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2.xml" ContentType="application/vnd.openxmlformats-officedocument.drawingml.diagram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3" r:id="rId1"/>
  </p:sldMasterIdLst>
  <p:notesMasterIdLst>
    <p:notesMasterId r:id="rId37"/>
  </p:notesMasterIdLst>
  <p:sldIdLst>
    <p:sldId id="256" r:id="rId2"/>
    <p:sldId id="298" r:id="rId3"/>
    <p:sldId id="299" r:id="rId4"/>
    <p:sldId id="300" r:id="rId5"/>
    <p:sldId id="301" r:id="rId6"/>
    <p:sldId id="303" r:id="rId7"/>
    <p:sldId id="304" r:id="rId8"/>
    <p:sldId id="318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8" r:id="rId23"/>
    <p:sldId id="332" r:id="rId24"/>
    <p:sldId id="333" r:id="rId25"/>
    <p:sldId id="334" r:id="rId26"/>
    <p:sldId id="335" r:id="rId27"/>
    <p:sldId id="344" r:id="rId28"/>
    <p:sldId id="352" r:id="rId29"/>
    <p:sldId id="353" r:id="rId30"/>
    <p:sldId id="367" r:id="rId31"/>
    <p:sldId id="348" r:id="rId32"/>
    <p:sldId id="350" r:id="rId33"/>
    <p:sldId id="351" r:id="rId34"/>
    <p:sldId id="349" r:id="rId35"/>
    <p:sldId id="293" r:id="rId36"/>
  </p:sldIdLst>
  <p:sldSz cx="9144000" cy="6858000" type="screen4x3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Segoe UI" pitchFamily="34" charset="0"/>
      <p:regular r:id="rId42"/>
      <p:bold r:id="rId43"/>
      <p:italic r:id="rId44"/>
      <p:boldItalic r:id="rId45"/>
    </p:embeddedFont>
    <p:embeddedFont>
      <p:font typeface="Microsoft YaHei" pitchFamily="34" charset="-122"/>
      <p:regular r:id="rId46"/>
      <p:bold r:id="rId47"/>
    </p:embeddedFont>
    <p:embeddedFont>
      <p:font typeface="Mangal" pitchFamily="18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0BF4FB9-2E95-4C40-9E19-B685DA522708}">
  <a:tblStyle styleId="{50BF4FB9-2E95-4C40-9E19-B685DA5227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F861BA0-F2F4-4A66-9560-DD8E24B680C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02A27C-2E7E-4903-B440-C04FD0355C8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 snapToGrid="0">
      <p:cViewPr varScale="1">
        <p:scale>
          <a:sx n="65" d="100"/>
          <a:sy n="65" d="100"/>
        </p:scale>
        <p:origin x="-1452" y="-108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3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50C95-DD36-4C23-BC8F-F6DE63D40F32}" type="doc">
      <dgm:prSet loTypeId="urn:microsoft.com/office/officeart/2005/8/layout/hierarchy2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fr-FR"/>
        </a:p>
      </dgm:t>
    </dgm:pt>
    <dgm:pt modelId="{7DA85A7F-4CA4-4ADA-BF51-160926F598B8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RCP 2.6</a:t>
          </a:r>
          <a:endParaRPr lang="fr-FR" dirty="0">
            <a:solidFill>
              <a:schemeClr val="tx1"/>
            </a:solidFill>
          </a:endParaRPr>
        </a:p>
      </dgm:t>
    </dgm:pt>
    <dgm:pt modelId="{56E881B8-C720-4F53-BD06-305BA0F2B596}" type="parTrans" cxnId="{D1769F59-33D2-4CBB-A19F-2A3E145A6DE7}">
      <dgm:prSet/>
      <dgm:spPr/>
      <dgm:t>
        <a:bodyPr/>
        <a:lstStyle/>
        <a:p>
          <a:endParaRPr lang="fr-FR"/>
        </a:p>
      </dgm:t>
    </dgm:pt>
    <dgm:pt modelId="{D8CFBE9E-AB0E-4D33-87B2-8EC1D228E794}" type="sibTrans" cxnId="{D1769F59-33D2-4CBB-A19F-2A3E145A6DE7}">
      <dgm:prSet/>
      <dgm:spPr/>
      <dgm:t>
        <a:bodyPr/>
        <a:lstStyle/>
        <a:p>
          <a:endParaRPr lang="fr-FR"/>
        </a:p>
      </dgm:t>
    </dgm:pt>
    <dgm:pt modelId="{29AEA905-B435-44D4-9A57-41CBEE8AE528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C90B550A-6BEA-4924-B40C-35B4CBD6E610}" type="parTrans" cxnId="{071694A8-57B4-47BC-B4B2-3994991F4857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874D319-8427-4582-A138-546D17C451D7}" type="sibTrans" cxnId="{071694A8-57B4-47BC-B4B2-3994991F4857}">
      <dgm:prSet/>
      <dgm:spPr/>
      <dgm:t>
        <a:bodyPr/>
        <a:lstStyle/>
        <a:p>
          <a:endParaRPr lang="fr-FR"/>
        </a:p>
      </dgm:t>
    </dgm:pt>
    <dgm:pt modelId="{A3B6B692-27E9-48A4-9D38-38A3D52052F2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1102201A-C779-4C68-B5AD-01320B1589F7}" type="parTrans" cxnId="{66D43502-E424-4C36-8C8E-813262D18FFF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F8BE7DBF-536D-45DF-9C21-1D1E8BC23A69}" type="sibTrans" cxnId="{66D43502-E424-4C36-8C8E-813262D18FFF}">
      <dgm:prSet/>
      <dgm:spPr/>
      <dgm:t>
        <a:bodyPr/>
        <a:lstStyle/>
        <a:p>
          <a:endParaRPr lang="fr-FR"/>
        </a:p>
      </dgm:t>
    </dgm:pt>
    <dgm:pt modelId="{20D7FCDF-C464-42F8-BA9D-8C362F1A065F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RCP 4.5</a:t>
          </a:r>
          <a:endParaRPr lang="fr-FR" dirty="0">
            <a:solidFill>
              <a:schemeClr val="tx1"/>
            </a:solidFill>
          </a:endParaRPr>
        </a:p>
      </dgm:t>
    </dgm:pt>
    <dgm:pt modelId="{BAC15B5F-E6BE-4E0A-BCAF-0B191BF731D4}" type="parTrans" cxnId="{A217A03E-451E-4927-A5F9-3B8D5DD1D66B}">
      <dgm:prSet/>
      <dgm:spPr/>
      <dgm:t>
        <a:bodyPr/>
        <a:lstStyle/>
        <a:p>
          <a:endParaRPr lang="fr-FR"/>
        </a:p>
      </dgm:t>
    </dgm:pt>
    <dgm:pt modelId="{32B097D1-F4B4-46FA-BD47-8B15FF859210}" type="sibTrans" cxnId="{A217A03E-451E-4927-A5F9-3B8D5DD1D66B}">
      <dgm:prSet/>
      <dgm:spPr/>
      <dgm:t>
        <a:bodyPr/>
        <a:lstStyle/>
        <a:p>
          <a:endParaRPr lang="fr-FR"/>
        </a:p>
      </dgm:t>
    </dgm:pt>
    <dgm:pt modelId="{CBD74D35-6A02-4580-8659-202AD2FE78C9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RCP 8.5</a:t>
          </a:r>
          <a:endParaRPr lang="fr-FR" dirty="0">
            <a:solidFill>
              <a:schemeClr val="tx1"/>
            </a:solidFill>
          </a:endParaRPr>
        </a:p>
      </dgm:t>
    </dgm:pt>
    <dgm:pt modelId="{4FD1716F-B269-4CA7-ABE0-CF10D518ED4D}" type="parTrans" cxnId="{8E25CE4A-B317-4562-AF43-28F1163D7E5D}">
      <dgm:prSet/>
      <dgm:spPr/>
      <dgm:t>
        <a:bodyPr/>
        <a:lstStyle/>
        <a:p>
          <a:endParaRPr lang="fr-FR"/>
        </a:p>
      </dgm:t>
    </dgm:pt>
    <dgm:pt modelId="{37040A29-B237-429D-B408-408EFCEB7F1B}" type="sibTrans" cxnId="{8E25CE4A-B317-4562-AF43-28F1163D7E5D}">
      <dgm:prSet/>
      <dgm:spPr/>
      <dgm:t>
        <a:bodyPr/>
        <a:lstStyle/>
        <a:p>
          <a:endParaRPr lang="fr-FR"/>
        </a:p>
      </dgm:t>
    </dgm:pt>
    <dgm:pt modelId="{FBA459F9-AF6A-40A8-BA0B-1CAD0274BBB5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80322B63-975F-4C42-81D7-40033533263F}" type="parTrans" cxnId="{F84ADDFB-3D58-4AF2-860B-02D0B24E273F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8657379B-1010-401C-A501-431417C32562}" type="sibTrans" cxnId="{F84ADDFB-3D58-4AF2-860B-02D0B24E273F}">
      <dgm:prSet/>
      <dgm:spPr/>
      <dgm:t>
        <a:bodyPr/>
        <a:lstStyle/>
        <a:p>
          <a:endParaRPr lang="fr-FR"/>
        </a:p>
      </dgm:t>
    </dgm:pt>
    <dgm:pt modelId="{60F386EF-5C03-48D6-B97A-60F407B9475B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7005FF30-09C3-4B70-B328-65BA87CC9B01}" type="parTrans" cxnId="{29BA1F9C-CAFD-4B0E-9348-291C67187CAA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E0CD04D1-B034-4B58-B07D-648228E34B5B}" type="sibTrans" cxnId="{29BA1F9C-CAFD-4B0E-9348-291C67187CAA}">
      <dgm:prSet/>
      <dgm:spPr/>
      <dgm:t>
        <a:bodyPr/>
        <a:lstStyle/>
        <a:p>
          <a:endParaRPr lang="fr-FR"/>
        </a:p>
      </dgm:t>
    </dgm:pt>
    <dgm:pt modelId="{8BA8B48F-E63F-413E-963B-82630ACCE4E4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9971321C-CC99-4A0A-8D1D-680A1E63554A}" type="parTrans" cxnId="{5F09B471-2F4B-493E-BB20-73D1A7DD2CCD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2FFF58A-3AA2-4C8D-98F4-BF539033159F}" type="sibTrans" cxnId="{5F09B471-2F4B-493E-BB20-73D1A7DD2CCD}">
      <dgm:prSet/>
      <dgm:spPr/>
      <dgm:t>
        <a:bodyPr/>
        <a:lstStyle/>
        <a:p>
          <a:endParaRPr lang="fr-FR"/>
        </a:p>
      </dgm:t>
    </dgm:pt>
    <dgm:pt modelId="{85B83742-D1F7-405C-9435-A98E612EB08E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93C0807C-2E73-488A-BF27-33FACE4C04AC}" type="parTrans" cxnId="{69991E3C-67BB-4C5F-946A-8A416668A156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FBE31275-2F20-48A0-AFB6-E42F532D238C}" type="sibTrans" cxnId="{69991E3C-67BB-4C5F-946A-8A416668A156}">
      <dgm:prSet/>
      <dgm:spPr/>
      <dgm:t>
        <a:bodyPr/>
        <a:lstStyle/>
        <a:p>
          <a:endParaRPr lang="fr-FR"/>
        </a:p>
      </dgm:t>
    </dgm:pt>
    <dgm:pt modelId="{735038F1-DEBD-4E18-B5DA-0DDAC1675048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7FBCBB48-2AF7-4ECD-92D3-2C9D5D2F59A2}" type="parTrans" cxnId="{781D38DA-AF89-4B47-8A1C-B4D05B6EA02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13FF559-965C-4EA0-BBB2-5FD78026A3C9}" type="sibTrans" cxnId="{781D38DA-AF89-4B47-8A1C-B4D05B6EA023}">
      <dgm:prSet/>
      <dgm:spPr/>
      <dgm:t>
        <a:bodyPr/>
        <a:lstStyle/>
        <a:p>
          <a:endParaRPr lang="fr-FR"/>
        </a:p>
      </dgm:t>
    </dgm:pt>
    <dgm:pt modelId="{6C5C35D0-7E03-4847-9A15-B1CD556176AE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833E05B8-FB4E-4A97-B6E1-E9787C8429D2}" type="parTrans" cxnId="{4BB605E3-A690-4D3A-998C-4D6DB80C9D85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55282AB-9D47-4498-8D04-375C445F2058}" type="sibTrans" cxnId="{4BB605E3-A690-4D3A-998C-4D6DB80C9D85}">
      <dgm:prSet/>
      <dgm:spPr/>
      <dgm:t>
        <a:bodyPr/>
        <a:lstStyle/>
        <a:p>
          <a:endParaRPr lang="fr-FR"/>
        </a:p>
      </dgm:t>
    </dgm:pt>
    <dgm:pt modelId="{92D2F005-27A2-4BBD-8325-FAE5C60CDC34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826CF7A8-F97B-481D-AD1E-B683ECD34D2E}" type="parTrans" cxnId="{B8CE1542-B10A-4BE7-B9E5-1D5E162E9B26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596E687-309C-4942-8037-1BBAC9C781E4}" type="sibTrans" cxnId="{B8CE1542-B10A-4BE7-B9E5-1D5E162E9B26}">
      <dgm:prSet/>
      <dgm:spPr/>
      <dgm:t>
        <a:bodyPr/>
        <a:lstStyle/>
        <a:p>
          <a:endParaRPr lang="fr-FR"/>
        </a:p>
      </dgm:t>
    </dgm:pt>
    <dgm:pt modelId="{923D0F06-5CA8-43DF-B00C-EAA210952511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3AA343AC-33FC-421A-9DC5-C7219CF4F11A}" type="parTrans" cxnId="{9A83D69E-8DC0-4484-B51B-0E0330C4BDE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22FBECB3-5959-44D4-9602-CEE259D141E5}" type="sibTrans" cxnId="{9A83D69E-8DC0-4484-B51B-0E0330C4BDE4}">
      <dgm:prSet/>
      <dgm:spPr/>
      <dgm:t>
        <a:bodyPr/>
        <a:lstStyle/>
        <a:p>
          <a:endParaRPr lang="fr-FR"/>
        </a:p>
      </dgm:t>
    </dgm:pt>
    <dgm:pt modelId="{BF197038-B074-41C1-821C-1BDE944B10CD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E16B2B21-11AE-4D3E-94D9-512E73E11AB4}" type="parTrans" cxnId="{CC5A4515-A8D6-46AF-9D87-5FC14BB883AC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2D76073-E164-4B43-9F8A-29F567AF9F7D}" type="sibTrans" cxnId="{CC5A4515-A8D6-46AF-9D87-5FC14BB883AC}">
      <dgm:prSet/>
      <dgm:spPr/>
      <dgm:t>
        <a:bodyPr/>
        <a:lstStyle/>
        <a:p>
          <a:endParaRPr lang="fr-FR"/>
        </a:p>
      </dgm:t>
    </dgm:pt>
    <dgm:pt modelId="{41AC14CE-BD70-4D20-8056-19E6816ABE2A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F2252B80-B4EA-449C-B38E-B6C2B6583588}" type="parTrans" cxnId="{D4853379-2368-4B90-ABD3-5265DFF96CF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7649E5D4-553D-4EB2-9889-36AA7A730327}" type="sibTrans" cxnId="{D4853379-2368-4B90-ABD3-5265DFF96CF4}">
      <dgm:prSet/>
      <dgm:spPr/>
      <dgm:t>
        <a:bodyPr/>
        <a:lstStyle/>
        <a:p>
          <a:endParaRPr lang="fr-FR"/>
        </a:p>
      </dgm:t>
    </dgm:pt>
    <dgm:pt modelId="{5F9EEDD7-39BB-4796-ABF1-98F611D23AC6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CAA2CC51-1060-4E61-AE13-61BD8CC842B2}" type="parTrans" cxnId="{97ACE54D-946E-49F9-88EF-68BFCB67E968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7F895038-8FEE-4D42-9663-B5ABBDEB819B}" type="sibTrans" cxnId="{97ACE54D-946E-49F9-88EF-68BFCB67E968}">
      <dgm:prSet/>
      <dgm:spPr/>
      <dgm:t>
        <a:bodyPr/>
        <a:lstStyle/>
        <a:p>
          <a:endParaRPr lang="fr-FR"/>
        </a:p>
      </dgm:t>
    </dgm:pt>
    <dgm:pt modelId="{82791874-BE69-4307-9CDE-0421CDA9C002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F7D21E96-2D83-4FA9-A928-B571060B97E5}" type="parTrans" cxnId="{1C1408D7-19C4-4DAA-944B-17CA4BB50230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2005D771-A433-4830-8CC6-109B713B67AD}" type="sibTrans" cxnId="{1C1408D7-19C4-4DAA-944B-17CA4BB50230}">
      <dgm:prSet/>
      <dgm:spPr/>
      <dgm:t>
        <a:bodyPr/>
        <a:lstStyle/>
        <a:p>
          <a:endParaRPr lang="fr-FR"/>
        </a:p>
      </dgm:t>
    </dgm:pt>
    <dgm:pt modelId="{9E0E0811-A669-49F9-9E35-B76CB70202EA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C7C55406-1FC0-4031-8B40-D111CFDCB034}" type="parTrans" cxnId="{CB3F5E20-8D86-4D30-AC17-3B1D6595B59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0D3EB10-317B-4095-8608-AD8705D57F39}" type="sibTrans" cxnId="{CB3F5E20-8D86-4D30-AC17-3B1D6595B593}">
      <dgm:prSet/>
      <dgm:spPr/>
      <dgm:t>
        <a:bodyPr/>
        <a:lstStyle/>
        <a:p>
          <a:endParaRPr lang="fr-FR"/>
        </a:p>
      </dgm:t>
    </dgm:pt>
    <dgm:pt modelId="{ADD5ADC1-26FB-4D33-B79F-2C3242090436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4D2E5787-35CB-4800-BE8F-9663E55453A5}" type="parTrans" cxnId="{CB9F3699-668D-4192-B377-CB6E821C32FA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E4D44D45-A8B2-4108-8B0B-E242D0822BBB}" type="sibTrans" cxnId="{CB9F3699-668D-4192-B377-CB6E821C32FA}">
      <dgm:prSet/>
      <dgm:spPr/>
      <dgm:t>
        <a:bodyPr/>
        <a:lstStyle/>
        <a:p>
          <a:endParaRPr lang="fr-FR"/>
        </a:p>
      </dgm:t>
    </dgm:pt>
    <dgm:pt modelId="{081601FC-AA4A-4F01-939C-F27A64B168F4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err="1" smtClean="0">
              <a:solidFill>
                <a:schemeClr val="tx1"/>
              </a:solidFill>
            </a:rPr>
            <a:t>Hist</a:t>
          </a:r>
          <a:endParaRPr lang="fr-FR" dirty="0">
            <a:solidFill>
              <a:schemeClr val="tx1"/>
            </a:solidFill>
          </a:endParaRPr>
        </a:p>
      </dgm:t>
    </dgm:pt>
    <dgm:pt modelId="{07143A84-D19B-489B-8D34-1D9C81C0DE4F}" type="parTrans" cxnId="{B738256A-5F4E-4C3B-8E4A-2384C8E06BBA}">
      <dgm:prSet/>
      <dgm:spPr/>
      <dgm:t>
        <a:bodyPr/>
        <a:lstStyle/>
        <a:p>
          <a:endParaRPr lang="fr-FR"/>
        </a:p>
      </dgm:t>
    </dgm:pt>
    <dgm:pt modelId="{E5FAEB44-367F-43A6-839B-C82D9CD91EFE}" type="sibTrans" cxnId="{B738256A-5F4E-4C3B-8E4A-2384C8E06BBA}">
      <dgm:prSet/>
      <dgm:spPr/>
      <dgm:t>
        <a:bodyPr/>
        <a:lstStyle/>
        <a:p>
          <a:endParaRPr lang="fr-FR"/>
        </a:p>
      </dgm:t>
    </dgm:pt>
    <dgm:pt modelId="{FE624A93-3453-4D29-93C3-AAF1BB180755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9D091B9A-E247-41DE-9585-949CA27B64A1}" type="parTrans" cxnId="{D27F6474-55E0-4035-84ED-522AE9454E9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B796564C-3178-4BAC-BC99-54C8E04E39CA}" type="sibTrans" cxnId="{D27F6474-55E0-4035-84ED-522AE9454E94}">
      <dgm:prSet/>
      <dgm:spPr/>
      <dgm:t>
        <a:bodyPr/>
        <a:lstStyle/>
        <a:p>
          <a:endParaRPr lang="fr-FR"/>
        </a:p>
      </dgm:t>
    </dgm:pt>
    <dgm:pt modelId="{E8885073-AE8B-42C3-BB22-C42D77B9C246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0936FFC4-7DF6-4DEA-AC69-F7C4265EFEB2}" type="parTrans" cxnId="{11765A44-35CC-4FBC-B9E0-444D6C253225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77464CD-F9A9-4D57-8348-EEDC3F8C6E27}" type="sibTrans" cxnId="{11765A44-35CC-4FBC-B9E0-444D6C253225}">
      <dgm:prSet/>
      <dgm:spPr/>
      <dgm:t>
        <a:bodyPr/>
        <a:lstStyle/>
        <a:p>
          <a:endParaRPr lang="fr-FR"/>
        </a:p>
      </dgm:t>
    </dgm:pt>
    <dgm:pt modelId="{B13B4FDC-1047-436E-B02D-EDF282AEB5FB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D06521F2-3DF3-4FB1-ABDD-76E5ED1E0576}" type="parTrans" cxnId="{7E5C21A1-6D15-4FE5-863A-F08FD2F6842E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91F2C8BC-B826-4D83-BB75-4BC7E9A7A89E}" type="sibTrans" cxnId="{7E5C21A1-6D15-4FE5-863A-F08FD2F6842E}">
      <dgm:prSet/>
      <dgm:spPr/>
      <dgm:t>
        <a:bodyPr/>
        <a:lstStyle/>
        <a:p>
          <a:endParaRPr lang="fr-FR"/>
        </a:p>
      </dgm:t>
    </dgm:pt>
    <dgm:pt modelId="{47025504-6A3C-4D8E-901B-F789BFA9FDB8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3D769875-D917-448C-BCEB-3A11EE8325F2}" type="parTrans" cxnId="{57FE589D-BD61-4183-93C2-DED3C6276AD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1B3BAC56-1384-4F30-9EB9-AFEE73B23864}" type="sibTrans" cxnId="{57FE589D-BD61-4183-93C2-DED3C6276AD3}">
      <dgm:prSet/>
      <dgm:spPr/>
      <dgm:t>
        <a:bodyPr/>
        <a:lstStyle/>
        <a:p>
          <a:endParaRPr lang="fr-FR"/>
        </a:p>
      </dgm:t>
    </dgm:pt>
    <dgm:pt modelId="{1554D841-F6E0-4363-B958-22EC9B969685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E924CA93-FAB6-42B7-8A15-794769F7B204}" type="parTrans" cxnId="{BC233865-1D6E-452F-805A-6240C9D85B5B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ED9BF6D-8A65-416D-9BAD-DFA4FC48CBCF}" type="sibTrans" cxnId="{BC233865-1D6E-452F-805A-6240C9D85B5B}">
      <dgm:prSet/>
      <dgm:spPr/>
      <dgm:t>
        <a:bodyPr/>
        <a:lstStyle/>
        <a:p>
          <a:endParaRPr lang="fr-FR"/>
        </a:p>
      </dgm:t>
    </dgm:pt>
    <dgm:pt modelId="{2A757DEE-6066-4C06-8FBE-672BC7224EAE}">
      <dgm:prSet phldrT="[Texte]"/>
      <dgm:spPr>
        <a:solidFill>
          <a:srgbClr val="09357D"/>
        </a:solidFill>
        <a:ln w="12700"/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66E64B67-D375-4AD2-995E-056D1A47351A}" type="parTrans" cxnId="{FACEB66F-CFC0-4F79-9F53-080E2069999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E67744D5-2F5A-42C7-997B-80885945B886}" type="sibTrans" cxnId="{FACEB66F-CFC0-4F79-9F53-080E20699993}">
      <dgm:prSet/>
      <dgm:spPr/>
      <dgm:t>
        <a:bodyPr/>
        <a:lstStyle/>
        <a:p>
          <a:endParaRPr lang="fr-FR"/>
        </a:p>
      </dgm:t>
    </dgm:pt>
    <dgm:pt modelId="{50640CA2-0B7D-413E-94FF-4552F191B620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AA2F37BD-C779-48E6-B357-A337192E51E7}" type="parTrans" cxnId="{51D2FE30-9ED3-4DBA-B62B-DB2A738E91C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D662C1C-88AB-4F2D-8282-B005B314B5C5}" type="sibTrans" cxnId="{51D2FE30-9ED3-4DBA-B62B-DB2A738E91C4}">
      <dgm:prSet/>
      <dgm:spPr/>
      <dgm:t>
        <a:bodyPr/>
        <a:lstStyle/>
        <a:p>
          <a:endParaRPr lang="fr-FR"/>
        </a:p>
      </dgm:t>
    </dgm:pt>
    <dgm:pt modelId="{B3BB18B3-5E59-491B-8F69-20A2B5BDF684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727D07A0-16D8-4341-861B-578622CDBA64}" type="parTrans" cxnId="{9C9ECF7C-037E-4BEE-85B8-118B59575BB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713C604A-833D-4298-9547-A0F4EAC1B41A}" type="sibTrans" cxnId="{9C9ECF7C-037E-4BEE-85B8-118B59575BB3}">
      <dgm:prSet/>
      <dgm:spPr/>
      <dgm:t>
        <a:bodyPr/>
        <a:lstStyle/>
        <a:p>
          <a:endParaRPr lang="fr-FR"/>
        </a:p>
      </dgm:t>
    </dgm:pt>
    <dgm:pt modelId="{F4D7D980-74AC-4EB2-8F5A-6C42F31FCE5F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A2D3673B-6643-4FD0-A415-70551C01B2B0}" type="parTrans" cxnId="{D8A35E10-2BC7-4195-88B6-4866FDFEF8C9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4B43FC12-82DF-47CB-B60D-3CCA56B94AB4}" type="sibTrans" cxnId="{D8A35E10-2BC7-4195-88B6-4866FDFEF8C9}">
      <dgm:prSet/>
      <dgm:spPr/>
      <dgm:t>
        <a:bodyPr/>
        <a:lstStyle/>
        <a:p>
          <a:endParaRPr lang="fr-FR"/>
        </a:p>
      </dgm:t>
    </dgm:pt>
    <dgm:pt modelId="{DD253FFB-678C-4677-8227-16BBDB8E7D14}" type="pres">
      <dgm:prSet presAssocID="{86A50C95-DD36-4C23-BC8F-F6DE63D40F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5F7763B-CF96-401A-A165-914DB33B0D5B}" type="pres">
      <dgm:prSet presAssocID="{081601FC-AA4A-4F01-939C-F27A64B168F4}" presName="root1" presStyleCnt="0"/>
      <dgm:spPr/>
    </dgm:pt>
    <dgm:pt modelId="{B8D35918-E4F4-41D1-9382-FB5E5EC6BE8B}" type="pres">
      <dgm:prSet presAssocID="{081601FC-AA4A-4F01-939C-F27A64B168F4}" presName="LevelOneTextNode" presStyleLbl="node0" presStyleIdx="0" presStyleCnt="4" custLinFactNeighborX="-4534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211096E-B689-44EE-962F-6294ED99642A}" type="pres">
      <dgm:prSet presAssocID="{081601FC-AA4A-4F01-939C-F27A64B168F4}" presName="level2hierChild" presStyleCnt="0"/>
      <dgm:spPr/>
    </dgm:pt>
    <dgm:pt modelId="{F5E4BAC2-A72D-4E71-BCB1-4D6F525B5AD8}" type="pres">
      <dgm:prSet presAssocID="{9D091B9A-E247-41DE-9585-949CA27B64A1}" presName="conn2-1" presStyleLbl="parChTrans1D2" presStyleIdx="0" presStyleCnt="10"/>
      <dgm:spPr/>
      <dgm:t>
        <a:bodyPr/>
        <a:lstStyle/>
        <a:p>
          <a:endParaRPr lang="fr-FR"/>
        </a:p>
      </dgm:t>
    </dgm:pt>
    <dgm:pt modelId="{629441EB-463C-4721-9608-7B4DF1CD346C}" type="pres">
      <dgm:prSet presAssocID="{9D091B9A-E247-41DE-9585-949CA27B64A1}" presName="connTx" presStyleLbl="parChTrans1D2" presStyleIdx="0" presStyleCnt="10"/>
      <dgm:spPr/>
      <dgm:t>
        <a:bodyPr/>
        <a:lstStyle/>
        <a:p>
          <a:endParaRPr lang="fr-FR"/>
        </a:p>
      </dgm:t>
    </dgm:pt>
    <dgm:pt modelId="{CA435D30-E9B9-44FE-B2C4-B05C6111E210}" type="pres">
      <dgm:prSet presAssocID="{FE624A93-3453-4D29-93C3-AAF1BB180755}" presName="root2" presStyleCnt="0"/>
      <dgm:spPr/>
    </dgm:pt>
    <dgm:pt modelId="{4574F1B9-83F5-4760-A5AD-C88374C86FB1}" type="pres">
      <dgm:prSet presAssocID="{FE624A93-3453-4D29-93C3-AAF1BB180755}" presName="LevelTwoTextNode" presStyleLbl="node2" presStyleIdx="0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71F9184-0FD9-489C-AF8C-51C2F18927FB}" type="pres">
      <dgm:prSet presAssocID="{FE624A93-3453-4D29-93C3-AAF1BB180755}" presName="level3hierChild" presStyleCnt="0"/>
      <dgm:spPr/>
    </dgm:pt>
    <dgm:pt modelId="{2A9ADE18-1AEA-4D4D-80EC-830E1C11963A}" type="pres">
      <dgm:prSet presAssocID="{D06521F2-3DF3-4FB1-ABDD-76E5ED1E0576}" presName="conn2-1" presStyleLbl="parChTrans1D3" presStyleIdx="0" presStyleCnt="15"/>
      <dgm:spPr/>
      <dgm:t>
        <a:bodyPr/>
        <a:lstStyle/>
        <a:p>
          <a:endParaRPr lang="fr-FR"/>
        </a:p>
      </dgm:t>
    </dgm:pt>
    <dgm:pt modelId="{4F3FBCBA-2D48-4033-A328-7F17C8E59BF0}" type="pres">
      <dgm:prSet presAssocID="{D06521F2-3DF3-4FB1-ABDD-76E5ED1E0576}" presName="connTx" presStyleLbl="parChTrans1D3" presStyleIdx="0" presStyleCnt="15"/>
      <dgm:spPr/>
      <dgm:t>
        <a:bodyPr/>
        <a:lstStyle/>
        <a:p>
          <a:endParaRPr lang="fr-FR"/>
        </a:p>
      </dgm:t>
    </dgm:pt>
    <dgm:pt modelId="{2FF0EEE9-1225-4688-8D55-8185856CDA17}" type="pres">
      <dgm:prSet presAssocID="{B13B4FDC-1047-436E-B02D-EDF282AEB5FB}" presName="root2" presStyleCnt="0"/>
      <dgm:spPr/>
    </dgm:pt>
    <dgm:pt modelId="{62686F12-9345-4CE3-882D-8CF28C2F2A7B}" type="pres">
      <dgm:prSet presAssocID="{B13B4FDC-1047-436E-B02D-EDF282AEB5FB}" presName="LevelTwoTextNode" presStyleLbl="node3" presStyleIdx="0" presStyleCnt="15" custLinFactNeighborX="4717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EB362EB-08D4-4774-B1C1-BE8B6E0CA544}" type="pres">
      <dgm:prSet presAssocID="{B13B4FDC-1047-436E-B02D-EDF282AEB5FB}" presName="level3hierChild" presStyleCnt="0"/>
      <dgm:spPr/>
    </dgm:pt>
    <dgm:pt modelId="{996AEA55-ED58-452A-AE0C-4D0796169FEA}" type="pres">
      <dgm:prSet presAssocID="{3D769875-D917-448C-BCEB-3A11EE8325F2}" presName="conn2-1" presStyleLbl="parChTrans1D3" presStyleIdx="1" presStyleCnt="15"/>
      <dgm:spPr/>
      <dgm:t>
        <a:bodyPr/>
        <a:lstStyle/>
        <a:p>
          <a:endParaRPr lang="fr-FR"/>
        </a:p>
      </dgm:t>
    </dgm:pt>
    <dgm:pt modelId="{ECF3A572-2153-4467-AA46-F077B2B2C553}" type="pres">
      <dgm:prSet presAssocID="{3D769875-D917-448C-BCEB-3A11EE8325F2}" presName="connTx" presStyleLbl="parChTrans1D3" presStyleIdx="1" presStyleCnt="15"/>
      <dgm:spPr/>
      <dgm:t>
        <a:bodyPr/>
        <a:lstStyle/>
        <a:p>
          <a:endParaRPr lang="fr-FR"/>
        </a:p>
      </dgm:t>
    </dgm:pt>
    <dgm:pt modelId="{B08B7E4B-49B6-4597-B472-280D44F0D31C}" type="pres">
      <dgm:prSet presAssocID="{47025504-6A3C-4D8E-901B-F789BFA9FDB8}" presName="root2" presStyleCnt="0"/>
      <dgm:spPr/>
    </dgm:pt>
    <dgm:pt modelId="{7788CF20-E78E-41B7-BA5E-FCD97EF780C3}" type="pres">
      <dgm:prSet presAssocID="{47025504-6A3C-4D8E-901B-F789BFA9FDB8}" presName="LevelTwoTextNode" presStyleLbl="node3" presStyleIdx="1" presStyleCnt="15" custLinFactNeighborX="4717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EB22D08-3488-488C-A6D1-FB4E1BBE875B}" type="pres">
      <dgm:prSet presAssocID="{47025504-6A3C-4D8E-901B-F789BFA9FDB8}" presName="level3hierChild" presStyleCnt="0"/>
      <dgm:spPr/>
    </dgm:pt>
    <dgm:pt modelId="{8A33E0B7-7A0A-47E9-B35D-E78A13B8588A}" type="pres">
      <dgm:prSet presAssocID="{0936FFC4-7DF6-4DEA-AC69-F7C4265EFEB2}" presName="conn2-1" presStyleLbl="parChTrans1D2" presStyleIdx="1" presStyleCnt="10"/>
      <dgm:spPr/>
      <dgm:t>
        <a:bodyPr/>
        <a:lstStyle/>
        <a:p>
          <a:endParaRPr lang="fr-FR"/>
        </a:p>
      </dgm:t>
    </dgm:pt>
    <dgm:pt modelId="{A0F33542-8974-43E8-9F0C-C3AB76AB0CF7}" type="pres">
      <dgm:prSet presAssocID="{0936FFC4-7DF6-4DEA-AC69-F7C4265EFEB2}" presName="connTx" presStyleLbl="parChTrans1D2" presStyleIdx="1" presStyleCnt="10"/>
      <dgm:spPr/>
      <dgm:t>
        <a:bodyPr/>
        <a:lstStyle/>
        <a:p>
          <a:endParaRPr lang="fr-FR"/>
        </a:p>
      </dgm:t>
    </dgm:pt>
    <dgm:pt modelId="{05691CD6-A5C0-4ED5-828B-FA449003EF03}" type="pres">
      <dgm:prSet presAssocID="{E8885073-AE8B-42C3-BB22-C42D77B9C246}" presName="root2" presStyleCnt="0"/>
      <dgm:spPr/>
    </dgm:pt>
    <dgm:pt modelId="{F8E96151-F222-4AE3-A41D-8D3DD5D1B7B7}" type="pres">
      <dgm:prSet presAssocID="{E8885073-AE8B-42C3-BB22-C42D77B9C246}" presName="LevelTwoTextNode" presStyleLbl="node2" presStyleIdx="1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7DEC1E-C6C9-4321-A766-F62FE15C981F}" type="pres">
      <dgm:prSet presAssocID="{E8885073-AE8B-42C3-BB22-C42D77B9C246}" presName="level3hierChild" presStyleCnt="0"/>
      <dgm:spPr/>
    </dgm:pt>
    <dgm:pt modelId="{1604C30C-6D36-42AB-9EC9-B1DDD733CABE}" type="pres">
      <dgm:prSet presAssocID="{E924CA93-FAB6-42B7-8A15-794769F7B204}" presName="conn2-1" presStyleLbl="parChTrans1D3" presStyleIdx="2" presStyleCnt="15"/>
      <dgm:spPr/>
      <dgm:t>
        <a:bodyPr/>
        <a:lstStyle/>
        <a:p>
          <a:endParaRPr lang="fr-FR"/>
        </a:p>
      </dgm:t>
    </dgm:pt>
    <dgm:pt modelId="{73BB6AE3-736E-47E0-A491-0675975269ED}" type="pres">
      <dgm:prSet presAssocID="{E924CA93-FAB6-42B7-8A15-794769F7B204}" presName="connTx" presStyleLbl="parChTrans1D3" presStyleIdx="2" presStyleCnt="15"/>
      <dgm:spPr/>
      <dgm:t>
        <a:bodyPr/>
        <a:lstStyle/>
        <a:p>
          <a:endParaRPr lang="fr-FR"/>
        </a:p>
      </dgm:t>
    </dgm:pt>
    <dgm:pt modelId="{CAE437B8-07CD-44B2-AE1F-692AAEBE8B39}" type="pres">
      <dgm:prSet presAssocID="{1554D841-F6E0-4363-B958-22EC9B969685}" presName="root2" presStyleCnt="0"/>
      <dgm:spPr/>
    </dgm:pt>
    <dgm:pt modelId="{A8927579-80A4-44C6-A4AB-3ADC4005DF08}" type="pres">
      <dgm:prSet presAssocID="{1554D841-F6E0-4363-B958-22EC9B969685}" presName="LevelTwoTextNode" presStyleLbl="node3" presStyleIdx="2" presStyleCnt="15" custLinFactNeighborX="47042" custLinFactNeighborY="158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9DC7EEA-89EB-48AE-897F-D69614DE6FCE}" type="pres">
      <dgm:prSet presAssocID="{1554D841-F6E0-4363-B958-22EC9B969685}" presName="level3hierChild" presStyleCnt="0"/>
      <dgm:spPr/>
    </dgm:pt>
    <dgm:pt modelId="{B4B4A581-39A3-4C83-B7AD-5D015D3DADD6}" type="pres">
      <dgm:prSet presAssocID="{7DA85A7F-4CA4-4ADA-BF51-160926F598B8}" presName="root1" presStyleCnt="0"/>
      <dgm:spPr/>
    </dgm:pt>
    <dgm:pt modelId="{5E87F5D5-4C12-455A-9242-43B868CDEAE4}" type="pres">
      <dgm:prSet presAssocID="{7DA85A7F-4CA4-4ADA-BF51-160926F598B8}" presName="LevelOneTextNode" presStyleLbl="node0" presStyleIdx="1" presStyleCnt="4" custLinFactNeighborX="-440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4AB4592-5DC5-491D-BE23-EA6EBA6C9B17}" type="pres">
      <dgm:prSet presAssocID="{7DA85A7F-4CA4-4ADA-BF51-160926F598B8}" presName="level2hierChild" presStyleCnt="0"/>
      <dgm:spPr/>
    </dgm:pt>
    <dgm:pt modelId="{579B374A-EC34-4696-9274-54EBD037E7BF}" type="pres">
      <dgm:prSet presAssocID="{80322B63-975F-4C42-81D7-40033533263F}" presName="conn2-1" presStyleLbl="parChTrans1D2" presStyleIdx="2" presStyleCnt="10"/>
      <dgm:spPr/>
      <dgm:t>
        <a:bodyPr/>
        <a:lstStyle/>
        <a:p>
          <a:endParaRPr lang="fr-FR"/>
        </a:p>
      </dgm:t>
    </dgm:pt>
    <dgm:pt modelId="{096E551F-6F74-4C42-B560-4EFE45127DE8}" type="pres">
      <dgm:prSet presAssocID="{80322B63-975F-4C42-81D7-40033533263F}" presName="connTx" presStyleLbl="parChTrans1D2" presStyleIdx="2" presStyleCnt="10"/>
      <dgm:spPr/>
      <dgm:t>
        <a:bodyPr/>
        <a:lstStyle/>
        <a:p>
          <a:endParaRPr lang="fr-FR"/>
        </a:p>
      </dgm:t>
    </dgm:pt>
    <dgm:pt modelId="{D1B58EF2-2C74-482A-829C-06112D55645A}" type="pres">
      <dgm:prSet presAssocID="{FBA459F9-AF6A-40A8-BA0B-1CAD0274BBB5}" presName="root2" presStyleCnt="0"/>
      <dgm:spPr/>
    </dgm:pt>
    <dgm:pt modelId="{4FDABA9C-8C5B-4F07-B4B6-100741E674B8}" type="pres">
      <dgm:prSet presAssocID="{FBA459F9-AF6A-40A8-BA0B-1CAD0274BBB5}" presName="LevelTwoTextNode" presStyleLbl="node2" presStyleIdx="2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B2A9A61-3CDE-4617-9751-FCC7E4E8D905}" type="pres">
      <dgm:prSet presAssocID="{FBA459F9-AF6A-40A8-BA0B-1CAD0274BBB5}" presName="level3hierChild" presStyleCnt="0"/>
      <dgm:spPr/>
    </dgm:pt>
    <dgm:pt modelId="{7C544941-8EFC-4EB2-9E25-427845403FF4}" type="pres">
      <dgm:prSet presAssocID="{826CF7A8-F97B-481D-AD1E-B683ECD34D2E}" presName="conn2-1" presStyleLbl="parChTrans1D3" presStyleIdx="3" presStyleCnt="15"/>
      <dgm:spPr/>
      <dgm:t>
        <a:bodyPr/>
        <a:lstStyle/>
        <a:p>
          <a:endParaRPr lang="fr-FR"/>
        </a:p>
      </dgm:t>
    </dgm:pt>
    <dgm:pt modelId="{02B2F41F-2E68-485D-B900-B8B5A387E30E}" type="pres">
      <dgm:prSet presAssocID="{826CF7A8-F97B-481D-AD1E-B683ECD34D2E}" presName="connTx" presStyleLbl="parChTrans1D3" presStyleIdx="3" presStyleCnt="15"/>
      <dgm:spPr/>
      <dgm:t>
        <a:bodyPr/>
        <a:lstStyle/>
        <a:p>
          <a:endParaRPr lang="fr-FR"/>
        </a:p>
      </dgm:t>
    </dgm:pt>
    <dgm:pt modelId="{EB1EF9B2-FF9B-4654-AEC9-EAF2E3CB41B7}" type="pres">
      <dgm:prSet presAssocID="{92D2F005-27A2-4BBD-8325-FAE5C60CDC34}" presName="root2" presStyleCnt="0"/>
      <dgm:spPr/>
    </dgm:pt>
    <dgm:pt modelId="{0DFDE6FB-18D6-4FC5-A0C6-29408C052218}" type="pres">
      <dgm:prSet presAssocID="{92D2F005-27A2-4BBD-8325-FAE5C60CDC34}" presName="LevelTwoTextNode" presStyleLbl="node3" presStyleIdx="3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000D016-51AF-4E67-8ADC-81446B6752D0}" type="pres">
      <dgm:prSet presAssocID="{92D2F005-27A2-4BBD-8325-FAE5C60CDC34}" presName="level3hierChild" presStyleCnt="0"/>
      <dgm:spPr/>
    </dgm:pt>
    <dgm:pt modelId="{0050C4EA-8BF7-4ED5-8D5F-36C52B67A35C}" type="pres">
      <dgm:prSet presAssocID="{3AA343AC-33FC-421A-9DC5-C7219CF4F11A}" presName="conn2-1" presStyleLbl="parChTrans1D3" presStyleIdx="4" presStyleCnt="15"/>
      <dgm:spPr/>
      <dgm:t>
        <a:bodyPr/>
        <a:lstStyle/>
        <a:p>
          <a:endParaRPr lang="fr-FR"/>
        </a:p>
      </dgm:t>
    </dgm:pt>
    <dgm:pt modelId="{63E96AFC-8C6A-45E6-8D4C-B66A50C74262}" type="pres">
      <dgm:prSet presAssocID="{3AA343AC-33FC-421A-9DC5-C7219CF4F11A}" presName="connTx" presStyleLbl="parChTrans1D3" presStyleIdx="4" presStyleCnt="15"/>
      <dgm:spPr/>
      <dgm:t>
        <a:bodyPr/>
        <a:lstStyle/>
        <a:p>
          <a:endParaRPr lang="fr-FR"/>
        </a:p>
      </dgm:t>
    </dgm:pt>
    <dgm:pt modelId="{A0EC9241-784C-48D8-AB33-9B72DFE4B9FD}" type="pres">
      <dgm:prSet presAssocID="{923D0F06-5CA8-43DF-B00C-EAA210952511}" presName="root2" presStyleCnt="0"/>
      <dgm:spPr/>
    </dgm:pt>
    <dgm:pt modelId="{475C2150-AD39-4D56-9599-C707B6AC5C3E}" type="pres">
      <dgm:prSet presAssocID="{923D0F06-5CA8-43DF-B00C-EAA210952511}" presName="LevelTwoTextNode" presStyleLbl="node3" presStyleIdx="4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0083F0F-3689-4F74-A5EF-E5CD2540D7A5}" type="pres">
      <dgm:prSet presAssocID="{923D0F06-5CA8-43DF-B00C-EAA210952511}" presName="level3hierChild" presStyleCnt="0"/>
      <dgm:spPr/>
    </dgm:pt>
    <dgm:pt modelId="{E4D6F86A-0944-4611-AFDC-9A2E56AA7BC3}" type="pres">
      <dgm:prSet presAssocID="{7005FF30-09C3-4B70-B328-65BA87CC9B01}" presName="conn2-1" presStyleLbl="parChTrans1D2" presStyleIdx="3" presStyleCnt="10"/>
      <dgm:spPr/>
      <dgm:t>
        <a:bodyPr/>
        <a:lstStyle/>
        <a:p>
          <a:endParaRPr lang="fr-FR"/>
        </a:p>
      </dgm:t>
    </dgm:pt>
    <dgm:pt modelId="{4AB444F1-35EE-4CF1-A91D-B34D3A9DA843}" type="pres">
      <dgm:prSet presAssocID="{7005FF30-09C3-4B70-B328-65BA87CC9B01}" presName="connTx" presStyleLbl="parChTrans1D2" presStyleIdx="3" presStyleCnt="10"/>
      <dgm:spPr/>
      <dgm:t>
        <a:bodyPr/>
        <a:lstStyle/>
        <a:p>
          <a:endParaRPr lang="fr-FR"/>
        </a:p>
      </dgm:t>
    </dgm:pt>
    <dgm:pt modelId="{33E9D44C-38B9-477B-9179-07CB7DABB219}" type="pres">
      <dgm:prSet presAssocID="{60F386EF-5C03-48D6-B97A-60F407B9475B}" presName="root2" presStyleCnt="0"/>
      <dgm:spPr/>
    </dgm:pt>
    <dgm:pt modelId="{ED592979-4645-4611-964A-8DA3C317EF1F}" type="pres">
      <dgm:prSet presAssocID="{60F386EF-5C03-48D6-B97A-60F407B9475B}" presName="LevelTwoTextNode" presStyleLbl="node2" presStyleIdx="3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C305E6B-9315-48F4-B548-A8ABC812A1A8}" type="pres">
      <dgm:prSet presAssocID="{60F386EF-5C03-48D6-B97A-60F407B9475B}" presName="level3hierChild" presStyleCnt="0"/>
      <dgm:spPr/>
    </dgm:pt>
    <dgm:pt modelId="{86ACBFB7-961F-46C0-BFF5-D8CCFDDF76FC}" type="pres">
      <dgm:prSet presAssocID="{F2252B80-B4EA-449C-B38E-B6C2B6583588}" presName="conn2-1" presStyleLbl="parChTrans1D3" presStyleIdx="5" presStyleCnt="15"/>
      <dgm:spPr/>
      <dgm:t>
        <a:bodyPr/>
        <a:lstStyle/>
        <a:p>
          <a:endParaRPr lang="fr-FR"/>
        </a:p>
      </dgm:t>
    </dgm:pt>
    <dgm:pt modelId="{195CC0A1-54E0-4448-8F1B-FF46EB51492D}" type="pres">
      <dgm:prSet presAssocID="{F2252B80-B4EA-449C-B38E-B6C2B6583588}" presName="connTx" presStyleLbl="parChTrans1D3" presStyleIdx="5" presStyleCnt="15"/>
      <dgm:spPr/>
      <dgm:t>
        <a:bodyPr/>
        <a:lstStyle/>
        <a:p>
          <a:endParaRPr lang="fr-FR"/>
        </a:p>
      </dgm:t>
    </dgm:pt>
    <dgm:pt modelId="{809622E3-40BA-4A02-B8D7-51A150C5EB54}" type="pres">
      <dgm:prSet presAssocID="{41AC14CE-BD70-4D20-8056-19E6816ABE2A}" presName="root2" presStyleCnt="0"/>
      <dgm:spPr/>
    </dgm:pt>
    <dgm:pt modelId="{99A926EF-AD66-4FE3-87F4-C088E1470174}" type="pres">
      <dgm:prSet presAssocID="{41AC14CE-BD70-4D20-8056-19E6816ABE2A}" presName="LevelTwoTextNode" presStyleLbl="node3" presStyleIdx="5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4600621-1E86-4EFE-9628-10DF8597E70C}" type="pres">
      <dgm:prSet presAssocID="{41AC14CE-BD70-4D20-8056-19E6816ABE2A}" presName="level3hierChild" presStyleCnt="0"/>
      <dgm:spPr/>
    </dgm:pt>
    <dgm:pt modelId="{B6C9DA93-5054-4729-A146-1A970DF2EFD2}" type="pres">
      <dgm:prSet presAssocID="{20D7FCDF-C464-42F8-BA9D-8C362F1A065F}" presName="root1" presStyleCnt="0"/>
      <dgm:spPr/>
    </dgm:pt>
    <dgm:pt modelId="{A06C3FCE-E8ED-4E80-98C3-5652F0ECD555}" type="pres">
      <dgm:prSet presAssocID="{20D7FCDF-C464-42F8-BA9D-8C362F1A065F}" presName="LevelOneTextNode" presStyleLbl="node0" presStyleIdx="2" presStyleCnt="4" custLinFactNeighborX="-440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B55114A-9604-41EB-9DCE-1FCFBDFBAB63}" type="pres">
      <dgm:prSet presAssocID="{20D7FCDF-C464-42F8-BA9D-8C362F1A065F}" presName="level2hierChild" presStyleCnt="0"/>
      <dgm:spPr/>
    </dgm:pt>
    <dgm:pt modelId="{BCBA4074-C5BB-41AD-BEBC-DFFFDB943927}" type="pres">
      <dgm:prSet presAssocID="{9971321C-CC99-4A0A-8D1D-680A1E63554A}" presName="conn2-1" presStyleLbl="parChTrans1D2" presStyleIdx="4" presStyleCnt="10"/>
      <dgm:spPr/>
      <dgm:t>
        <a:bodyPr/>
        <a:lstStyle/>
        <a:p>
          <a:endParaRPr lang="fr-FR"/>
        </a:p>
      </dgm:t>
    </dgm:pt>
    <dgm:pt modelId="{5B447DD4-B4C3-44A3-A744-22524A0650C0}" type="pres">
      <dgm:prSet presAssocID="{9971321C-CC99-4A0A-8D1D-680A1E63554A}" presName="connTx" presStyleLbl="parChTrans1D2" presStyleIdx="4" presStyleCnt="10"/>
      <dgm:spPr/>
      <dgm:t>
        <a:bodyPr/>
        <a:lstStyle/>
        <a:p>
          <a:endParaRPr lang="fr-FR"/>
        </a:p>
      </dgm:t>
    </dgm:pt>
    <dgm:pt modelId="{AFFCB089-DE9A-46EF-A653-DD7ADD2240F4}" type="pres">
      <dgm:prSet presAssocID="{8BA8B48F-E63F-413E-963B-82630ACCE4E4}" presName="root2" presStyleCnt="0"/>
      <dgm:spPr/>
    </dgm:pt>
    <dgm:pt modelId="{91570F83-5DBF-4A17-821C-8F5D05BEB604}" type="pres">
      <dgm:prSet presAssocID="{8BA8B48F-E63F-413E-963B-82630ACCE4E4}" presName="LevelTwoTextNode" presStyleLbl="node2" presStyleIdx="4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7FE5B86-8F2D-417A-93EA-46C33A661616}" type="pres">
      <dgm:prSet presAssocID="{8BA8B48F-E63F-413E-963B-82630ACCE4E4}" presName="level3hierChild" presStyleCnt="0"/>
      <dgm:spPr/>
    </dgm:pt>
    <dgm:pt modelId="{1B034387-089F-4FA8-851B-50DF716A04EC}" type="pres">
      <dgm:prSet presAssocID="{AA2F37BD-C779-48E6-B357-A337192E51E7}" presName="conn2-1" presStyleLbl="parChTrans1D3" presStyleIdx="6" presStyleCnt="15"/>
      <dgm:spPr/>
      <dgm:t>
        <a:bodyPr/>
        <a:lstStyle/>
        <a:p>
          <a:endParaRPr lang="fr-FR"/>
        </a:p>
      </dgm:t>
    </dgm:pt>
    <dgm:pt modelId="{D24549E9-FBF0-4E1B-8E2B-1A49EE7D58B6}" type="pres">
      <dgm:prSet presAssocID="{AA2F37BD-C779-48E6-B357-A337192E51E7}" presName="connTx" presStyleLbl="parChTrans1D3" presStyleIdx="6" presStyleCnt="15"/>
      <dgm:spPr/>
      <dgm:t>
        <a:bodyPr/>
        <a:lstStyle/>
        <a:p>
          <a:endParaRPr lang="fr-FR"/>
        </a:p>
      </dgm:t>
    </dgm:pt>
    <dgm:pt modelId="{CB43FBCC-150F-4B63-AE02-BE604CBD60D2}" type="pres">
      <dgm:prSet presAssocID="{50640CA2-0B7D-413E-94FF-4552F191B620}" presName="root2" presStyleCnt="0"/>
      <dgm:spPr/>
    </dgm:pt>
    <dgm:pt modelId="{3EBC391C-916B-4DC1-B952-F6AA8B8E0576}" type="pres">
      <dgm:prSet presAssocID="{50640CA2-0B7D-413E-94FF-4552F191B620}" presName="LevelTwoTextNode" presStyleLbl="node3" presStyleIdx="6" presStyleCnt="15" custLinFactNeighborX="457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B988E47-F2A8-42A5-80B2-964CA00544B7}" type="pres">
      <dgm:prSet presAssocID="{50640CA2-0B7D-413E-94FF-4552F191B620}" presName="level3hierChild" presStyleCnt="0"/>
      <dgm:spPr/>
    </dgm:pt>
    <dgm:pt modelId="{656FFCE8-CFB3-4B7C-A7F5-558605C7567A}" type="pres">
      <dgm:prSet presAssocID="{CAA2CC51-1060-4E61-AE13-61BD8CC842B2}" presName="conn2-1" presStyleLbl="parChTrans1D3" presStyleIdx="7" presStyleCnt="15"/>
      <dgm:spPr/>
      <dgm:t>
        <a:bodyPr/>
        <a:lstStyle/>
        <a:p>
          <a:endParaRPr lang="fr-FR"/>
        </a:p>
      </dgm:t>
    </dgm:pt>
    <dgm:pt modelId="{F0B8D058-F192-4845-B43F-344B420E81C8}" type="pres">
      <dgm:prSet presAssocID="{CAA2CC51-1060-4E61-AE13-61BD8CC842B2}" presName="connTx" presStyleLbl="parChTrans1D3" presStyleIdx="7" presStyleCnt="15"/>
      <dgm:spPr/>
      <dgm:t>
        <a:bodyPr/>
        <a:lstStyle/>
        <a:p>
          <a:endParaRPr lang="fr-FR"/>
        </a:p>
      </dgm:t>
    </dgm:pt>
    <dgm:pt modelId="{5F0A5BDF-869E-45DF-92A0-D31ACAEBB7FD}" type="pres">
      <dgm:prSet presAssocID="{5F9EEDD7-39BB-4796-ABF1-98F611D23AC6}" presName="root2" presStyleCnt="0"/>
      <dgm:spPr/>
    </dgm:pt>
    <dgm:pt modelId="{EB3728C3-D8E4-4391-A1D8-B50D2F77B9A9}" type="pres">
      <dgm:prSet presAssocID="{5F9EEDD7-39BB-4796-ABF1-98F611D23AC6}" presName="LevelTwoTextNode" presStyleLbl="node3" presStyleIdx="7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6469111-5996-4B66-96E4-35203A9967A9}" type="pres">
      <dgm:prSet presAssocID="{5F9EEDD7-39BB-4796-ABF1-98F611D23AC6}" presName="level3hierChild" presStyleCnt="0"/>
      <dgm:spPr/>
    </dgm:pt>
    <dgm:pt modelId="{B3730C38-4DC4-4BB4-BFE8-247BAA497C9A}" type="pres">
      <dgm:prSet presAssocID="{93C0807C-2E73-488A-BF27-33FACE4C04AC}" presName="conn2-1" presStyleLbl="parChTrans1D2" presStyleIdx="5" presStyleCnt="10"/>
      <dgm:spPr/>
      <dgm:t>
        <a:bodyPr/>
        <a:lstStyle/>
        <a:p>
          <a:endParaRPr lang="fr-FR"/>
        </a:p>
      </dgm:t>
    </dgm:pt>
    <dgm:pt modelId="{0AFA16F2-A904-43B6-891F-095442305959}" type="pres">
      <dgm:prSet presAssocID="{93C0807C-2E73-488A-BF27-33FACE4C04AC}" presName="connTx" presStyleLbl="parChTrans1D2" presStyleIdx="5" presStyleCnt="10"/>
      <dgm:spPr/>
      <dgm:t>
        <a:bodyPr/>
        <a:lstStyle/>
        <a:p>
          <a:endParaRPr lang="fr-FR"/>
        </a:p>
      </dgm:t>
    </dgm:pt>
    <dgm:pt modelId="{A6B88DA1-99AC-4545-9A7A-29AAD097803F}" type="pres">
      <dgm:prSet presAssocID="{85B83742-D1F7-405C-9435-A98E612EB08E}" presName="root2" presStyleCnt="0"/>
      <dgm:spPr/>
    </dgm:pt>
    <dgm:pt modelId="{948670CD-47F8-46B1-862E-1F4C8C71C136}" type="pres">
      <dgm:prSet presAssocID="{85B83742-D1F7-405C-9435-A98E612EB08E}" presName="LevelTwoTextNode" presStyleLbl="node2" presStyleIdx="5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57C0EA-374F-4D3F-A47C-648A01839AAB}" type="pres">
      <dgm:prSet presAssocID="{85B83742-D1F7-405C-9435-A98E612EB08E}" presName="level3hierChild" presStyleCnt="0"/>
      <dgm:spPr/>
    </dgm:pt>
    <dgm:pt modelId="{791B710F-751E-4978-A8BA-CCA92B1097AA}" type="pres">
      <dgm:prSet presAssocID="{F7D21E96-2D83-4FA9-A928-B571060B97E5}" presName="conn2-1" presStyleLbl="parChTrans1D3" presStyleIdx="8" presStyleCnt="15"/>
      <dgm:spPr/>
      <dgm:t>
        <a:bodyPr/>
        <a:lstStyle/>
        <a:p>
          <a:endParaRPr lang="fr-FR"/>
        </a:p>
      </dgm:t>
    </dgm:pt>
    <dgm:pt modelId="{8114884D-1557-4317-A447-EA81E1C87F57}" type="pres">
      <dgm:prSet presAssocID="{F7D21E96-2D83-4FA9-A928-B571060B97E5}" presName="connTx" presStyleLbl="parChTrans1D3" presStyleIdx="8" presStyleCnt="15"/>
      <dgm:spPr/>
      <dgm:t>
        <a:bodyPr/>
        <a:lstStyle/>
        <a:p>
          <a:endParaRPr lang="fr-FR"/>
        </a:p>
      </dgm:t>
    </dgm:pt>
    <dgm:pt modelId="{E45032DA-BF95-4235-8B7D-19D43C3B4D23}" type="pres">
      <dgm:prSet presAssocID="{82791874-BE69-4307-9CDE-0421CDA9C002}" presName="root2" presStyleCnt="0"/>
      <dgm:spPr/>
    </dgm:pt>
    <dgm:pt modelId="{B2E68623-812E-45FE-A164-D63736AEB22F}" type="pres">
      <dgm:prSet presAssocID="{82791874-BE69-4307-9CDE-0421CDA9C002}" presName="LevelTwoTextNode" presStyleLbl="node3" presStyleIdx="8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B9F73E8-E81A-41E1-B36C-F9DED2EBA1BF}" type="pres">
      <dgm:prSet presAssocID="{82791874-BE69-4307-9CDE-0421CDA9C002}" presName="level3hierChild" presStyleCnt="0"/>
      <dgm:spPr/>
    </dgm:pt>
    <dgm:pt modelId="{785B7C73-3DC8-48DB-A958-96C6B059CBDD}" type="pres">
      <dgm:prSet presAssocID="{7FBCBB48-2AF7-4ECD-92D3-2C9D5D2F59A2}" presName="conn2-1" presStyleLbl="parChTrans1D2" presStyleIdx="6" presStyleCnt="10"/>
      <dgm:spPr/>
      <dgm:t>
        <a:bodyPr/>
        <a:lstStyle/>
        <a:p>
          <a:endParaRPr lang="fr-FR"/>
        </a:p>
      </dgm:t>
    </dgm:pt>
    <dgm:pt modelId="{2D3CC39D-0EF4-41CE-B02F-5CFAFA4E9825}" type="pres">
      <dgm:prSet presAssocID="{7FBCBB48-2AF7-4ECD-92D3-2C9D5D2F59A2}" presName="connTx" presStyleLbl="parChTrans1D2" presStyleIdx="6" presStyleCnt="10"/>
      <dgm:spPr/>
      <dgm:t>
        <a:bodyPr/>
        <a:lstStyle/>
        <a:p>
          <a:endParaRPr lang="fr-FR"/>
        </a:p>
      </dgm:t>
    </dgm:pt>
    <dgm:pt modelId="{4A0DA7D8-E892-41BD-B352-70410E180563}" type="pres">
      <dgm:prSet presAssocID="{735038F1-DEBD-4E18-B5DA-0DDAC1675048}" presName="root2" presStyleCnt="0"/>
      <dgm:spPr/>
    </dgm:pt>
    <dgm:pt modelId="{64D83940-F6ED-44D4-85B3-1E5CE52303C3}" type="pres">
      <dgm:prSet presAssocID="{735038F1-DEBD-4E18-B5DA-0DDAC1675048}" presName="LevelTwoTextNode" presStyleLbl="node2" presStyleIdx="6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550403-DDD9-4D26-BB8C-B1CC18E0C76E}" type="pres">
      <dgm:prSet presAssocID="{735038F1-DEBD-4E18-B5DA-0DDAC1675048}" presName="level3hierChild" presStyleCnt="0"/>
      <dgm:spPr/>
    </dgm:pt>
    <dgm:pt modelId="{6DFCA087-4326-488B-881E-8BE2F2D4F561}" type="pres">
      <dgm:prSet presAssocID="{727D07A0-16D8-4341-861B-578622CDBA64}" presName="conn2-1" presStyleLbl="parChTrans1D3" presStyleIdx="9" presStyleCnt="15"/>
      <dgm:spPr/>
      <dgm:t>
        <a:bodyPr/>
        <a:lstStyle/>
        <a:p>
          <a:endParaRPr lang="fr-FR"/>
        </a:p>
      </dgm:t>
    </dgm:pt>
    <dgm:pt modelId="{618EA366-5E25-4253-8941-269C30F25577}" type="pres">
      <dgm:prSet presAssocID="{727D07A0-16D8-4341-861B-578622CDBA64}" presName="connTx" presStyleLbl="parChTrans1D3" presStyleIdx="9" presStyleCnt="15"/>
      <dgm:spPr/>
      <dgm:t>
        <a:bodyPr/>
        <a:lstStyle/>
        <a:p>
          <a:endParaRPr lang="fr-FR"/>
        </a:p>
      </dgm:t>
    </dgm:pt>
    <dgm:pt modelId="{A1BB5D81-2130-4104-8711-6B3567B95866}" type="pres">
      <dgm:prSet presAssocID="{B3BB18B3-5E59-491B-8F69-20A2B5BDF684}" presName="root2" presStyleCnt="0"/>
      <dgm:spPr/>
    </dgm:pt>
    <dgm:pt modelId="{C15F9A2F-0726-4152-B867-02EAD79843D2}" type="pres">
      <dgm:prSet presAssocID="{B3BB18B3-5E59-491B-8F69-20A2B5BDF684}" presName="LevelTwoTextNode" presStyleLbl="node3" presStyleIdx="9" presStyleCnt="15" custLinFactNeighborX="4703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0C5E60B-8E7F-4F9F-B53C-3693CA777AED}" type="pres">
      <dgm:prSet presAssocID="{B3BB18B3-5E59-491B-8F69-20A2B5BDF684}" presName="level3hierChild" presStyleCnt="0"/>
      <dgm:spPr/>
    </dgm:pt>
    <dgm:pt modelId="{F55CA47D-A14D-4CC1-881B-C256C46250BC}" type="pres">
      <dgm:prSet presAssocID="{A2D3673B-6643-4FD0-A415-70551C01B2B0}" presName="conn2-1" presStyleLbl="parChTrans1D3" presStyleIdx="10" presStyleCnt="15"/>
      <dgm:spPr/>
      <dgm:t>
        <a:bodyPr/>
        <a:lstStyle/>
        <a:p>
          <a:endParaRPr lang="fr-FR"/>
        </a:p>
      </dgm:t>
    </dgm:pt>
    <dgm:pt modelId="{23847D49-D7F8-44FE-AD0D-9A53B974DE0A}" type="pres">
      <dgm:prSet presAssocID="{A2D3673B-6643-4FD0-A415-70551C01B2B0}" presName="connTx" presStyleLbl="parChTrans1D3" presStyleIdx="10" presStyleCnt="15"/>
      <dgm:spPr/>
      <dgm:t>
        <a:bodyPr/>
        <a:lstStyle/>
        <a:p>
          <a:endParaRPr lang="fr-FR"/>
        </a:p>
      </dgm:t>
    </dgm:pt>
    <dgm:pt modelId="{408F2390-C178-4266-9190-A45A6DA21A17}" type="pres">
      <dgm:prSet presAssocID="{F4D7D980-74AC-4EB2-8F5A-6C42F31FCE5F}" presName="root2" presStyleCnt="0"/>
      <dgm:spPr/>
    </dgm:pt>
    <dgm:pt modelId="{5037D22B-93C3-4307-A644-32907FCB51C7}" type="pres">
      <dgm:prSet presAssocID="{F4D7D980-74AC-4EB2-8F5A-6C42F31FCE5F}" presName="LevelTwoTextNode" presStyleLbl="node3" presStyleIdx="10" presStyleCnt="15" custLinFactNeighborX="4566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D5D7D57-E695-48A5-8FA6-B8E012C6F913}" type="pres">
      <dgm:prSet presAssocID="{F4D7D980-74AC-4EB2-8F5A-6C42F31FCE5F}" presName="level3hierChild" presStyleCnt="0"/>
      <dgm:spPr/>
    </dgm:pt>
    <dgm:pt modelId="{56469A50-CD44-4F89-9103-88FF32AF77BC}" type="pres">
      <dgm:prSet presAssocID="{C7C55406-1FC0-4031-8B40-D111CFDCB034}" presName="conn2-1" presStyleLbl="parChTrans1D3" presStyleIdx="11" presStyleCnt="15"/>
      <dgm:spPr/>
      <dgm:t>
        <a:bodyPr/>
        <a:lstStyle/>
        <a:p>
          <a:endParaRPr lang="fr-FR"/>
        </a:p>
      </dgm:t>
    </dgm:pt>
    <dgm:pt modelId="{27CD4139-CC38-4884-9603-A271536B717D}" type="pres">
      <dgm:prSet presAssocID="{C7C55406-1FC0-4031-8B40-D111CFDCB034}" presName="connTx" presStyleLbl="parChTrans1D3" presStyleIdx="11" presStyleCnt="15"/>
      <dgm:spPr/>
      <dgm:t>
        <a:bodyPr/>
        <a:lstStyle/>
        <a:p>
          <a:endParaRPr lang="fr-FR"/>
        </a:p>
      </dgm:t>
    </dgm:pt>
    <dgm:pt modelId="{5508E15B-4858-4F7D-9410-845E591A6159}" type="pres">
      <dgm:prSet presAssocID="{9E0E0811-A669-49F9-9E35-B76CB70202EA}" presName="root2" presStyleCnt="0"/>
      <dgm:spPr/>
    </dgm:pt>
    <dgm:pt modelId="{C9DB0E59-B708-4B44-9F79-1D546394F139}" type="pres">
      <dgm:prSet presAssocID="{9E0E0811-A669-49F9-9E35-B76CB70202EA}" presName="LevelTwoTextNode" presStyleLbl="node3" presStyleIdx="11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1E8F32D-5752-4957-8079-750FCF596B3B}" type="pres">
      <dgm:prSet presAssocID="{9E0E0811-A669-49F9-9E35-B76CB70202EA}" presName="level3hierChild" presStyleCnt="0"/>
      <dgm:spPr/>
    </dgm:pt>
    <dgm:pt modelId="{BE952946-56B5-41C6-8985-DB919E09EE9D}" type="pres">
      <dgm:prSet presAssocID="{CBD74D35-6A02-4580-8659-202AD2FE78C9}" presName="root1" presStyleCnt="0"/>
      <dgm:spPr/>
    </dgm:pt>
    <dgm:pt modelId="{1ACE095D-9068-47F4-B255-AC9CE7B68FED}" type="pres">
      <dgm:prSet presAssocID="{CBD74D35-6A02-4580-8659-202AD2FE78C9}" presName="LevelOneTextNode" presStyleLbl="node0" presStyleIdx="3" presStyleCnt="4" custLinFactNeighborX="-440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9876463-C97A-4358-BE4A-3C088692CD5E}" type="pres">
      <dgm:prSet presAssocID="{CBD74D35-6A02-4580-8659-202AD2FE78C9}" presName="level2hierChild" presStyleCnt="0"/>
      <dgm:spPr/>
    </dgm:pt>
    <dgm:pt modelId="{F336D897-2ABC-4E07-8817-6CA31FE5461A}" type="pres">
      <dgm:prSet presAssocID="{C90B550A-6BEA-4924-B40C-35B4CBD6E610}" presName="conn2-1" presStyleLbl="parChTrans1D2" presStyleIdx="7" presStyleCnt="10"/>
      <dgm:spPr/>
      <dgm:t>
        <a:bodyPr/>
        <a:lstStyle/>
        <a:p>
          <a:endParaRPr lang="fr-FR"/>
        </a:p>
      </dgm:t>
    </dgm:pt>
    <dgm:pt modelId="{D7239700-5A01-474F-95E8-D87145EDC079}" type="pres">
      <dgm:prSet presAssocID="{C90B550A-6BEA-4924-B40C-35B4CBD6E610}" presName="connTx" presStyleLbl="parChTrans1D2" presStyleIdx="7" presStyleCnt="10"/>
      <dgm:spPr/>
      <dgm:t>
        <a:bodyPr/>
        <a:lstStyle/>
        <a:p>
          <a:endParaRPr lang="fr-FR"/>
        </a:p>
      </dgm:t>
    </dgm:pt>
    <dgm:pt modelId="{CA9FA401-73C3-4BFD-80CB-33AD40A93782}" type="pres">
      <dgm:prSet presAssocID="{29AEA905-B435-44D4-9A57-41CBEE8AE528}" presName="root2" presStyleCnt="0"/>
      <dgm:spPr/>
    </dgm:pt>
    <dgm:pt modelId="{FD60C9D8-76A0-4016-8CA5-BA96DF394498}" type="pres">
      <dgm:prSet presAssocID="{29AEA905-B435-44D4-9A57-41CBEE8AE528}" presName="LevelTwoTextNode" presStyleLbl="node2" presStyleIdx="7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8490E25-F7E6-4B4A-AF1E-C1D617D4BD10}" type="pres">
      <dgm:prSet presAssocID="{29AEA905-B435-44D4-9A57-41CBEE8AE528}" presName="level3hierChild" presStyleCnt="0"/>
      <dgm:spPr/>
    </dgm:pt>
    <dgm:pt modelId="{62B7ECBB-87F9-436E-8CFB-2BF5C344C0A4}" type="pres">
      <dgm:prSet presAssocID="{E16B2B21-11AE-4D3E-94D9-512E73E11AB4}" presName="conn2-1" presStyleLbl="parChTrans1D3" presStyleIdx="12" presStyleCnt="15"/>
      <dgm:spPr/>
      <dgm:t>
        <a:bodyPr/>
        <a:lstStyle/>
        <a:p>
          <a:endParaRPr lang="fr-FR"/>
        </a:p>
      </dgm:t>
    </dgm:pt>
    <dgm:pt modelId="{19F43E84-08B0-48AB-9BF3-109CD8EA2770}" type="pres">
      <dgm:prSet presAssocID="{E16B2B21-11AE-4D3E-94D9-512E73E11AB4}" presName="connTx" presStyleLbl="parChTrans1D3" presStyleIdx="12" presStyleCnt="15"/>
      <dgm:spPr/>
      <dgm:t>
        <a:bodyPr/>
        <a:lstStyle/>
        <a:p>
          <a:endParaRPr lang="fr-FR"/>
        </a:p>
      </dgm:t>
    </dgm:pt>
    <dgm:pt modelId="{FB4A51C9-EA45-4F4B-B601-5F7AA156A35E}" type="pres">
      <dgm:prSet presAssocID="{BF197038-B074-41C1-821C-1BDE944B10CD}" presName="root2" presStyleCnt="0"/>
      <dgm:spPr/>
    </dgm:pt>
    <dgm:pt modelId="{F45D54C1-A272-4D92-8D1D-DEA5C33304E7}" type="pres">
      <dgm:prSet presAssocID="{BF197038-B074-41C1-821C-1BDE944B10CD}" presName="LevelTwoTextNode" presStyleLbl="node3" presStyleIdx="12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6670409-5574-4CA3-BE44-3EF01BE17524}" type="pres">
      <dgm:prSet presAssocID="{BF197038-B074-41C1-821C-1BDE944B10CD}" presName="level3hierChild" presStyleCnt="0"/>
      <dgm:spPr/>
    </dgm:pt>
    <dgm:pt modelId="{5D9017E8-C4FF-4A3B-B53C-C7C812AEA46E}" type="pres">
      <dgm:prSet presAssocID="{833E05B8-FB4E-4A97-B6E1-E9787C8429D2}" presName="conn2-1" presStyleLbl="parChTrans1D2" presStyleIdx="8" presStyleCnt="10"/>
      <dgm:spPr/>
      <dgm:t>
        <a:bodyPr/>
        <a:lstStyle/>
        <a:p>
          <a:endParaRPr lang="fr-FR"/>
        </a:p>
      </dgm:t>
    </dgm:pt>
    <dgm:pt modelId="{3887CA2D-FC96-49BA-A8D8-FA13DB12E6FF}" type="pres">
      <dgm:prSet presAssocID="{833E05B8-FB4E-4A97-B6E1-E9787C8429D2}" presName="connTx" presStyleLbl="parChTrans1D2" presStyleIdx="8" presStyleCnt="10"/>
      <dgm:spPr/>
      <dgm:t>
        <a:bodyPr/>
        <a:lstStyle/>
        <a:p>
          <a:endParaRPr lang="fr-FR"/>
        </a:p>
      </dgm:t>
    </dgm:pt>
    <dgm:pt modelId="{A9251570-3B07-4E4E-BE27-E6E21B7C193D}" type="pres">
      <dgm:prSet presAssocID="{6C5C35D0-7E03-4847-9A15-B1CD556176AE}" presName="root2" presStyleCnt="0"/>
      <dgm:spPr/>
    </dgm:pt>
    <dgm:pt modelId="{1472FE28-179D-4758-91FE-FA0EA039C464}" type="pres">
      <dgm:prSet presAssocID="{6C5C35D0-7E03-4847-9A15-B1CD556176AE}" presName="LevelTwoTextNode" presStyleLbl="node2" presStyleIdx="8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BD33F12-A82D-426F-8CDD-1AEDD04643C2}" type="pres">
      <dgm:prSet presAssocID="{6C5C35D0-7E03-4847-9A15-B1CD556176AE}" presName="level3hierChild" presStyleCnt="0"/>
      <dgm:spPr/>
    </dgm:pt>
    <dgm:pt modelId="{4E293F8C-62C7-4C95-80C2-009FAA63F3B0}" type="pres">
      <dgm:prSet presAssocID="{1102201A-C779-4C68-B5AD-01320B1589F7}" presName="conn2-1" presStyleLbl="parChTrans1D3" presStyleIdx="13" presStyleCnt="15"/>
      <dgm:spPr/>
      <dgm:t>
        <a:bodyPr/>
        <a:lstStyle/>
        <a:p>
          <a:endParaRPr lang="fr-FR"/>
        </a:p>
      </dgm:t>
    </dgm:pt>
    <dgm:pt modelId="{E5736227-3346-41D5-8D35-3F14181D6821}" type="pres">
      <dgm:prSet presAssocID="{1102201A-C779-4C68-B5AD-01320B1589F7}" presName="connTx" presStyleLbl="parChTrans1D3" presStyleIdx="13" presStyleCnt="15"/>
      <dgm:spPr/>
      <dgm:t>
        <a:bodyPr/>
        <a:lstStyle/>
        <a:p>
          <a:endParaRPr lang="fr-FR"/>
        </a:p>
      </dgm:t>
    </dgm:pt>
    <dgm:pt modelId="{8A741FD7-149C-4F6B-940B-D8D33A1360B0}" type="pres">
      <dgm:prSet presAssocID="{A3B6B692-27E9-48A4-9D38-38A3D52052F2}" presName="root2" presStyleCnt="0"/>
      <dgm:spPr/>
    </dgm:pt>
    <dgm:pt modelId="{2C26A9D6-E3DB-485F-AC5D-B80D057734D5}" type="pres">
      <dgm:prSet presAssocID="{A3B6B692-27E9-48A4-9D38-38A3D52052F2}" presName="LevelTwoTextNode" presStyleLbl="node3" presStyleIdx="13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976BAF6-5085-4885-8D88-86E1377A2F39}" type="pres">
      <dgm:prSet presAssocID="{A3B6B692-27E9-48A4-9D38-38A3D52052F2}" presName="level3hierChild" presStyleCnt="0"/>
      <dgm:spPr/>
    </dgm:pt>
    <dgm:pt modelId="{18DC9A38-645A-4C15-914F-3F6D6B628646}" type="pres">
      <dgm:prSet presAssocID="{4D2E5787-35CB-4800-BE8F-9663E55453A5}" presName="conn2-1" presStyleLbl="parChTrans1D3" presStyleIdx="14" presStyleCnt="15"/>
      <dgm:spPr/>
      <dgm:t>
        <a:bodyPr/>
        <a:lstStyle/>
        <a:p>
          <a:endParaRPr lang="fr-FR"/>
        </a:p>
      </dgm:t>
    </dgm:pt>
    <dgm:pt modelId="{0690F6E2-65F6-4760-B92F-83D8B9503965}" type="pres">
      <dgm:prSet presAssocID="{4D2E5787-35CB-4800-BE8F-9663E55453A5}" presName="connTx" presStyleLbl="parChTrans1D3" presStyleIdx="14" presStyleCnt="15"/>
      <dgm:spPr/>
      <dgm:t>
        <a:bodyPr/>
        <a:lstStyle/>
        <a:p>
          <a:endParaRPr lang="fr-FR"/>
        </a:p>
      </dgm:t>
    </dgm:pt>
    <dgm:pt modelId="{DE2EC6D3-FC92-4DE8-9634-0952A8623196}" type="pres">
      <dgm:prSet presAssocID="{ADD5ADC1-26FB-4D33-B79F-2C3242090436}" presName="root2" presStyleCnt="0"/>
      <dgm:spPr/>
    </dgm:pt>
    <dgm:pt modelId="{2658B19A-AF65-4415-8C07-2373F8FA6D78}" type="pres">
      <dgm:prSet presAssocID="{ADD5ADC1-26FB-4D33-B79F-2C3242090436}" presName="LevelTwoTextNode" presStyleLbl="node3" presStyleIdx="14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E6F4C52-0A9B-499D-BF34-C3B420F4ABB8}" type="pres">
      <dgm:prSet presAssocID="{ADD5ADC1-26FB-4D33-B79F-2C3242090436}" presName="level3hierChild" presStyleCnt="0"/>
      <dgm:spPr/>
    </dgm:pt>
    <dgm:pt modelId="{89AD248F-50AC-4165-BD60-5F6D0DEF685B}" type="pres">
      <dgm:prSet presAssocID="{66E64B67-D375-4AD2-995E-056D1A47351A}" presName="conn2-1" presStyleLbl="parChTrans1D2" presStyleIdx="9" presStyleCnt="10"/>
      <dgm:spPr/>
      <dgm:t>
        <a:bodyPr/>
        <a:lstStyle/>
        <a:p>
          <a:endParaRPr lang="fr-FR"/>
        </a:p>
      </dgm:t>
    </dgm:pt>
    <dgm:pt modelId="{F22A7652-DF25-4AA5-882B-60D9C9EF5066}" type="pres">
      <dgm:prSet presAssocID="{66E64B67-D375-4AD2-995E-056D1A47351A}" presName="connTx" presStyleLbl="parChTrans1D2" presStyleIdx="9" presStyleCnt="10"/>
      <dgm:spPr/>
      <dgm:t>
        <a:bodyPr/>
        <a:lstStyle/>
        <a:p>
          <a:endParaRPr lang="fr-FR"/>
        </a:p>
      </dgm:t>
    </dgm:pt>
    <dgm:pt modelId="{37D5FD20-2D75-4653-B147-0DD64838D691}" type="pres">
      <dgm:prSet presAssocID="{2A757DEE-6066-4C06-8FBE-672BC7224EAE}" presName="root2" presStyleCnt="0"/>
      <dgm:spPr/>
    </dgm:pt>
    <dgm:pt modelId="{2E4D328B-F793-4AB9-ACA4-12A334F1CF52}" type="pres">
      <dgm:prSet presAssocID="{2A757DEE-6066-4C06-8FBE-672BC7224EAE}" presName="LevelTwoTextNode" presStyleLbl="node2" presStyleIdx="9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1524686-C004-4154-8AC3-4FA180619955}" type="pres">
      <dgm:prSet presAssocID="{2A757DEE-6066-4C06-8FBE-672BC7224EAE}" presName="level3hierChild" presStyleCnt="0"/>
      <dgm:spPr/>
    </dgm:pt>
  </dgm:ptLst>
  <dgm:cxnLst>
    <dgm:cxn modelId="{D3162BD2-60DA-4FC1-93AA-0303FF2D494A}" type="presOf" srcId="{7FBCBB48-2AF7-4ECD-92D3-2C9D5D2F59A2}" destId="{2D3CC39D-0EF4-41CE-B02F-5CFAFA4E9825}" srcOrd="1" destOrd="0" presId="urn:microsoft.com/office/officeart/2005/8/layout/hierarchy2"/>
    <dgm:cxn modelId="{3A24E119-CB7D-4B37-AED8-391DB5BB9B49}" type="presOf" srcId="{1554D841-F6E0-4363-B958-22EC9B969685}" destId="{A8927579-80A4-44C6-A4AB-3ADC4005DF08}" srcOrd="0" destOrd="0" presId="urn:microsoft.com/office/officeart/2005/8/layout/hierarchy2"/>
    <dgm:cxn modelId="{066986AE-F29A-4F65-B7D8-3C59E23E69B0}" type="presOf" srcId="{D06521F2-3DF3-4FB1-ABDD-76E5ED1E0576}" destId="{4F3FBCBA-2D48-4033-A328-7F17C8E59BF0}" srcOrd="1" destOrd="0" presId="urn:microsoft.com/office/officeart/2005/8/layout/hierarchy2"/>
    <dgm:cxn modelId="{807D7D0C-2DCA-4EF8-B284-535EE0C6471C}" type="presOf" srcId="{727D07A0-16D8-4341-861B-578622CDBA64}" destId="{6DFCA087-4326-488B-881E-8BE2F2D4F561}" srcOrd="0" destOrd="0" presId="urn:microsoft.com/office/officeart/2005/8/layout/hierarchy2"/>
    <dgm:cxn modelId="{475205F3-B3C6-48FE-A883-D932FCCAFEC8}" type="presOf" srcId="{833E05B8-FB4E-4A97-B6E1-E9787C8429D2}" destId="{5D9017E8-C4FF-4A3B-B53C-C7C812AEA46E}" srcOrd="0" destOrd="0" presId="urn:microsoft.com/office/officeart/2005/8/layout/hierarchy2"/>
    <dgm:cxn modelId="{3D3C1CE0-6AE2-4374-B9E4-AF26517053E9}" type="presOf" srcId="{735038F1-DEBD-4E18-B5DA-0DDAC1675048}" destId="{64D83940-F6ED-44D4-85B3-1E5CE52303C3}" srcOrd="0" destOrd="0" presId="urn:microsoft.com/office/officeart/2005/8/layout/hierarchy2"/>
    <dgm:cxn modelId="{3E262485-C59C-4F0F-B5AE-452C2A701B71}" type="presOf" srcId="{3AA343AC-33FC-421A-9DC5-C7219CF4F11A}" destId="{0050C4EA-8BF7-4ED5-8D5F-36C52B67A35C}" srcOrd="0" destOrd="0" presId="urn:microsoft.com/office/officeart/2005/8/layout/hierarchy2"/>
    <dgm:cxn modelId="{7C15F256-4952-490D-9A46-8B05D436A4F4}" type="presOf" srcId="{E924CA93-FAB6-42B7-8A15-794769F7B204}" destId="{1604C30C-6D36-42AB-9EC9-B1DDD733CABE}" srcOrd="0" destOrd="0" presId="urn:microsoft.com/office/officeart/2005/8/layout/hierarchy2"/>
    <dgm:cxn modelId="{520694D4-EA9D-4CFE-AB13-E9ECEC00F655}" type="presOf" srcId="{93C0807C-2E73-488A-BF27-33FACE4C04AC}" destId="{0AFA16F2-A904-43B6-891F-095442305959}" srcOrd="1" destOrd="0" presId="urn:microsoft.com/office/officeart/2005/8/layout/hierarchy2"/>
    <dgm:cxn modelId="{1819A794-A831-4160-B00B-B56271A15B34}" type="presOf" srcId="{85B83742-D1F7-405C-9435-A98E612EB08E}" destId="{948670CD-47F8-46B1-862E-1F4C8C71C136}" srcOrd="0" destOrd="0" presId="urn:microsoft.com/office/officeart/2005/8/layout/hierarchy2"/>
    <dgm:cxn modelId="{F84ADDFB-3D58-4AF2-860B-02D0B24E273F}" srcId="{7DA85A7F-4CA4-4ADA-BF51-160926F598B8}" destId="{FBA459F9-AF6A-40A8-BA0B-1CAD0274BBB5}" srcOrd="0" destOrd="0" parTransId="{80322B63-975F-4C42-81D7-40033533263F}" sibTransId="{8657379B-1010-401C-A501-431417C32562}"/>
    <dgm:cxn modelId="{4362F74A-6D0F-4E42-B957-D29DAAD161F7}" type="presOf" srcId="{826CF7A8-F97B-481D-AD1E-B683ECD34D2E}" destId="{7C544941-8EFC-4EB2-9E25-427845403FF4}" srcOrd="0" destOrd="0" presId="urn:microsoft.com/office/officeart/2005/8/layout/hierarchy2"/>
    <dgm:cxn modelId="{69991E3C-67BB-4C5F-946A-8A416668A156}" srcId="{20D7FCDF-C464-42F8-BA9D-8C362F1A065F}" destId="{85B83742-D1F7-405C-9435-A98E612EB08E}" srcOrd="1" destOrd="0" parTransId="{93C0807C-2E73-488A-BF27-33FACE4C04AC}" sibTransId="{FBE31275-2F20-48A0-AFB6-E42F532D238C}"/>
    <dgm:cxn modelId="{4E188F9F-B9CF-42E5-8025-A7FAE326E8BA}" type="presOf" srcId="{20D7FCDF-C464-42F8-BA9D-8C362F1A065F}" destId="{A06C3FCE-E8ED-4E80-98C3-5652F0ECD555}" srcOrd="0" destOrd="0" presId="urn:microsoft.com/office/officeart/2005/8/layout/hierarchy2"/>
    <dgm:cxn modelId="{F33429A7-C0B9-43DA-8462-BD08266DC43A}" type="presOf" srcId="{7DA85A7F-4CA4-4ADA-BF51-160926F598B8}" destId="{5E87F5D5-4C12-455A-9242-43B868CDEAE4}" srcOrd="0" destOrd="0" presId="urn:microsoft.com/office/officeart/2005/8/layout/hierarchy2"/>
    <dgm:cxn modelId="{4715D306-D0D9-4344-A912-3F22A14420F0}" type="presOf" srcId="{7005FF30-09C3-4B70-B328-65BA87CC9B01}" destId="{4AB444F1-35EE-4CF1-A91D-B34D3A9DA843}" srcOrd="1" destOrd="0" presId="urn:microsoft.com/office/officeart/2005/8/layout/hierarchy2"/>
    <dgm:cxn modelId="{16C85B9E-A3AA-4CB3-9E8F-9413CA563B48}" type="presOf" srcId="{F7D21E96-2D83-4FA9-A928-B571060B97E5}" destId="{8114884D-1557-4317-A447-EA81E1C87F57}" srcOrd="1" destOrd="0" presId="urn:microsoft.com/office/officeart/2005/8/layout/hierarchy2"/>
    <dgm:cxn modelId="{FCD7E800-6A09-4257-82DB-88834D9F9B01}" type="presOf" srcId="{A2D3673B-6643-4FD0-A415-70551C01B2B0}" destId="{F55CA47D-A14D-4CC1-881B-C256C46250BC}" srcOrd="0" destOrd="0" presId="urn:microsoft.com/office/officeart/2005/8/layout/hierarchy2"/>
    <dgm:cxn modelId="{A2EE12AA-5EDA-4793-848F-ABD20A0CCCDA}" type="presOf" srcId="{BF197038-B074-41C1-821C-1BDE944B10CD}" destId="{F45D54C1-A272-4D92-8D1D-DEA5C33304E7}" srcOrd="0" destOrd="0" presId="urn:microsoft.com/office/officeart/2005/8/layout/hierarchy2"/>
    <dgm:cxn modelId="{51D2FE30-9ED3-4DBA-B62B-DB2A738E91C4}" srcId="{8BA8B48F-E63F-413E-963B-82630ACCE4E4}" destId="{50640CA2-0B7D-413E-94FF-4552F191B620}" srcOrd="0" destOrd="0" parTransId="{AA2F37BD-C779-48E6-B357-A337192E51E7}" sibTransId="{CD662C1C-88AB-4F2D-8282-B005B314B5C5}"/>
    <dgm:cxn modelId="{D1769F59-33D2-4CBB-A19F-2A3E145A6DE7}" srcId="{86A50C95-DD36-4C23-BC8F-F6DE63D40F32}" destId="{7DA85A7F-4CA4-4ADA-BF51-160926F598B8}" srcOrd="1" destOrd="0" parTransId="{56E881B8-C720-4F53-BD06-305BA0F2B596}" sibTransId="{D8CFBE9E-AB0E-4D33-87B2-8EC1D228E794}"/>
    <dgm:cxn modelId="{643405BB-642A-45A2-9C79-E75133B00799}" type="presOf" srcId="{47025504-6A3C-4D8E-901B-F789BFA9FDB8}" destId="{7788CF20-E78E-41B7-BA5E-FCD97EF780C3}" srcOrd="0" destOrd="0" presId="urn:microsoft.com/office/officeart/2005/8/layout/hierarchy2"/>
    <dgm:cxn modelId="{FB6FC37A-B85E-4185-8C3E-F9A52B76C0E7}" type="presOf" srcId="{80322B63-975F-4C42-81D7-40033533263F}" destId="{096E551F-6F74-4C42-B560-4EFE45127DE8}" srcOrd="1" destOrd="0" presId="urn:microsoft.com/office/officeart/2005/8/layout/hierarchy2"/>
    <dgm:cxn modelId="{3ED9FB82-833F-4FE7-B298-5EF032C1527D}" type="presOf" srcId="{7005FF30-09C3-4B70-B328-65BA87CC9B01}" destId="{E4D6F86A-0944-4611-AFDC-9A2E56AA7BC3}" srcOrd="0" destOrd="0" presId="urn:microsoft.com/office/officeart/2005/8/layout/hierarchy2"/>
    <dgm:cxn modelId="{11765A44-35CC-4FBC-B9E0-444D6C253225}" srcId="{081601FC-AA4A-4F01-939C-F27A64B168F4}" destId="{E8885073-AE8B-42C3-BB22-C42D77B9C246}" srcOrd="1" destOrd="0" parTransId="{0936FFC4-7DF6-4DEA-AC69-F7C4265EFEB2}" sibTransId="{077464CD-F9A9-4D57-8348-EEDC3F8C6E27}"/>
    <dgm:cxn modelId="{84164ABD-7CDC-41BD-BA94-9B817BFA5D40}" type="presOf" srcId="{F2252B80-B4EA-449C-B38E-B6C2B6583588}" destId="{195CC0A1-54E0-4448-8F1B-FF46EB51492D}" srcOrd="1" destOrd="0" presId="urn:microsoft.com/office/officeart/2005/8/layout/hierarchy2"/>
    <dgm:cxn modelId="{D74B9309-CF06-4F2D-861F-014ED2789710}" type="presOf" srcId="{1102201A-C779-4C68-B5AD-01320B1589F7}" destId="{4E293F8C-62C7-4C95-80C2-009FAA63F3B0}" srcOrd="0" destOrd="0" presId="urn:microsoft.com/office/officeart/2005/8/layout/hierarchy2"/>
    <dgm:cxn modelId="{D8A35E10-2BC7-4195-88B6-4866FDFEF8C9}" srcId="{735038F1-DEBD-4E18-B5DA-0DDAC1675048}" destId="{F4D7D980-74AC-4EB2-8F5A-6C42F31FCE5F}" srcOrd="1" destOrd="0" parTransId="{A2D3673B-6643-4FD0-A415-70551C01B2B0}" sibTransId="{4B43FC12-82DF-47CB-B60D-3CCA56B94AB4}"/>
    <dgm:cxn modelId="{03313017-1CB5-4A3A-BDCE-3E889EA218C6}" type="presOf" srcId="{FBA459F9-AF6A-40A8-BA0B-1CAD0274BBB5}" destId="{4FDABA9C-8C5B-4F07-B4B6-100741E674B8}" srcOrd="0" destOrd="0" presId="urn:microsoft.com/office/officeart/2005/8/layout/hierarchy2"/>
    <dgm:cxn modelId="{88A91007-884A-4958-95E0-B9C691B844B5}" type="presOf" srcId="{8BA8B48F-E63F-413E-963B-82630ACCE4E4}" destId="{91570F83-5DBF-4A17-821C-8F5D05BEB604}" srcOrd="0" destOrd="0" presId="urn:microsoft.com/office/officeart/2005/8/layout/hierarchy2"/>
    <dgm:cxn modelId="{2074376B-C672-47E2-B512-FBB18E301345}" type="presOf" srcId="{9971321C-CC99-4A0A-8D1D-680A1E63554A}" destId="{BCBA4074-C5BB-41AD-BEBC-DFFFDB943927}" srcOrd="0" destOrd="0" presId="urn:microsoft.com/office/officeart/2005/8/layout/hierarchy2"/>
    <dgm:cxn modelId="{65C6F5E1-7BC0-454B-8D22-9417DC5DF5B3}" type="presOf" srcId="{ADD5ADC1-26FB-4D33-B79F-2C3242090436}" destId="{2658B19A-AF65-4415-8C07-2373F8FA6D78}" srcOrd="0" destOrd="0" presId="urn:microsoft.com/office/officeart/2005/8/layout/hierarchy2"/>
    <dgm:cxn modelId="{D24C3AE7-F1FB-4C9B-A6D9-C68B7C8F696B}" type="presOf" srcId="{833E05B8-FB4E-4A97-B6E1-E9787C8429D2}" destId="{3887CA2D-FC96-49BA-A8D8-FA13DB12E6FF}" srcOrd="1" destOrd="0" presId="urn:microsoft.com/office/officeart/2005/8/layout/hierarchy2"/>
    <dgm:cxn modelId="{8631F606-3701-4436-BC74-D92C02742B27}" type="presOf" srcId="{9971321C-CC99-4A0A-8D1D-680A1E63554A}" destId="{5B447DD4-B4C3-44A3-A744-22524A0650C0}" srcOrd="1" destOrd="0" presId="urn:microsoft.com/office/officeart/2005/8/layout/hierarchy2"/>
    <dgm:cxn modelId="{B321C638-38F3-4660-AE44-AC5228E3C3A8}" type="presOf" srcId="{41AC14CE-BD70-4D20-8056-19E6816ABE2A}" destId="{99A926EF-AD66-4FE3-87F4-C088E1470174}" srcOrd="0" destOrd="0" presId="urn:microsoft.com/office/officeart/2005/8/layout/hierarchy2"/>
    <dgm:cxn modelId="{8E52A926-F518-43F1-B71D-2F3DE1DBC776}" type="presOf" srcId="{92D2F005-27A2-4BBD-8325-FAE5C60CDC34}" destId="{0DFDE6FB-18D6-4FC5-A0C6-29408C052218}" srcOrd="0" destOrd="0" presId="urn:microsoft.com/office/officeart/2005/8/layout/hierarchy2"/>
    <dgm:cxn modelId="{A217A03E-451E-4927-A5F9-3B8D5DD1D66B}" srcId="{86A50C95-DD36-4C23-BC8F-F6DE63D40F32}" destId="{20D7FCDF-C464-42F8-BA9D-8C362F1A065F}" srcOrd="2" destOrd="0" parTransId="{BAC15B5F-E6BE-4E0A-BCAF-0B191BF731D4}" sibTransId="{32B097D1-F4B4-46FA-BD47-8B15FF859210}"/>
    <dgm:cxn modelId="{5F09B471-2F4B-493E-BB20-73D1A7DD2CCD}" srcId="{20D7FCDF-C464-42F8-BA9D-8C362F1A065F}" destId="{8BA8B48F-E63F-413E-963B-82630ACCE4E4}" srcOrd="0" destOrd="0" parTransId="{9971321C-CC99-4A0A-8D1D-680A1E63554A}" sibTransId="{02FFF58A-3AA2-4C8D-98F4-BF539033159F}"/>
    <dgm:cxn modelId="{8667E5AA-088A-4BEA-BA94-8F873DC03B4B}" type="presOf" srcId="{93C0807C-2E73-488A-BF27-33FACE4C04AC}" destId="{B3730C38-4DC4-4BB4-BFE8-247BAA497C9A}" srcOrd="0" destOrd="0" presId="urn:microsoft.com/office/officeart/2005/8/layout/hierarchy2"/>
    <dgm:cxn modelId="{15294F3E-E8D9-4584-B690-8CE27A1A591C}" type="presOf" srcId="{3AA343AC-33FC-421A-9DC5-C7219CF4F11A}" destId="{63E96AFC-8C6A-45E6-8D4C-B66A50C74262}" srcOrd="1" destOrd="0" presId="urn:microsoft.com/office/officeart/2005/8/layout/hierarchy2"/>
    <dgm:cxn modelId="{CE8AFF8F-1DD6-4E4C-8A47-6A32A794837A}" type="presOf" srcId="{C90B550A-6BEA-4924-B40C-35B4CBD6E610}" destId="{D7239700-5A01-474F-95E8-D87145EDC079}" srcOrd="1" destOrd="0" presId="urn:microsoft.com/office/officeart/2005/8/layout/hierarchy2"/>
    <dgm:cxn modelId="{66D43502-E424-4C36-8C8E-813262D18FFF}" srcId="{6C5C35D0-7E03-4847-9A15-B1CD556176AE}" destId="{A3B6B692-27E9-48A4-9D38-38A3D52052F2}" srcOrd="0" destOrd="0" parTransId="{1102201A-C779-4C68-B5AD-01320B1589F7}" sibTransId="{F8BE7DBF-536D-45DF-9C21-1D1E8BC23A69}"/>
    <dgm:cxn modelId="{D567B4D2-3FF4-48C3-9A1F-9E8061D4621B}" type="presOf" srcId="{C7C55406-1FC0-4031-8B40-D111CFDCB034}" destId="{56469A50-CD44-4F89-9103-88FF32AF77BC}" srcOrd="0" destOrd="0" presId="urn:microsoft.com/office/officeart/2005/8/layout/hierarchy2"/>
    <dgm:cxn modelId="{305B2874-E437-48DB-83E2-5A6633B4C296}" type="presOf" srcId="{B3BB18B3-5E59-491B-8F69-20A2B5BDF684}" destId="{C15F9A2F-0726-4152-B867-02EAD79843D2}" srcOrd="0" destOrd="0" presId="urn:microsoft.com/office/officeart/2005/8/layout/hierarchy2"/>
    <dgm:cxn modelId="{8399BFAC-4D41-421F-BC93-51F687F91378}" type="presOf" srcId="{D06521F2-3DF3-4FB1-ABDD-76E5ED1E0576}" destId="{2A9ADE18-1AEA-4D4D-80EC-830E1C11963A}" srcOrd="0" destOrd="0" presId="urn:microsoft.com/office/officeart/2005/8/layout/hierarchy2"/>
    <dgm:cxn modelId="{4E247A11-19A1-4F84-ABB4-8CF8B9F7B5FD}" type="presOf" srcId="{9D091B9A-E247-41DE-9585-949CA27B64A1}" destId="{629441EB-463C-4721-9608-7B4DF1CD346C}" srcOrd="1" destOrd="0" presId="urn:microsoft.com/office/officeart/2005/8/layout/hierarchy2"/>
    <dgm:cxn modelId="{D4853379-2368-4B90-ABD3-5265DFF96CF4}" srcId="{60F386EF-5C03-48D6-B97A-60F407B9475B}" destId="{41AC14CE-BD70-4D20-8056-19E6816ABE2A}" srcOrd="0" destOrd="0" parTransId="{F2252B80-B4EA-449C-B38E-B6C2B6583588}" sibTransId="{7649E5D4-553D-4EB2-9889-36AA7A730327}"/>
    <dgm:cxn modelId="{A622B87F-3AEE-4D06-BDC4-373EC0224DD8}" type="presOf" srcId="{AA2F37BD-C779-48E6-B357-A337192E51E7}" destId="{D24549E9-FBF0-4E1B-8E2B-1A49EE7D58B6}" srcOrd="1" destOrd="0" presId="urn:microsoft.com/office/officeart/2005/8/layout/hierarchy2"/>
    <dgm:cxn modelId="{7E5428A2-8D34-493C-8E45-3686D79580A1}" type="presOf" srcId="{FE624A93-3453-4D29-93C3-AAF1BB180755}" destId="{4574F1B9-83F5-4760-A5AD-C88374C86FB1}" srcOrd="0" destOrd="0" presId="urn:microsoft.com/office/officeart/2005/8/layout/hierarchy2"/>
    <dgm:cxn modelId="{36871B8D-7E0B-4B02-99A3-B8CB5C62AE3B}" type="presOf" srcId="{4D2E5787-35CB-4800-BE8F-9663E55453A5}" destId="{18DC9A38-645A-4C15-914F-3F6D6B628646}" srcOrd="0" destOrd="0" presId="urn:microsoft.com/office/officeart/2005/8/layout/hierarchy2"/>
    <dgm:cxn modelId="{491DC608-D2F7-483C-811F-40A73017585E}" type="presOf" srcId="{80322B63-975F-4C42-81D7-40033533263F}" destId="{579B374A-EC34-4696-9274-54EBD037E7BF}" srcOrd="0" destOrd="0" presId="urn:microsoft.com/office/officeart/2005/8/layout/hierarchy2"/>
    <dgm:cxn modelId="{A8570E24-8C4E-47FB-80A7-97FE0E47C935}" type="presOf" srcId="{E16B2B21-11AE-4D3E-94D9-512E73E11AB4}" destId="{19F43E84-08B0-48AB-9BF3-109CD8EA2770}" srcOrd="1" destOrd="0" presId="urn:microsoft.com/office/officeart/2005/8/layout/hierarchy2"/>
    <dgm:cxn modelId="{567E1293-A167-464F-8C9B-CA35A6F464DF}" type="presOf" srcId="{9D091B9A-E247-41DE-9585-949CA27B64A1}" destId="{F5E4BAC2-A72D-4E71-BCB1-4D6F525B5AD8}" srcOrd="0" destOrd="0" presId="urn:microsoft.com/office/officeart/2005/8/layout/hierarchy2"/>
    <dgm:cxn modelId="{9A83D69E-8DC0-4484-B51B-0E0330C4BDE4}" srcId="{FBA459F9-AF6A-40A8-BA0B-1CAD0274BBB5}" destId="{923D0F06-5CA8-43DF-B00C-EAA210952511}" srcOrd="1" destOrd="0" parTransId="{3AA343AC-33FC-421A-9DC5-C7219CF4F11A}" sibTransId="{22FBECB3-5959-44D4-9602-CEE259D141E5}"/>
    <dgm:cxn modelId="{4CBF9DAE-D9B7-460D-A2C8-FAE25235BED3}" type="presOf" srcId="{A2D3673B-6643-4FD0-A415-70551C01B2B0}" destId="{23847D49-D7F8-44FE-AD0D-9A53B974DE0A}" srcOrd="1" destOrd="0" presId="urn:microsoft.com/office/officeart/2005/8/layout/hierarchy2"/>
    <dgm:cxn modelId="{F451382E-D057-49D0-8360-AD3C8B037B16}" type="presOf" srcId="{3D769875-D917-448C-BCEB-3A11EE8325F2}" destId="{ECF3A572-2153-4467-AA46-F077B2B2C553}" srcOrd="1" destOrd="0" presId="urn:microsoft.com/office/officeart/2005/8/layout/hierarchy2"/>
    <dgm:cxn modelId="{071694A8-57B4-47BC-B4B2-3994991F4857}" srcId="{CBD74D35-6A02-4580-8659-202AD2FE78C9}" destId="{29AEA905-B435-44D4-9A57-41CBEE8AE528}" srcOrd="0" destOrd="0" parTransId="{C90B550A-6BEA-4924-B40C-35B4CBD6E610}" sibTransId="{C874D319-8427-4582-A138-546D17C451D7}"/>
    <dgm:cxn modelId="{CB3F5E20-8D86-4D30-AC17-3B1D6595B593}" srcId="{735038F1-DEBD-4E18-B5DA-0DDAC1675048}" destId="{9E0E0811-A669-49F9-9E35-B76CB70202EA}" srcOrd="2" destOrd="0" parTransId="{C7C55406-1FC0-4031-8B40-D111CFDCB034}" sibTransId="{A0D3EB10-317B-4095-8608-AD8705D57F39}"/>
    <dgm:cxn modelId="{97ACE54D-946E-49F9-88EF-68BFCB67E968}" srcId="{8BA8B48F-E63F-413E-963B-82630ACCE4E4}" destId="{5F9EEDD7-39BB-4796-ABF1-98F611D23AC6}" srcOrd="1" destOrd="0" parTransId="{CAA2CC51-1060-4E61-AE13-61BD8CC842B2}" sibTransId="{7F895038-8FEE-4D42-9663-B5ABBDEB819B}"/>
    <dgm:cxn modelId="{CB9F3699-668D-4192-B377-CB6E821C32FA}" srcId="{6C5C35D0-7E03-4847-9A15-B1CD556176AE}" destId="{ADD5ADC1-26FB-4D33-B79F-2C3242090436}" srcOrd="1" destOrd="0" parTransId="{4D2E5787-35CB-4800-BE8F-9663E55453A5}" sibTransId="{E4D44D45-A8B2-4108-8B0B-E242D0822BBB}"/>
    <dgm:cxn modelId="{3A9CD336-EED9-4ADD-9525-F72B355547A6}" type="presOf" srcId="{E8885073-AE8B-42C3-BB22-C42D77B9C246}" destId="{F8E96151-F222-4AE3-A41D-8D3DD5D1B7B7}" srcOrd="0" destOrd="0" presId="urn:microsoft.com/office/officeart/2005/8/layout/hierarchy2"/>
    <dgm:cxn modelId="{5FF04AFD-2DD3-40A5-BE59-1520D5C3EBEA}" type="presOf" srcId="{B13B4FDC-1047-436E-B02D-EDF282AEB5FB}" destId="{62686F12-9345-4CE3-882D-8CF28C2F2A7B}" srcOrd="0" destOrd="0" presId="urn:microsoft.com/office/officeart/2005/8/layout/hierarchy2"/>
    <dgm:cxn modelId="{8E25CE4A-B317-4562-AF43-28F1163D7E5D}" srcId="{86A50C95-DD36-4C23-BC8F-F6DE63D40F32}" destId="{CBD74D35-6A02-4580-8659-202AD2FE78C9}" srcOrd="3" destOrd="0" parTransId="{4FD1716F-B269-4CA7-ABE0-CF10D518ED4D}" sibTransId="{37040A29-B237-429D-B408-408EFCEB7F1B}"/>
    <dgm:cxn modelId="{AB267277-A222-431A-9F07-27F619F4217B}" type="presOf" srcId="{E924CA93-FAB6-42B7-8A15-794769F7B204}" destId="{73BB6AE3-736E-47E0-A491-0675975269ED}" srcOrd="1" destOrd="0" presId="urn:microsoft.com/office/officeart/2005/8/layout/hierarchy2"/>
    <dgm:cxn modelId="{1C1408D7-19C4-4DAA-944B-17CA4BB50230}" srcId="{85B83742-D1F7-405C-9435-A98E612EB08E}" destId="{82791874-BE69-4307-9CDE-0421CDA9C002}" srcOrd="0" destOrd="0" parTransId="{F7D21E96-2D83-4FA9-A928-B571060B97E5}" sibTransId="{2005D771-A433-4830-8CC6-109B713B67AD}"/>
    <dgm:cxn modelId="{4214A84F-9FEC-4AAD-A03C-AE0991600667}" type="presOf" srcId="{29AEA905-B435-44D4-9A57-41CBEE8AE528}" destId="{FD60C9D8-76A0-4016-8CA5-BA96DF394498}" srcOrd="0" destOrd="0" presId="urn:microsoft.com/office/officeart/2005/8/layout/hierarchy2"/>
    <dgm:cxn modelId="{FACEB66F-CFC0-4F79-9F53-080E20699993}" srcId="{CBD74D35-6A02-4580-8659-202AD2FE78C9}" destId="{2A757DEE-6066-4C06-8FBE-672BC7224EAE}" srcOrd="2" destOrd="0" parTransId="{66E64B67-D375-4AD2-995E-056D1A47351A}" sibTransId="{E67744D5-2F5A-42C7-997B-80885945B886}"/>
    <dgm:cxn modelId="{1323B6D8-3806-435F-9A1D-7AC6C25EC3CA}" type="presOf" srcId="{CAA2CC51-1060-4E61-AE13-61BD8CC842B2}" destId="{656FFCE8-CFB3-4B7C-A7F5-558605C7567A}" srcOrd="0" destOrd="0" presId="urn:microsoft.com/office/officeart/2005/8/layout/hierarchy2"/>
    <dgm:cxn modelId="{37A4BD8E-C71C-4AB5-A7A6-2AB1BFD60FFE}" type="presOf" srcId="{F7D21E96-2D83-4FA9-A928-B571060B97E5}" destId="{791B710F-751E-4978-A8BA-CCA92B1097AA}" srcOrd="0" destOrd="0" presId="urn:microsoft.com/office/officeart/2005/8/layout/hierarchy2"/>
    <dgm:cxn modelId="{B3402432-1365-4AEA-B310-4557DBEED158}" type="presOf" srcId="{6C5C35D0-7E03-4847-9A15-B1CD556176AE}" destId="{1472FE28-179D-4758-91FE-FA0EA039C464}" srcOrd="0" destOrd="0" presId="urn:microsoft.com/office/officeart/2005/8/layout/hierarchy2"/>
    <dgm:cxn modelId="{2D9313CB-DCFF-4B7F-93D8-6AB7661352C1}" type="presOf" srcId="{826CF7A8-F97B-481D-AD1E-B683ECD34D2E}" destId="{02B2F41F-2E68-485D-B900-B8B5A387E30E}" srcOrd="1" destOrd="0" presId="urn:microsoft.com/office/officeart/2005/8/layout/hierarchy2"/>
    <dgm:cxn modelId="{94B8B801-2346-4C15-8BD7-44887F2E1250}" type="presOf" srcId="{66E64B67-D375-4AD2-995E-056D1A47351A}" destId="{89AD248F-50AC-4165-BD60-5F6D0DEF685B}" srcOrd="0" destOrd="0" presId="urn:microsoft.com/office/officeart/2005/8/layout/hierarchy2"/>
    <dgm:cxn modelId="{D92D3A18-0EAB-4DCE-9E82-29AE1860B6C2}" type="presOf" srcId="{66E64B67-D375-4AD2-995E-056D1A47351A}" destId="{F22A7652-DF25-4AA5-882B-60D9C9EF5066}" srcOrd="1" destOrd="0" presId="urn:microsoft.com/office/officeart/2005/8/layout/hierarchy2"/>
    <dgm:cxn modelId="{9C9ECF7C-037E-4BEE-85B8-118B59575BB3}" srcId="{735038F1-DEBD-4E18-B5DA-0DDAC1675048}" destId="{B3BB18B3-5E59-491B-8F69-20A2B5BDF684}" srcOrd="0" destOrd="0" parTransId="{727D07A0-16D8-4341-861B-578622CDBA64}" sibTransId="{713C604A-833D-4298-9547-A0F4EAC1B41A}"/>
    <dgm:cxn modelId="{B8CE1542-B10A-4BE7-B9E5-1D5E162E9B26}" srcId="{FBA459F9-AF6A-40A8-BA0B-1CAD0274BBB5}" destId="{92D2F005-27A2-4BBD-8325-FAE5C60CDC34}" srcOrd="0" destOrd="0" parTransId="{826CF7A8-F97B-481D-AD1E-B683ECD34D2E}" sibTransId="{5596E687-309C-4942-8037-1BBAC9C781E4}"/>
    <dgm:cxn modelId="{F973E819-74A7-4573-A23C-17639B1AC8ED}" type="presOf" srcId="{727D07A0-16D8-4341-861B-578622CDBA64}" destId="{618EA366-5E25-4253-8941-269C30F25577}" srcOrd="1" destOrd="0" presId="urn:microsoft.com/office/officeart/2005/8/layout/hierarchy2"/>
    <dgm:cxn modelId="{29BA1F9C-CAFD-4B0E-9348-291C67187CAA}" srcId="{7DA85A7F-4CA4-4ADA-BF51-160926F598B8}" destId="{60F386EF-5C03-48D6-B97A-60F407B9475B}" srcOrd="1" destOrd="0" parTransId="{7005FF30-09C3-4B70-B328-65BA87CC9B01}" sibTransId="{E0CD04D1-B034-4B58-B07D-648228E34B5B}"/>
    <dgm:cxn modelId="{7E5C21A1-6D15-4FE5-863A-F08FD2F6842E}" srcId="{FE624A93-3453-4D29-93C3-AAF1BB180755}" destId="{B13B4FDC-1047-436E-B02D-EDF282AEB5FB}" srcOrd="0" destOrd="0" parTransId="{D06521F2-3DF3-4FB1-ABDD-76E5ED1E0576}" sibTransId="{91F2C8BC-B826-4D83-BB75-4BC7E9A7A89E}"/>
    <dgm:cxn modelId="{4BB605E3-A690-4D3A-998C-4D6DB80C9D85}" srcId="{CBD74D35-6A02-4580-8659-202AD2FE78C9}" destId="{6C5C35D0-7E03-4847-9A15-B1CD556176AE}" srcOrd="1" destOrd="0" parTransId="{833E05B8-FB4E-4A97-B6E1-E9787C8429D2}" sibTransId="{A55282AB-9D47-4498-8D04-375C445F2058}"/>
    <dgm:cxn modelId="{065AFB34-F215-4722-B869-4578370973CA}" type="presOf" srcId="{081601FC-AA4A-4F01-939C-F27A64B168F4}" destId="{B8D35918-E4F4-41D1-9382-FB5E5EC6BE8B}" srcOrd="0" destOrd="0" presId="urn:microsoft.com/office/officeart/2005/8/layout/hierarchy2"/>
    <dgm:cxn modelId="{2362F467-F5BB-4903-AD92-E18A28A3CA9B}" type="presOf" srcId="{4D2E5787-35CB-4800-BE8F-9663E55453A5}" destId="{0690F6E2-65F6-4760-B92F-83D8B9503965}" srcOrd="1" destOrd="0" presId="urn:microsoft.com/office/officeart/2005/8/layout/hierarchy2"/>
    <dgm:cxn modelId="{D7E249B0-B548-407F-A1D3-C61855BDA075}" type="presOf" srcId="{50640CA2-0B7D-413E-94FF-4552F191B620}" destId="{3EBC391C-916B-4DC1-B952-F6AA8B8E0576}" srcOrd="0" destOrd="0" presId="urn:microsoft.com/office/officeart/2005/8/layout/hierarchy2"/>
    <dgm:cxn modelId="{CA9BF253-7F46-419E-8AB0-D65DECA422B6}" type="presOf" srcId="{7FBCBB48-2AF7-4ECD-92D3-2C9D5D2F59A2}" destId="{785B7C73-3DC8-48DB-A958-96C6B059CBDD}" srcOrd="0" destOrd="0" presId="urn:microsoft.com/office/officeart/2005/8/layout/hierarchy2"/>
    <dgm:cxn modelId="{C931C2B9-314E-4E01-A73D-6A23C997CA53}" type="presOf" srcId="{E16B2B21-11AE-4D3E-94D9-512E73E11AB4}" destId="{62B7ECBB-87F9-436E-8CFB-2BF5C344C0A4}" srcOrd="0" destOrd="0" presId="urn:microsoft.com/office/officeart/2005/8/layout/hierarchy2"/>
    <dgm:cxn modelId="{BF0999AA-C0FF-47D8-9F35-0B0A94010ED6}" type="presOf" srcId="{AA2F37BD-C779-48E6-B357-A337192E51E7}" destId="{1B034387-089F-4FA8-851B-50DF716A04EC}" srcOrd="0" destOrd="0" presId="urn:microsoft.com/office/officeart/2005/8/layout/hierarchy2"/>
    <dgm:cxn modelId="{5C36CAC9-A112-47AA-A91C-129B8259D43D}" type="presOf" srcId="{9E0E0811-A669-49F9-9E35-B76CB70202EA}" destId="{C9DB0E59-B708-4B44-9F79-1D546394F139}" srcOrd="0" destOrd="0" presId="urn:microsoft.com/office/officeart/2005/8/layout/hierarchy2"/>
    <dgm:cxn modelId="{CA6DA478-4D6B-4CDA-9301-B1095D0F2DC6}" type="presOf" srcId="{1102201A-C779-4C68-B5AD-01320B1589F7}" destId="{E5736227-3346-41D5-8D35-3F14181D6821}" srcOrd="1" destOrd="0" presId="urn:microsoft.com/office/officeart/2005/8/layout/hierarchy2"/>
    <dgm:cxn modelId="{D6760DF0-580C-4D17-8E00-595ECA374082}" type="presOf" srcId="{3D769875-D917-448C-BCEB-3A11EE8325F2}" destId="{996AEA55-ED58-452A-AE0C-4D0796169FEA}" srcOrd="0" destOrd="0" presId="urn:microsoft.com/office/officeart/2005/8/layout/hierarchy2"/>
    <dgm:cxn modelId="{0BF54A19-A60C-41D3-82A3-1EEE1F308436}" type="presOf" srcId="{82791874-BE69-4307-9CDE-0421CDA9C002}" destId="{B2E68623-812E-45FE-A164-D63736AEB22F}" srcOrd="0" destOrd="0" presId="urn:microsoft.com/office/officeart/2005/8/layout/hierarchy2"/>
    <dgm:cxn modelId="{B738256A-5F4E-4C3B-8E4A-2384C8E06BBA}" srcId="{86A50C95-DD36-4C23-BC8F-F6DE63D40F32}" destId="{081601FC-AA4A-4F01-939C-F27A64B168F4}" srcOrd="0" destOrd="0" parTransId="{07143A84-D19B-489B-8D34-1D9C81C0DE4F}" sibTransId="{E5FAEB44-367F-43A6-839B-C82D9CD91EFE}"/>
    <dgm:cxn modelId="{2E6A2FF7-4D6B-4CEE-8556-691D9EC9DC21}" type="presOf" srcId="{CBD74D35-6A02-4580-8659-202AD2FE78C9}" destId="{1ACE095D-9068-47F4-B255-AC9CE7B68FED}" srcOrd="0" destOrd="0" presId="urn:microsoft.com/office/officeart/2005/8/layout/hierarchy2"/>
    <dgm:cxn modelId="{5F917217-BE21-49A1-A61F-39C59871A155}" type="presOf" srcId="{923D0F06-5CA8-43DF-B00C-EAA210952511}" destId="{475C2150-AD39-4D56-9599-C707B6AC5C3E}" srcOrd="0" destOrd="0" presId="urn:microsoft.com/office/officeart/2005/8/layout/hierarchy2"/>
    <dgm:cxn modelId="{7E172C89-4C79-4626-8830-E6B5F463D279}" type="presOf" srcId="{86A50C95-DD36-4C23-BC8F-F6DE63D40F32}" destId="{DD253FFB-678C-4677-8227-16BBDB8E7D14}" srcOrd="0" destOrd="0" presId="urn:microsoft.com/office/officeart/2005/8/layout/hierarchy2"/>
    <dgm:cxn modelId="{57FE589D-BD61-4183-93C2-DED3C6276AD3}" srcId="{FE624A93-3453-4D29-93C3-AAF1BB180755}" destId="{47025504-6A3C-4D8E-901B-F789BFA9FDB8}" srcOrd="1" destOrd="0" parTransId="{3D769875-D917-448C-BCEB-3A11EE8325F2}" sibTransId="{1B3BAC56-1384-4F30-9EB9-AFEE73B23864}"/>
    <dgm:cxn modelId="{4453AC88-406B-4BF3-9C48-0E054C23CD5B}" type="presOf" srcId="{0936FFC4-7DF6-4DEA-AC69-F7C4265EFEB2}" destId="{A0F33542-8974-43E8-9F0C-C3AB76AB0CF7}" srcOrd="1" destOrd="0" presId="urn:microsoft.com/office/officeart/2005/8/layout/hierarchy2"/>
    <dgm:cxn modelId="{BC233865-1D6E-452F-805A-6240C9D85B5B}" srcId="{E8885073-AE8B-42C3-BB22-C42D77B9C246}" destId="{1554D841-F6E0-4363-B958-22EC9B969685}" srcOrd="0" destOrd="0" parTransId="{E924CA93-FAB6-42B7-8A15-794769F7B204}" sibTransId="{5ED9BF6D-8A65-416D-9BAD-DFA4FC48CBCF}"/>
    <dgm:cxn modelId="{781D38DA-AF89-4B47-8A1C-B4D05B6EA023}" srcId="{20D7FCDF-C464-42F8-BA9D-8C362F1A065F}" destId="{735038F1-DEBD-4E18-B5DA-0DDAC1675048}" srcOrd="2" destOrd="0" parTransId="{7FBCBB48-2AF7-4ECD-92D3-2C9D5D2F59A2}" sibTransId="{A13FF559-965C-4EA0-BBB2-5FD78026A3C9}"/>
    <dgm:cxn modelId="{3595DD28-5D31-480E-A381-4436A14DF049}" type="presOf" srcId="{F2252B80-B4EA-449C-B38E-B6C2B6583588}" destId="{86ACBFB7-961F-46C0-BFF5-D8CCFDDF76FC}" srcOrd="0" destOrd="0" presId="urn:microsoft.com/office/officeart/2005/8/layout/hierarchy2"/>
    <dgm:cxn modelId="{05493E12-7B0F-4E5F-875E-3AF2F394AAF7}" type="presOf" srcId="{CAA2CC51-1060-4E61-AE13-61BD8CC842B2}" destId="{F0B8D058-F192-4845-B43F-344B420E81C8}" srcOrd="1" destOrd="0" presId="urn:microsoft.com/office/officeart/2005/8/layout/hierarchy2"/>
    <dgm:cxn modelId="{CC5A4515-A8D6-46AF-9D87-5FC14BB883AC}" srcId="{29AEA905-B435-44D4-9A57-41CBEE8AE528}" destId="{BF197038-B074-41C1-821C-1BDE944B10CD}" srcOrd="0" destOrd="0" parTransId="{E16B2B21-11AE-4D3E-94D9-512E73E11AB4}" sibTransId="{02D76073-E164-4B43-9F8A-29F567AF9F7D}"/>
    <dgm:cxn modelId="{66DBFAD7-2770-460D-AF39-B5318F83DAB4}" type="presOf" srcId="{0936FFC4-7DF6-4DEA-AC69-F7C4265EFEB2}" destId="{8A33E0B7-7A0A-47E9-B35D-E78A13B8588A}" srcOrd="0" destOrd="0" presId="urn:microsoft.com/office/officeart/2005/8/layout/hierarchy2"/>
    <dgm:cxn modelId="{D27F6474-55E0-4035-84ED-522AE9454E94}" srcId="{081601FC-AA4A-4F01-939C-F27A64B168F4}" destId="{FE624A93-3453-4D29-93C3-AAF1BB180755}" srcOrd="0" destOrd="0" parTransId="{9D091B9A-E247-41DE-9585-949CA27B64A1}" sibTransId="{B796564C-3178-4BAC-BC99-54C8E04E39CA}"/>
    <dgm:cxn modelId="{1C78D823-10B6-46C7-BC77-3B3668493980}" type="presOf" srcId="{F4D7D980-74AC-4EB2-8F5A-6C42F31FCE5F}" destId="{5037D22B-93C3-4307-A644-32907FCB51C7}" srcOrd="0" destOrd="0" presId="urn:microsoft.com/office/officeart/2005/8/layout/hierarchy2"/>
    <dgm:cxn modelId="{51C94C8C-8D7D-4A4B-B0B2-B610528E22AB}" type="presOf" srcId="{2A757DEE-6066-4C06-8FBE-672BC7224EAE}" destId="{2E4D328B-F793-4AB9-ACA4-12A334F1CF52}" srcOrd="0" destOrd="0" presId="urn:microsoft.com/office/officeart/2005/8/layout/hierarchy2"/>
    <dgm:cxn modelId="{496A2579-608E-426E-A3A9-BADE767D56FF}" type="presOf" srcId="{C7C55406-1FC0-4031-8B40-D111CFDCB034}" destId="{27CD4139-CC38-4884-9603-A271536B717D}" srcOrd="1" destOrd="0" presId="urn:microsoft.com/office/officeart/2005/8/layout/hierarchy2"/>
    <dgm:cxn modelId="{8AA5DF49-59BA-40FA-A8AF-B6BDF1C9B7D4}" type="presOf" srcId="{60F386EF-5C03-48D6-B97A-60F407B9475B}" destId="{ED592979-4645-4611-964A-8DA3C317EF1F}" srcOrd="0" destOrd="0" presId="urn:microsoft.com/office/officeart/2005/8/layout/hierarchy2"/>
    <dgm:cxn modelId="{FE1A3069-92AA-49CC-859D-B1CA9FC0A631}" type="presOf" srcId="{5F9EEDD7-39BB-4796-ABF1-98F611D23AC6}" destId="{EB3728C3-D8E4-4391-A1D8-B50D2F77B9A9}" srcOrd="0" destOrd="0" presId="urn:microsoft.com/office/officeart/2005/8/layout/hierarchy2"/>
    <dgm:cxn modelId="{D839FBF1-E8E6-485A-8144-6AF8BEC3F5EA}" type="presOf" srcId="{C90B550A-6BEA-4924-B40C-35B4CBD6E610}" destId="{F336D897-2ABC-4E07-8817-6CA31FE5461A}" srcOrd="0" destOrd="0" presId="urn:microsoft.com/office/officeart/2005/8/layout/hierarchy2"/>
    <dgm:cxn modelId="{27958838-902B-4C2C-B9D9-611A2BCC59EC}" type="presOf" srcId="{A3B6B692-27E9-48A4-9D38-38A3D52052F2}" destId="{2C26A9D6-E3DB-485F-AC5D-B80D057734D5}" srcOrd="0" destOrd="0" presId="urn:microsoft.com/office/officeart/2005/8/layout/hierarchy2"/>
    <dgm:cxn modelId="{9A0D09D7-D666-4519-BECE-3FF5711B2345}" type="presParOf" srcId="{DD253FFB-678C-4677-8227-16BBDB8E7D14}" destId="{55F7763B-CF96-401A-A165-914DB33B0D5B}" srcOrd="0" destOrd="0" presId="urn:microsoft.com/office/officeart/2005/8/layout/hierarchy2"/>
    <dgm:cxn modelId="{C916205E-928E-474F-8604-12CD2C630FE6}" type="presParOf" srcId="{55F7763B-CF96-401A-A165-914DB33B0D5B}" destId="{B8D35918-E4F4-41D1-9382-FB5E5EC6BE8B}" srcOrd="0" destOrd="0" presId="urn:microsoft.com/office/officeart/2005/8/layout/hierarchy2"/>
    <dgm:cxn modelId="{7DB6CA55-4D3C-4096-8041-B31B2EEEFD40}" type="presParOf" srcId="{55F7763B-CF96-401A-A165-914DB33B0D5B}" destId="{6211096E-B689-44EE-962F-6294ED99642A}" srcOrd="1" destOrd="0" presId="urn:microsoft.com/office/officeart/2005/8/layout/hierarchy2"/>
    <dgm:cxn modelId="{76E8C337-C5E0-42C1-875B-3778C56C9686}" type="presParOf" srcId="{6211096E-B689-44EE-962F-6294ED99642A}" destId="{F5E4BAC2-A72D-4E71-BCB1-4D6F525B5AD8}" srcOrd="0" destOrd="0" presId="urn:microsoft.com/office/officeart/2005/8/layout/hierarchy2"/>
    <dgm:cxn modelId="{14F5087E-2768-4F89-8B2B-F5AA3EE5FD17}" type="presParOf" srcId="{F5E4BAC2-A72D-4E71-BCB1-4D6F525B5AD8}" destId="{629441EB-463C-4721-9608-7B4DF1CD346C}" srcOrd="0" destOrd="0" presId="urn:microsoft.com/office/officeart/2005/8/layout/hierarchy2"/>
    <dgm:cxn modelId="{528C83A5-810D-48E4-9B00-F45E9F8201E6}" type="presParOf" srcId="{6211096E-B689-44EE-962F-6294ED99642A}" destId="{CA435D30-E9B9-44FE-B2C4-B05C6111E210}" srcOrd="1" destOrd="0" presId="urn:microsoft.com/office/officeart/2005/8/layout/hierarchy2"/>
    <dgm:cxn modelId="{750E3F41-F48C-42C8-B763-EAF72783F3E7}" type="presParOf" srcId="{CA435D30-E9B9-44FE-B2C4-B05C6111E210}" destId="{4574F1B9-83F5-4760-A5AD-C88374C86FB1}" srcOrd="0" destOrd="0" presId="urn:microsoft.com/office/officeart/2005/8/layout/hierarchy2"/>
    <dgm:cxn modelId="{95BF9A49-0DB3-48EB-BA90-0930B7E94DFC}" type="presParOf" srcId="{CA435D30-E9B9-44FE-B2C4-B05C6111E210}" destId="{C71F9184-0FD9-489C-AF8C-51C2F18927FB}" srcOrd="1" destOrd="0" presId="urn:microsoft.com/office/officeart/2005/8/layout/hierarchy2"/>
    <dgm:cxn modelId="{90B7F960-75E7-467D-80A3-3879D1F57D57}" type="presParOf" srcId="{C71F9184-0FD9-489C-AF8C-51C2F18927FB}" destId="{2A9ADE18-1AEA-4D4D-80EC-830E1C11963A}" srcOrd="0" destOrd="0" presId="urn:microsoft.com/office/officeart/2005/8/layout/hierarchy2"/>
    <dgm:cxn modelId="{F5D8187B-B9D9-4AB4-8649-90B3D9DBD317}" type="presParOf" srcId="{2A9ADE18-1AEA-4D4D-80EC-830E1C11963A}" destId="{4F3FBCBA-2D48-4033-A328-7F17C8E59BF0}" srcOrd="0" destOrd="0" presId="urn:microsoft.com/office/officeart/2005/8/layout/hierarchy2"/>
    <dgm:cxn modelId="{452CAF0E-DA7A-44F0-95C5-4E04BD47E097}" type="presParOf" srcId="{C71F9184-0FD9-489C-AF8C-51C2F18927FB}" destId="{2FF0EEE9-1225-4688-8D55-8185856CDA17}" srcOrd="1" destOrd="0" presId="urn:microsoft.com/office/officeart/2005/8/layout/hierarchy2"/>
    <dgm:cxn modelId="{A1CD6644-7E59-4144-8B01-76E1C325CA42}" type="presParOf" srcId="{2FF0EEE9-1225-4688-8D55-8185856CDA17}" destId="{62686F12-9345-4CE3-882D-8CF28C2F2A7B}" srcOrd="0" destOrd="0" presId="urn:microsoft.com/office/officeart/2005/8/layout/hierarchy2"/>
    <dgm:cxn modelId="{60A67D70-8B21-4F10-90C2-60183D054845}" type="presParOf" srcId="{2FF0EEE9-1225-4688-8D55-8185856CDA17}" destId="{BEB362EB-08D4-4774-B1C1-BE8B6E0CA544}" srcOrd="1" destOrd="0" presId="urn:microsoft.com/office/officeart/2005/8/layout/hierarchy2"/>
    <dgm:cxn modelId="{D1576B39-E677-43FF-BEAA-2531E2EC483C}" type="presParOf" srcId="{C71F9184-0FD9-489C-AF8C-51C2F18927FB}" destId="{996AEA55-ED58-452A-AE0C-4D0796169FEA}" srcOrd="2" destOrd="0" presId="urn:microsoft.com/office/officeart/2005/8/layout/hierarchy2"/>
    <dgm:cxn modelId="{EC285B02-1B4A-4740-AB68-E7E4029FCC78}" type="presParOf" srcId="{996AEA55-ED58-452A-AE0C-4D0796169FEA}" destId="{ECF3A572-2153-4467-AA46-F077B2B2C553}" srcOrd="0" destOrd="0" presId="urn:microsoft.com/office/officeart/2005/8/layout/hierarchy2"/>
    <dgm:cxn modelId="{799D33FD-855F-4CD5-8900-E0B177F5CFA8}" type="presParOf" srcId="{C71F9184-0FD9-489C-AF8C-51C2F18927FB}" destId="{B08B7E4B-49B6-4597-B472-280D44F0D31C}" srcOrd="3" destOrd="0" presId="urn:microsoft.com/office/officeart/2005/8/layout/hierarchy2"/>
    <dgm:cxn modelId="{E4140894-588C-4C0D-9A11-07125FE849A7}" type="presParOf" srcId="{B08B7E4B-49B6-4597-B472-280D44F0D31C}" destId="{7788CF20-E78E-41B7-BA5E-FCD97EF780C3}" srcOrd="0" destOrd="0" presId="urn:microsoft.com/office/officeart/2005/8/layout/hierarchy2"/>
    <dgm:cxn modelId="{E10D6450-B660-4368-B14C-223CB5A217AA}" type="presParOf" srcId="{B08B7E4B-49B6-4597-B472-280D44F0D31C}" destId="{EEB22D08-3488-488C-A6D1-FB4E1BBE875B}" srcOrd="1" destOrd="0" presId="urn:microsoft.com/office/officeart/2005/8/layout/hierarchy2"/>
    <dgm:cxn modelId="{71B3AD9F-228D-4768-99F1-7EE67D7FF831}" type="presParOf" srcId="{6211096E-B689-44EE-962F-6294ED99642A}" destId="{8A33E0B7-7A0A-47E9-B35D-E78A13B8588A}" srcOrd="2" destOrd="0" presId="urn:microsoft.com/office/officeart/2005/8/layout/hierarchy2"/>
    <dgm:cxn modelId="{B41E3225-A90A-45EE-9203-289AA7817F99}" type="presParOf" srcId="{8A33E0B7-7A0A-47E9-B35D-E78A13B8588A}" destId="{A0F33542-8974-43E8-9F0C-C3AB76AB0CF7}" srcOrd="0" destOrd="0" presId="urn:microsoft.com/office/officeart/2005/8/layout/hierarchy2"/>
    <dgm:cxn modelId="{6963C617-B673-49E3-8D3F-E4A46A95D9B7}" type="presParOf" srcId="{6211096E-B689-44EE-962F-6294ED99642A}" destId="{05691CD6-A5C0-4ED5-828B-FA449003EF03}" srcOrd="3" destOrd="0" presId="urn:microsoft.com/office/officeart/2005/8/layout/hierarchy2"/>
    <dgm:cxn modelId="{A081CD46-E60C-44B4-A66C-B715A3730EBD}" type="presParOf" srcId="{05691CD6-A5C0-4ED5-828B-FA449003EF03}" destId="{F8E96151-F222-4AE3-A41D-8D3DD5D1B7B7}" srcOrd="0" destOrd="0" presId="urn:microsoft.com/office/officeart/2005/8/layout/hierarchy2"/>
    <dgm:cxn modelId="{6AEA032A-7602-4A90-9322-293D208B5C6C}" type="presParOf" srcId="{05691CD6-A5C0-4ED5-828B-FA449003EF03}" destId="{AA7DEC1E-C6C9-4321-A766-F62FE15C981F}" srcOrd="1" destOrd="0" presId="urn:microsoft.com/office/officeart/2005/8/layout/hierarchy2"/>
    <dgm:cxn modelId="{1FBB74E5-CBB0-41D1-947B-10BB7E32639F}" type="presParOf" srcId="{AA7DEC1E-C6C9-4321-A766-F62FE15C981F}" destId="{1604C30C-6D36-42AB-9EC9-B1DDD733CABE}" srcOrd="0" destOrd="0" presId="urn:microsoft.com/office/officeart/2005/8/layout/hierarchy2"/>
    <dgm:cxn modelId="{7C81FE88-6898-4338-9E18-EBCAD10ABDF8}" type="presParOf" srcId="{1604C30C-6D36-42AB-9EC9-B1DDD733CABE}" destId="{73BB6AE3-736E-47E0-A491-0675975269ED}" srcOrd="0" destOrd="0" presId="urn:microsoft.com/office/officeart/2005/8/layout/hierarchy2"/>
    <dgm:cxn modelId="{701FD321-B527-4B4F-8DC7-A6FD9880CD1B}" type="presParOf" srcId="{AA7DEC1E-C6C9-4321-A766-F62FE15C981F}" destId="{CAE437B8-07CD-44B2-AE1F-692AAEBE8B39}" srcOrd="1" destOrd="0" presId="urn:microsoft.com/office/officeart/2005/8/layout/hierarchy2"/>
    <dgm:cxn modelId="{5F79707E-F4BE-493E-B615-4398D32DC883}" type="presParOf" srcId="{CAE437B8-07CD-44B2-AE1F-692AAEBE8B39}" destId="{A8927579-80A4-44C6-A4AB-3ADC4005DF08}" srcOrd="0" destOrd="0" presId="urn:microsoft.com/office/officeart/2005/8/layout/hierarchy2"/>
    <dgm:cxn modelId="{09FA1D65-6F72-41B1-BABD-4E50DA016C1A}" type="presParOf" srcId="{CAE437B8-07CD-44B2-AE1F-692AAEBE8B39}" destId="{A9DC7EEA-89EB-48AE-897F-D69614DE6FCE}" srcOrd="1" destOrd="0" presId="urn:microsoft.com/office/officeart/2005/8/layout/hierarchy2"/>
    <dgm:cxn modelId="{23859E27-245F-46E5-8C65-FB1743638773}" type="presParOf" srcId="{DD253FFB-678C-4677-8227-16BBDB8E7D14}" destId="{B4B4A581-39A3-4C83-B7AD-5D015D3DADD6}" srcOrd="1" destOrd="0" presId="urn:microsoft.com/office/officeart/2005/8/layout/hierarchy2"/>
    <dgm:cxn modelId="{22DDC3AC-BCF3-4550-B850-EBD73DED7D9C}" type="presParOf" srcId="{B4B4A581-39A3-4C83-B7AD-5D015D3DADD6}" destId="{5E87F5D5-4C12-455A-9242-43B868CDEAE4}" srcOrd="0" destOrd="0" presId="urn:microsoft.com/office/officeart/2005/8/layout/hierarchy2"/>
    <dgm:cxn modelId="{2C9B66D5-8DFD-48BB-AE09-7DFD7F96CA8A}" type="presParOf" srcId="{B4B4A581-39A3-4C83-B7AD-5D015D3DADD6}" destId="{04AB4592-5DC5-491D-BE23-EA6EBA6C9B17}" srcOrd="1" destOrd="0" presId="urn:microsoft.com/office/officeart/2005/8/layout/hierarchy2"/>
    <dgm:cxn modelId="{6AEBFFDA-4335-47FE-8572-0216732E3BFF}" type="presParOf" srcId="{04AB4592-5DC5-491D-BE23-EA6EBA6C9B17}" destId="{579B374A-EC34-4696-9274-54EBD037E7BF}" srcOrd="0" destOrd="0" presId="urn:microsoft.com/office/officeart/2005/8/layout/hierarchy2"/>
    <dgm:cxn modelId="{F8EE06C1-8487-429D-9D4C-51FBCE265A08}" type="presParOf" srcId="{579B374A-EC34-4696-9274-54EBD037E7BF}" destId="{096E551F-6F74-4C42-B560-4EFE45127DE8}" srcOrd="0" destOrd="0" presId="urn:microsoft.com/office/officeart/2005/8/layout/hierarchy2"/>
    <dgm:cxn modelId="{1C0CDAA2-3842-4647-A1A5-8C224595F0CE}" type="presParOf" srcId="{04AB4592-5DC5-491D-BE23-EA6EBA6C9B17}" destId="{D1B58EF2-2C74-482A-829C-06112D55645A}" srcOrd="1" destOrd="0" presId="urn:microsoft.com/office/officeart/2005/8/layout/hierarchy2"/>
    <dgm:cxn modelId="{D1F2DDB5-CFEB-4E18-BCB5-D20431B0D6C5}" type="presParOf" srcId="{D1B58EF2-2C74-482A-829C-06112D55645A}" destId="{4FDABA9C-8C5B-4F07-B4B6-100741E674B8}" srcOrd="0" destOrd="0" presId="urn:microsoft.com/office/officeart/2005/8/layout/hierarchy2"/>
    <dgm:cxn modelId="{F26A88C4-D400-4604-AFD7-F7C8410D38E5}" type="presParOf" srcId="{D1B58EF2-2C74-482A-829C-06112D55645A}" destId="{DB2A9A61-3CDE-4617-9751-FCC7E4E8D905}" srcOrd="1" destOrd="0" presId="urn:microsoft.com/office/officeart/2005/8/layout/hierarchy2"/>
    <dgm:cxn modelId="{029141DE-DF18-492D-874A-AED09357A4F7}" type="presParOf" srcId="{DB2A9A61-3CDE-4617-9751-FCC7E4E8D905}" destId="{7C544941-8EFC-4EB2-9E25-427845403FF4}" srcOrd="0" destOrd="0" presId="urn:microsoft.com/office/officeart/2005/8/layout/hierarchy2"/>
    <dgm:cxn modelId="{31E8120F-8CE7-43C4-A035-13A39DED1BE4}" type="presParOf" srcId="{7C544941-8EFC-4EB2-9E25-427845403FF4}" destId="{02B2F41F-2E68-485D-B900-B8B5A387E30E}" srcOrd="0" destOrd="0" presId="urn:microsoft.com/office/officeart/2005/8/layout/hierarchy2"/>
    <dgm:cxn modelId="{0B253075-3DB3-4D6F-BEF3-A61A325BC006}" type="presParOf" srcId="{DB2A9A61-3CDE-4617-9751-FCC7E4E8D905}" destId="{EB1EF9B2-FF9B-4654-AEC9-EAF2E3CB41B7}" srcOrd="1" destOrd="0" presId="urn:microsoft.com/office/officeart/2005/8/layout/hierarchy2"/>
    <dgm:cxn modelId="{CC7CB677-CE5B-40F5-8E76-5C453F915A0F}" type="presParOf" srcId="{EB1EF9B2-FF9B-4654-AEC9-EAF2E3CB41B7}" destId="{0DFDE6FB-18D6-4FC5-A0C6-29408C052218}" srcOrd="0" destOrd="0" presId="urn:microsoft.com/office/officeart/2005/8/layout/hierarchy2"/>
    <dgm:cxn modelId="{C9B12DEA-9EE1-4DEF-B23D-981F47192558}" type="presParOf" srcId="{EB1EF9B2-FF9B-4654-AEC9-EAF2E3CB41B7}" destId="{6000D016-51AF-4E67-8ADC-81446B6752D0}" srcOrd="1" destOrd="0" presId="urn:microsoft.com/office/officeart/2005/8/layout/hierarchy2"/>
    <dgm:cxn modelId="{1C8A6737-5665-4074-ACB8-D3A4268E6A9C}" type="presParOf" srcId="{DB2A9A61-3CDE-4617-9751-FCC7E4E8D905}" destId="{0050C4EA-8BF7-4ED5-8D5F-36C52B67A35C}" srcOrd="2" destOrd="0" presId="urn:microsoft.com/office/officeart/2005/8/layout/hierarchy2"/>
    <dgm:cxn modelId="{17F80597-FC78-477D-A320-02A4F2D14875}" type="presParOf" srcId="{0050C4EA-8BF7-4ED5-8D5F-36C52B67A35C}" destId="{63E96AFC-8C6A-45E6-8D4C-B66A50C74262}" srcOrd="0" destOrd="0" presId="urn:microsoft.com/office/officeart/2005/8/layout/hierarchy2"/>
    <dgm:cxn modelId="{065CD826-6117-44CA-9B6C-CEEDEA479B79}" type="presParOf" srcId="{DB2A9A61-3CDE-4617-9751-FCC7E4E8D905}" destId="{A0EC9241-784C-48D8-AB33-9B72DFE4B9FD}" srcOrd="3" destOrd="0" presId="urn:microsoft.com/office/officeart/2005/8/layout/hierarchy2"/>
    <dgm:cxn modelId="{8D719E87-2BA7-4503-8FFF-F2E789AD7937}" type="presParOf" srcId="{A0EC9241-784C-48D8-AB33-9B72DFE4B9FD}" destId="{475C2150-AD39-4D56-9599-C707B6AC5C3E}" srcOrd="0" destOrd="0" presId="urn:microsoft.com/office/officeart/2005/8/layout/hierarchy2"/>
    <dgm:cxn modelId="{F32EA14C-3F20-4F49-850D-A4996F43CB98}" type="presParOf" srcId="{A0EC9241-784C-48D8-AB33-9B72DFE4B9FD}" destId="{80083F0F-3689-4F74-A5EF-E5CD2540D7A5}" srcOrd="1" destOrd="0" presId="urn:microsoft.com/office/officeart/2005/8/layout/hierarchy2"/>
    <dgm:cxn modelId="{943A3C20-ADBB-45E8-A1BE-2A59DA0CC801}" type="presParOf" srcId="{04AB4592-5DC5-491D-BE23-EA6EBA6C9B17}" destId="{E4D6F86A-0944-4611-AFDC-9A2E56AA7BC3}" srcOrd="2" destOrd="0" presId="urn:microsoft.com/office/officeart/2005/8/layout/hierarchy2"/>
    <dgm:cxn modelId="{E2BB0315-C1FE-49F3-AEC4-DB13C7D22801}" type="presParOf" srcId="{E4D6F86A-0944-4611-AFDC-9A2E56AA7BC3}" destId="{4AB444F1-35EE-4CF1-A91D-B34D3A9DA843}" srcOrd="0" destOrd="0" presId="urn:microsoft.com/office/officeart/2005/8/layout/hierarchy2"/>
    <dgm:cxn modelId="{2052881B-DA49-4BBC-8903-57D21D2BEC54}" type="presParOf" srcId="{04AB4592-5DC5-491D-BE23-EA6EBA6C9B17}" destId="{33E9D44C-38B9-477B-9179-07CB7DABB219}" srcOrd="3" destOrd="0" presId="urn:microsoft.com/office/officeart/2005/8/layout/hierarchy2"/>
    <dgm:cxn modelId="{979840B8-700B-4895-B926-93D59C22FAE5}" type="presParOf" srcId="{33E9D44C-38B9-477B-9179-07CB7DABB219}" destId="{ED592979-4645-4611-964A-8DA3C317EF1F}" srcOrd="0" destOrd="0" presId="urn:microsoft.com/office/officeart/2005/8/layout/hierarchy2"/>
    <dgm:cxn modelId="{364BC400-B094-4793-A74E-AD80251A389F}" type="presParOf" srcId="{33E9D44C-38B9-477B-9179-07CB7DABB219}" destId="{AC305E6B-9315-48F4-B548-A8ABC812A1A8}" srcOrd="1" destOrd="0" presId="urn:microsoft.com/office/officeart/2005/8/layout/hierarchy2"/>
    <dgm:cxn modelId="{101409D1-71BB-42E3-86E5-6837F27C6E93}" type="presParOf" srcId="{AC305E6B-9315-48F4-B548-A8ABC812A1A8}" destId="{86ACBFB7-961F-46C0-BFF5-D8CCFDDF76FC}" srcOrd="0" destOrd="0" presId="urn:microsoft.com/office/officeart/2005/8/layout/hierarchy2"/>
    <dgm:cxn modelId="{C63BC612-98CB-43A1-837F-618F49C460FF}" type="presParOf" srcId="{86ACBFB7-961F-46C0-BFF5-D8CCFDDF76FC}" destId="{195CC0A1-54E0-4448-8F1B-FF46EB51492D}" srcOrd="0" destOrd="0" presId="urn:microsoft.com/office/officeart/2005/8/layout/hierarchy2"/>
    <dgm:cxn modelId="{9ED10D48-DAB8-4839-BA69-867CBC096541}" type="presParOf" srcId="{AC305E6B-9315-48F4-B548-A8ABC812A1A8}" destId="{809622E3-40BA-4A02-B8D7-51A150C5EB54}" srcOrd="1" destOrd="0" presId="urn:microsoft.com/office/officeart/2005/8/layout/hierarchy2"/>
    <dgm:cxn modelId="{8B8781DA-9C1D-4925-AB64-11A6430C6EB8}" type="presParOf" srcId="{809622E3-40BA-4A02-B8D7-51A150C5EB54}" destId="{99A926EF-AD66-4FE3-87F4-C088E1470174}" srcOrd="0" destOrd="0" presId="urn:microsoft.com/office/officeart/2005/8/layout/hierarchy2"/>
    <dgm:cxn modelId="{4A061B3E-51B5-4E56-9DC3-1C6313C07C46}" type="presParOf" srcId="{809622E3-40BA-4A02-B8D7-51A150C5EB54}" destId="{34600621-1E86-4EFE-9628-10DF8597E70C}" srcOrd="1" destOrd="0" presId="urn:microsoft.com/office/officeart/2005/8/layout/hierarchy2"/>
    <dgm:cxn modelId="{CBA4A14E-F030-4C0F-A863-AF96E2B2DD6D}" type="presParOf" srcId="{DD253FFB-678C-4677-8227-16BBDB8E7D14}" destId="{B6C9DA93-5054-4729-A146-1A970DF2EFD2}" srcOrd="2" destOrd="0" presId="urn:microsoft.com/office/officeart/2005/8/layout/hierarchy2"/>
    <dgm:cxn modelId="{0FEEBAD8-5B61-411A-814A-6B7F0F11B69A}" type="presParOf" srcId="{B6C9DA93-5054-4729-A146-1A970DF2EFD2}" destId="{A06C3FCE-E8ED-4E80-98C3-5652F0ECD555}" srcOrd="0" destOrd="0" presId="urn:microsoft.com/office/officeart/2005/8/layout/hierarchy2"/>
    <dgm:cxn modelId="{4D096200-6579-4884-B57E-598421A08E62}" type="presParOf" srcId="{B6C9DA93-5054-4729-A146-1A970DF2EFD2}" destId="{DB55114A-9604-41EB-9DCE-1FCFBDFBAB63}" srcOrd="1" destOrd="0" presId="urn:microsoft.com/office/officeart/2005/8/layout/hierarchy2"/>
    <dgm:cxn modelId="{97C41132-4E1B-4B19-B3BC-880CC22A571E}" type="presParOf" srcId="{DB55114A-9604-41EB-9DCE-1FCFBDFBAB63}" destId="{BCBA4074-C5BB-41AD-BEBC-DFFFDB943927}" srcOrd="0" destOrd="0" presId="urn:microsoft.com/office/officeart/2005/8/layout/hierarchy2"/>
    <dgm:cxn modelId="{56CD0820-830D-484A-B5EB-81333B326157}" type="presParOf" srcId="{BCBA4074-C5BB-41AD-BEBC-DFFFDB943927}" destId="{5B447DD4-B4C3-44A3-A744-22524A0650C0}" srcOrd="0" destOrd="0" presId="urn:microsoft.com/office/officeart/2005/8/layout/hierarchy2"/>
    <dgm:cxn modelId="{AA3816D6-0623-491A-B570-D8A877BAACD2}" type="presParOf" srcId="{DB55114A-9604-41EB-9DCE-1FCFBDFBAB63}" destId="{AFFCB089-DE9A-46EF-A653-DD7ADD2240F4}" srcOrd="1" destOrd="0" presId="urn:microsoft.com/office/officeart/2005/8/layout/hierarchy2"/>
    <dgm:cxn modelId="{F6EAAEB4-2436-4D3A-A08B-CFA36A5849B6}" type="presParOf" srcId="{AFFCB089-DE9A-46EF-A653-DD7ADD2240F4}" destId="{91570F83-5DBF-4A17-821C-8F5D05BEB604}" srcOrd="0" destOrd="0" presId="urn:microsoft.com/office/officeart/2005/8/layout/hierarchy2"/>
    <dgm:cxn modelId="{CEDE2FE2-4441-4313-8E09-9B868926313A}" type="presParOf" srcId="{AFFCB089-DE9A-46EF-A653-DD7ADD2240F4}" destId="{17FE5B86-8F2D-417A-93EA-46C33A661616}" srcOrd="1" destOrd="0" presId="urn:microsoft.com/office/officeart/2005/8/layout/hierarchy2"/>
    <dgm:cxn modelId="{48F67BF0-C4CD-46FD-8844-D3F3449F0CE6}" type="presParOf" srcId="{17FE5B86-8F2D-417A-93EA-46C33A661616}" destId="{1B034387-089F-4FA8-851B-50DF716A04EC}" srcOrd="0" destOrd="0" presId="urn:microsoft.com/office/officeart/2005/8/layout/hierarchy2"/>
    <dgm:cxn modelId="{631322C6-557B-40CA-9BC8-A418C64A108F}" type="presParOf" srcId="{1B034387-089F-4FA8-851B-50DF716A04EC}" destId="{D24549E9-FBF0-4E1B-8E2B-1A49EE7D58B6}" srcOrd="0" destOrd="0" presId="urn:microsoft.com/office/officeart/2005/8/layout/hierarchy2"/>
    <dgm:cxn modelId="{6C676686-4EB7-474B-8087-D71CCA4028F3}" type="presParOf" srcId="{17FE5B86-8F2D-417A-93EA-46C33A661616}" destId="{CB43FBCC-150F-4B63-AE02-BE604CBD60D2}" srcOrd="1" destOrd="0" presId="urn:microsoft.com/office/officeart/2005/8/layout/hierarchy2"/>
    <dgm:cxn modelId="{D48209FE-049F-442A-8436-B87F2AAC65D5}" type="presParOf" srcId="{CB43FBCC-150F-4B63-AE02-BE604CBD60D2}" destId="{3EBC391C-916B-4DC1-B952-F6AA8B8E0576}" srcOrd="0" destOrd="0" presId="urn:microsoft.com/office/officeart/2005/8/layout/hierarchy2"/>
    <dgm:cxn modelId="{F3EC7993-2FD9-4DF4-BD94-44688DA78B87}" type="presParOf" srcId="{CB43FBCC-150F-4B63-AE02-BE604CBD60D2}" destId="{EB988E47-F2A8-42A5-80B2-964CA00544B7}" srcOrd="1" destOrd="0" presId="urn:microsoft.com/office/officeart/2005/8/layout/hierarchy2"/>
    <dgm:cxn modelId="{0E65810C-DFE8-4A8F-8A74-A7196DC4F4DE}" type="presParOf" srcId="{17FE5B86-8F2D-417A-93EA-46C33A661616}" destId="{656FFCE8-CFB3-4B7C-A7F5-558605C7567A}" srcOrd="2" destOrd="0" presId="urn:microsoft.com/office/officeart/2005/8/layout/hierarchy2"/>
    <dgm:cxn modelId="{29F4F5FC-7A5B-47E4-9C85-3464B488C80F}" type="presParOf" srcId="{656FFCE8-CFB3-4B7C-A7F5-558605C7567A}" destId="{F0B8D058-F192-4845-B43F-344B420E81C8}" srcOrd="0" destOrd="0" presId="urn:microsoft.com/office/officeart/2005/8/layout/hierarchy2"/>
    <dgm:cxn modelId="{416D9FF6-9782-4142-A863-642A5A0EFCDB}" type="presParOf" srcId="{17FE5B86-8F2D-417A-93EA-46C33A661616}" destId="{5F0A5BDF-869E-45DF-92A0-D31ACAEBB7FD}" srcOrd="3" destOrd="0" presId="urn:microsoft.com/office/officeart/2005/8/layout/hierarchy2"/>
    <dgm:cxn modelId="{7D07C0D7-EAF0-4A1E-B7CC-1B214841F479}" type="presParOf" srcId="{5F0A5BDF-869E-45DF-92A0-D31ACAEBB7FD}" destId="{EB3728C3-D8E4-4391-A1D8-B50D2F77B9A9}" srcOrd="0" destOrd="0" presId="urn:microsoft.com/office/officeart/2005/8/layout/hierarchy2"/>
    <dgm:cxn modelId="{A5C0209E-E16B-4211-9701-20C2A780106B}" type="presParOf" srcId="{5F0A5BDF-869E-45DF-92A0-D31ACAEBB7FD}" destId="{D6469111-5996-4B66-96E4-35203A9967A9}" srcOrd="1" destOrd="0" presId="urn:microsoft.com/office/officeart/2005/8/layout/hierarchy2"/>
    <dgm:cxn modelId="{C05664D6-2E84-40D4-88B2-F4472EAE49B8}" type="presParOf" srcId="{DB55114A-9604-41EB-9DCE-1FCFBDFBAB63}" destId="{B3730C38-4DC4-4BB4-BFE8-247BAA497C9A}" srcOrd="2" destOrd="0" presId="urn:microsoft.com/office/officeart/2005/8/layout/hierarchy2"/>
    <dgm:cxn modelId="{4058E9FD-464D-4066-837D-952FCE0FA012}" type="presParOf" srcId="{B3730C38-4DC4-4BB4-BFE8-247BAA497C9A}" destId="{0AFA16F2-A904-43B6-891F-095442305959}" srcOrd="0" destOrd="0" presId="urn:microsoft.com/office/officeart/2005/8/layout/hierarchy2"/>
    <dgm:cxn modelId="{2FD4A78C-80E1-4368-AA0E-762069C9936F}" type="presParOf" srcId="{DB55114A-9604-41EB-9DCE-1FCFBDFBAB63}" destId="{A6B88DA1-99AC-4545-9A7A-29AAD097803F}" srcOrd="3" destOrd="0" presId="urn:microsoft.com/office/officeart/2005/8/layout/hierarchy2"/>
    <dgm:cxn modelId="{74F2AAD8-05C4-442E-A16C-180BD0B6B51C}" type="presParOf" srcId="{A6B88DA1-99AC-4545-9A7A-29AAD097803F}" destId="{948670CD-47F8-46B1-862E-1F4C8C71C136}" srcOrd="0" destOrd="0" presId="urn:microsoft.com/office/officeart/2005/8/layout/hierarchy2"/>
    <dgm:cxn modelId="{C04B9616-08A7-469B-A29E-433CBD651F11}" type="presParOf" srcId="{A6B88DA1-99AC-4545-9A7A-29AAD097803F}" destId="{5D57C0EA-374F-4D3F-A47C-648A01839AAB}" srcOrd="1" destOrd="0" presId="urn:microsoft.com/office/officeart/2005/8/layout/hierarchy2"/>
    <dgm:cxn modelId="{A22C12E2-B2E4-43C3-B04A-9CF1B0AAF37C}" type="presParOf" srcId="{5D57C0EA-374F-4D3F-A47C-648A01839AAB}" destId="{791B710F-751E-4978-A8BA-CCA92B1097AA}" srcOrd="0" destOrd="0" presId="urn:microsoft.com/office/officeart/2005/8/layout/hierarchy2"/>
    <dgm:cxn modelId="{24BF38EC-A3DE-4B8B-B6AE-16EC77863F12}" type="presParOf" srcId="{791B710F-751E-4978-A8BA-CCA92B1097AA}" destId="{8114884D-1557-4317-A447-EA81E1C87F57}" srcOrd="0" destOrd="0" presId="urn:microsoft.com/office/officeart/2005/8/layout/hierarchy2"/>
    <dgm:cxn modelId="{A650E16B-8FBA-4304-A2C9-9D736248044C}" type="presParOf" srcId="{5D57C0EA-374F-4D3F-A47C-648A01839AAB}" destId="{E45032DA-BF95-4235-8B7D-19D43C3B4D23}" srcOrd="1" destOrd="0" presId="urn:microsoft.com/office/officeart/2005/8/layout/hierarchy2"/>
    <dgm:cxn modelId="{AD1152CD-637C-4D55-9DBF-EFD4BA94006B}" type="presParOf" srcId="{E45032DA-BF95-4235-8B7D-19D43C3B4D23}" destId="{B2E68623-812E-45FE-A164-D63736AEB22F}" srcOrd="0" destOrd="0" presId="urn:microsoft.com/office/officeart/2005/8/layout/hierarchy2"/>
    <dgm:cxn modelId="{81989D29-AB6F-4214-BE15-2FA2DAB8A893}" type="presParOf" srcId="{E45032DA-BF95-4235-8B7D-19D43C3B4D23}" destId="{FB9F73E8-E81A-41E1-B36C-F9DED2EBA1BF}" srcOrd="1" destOrd="0" presId="urn:microsoft.com/office/officeart/2005/8/layout/hierarchy2"/>
    <dgm:cxn modelId="{7A573856-D443-4476-8DF6-A4F874332C86}" type="presParOf" srcId="{DB55114A-9604-41EB-9DCE-1FCFBDFBAB63}" destId="{785B7C73-3DC8-48DB-A958-96C6B059CBDD}" srcOrd="4" destOrd="0" presId="urn:microsoft.com/office/officeart/2005/8/layout/hierarchy2"/>
    <dgm:cxn modelId="{842A7140-78A2-425E-B6BB-0AE5AEA16F63}" type="presParOf" srcId="{785B7C73-3DC8-48DB-A958-96C6B059CBDD}" destId="{2D3CC39D-0EF4-41CE-B02F-5CFAFA4E9825}" srcOrd="0" destOrd="0" presId="urn:microsoft.com/office/officeart/2005/8/layout/hierarchy2"/>
    <dgm:cxn modelId="{A1180327-628D-42A6-96B0-5A0DE64C639D}" type="presParOf" srcId="{DB55114A-9604-41EB-9DCE-1FCFBDFBAB63}" destId="{4A0DA7D8-E892-41BD-B352-70410E180563}" srcOrd="5" destOrd="0" presId="urn:microsoft.com/office/officeart/2005/8/layout/hierarchy2"/>
    <dgm:cxn modelId="{6033F3DF-FB6E-412A-8E2C-ADD7D571D35D}" type="presParOf" srcId="{4A0DA7D8-E892-41BD-B352-70410E180563}" destId="{64D83940-F6ED-44D4-85B3-1E5CE52303C3}" srcOrd="0" destOrd="0" presId="urn:microsoft.com/office/officeart/2005/8/layout/hierarchy2"/>
    <dgm:cxn modelId="{08DBE2AA-46FA-48EE-9AE6-59BECA021556}" type="presParOf" srcId="{4A0DA7D8-E892-41BD-B352-70410E180563}" destId="{12550403-DDD9-4D26-BB8C-B1CC18E0C76E}" srcOrd="1" destOrd="0" presId="urn:microsoft.com/office/officeart/2005/8/layout/hierarchy2"/>
    <dgm:cxn modelId="{10739CB4-0560-4098-95AE-70ACFF6328E2}" type="presParOf" srcId="{12550403-DDD9-4D26-BB8C-B1CC18E0C76E}" destId="{6DFCA087-4326-488B-881E-8BE2F2D4F561}" srcOrd="0" destOrd="0" presId="urn:microsoft.com/office/officeart/2005/8/layout/hierarchy2"/>
    <dgm:cxn modelId="{0AED49A0-39D0-406F-B4DE-C4158D3E79E9}" type="presParOf" srcId="{6DFCA087-4326-488B-881E-8BE2F2D4F561}" destId="{618EA366-5E25-4253-8941-269C30F25577}" srcOrd="0" destOrd="0" presId="urn:microsoft.com/office/officeart/2005/8/layout/hierarchy2"/>
    <dgm:cxn modelId="{F299B23F-FB48-444C-90FA-936F00CFC34F}" type="presParOf" srcId="{12550403-DDD9-4D26-BB8C-B1CC18E0C76E}" destId="{A1BB5D81-2130-4104-8711-6B3567B95866}" srcOrd="1" destOrd="0" presId="urn:microsoft.com/office/officeart/2005/8/layout/hierarchy2"/>
    <dgm:cxn modelId="{02EA6F01-229E-423D-A5D6-2B56F7260800}" type="presParOf" srcId="{A1BB5D81-2130-4104-8711-6B3567B95866}" destId="{C15F9A2F-0726-4152-B867-02EAD79843D2}" srcOrd="0" destOrd="0" presId="urn:microsoft.com/office/officeart/2005/8/layout/hierarchy2"/>
    <dgm:cxn modelId="{1D0EC9AB-DF59-4F4A-9C55-9B894BD769DB}" type="presParOf" srcId="{A1BB5D81-2130-4104-8711-6B3567B95866}" destId="{30C5E60B-8E7F-4F9F-B53C-3693CA777AED}" srcOrd="1" destOrd="0" presId="urn:microsoft.com/office/officeart/2005/8/layout/hierarchy2"/>
    <dgm:cxn modelId="{4E8FB356-7AA0-4CE6-AD2D-0492F7953B0B}" type="presParOf" srcId="{12550403-DDD9-4D26-BB8C-B1CC18E0C76E}" destId="{F55CA47D-A14D-4CC1-881B-C256C46250BC}" srcOrd="2" destOrd="0" presId="urn:microsoft.com/office/officeart/2005/8/layout/hierarchy2"/>
    <dgm:cxn modelId="{777BD88F-E119-4624-81C5-DF86F9EE35D0}" type="presParOf" srcId="{F55CA47D-A14D-4CC1-881B-C256C46250BC}" destId="{23847D49-D7F8-44FE-AD0D-9A53B974DE0A}" srcOrd="0" destOrd="0" presId="urn:microsoft.com/office/officeart/2005/8/layout/hierarchy2"/>
    <dgm:cxn modelId="{D0741478-4AE6-4060-9E6E-17F2F50CE942}" type="presParOf" srcId="{12550403-DDD9-4D26-BB8C-B1CC18E0C76E}" destId="{408F2390-C178-4266-9190-A45A6DA21A17}" srcOrd="3" destOrd="0" presId="urn:microsoft.com/office/officeart/2005/8/layout/hierarchy2"/>
    <dgm:cxn modelId="{6CEA9F0E-7C7B-47EF-956E-6B8CEA43F607}" type="presParOf" srcId="{408F2390-C178-4266-9190-A45A6DA21A17}" destId="{5037D22B-93C3-4307-A644-32907FCB51C7}" srcOrd="0" destOrd="0" presId="urn:microsoft.com/office/officeart/2005/8/layout/hierarchy2"/>
    <dgm:cxn modelId="{E7E13928-6C99-49ED-9866-479CCA9E46DB}" type="presParOf" srcId="{408F2390-C178-4266-9190-A45A6DA21A17}" destId="{DD5D7D57-E695-48A5-8FA6-B8E012C6F913}" srcOrd="1" destOrd="0" presId="urn:microsoft.com/office/officeart/2005/8/layout/hierarchy2"/>
    <dgm:cxn modelId="{B6BC9D0D-5A75-47C8-A09E-864CC6EAC07B}" type="presParOf" srcId="{12550403-DDD9-4D26-BB8C-B1CC18E0C76E}" destId="{56469A50-CD44-4F89-9103-88FF32AF77BC}" srcOrd="4" destOrd="0" presId="urn:microsoft.com/office/officeart/2005/8/layout/hierarchy2"/>
    <dgm:cxn modelId="{CE10560D-E120-439D-BEF5-353A617CA660}" type="presParOf" srcId="{56469A50-CD44-4F89-9103-88FF32AF77BC}" destId="{27CD4139-CC38-4884-9603-A271536B717D}" srcOrd="0" destOrd="0" presId="urn:microsoft.com/office/officeart/2005/8/layout/hierarchy2"/>
    <dgm:cxn modelId="{141A71B2-452B-4CE0-AC1E-67691FB303F0}" type="presParOf" srcId="{12550403-DDD9-4D26-BB8C-B1CC18E0C76E}" destId="{5508E15B-4858-4F7D-9410-845E591A6159}" srcOrd="5" destOrd="0" presId="urn:microsoft.com/office/officeart/2005/8/layout/hierarchy2"/>
    <dgm:cxn modelId="{254B1430-A49E-4F24-9900-07CF332AEBA2}" type="presParOf" srcId="{5508E15B-4858-4F7D-9410-845E591A6159}" destId="{C9DB0E59-B708-4B44-9F79-1D546394F139}" srcOrd="0" destOrd="0" presId="urn:microsoft.com/office/officeart/2005/8/layout/hierarchy2"/>
    <dgm:cxn modelId="{DC25534F-F62E-4366-85F6-89582808397A}" type="presParOf" srcId="{5508E15B-4858-4F7D-9410-845E591A6159}" destId="{01E8F32D-5752-4957-8079-750FCF596B3B}" srcOrd="1" destOrd="0" presId="urn:microsoft.com/office/officeart/2005/8/layout/hierarchy2"/>
    <dgm:cxn modelId="{33304269-09CF-4364-9EB4-DE70CF0FC926}" type="presParOf" srcId="{DD253FFB-678C-4677-8227-16BBDB8E7D14}" destId="{BE952946-56B5-41C6-8985-DB919E09EE9D}" srcOrd="3" destOrd="0" presId="urn:microsoft.com/office/officeart/2005/8/layout/hierarchy2"/>
    <dgm:cxn modelId="{8438F5E1-D2FA-4E29-9CCD-F2C590C52B34}" type="presParOf" srcId="{BE952946-56B5-41C6-8985-DB919E09EE9D}" destId="{1ACE095D-9068-47F4-B255-AC9CE7B68FED}" srcOrd="0" destOrd="0" presId="urn:microsoft.com/office/officeart/2005/8/layout/hierarchy2"/>
    <dgm:cxn modelId="{CC0D4E2B-23A2-4E68-AC27-EC53A0289DB2}" type="presParOf" srcId="{BE952946-56B5-41C6-8985-DB919E09EE9D}" destId="{29876463-C97A-4358-BE4A-3C088692CD5E}" srcOrd="1" destOrd="0" presId="urn:microsoft.com/office/officeart/2005/8/layout/hierarchy2"/>
    <dgm:cxn modelId="{747385AE-1693-43F6-9B7F-ECC8393CEFBC}" type="presParOf" srcId="{29876463-C97A-4358-BE4A-3C088692CD5E}" destId="{F336D897-2ABC-4E07-8817-6CA31FE5461A}" srcOrd="0" destOrd="0" presId="urn:microsoft.com/office/officeart/2005/8/layout/hierarchy2"/>
    <dgm:cxn modelId="{D7C47F25-7848-4F28-902F-83698AAAA0FB}" type="presParOf" srcId="{F336D897-2ABC-4E07-8817-6CA31FE5461A}" destId="{D7239700-5A01-474F-95E8-D87145EDC079}" srcOrd="0" destOrd="0" presId="urn:microsoft.com/office/officeart/2005/8/layout/hierarchy2"/>
    <dgm:cxn modelId="{B66491CC-E878-43A7-86F2-7D67348B74C8}" type="presParOf" srcId="{29876463-C97A-4358-BE4A-3C088692CD5E}" destId="{CA9FA401-73C3-4BFD-80CB-33AD40A93782}" srcOrd="1" destOrd="0" presId="urn:microsoft.com/office/officeart/2005/8/layout/hierarchy2"/>
    <dgm:cxn modelId="{0CAF8C4D-1FB6-4A89-945F-275269B01DB5}" type="presParOf" srcId="{CA9FA401-73C3-4BFD-80CB-33AD40A93782}" destId="{FD60C9D8-76A0-4016-8CA5-BA96DF394498}" srcOrd="0" destOrd="0" presId="urn:microsoft.com/office/officeart/2005/8/layout/hierarchy2"/>
    <dgm:cxn modelId="{13FC0852-4573-4CB7-954E-7666A53106DB}" type="presParOf" srcId="{CA9FA401-73C3-4BFD-80CB-33AD40A93782}" destId="{68490E25-F7E6-4B4A-AF1E-C1D617D4BD10}" srcOrd="1" destOrd="0" presId="urn:microsoft.com/office/officeart/2005/8/layout/hierarchy2"/>
    <dgm:cxn modelId="{E0A89CEF-E5A2-4325-ABCA-CDB47584B69B}" type="presParOf" srcId="{68490E25-F7E6-4B4A-AF1E-C1D617D4BD10}" destId="{62B7ECBB-87F9-436E-8CFB-2BF5C344C0A4}" srcOrd="0" destOrd="0" presId="urn:microsoft.com/office/officeart/2005/8/layout/hierarchy2"/>
    <dgm:cxn modelId="{F58FA72A-2AF5-4166-915E-9DF39570C49C}" type="presParOf" srcId="{62B7ECBB-87F9-436E-8CFB-2BF5C344C0A4}" destId="{19F43E84-08B0-48AB-9BF3-109CD8EA2770}" srcOrd="0" destOrd="0" presId="urn:microsoft.com/office/officeart/2005/8/layout/hierarchy2"/>
    <dgm:cxn modelId="{5FCC23A1-AC59-4346-AD62-13212E1A161E}" type="presParOf" srcId="{68490E25-F7E6-4B4A-AF1E-C1D617D4BD10}" destId="{FB4A51C9-EA45-4F4B-B601-5F7AA156A35E}" srcOrd="1" destOrd="0" presId="urn:microsoft.com/office/officeart/2005/8/layout/hierarchy2"/>
    <dgm:cxn modelId="{1596C00E-DE15-409F-B13F-83F8E80E5FE3}" type="presParOf" srcId="{FB4A51C9-EA45-4F4B-B601-5F7AA156A35E}" destId="{F45D54C1-A272-4D92-8D1D-DEA5C33304E7}" srcOrd="0" destOrd="0" presId="urn:microsoft.com/office/officeart/2005/8/layout/hierarchy2"/>
    <dgm:cxn modelId="{4D84EB20-D31E-4470-8150-3D4705B44D9E}" type="presParOf" srcId="{FB4A51C9-EA45-4F4B-B601-5F7AA156A35E}" destId="{86670409-5574-4CA3-BE44-3EF01BE17524}" srcOrd="1" destOrd="0" presId="urn:microsoft.com/office/officeart/2005/8/layout/hierarchy2"/>
    <dgm:cxn modelId="{6ED4AD99-80FB-409C-B23B-718C67C67FF9}" type="presParOf" srcId="{29876463-C97A-4358-BE4A-3C088692CD5E}" destId="{5D9017E8-C4FF-4A3B-B53C-C7C812AEA46E}" srcOrd="2" destOrd="0" presId="urn:microsoft.com/office/officeart/2005/8/layout/hierarchy2"/>
    <dgm:cxn modelId="{CA0F06D1-B4D5-437F-A587-41324AAB56D2}" type="presParOf" srcId="{5D9017E8-C4FF-4A3B-B53C-C7C812AEA46E}" destId="{3887CA2D-FC96-49BA-A8D8-FA13DB12E6FF}" srcOrd="0" destOrd="0" presId="urn:microsoft.com/office/officeart/2005/8/layout/hierarchy2"/>
    <dgm:cxn modelId="{DFE0764E-33F2-45D6-B32B-350A728C90E0}" type="presParOf" srcId="{29876463-C97A-4358-BE4A-3C088692CD5E}" destId="{A9251570-3B07-4E4E-BE27-E6E21B7C193D}" srcOrd="3" destOrd="0" presId="urn:microsoft.com/office/officeart/2005/8/layout/hierarchy2"/>
    <dgm:cxn modelId="{1340D527-3C0F-4093-B6A6-1B8DFDF803C0}" type="presParOf" srcId="{A9251570-3B07-4E4E-BE27-E6E21B7C193D}" destId="{1472FE28-179D-4758-91FE-FA0EA039C464}" srcOrd="0" destOrd="0" presId="urn:microsoft.com/office/officeart/2005/8/layout/hierarchy2"/>
    <dgm:cxn modelId="{C7BFB0B4-BCE5-4C58-88F2-7F928BCFBAB3}" type="presParOf" srcId="{A9251570-3B07-4E4E-BE27-E6E21B7C193D}" destId="{9BD33F12-A82D-426F-8CDD-1AEDD04643C2}" srcOrd="1" destOrd="0" presId="urn:microsoft.com/office/officeart/2005/8/layout/hierarchy2"/>
    <dgm:cxn modelId="{0F55A0AF-9480-4708-8DF8-73852D14D2EC}" type="presParOf" srcId="{9BD33F12-A82D-426F-8CDD-1AEDD04643C2}" destId="{4E293F8C-62C7-4C95-80C2-009FAA63F3B0}" srcOrd="0" destOrd="0" presId="urn:microsoft.com/office/officeart/2005/8/layout/hierarchy2"/>
    <dgm:cxn modelId="{F022CEFA-74F9-4BFB-AA03-ECDBED5599DF}" type="presParOf" srcId="{4E293F8C-62C7-4C95-80C2-009FAA63F3B0}" destId="{E5736227-3346-41D5-8D35-3F14181D6821}" srcOrd="0" destOrd="0" presId="urn:microsoft.com/office/officeart/2005/8/layout/hierarchy2"/>
    <dgm:cxn modelId="{7C478898-934A-49AA-AD28-B028258815E1}" type="presParOf" srcId="{9BD33F12-A82D-426F-8CDD-1AEDD04643C2}" destId="{8A741FD7-149C-4F6B-940B-D8D33A1360B0}" srcOrd="1" destOrd="0" presId="urn:microsoft.com/office/officeart/2005/8/layout/hierarchy2"/>
    <dgm:cxn modelId="{EF441386-BC8D-438F-8BD5-631ECBF26789}" type="presParOf" srcId="{8A741FD7-149C-4F6B-940B-D8D33A1360B0}" destId="{2C26A9D6-E3DB-485F-AC5D-B80D057734D5}" srcOrd="0" destOrd="0" presId="urn:microsoft.com/office/officeart/2005/8/layout/hierarchy2"/>
    <dgm:cxn modelId="{AC6761D5-70AD-41D2-84AF-359FDEA989CB}" type="presParOf" srcId="{8A741FD7-149C-4F6B-940B-D8D33A1360B0}" destId="{C976BAF6-5085-4885-8D88-86E1377A2F39}" srcOrd="1" destOrd="0" presId="urn:microsoft.com/office/officeart/2005/8/layout/hierarchy2"/>
    <dgm:cxn modelId="{06D46BCC-9C33-49ED-9C03-3108381875BF}" type="presParOf" srcId="{9BD33F12-A82D-426F-8CDD-1AEDD04643C2}" destId="{18DC9A38-645A-4C15-914F-3F6D6B628646}" srcOrd="2" destOrd="0" presId="urn:microsoft.com/office/officeart/2005/8/layout/hierarchy2"/>
    <dgm:cxn modelId="{D2F1CD0C-EC2F-487A-9275-749F6F49E1F2}" type="presParOf" srcId="{18DC9A38-645A-4C15-914F-3F6D6B628646}" destId="{0690F6E2-65F6-4760-B92F-83D8B9503965}" srcOrd="0" destOrd="0" presId="urn:microsoft.com/office/officeart/2005/8/layout/hierarchy2"/>
    <dgm:cxn modelId="{075BDB40-761C-457C-A5E3-B9981878AB5F}" type="presParOf" srcId="{9BD33F12-A82D-426F-8CDD-1AEDD04643C2}" destId="{DE2EC6D3-FC92-4DE8-9634-0952A8623196}" srcOrd="3" destOrd="0" presId="urn:microsoft.com/office/officeart/2005/8/layout/hierarchy2"/>
    <dgm:cxn modelId="{EB42889F-2061-4373-B2CB-F7416BF88BDC}" type="presParOf" srcId="{DE2EC6D3-FC92-4DE8-9634-0952A8623196}" destId="{2658B19A-AF65-4415-8C07-2373F8FA6D78}" srcOrd="0" destOrd="0" presId="urn:microsoft.com/office/officeart/2005/8/layout/hierarchy2"/>
    <dgm:cxn modelId="{D1E90E16-5739-413A-9F90-9B5930AED6AA}" type="presParOf" srcId="{DE2EC6D3-FC92-4DE8-9634-0952A8623196}" destId="{DE6F4C52-0A9B-499D-BF34-C3B420F4ABB8}" srcOrd="1" destOrd="0" presId="urn:microsoft.com/office/officeart/2005/8/layout/hierarchy2"/>
    <dgm:cxn modelId="{8520F57D-AF59-427D-AA59-1ADF14993847}" type="presParOf" srcId="{29876463-C97A-4358-BE4A-3C088692CD5E}" destId="{89AD248F-50AC-4165-BD60-5F6D0DEF685B}" srcOrd="4" destOrd="0" presId="urn:microsoft.com/office/officeart/2005/8/layout/hierarchy2"/>
    <dgm:cxn modelId="{06E9FFAC-B98D-4403-82D0-5866951B3C32}" type="presParOf" srcId="{89AD248F-50AC-4165-BD60-5F6D0DEF685B}" destId="{F22A7652-DF25-4AA5-882B-60D9C9EF5066}" srcOrd="0" destOrd="0" presId="urn:microsoft.com/office/officeart/2005/8/layout/hierarchy2"/>
    <dgm:cxn modelId="{02F9D3A0-8794-4ECF-B149-1AB8F47BECAE}" type="presParOf" srcId="{29876463-C97A-4358-BE4A-3C088692CD5E}" destId="{37D5FD20-2D75-4653-B147-0DD64838D691}" srcOrd="5" destOrd="0" presId="urn:microsoft.com/office/officeart/2005/8/layout/hierarchy2"/>
    <dgm:cxn modelId="{D9430EB2-1935-4A82-BF75-64DC216C7BEB}" type="presParOf" srcId="{37D5FD20-2D75-4653-B147-0DD64838D691}" destId="{2E4D328B-F793-4AB9-ACA4-12A334F1CF52}" srcOrd="0" destOrd="0" presId="urn:microsoft.com/office/officeart/2005/8/layout/hierarchy2"/>
    <dgm:cxn modelId="{6AED1CBF-A623-4FC5-A3E7-6F42D568C012}" type="presParOf" srcId="{37D5FD20-2D75-4653-B147-0DD64838D691}" destId="{91524686-C004-4154-8AC3-4FA1806199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50C95-DD36-4C23-BC8F-F6DE63D40F32}" type="doc">
      <dgm:prSet loTypeId="urn:microsoft.com/office/officeart/2005/8/layout/hierarchy2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fr-FR"/>
        </a:p>
      </dgm:t>
    </dgm:pt>
    <dgm:pt modelId="{7DA85A7F-4CA4-4ADA-BF51-160926F598B8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RCP 2.6</a:t>
          </a:r>
          <a:endParaRPr lang="fr-FR" dirty="0">
            <a:solidFill>
              <a:schemeClr val="tx1"/>
            </a:solidFill>
          </a:endParaRPr>
        </a:p>
      </dgm:t>
    </dgm:pt>
    <dgm:pt modelId="{56E881B8-C720-4F53-BD06-305BA0F2B596}" type="parTrans" cxnId="{D1769F59-33D2-4CBB-A19F-2A3E145A6DE7}">
      <dgm:prSet/>
      <dgm:spPr/>
      <dgm:t>
        <a:bodyPr/>
        <a:lstStyle/>
        <a:p>
          <a:endParaRPr lang="fr-FR"/>
        </a:p>
      </dgm:t>
    </dgm:pt>
    <dgm:pt modelId="{D8CFBE9E-AB0E-4D33-87B2-8EC1D228E794}" type="sibTrans" cxnId="{D1769F59-33D2-4CBB-A19F-2A3E145A6DE7}">
      <dgm:prSet/>
      <dgm:spPr/>
      <dgm:t>
        <a:bodyPr/>
        <a:lstStyle/>
        <a:p>
          <a:endParaRPr lang="fr-FR"/>
        </a:p>
      </dgm:t>
    </dgm:pt>
    <dgm:pt modelId="{29AEA905-B435-44D4-9A57-41CBEE8AE528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C90B550A-6BEA-4924-B40C-35B4CBD6E610}" type="parTrans" cxnId="{071694A8-57B4-47BC-B4B2-3994991F4857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874D319-8427-4582-A138-546D17C451D7}" type="sibTrans" cxnId="{071694A8-57B4-47BC-B4B2-3994991F4857}">
      <dgm:prSet/>
      <dgm:spPr/>
      <dgm:t>
        <a:bodyPr/>
        <a:lstStyle/>
        <a:p>
          <a:endParaRPr lang="fr-FR"/>
        </a:p>
      </dgm:t>
    </dgm:pt>
    <dgm:pt modelId="{A3B6B692-27E9-48A4-9D38-38A3D52052F2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1102201A-C779-4C68-B5AD-01320B1589F7}" type="parTrans" cxnId="{66D43502-E424-4C36-8C8E-813262D18FFF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F8BE7DBF-536D-45DF-9C21-1D1E8BC23A69}" type="sibTrans" cxnId="{66D43502-E424-4C36-8C8E-813262D18FFF}">
      <dgm:prSet/>
      <dgm:spPr/>
      <dgm:t>
        <a:bodyPr/>
        <a:lstStyle/>
        <a:p>
          <a:endParaRPr lang="fr-FR"/>
        </a:p>
      </dgm:t>
    </dgm:pt>
    <dgm:pt modelId="{20D7FCDF-C464-42F8-BA9D-8C362F1A065F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RCP 4.5</a:t>
          </a:r>
          <a:endParaRPr lang="fr-FR" dirty="0">
            <a:solidFill>
              <a:schemeClr val="tx1"/>
            </a:solidFill>
          </a:endParaRPr>
        </a:p>
      </dgm:t>
    </dgm:pt>
    <dgm:pt modelId="{BAC15B5F-E6BE-4E0A-BCAF-0B191BF731D4}" type="parTrans" cxnId="{A217A03E-451E-4927-A5F9-3B8D5DD1D66B}">
      <dgm:prSet/>
      <dgm:spPr/>
      <dgm:t>
        <a:bodyPr/>
        <a:lstStyle/>
        <a:p>
          <a:endParaRPr lang="fr-FR"/>
        </a:p>
      </dgm:t>
    </dgm:pt>
    <dgm:pt modelId="{32B097D1-F4B4-46FA-BD47-8B15FF859210}" type="sibTrans" cxnId="{A217A03E-451E-4927-A5F9-3B8D5DD1D66B}">
      <dgm:prSet/>
      <dgm:spPr/>
      <dgm:t>
        <a:bodyPr/>
        <a:lstStyle/>
        <a:p>
          <a:endParaRPr lang="fr-FR"/>
        </a:p>
      </dgm:t>
    </dgm:pt>
    <dgm:pt modelId="{CBD74D35-6A02-4580-8659-202AD2FE78C9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RCP 8.5</a:t>
          </a:r>
          <a:endParaRPr lang="fr-FR" dirty="0">
            <a:solidFill>
              <a:schemeClr val="tx1"/>
            </a:solidFill>
          </a:endParaRPr>
        </a:p>
      </dgm:t>
    </dgm:pt>
    <dgm:pt modelId="{4FD1716F-B269-4CA7-ABE0-CF10D518ED4D}" type="parTrans" cxnId="{8E25CE4A-B317-4562-AF43-28F1163D7E5D}">
      <dgm:prSet/>
      <dgm:spPr/>
      <dgm:t>
        <a:bodyPr/>
        <a:lstStyle/>
        <a:p>
          <a:endParaRPr lang="fr-FR"/>
        </a:p>
      </dgm:t>
    </dgm:pt>
    <dgm:pt modelId="{37040A29-B237-429D-B408-408EFCEB7F1B}" type="sibTrans" cxnId="{8E25CE4A-B317-4562-AF43-28F1163D7E5D}">
      <dgm:prSet/>
      <dgm:spPr/>
      <dgm:t>
        <a:bodyPr/>
        <a:lstStyle/>
        <a:p>
          <a:endParaRPr lang="fr-FR"/>
        </a:p>
      </dgm:t>
    </dgm:pt>
    <dgm:pt modelId="{FBA459F9-AF6A-40A8-BA0B-1CAD0274BBB5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80322B63-975F-4C42-81D7-40033533263F}" type="parTrans" cxnId="{F84ADDFB-3D58-4AF2-860B-02D0B24E273F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8657379B-1010-401C-A501-431417C32562}" type="sibTrans" cxnId="{F84ADDFB-3D58-4AF2-860B-02D0B24E273F}">
      <dgm:prSet/>
      <dgm:spPr/>
      <dgm:t>
        <a:bodyPr/>
        <a:lstStyle/>
        <a:p>
          <a:endParaRPr lang="fr-FR"/>
        </a:p>
      </dgm:t>
    </dgm:pt>
    <dgm:pt modelId="{60F386EF-5C03-48D6-B97A-60F407B9475B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7005FF30-09C3-4B70-B328-65BA87CC9B01}" type="parTrans" cxnId="{29BA1F9C-CAFD-4B0E-9348-291C67187CAA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E0CD04D1-B034-4B58-B07D-648228E34B5B}" type="sibTrans" cxnId="{29BA1F9C-CAFD-4B0E-9348-291C67187CAA}">
      <dgm:prSet/>
      <dgm:spPr/>
      <dgm:t>
        <a:bodyPr/>
        <a:lstStyle/>
        <a:p>
          <a:endParaRPr lang="fr-FR"/>
        </a:p>
      </dgm:t>
    </dgm:pt>
    <dgm:pt modelId="{8BA8B48F-E63F-413E-963B-82630ACCE4E4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9971321C-CC99-4A0A-8D1D-680A1E63554A}" type="parTrans" cxnId="{5F09B471-2F4B-493E-BB20-73D1A7DD2CCD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2FFF58A-3AA2-4C8D-98F4-BF539033159F}" type="sibTrans" cxnId="{5F09B471-2F4B-493E-BB20-73D1A7DD2CCD}">
      <dgm:prSet/>
      <dgm:spPr/>
      <dgm:t>
        <a:bodyPr/>
        <a:lstStyle/>
        <a:p>
          <a:endParaRPr lang="fr-FR"/>
        </a:p>
      </dgm:t>
    </dgm:pt>
    <dgm:pt modelId="{85B83742-D1F7-405C-9435-A98E612EB08E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93C0807C-2E73-488A-BF27-33FACE4C04AC}" type="parTrans" cxnId="{69991E3C-67BB-4C5F-946A-8A416668A156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FBE31275-2F20-48A0-AFB6-E42F532D238C}" type="sibTrans" cxnId="{69991E3C-67BB-4C5F-946A-8A416668A156}">
      <dgm:prSet/>
      <dgm:spPr/>
      <dgm:t>
        <a:bodyPr/>
        <a:lstStyle/>
        <a:p>
          <a:endParaRPr lang="fr-FR"/>
        </a:p>
      </dgm:t>
    </dgm:pt>
    <dgm:pt modelId="{735038F1-DEBD-4E18-B5DA-0DDAC1675048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7FBCBB48-2AF7-4ECD-92D3-2C9D5D2F59A2}" type="parTrans" cxnId="{781D38DA-AF89-4B47-8A1C-B4D05B6EA02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13FF559-965C-4EA0-BBB2-5FD78026A3C9}" type="sibTrans" cxnId="{781D38DA-AF89-4B47-8A1C-B4D05B6EA023}">
      <dgm:prSet/>
      <dgm:spPr/>
      <dgm:t>
        <a:bodyPr/>
        <a:lstStyle/>
        <a:p>
          <a:endParaRPr lang="fr-FR"/>
        </a:p>
      </dgm:t>
    </dgm:pt>
    <dgm:pt modelId="{6C5C35D0-7E03-4847-9A15-B1CD556176AE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833E05B8-FB4E-4A97-B6E1-E9787C8429D2}" type="parTrans" cxnId="{4BB605E3-A690-4D3A-998C-4D6DB80C9D85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55282AB-9D47-4498-8D04-375C445F2058}" type="sibTrans" cxnId="{4BB605E3-A690-4D3A-998C-4D6DB80C9D85}">
      <dgm:prSet/>
      <dgm:spPr/>
      <dgm:t>
        <a:bodyPr/>
        <a:lstStyle/>
        <a:p>
          <a:endParaRPr lang="fr-FR"/>
        </a:p>
      </dgm:t>
    </dgm:pt>
    <dgm:pt modelId="{92D2F005-27A2-4BBD-8325-FAE5C60CDC34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826CF7A8-F97B-481D-AD1E-B683ECD34D2E}" type="parTrans" cxnId="{B8CE1542-B10A-4BE7-B9E5-1D5E162E9B26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596E687-309C-4942-8037-1BBAC9C781E4}" type="sibTrans" cxnId="{B8CE1542-B10A-4BE7-B9E5-1D5E162E9B26}">
      <dgm:prSet/>
      <dgm:spPr/>
      <dgm:t>
        <a:bodyPr/>
        <a:lstStyle/>
        <a:p>
          <a:endParaRPr lang="fr-FR"/>
        </a:p>
      </dgm:t>
    </dgm:pt>
    <dgm:pt modelId="{923D0F06-5CA8-43DF-B00C-EAA210952511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3AA343AC-33FC-421A-9DC5-C7219CF4F11A}" type="parTrans" cxnId="{9A83D69E-8DC0-4484-B51B-0E0330C4BDE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22FBECB3-5959-44D4-9602-CEE259D141E5}" type="sibTrans" cxnId="{9A83D69E-8DC0-4484-B51B-0E0330C4BDE4}">
      <dgm:prSet/>
      <dgm:spPr/>
      <dgm:t>
        <a:bodyPr/>
        <a:lstStyle/>
        <a:p>
          <a:endParaRPr lang="fr-FR"/>
        </a:p>
      </dgm:t>
    </dgm:pt>
    <dgm:pt modelId="{BF197038-B074-41C1-821C-1BDE944B10CD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E16B2B21-11AE-4D3E-94D9-512E73E11AB4}" type="parTrans" cxnId="{CC5A4515-A8D6-46AF-9D87-5FC14BB883AC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2D76073-E164-4B43-9F8A-29F567AF9F7D}" type="sibTrans" cxnId="{CC5A4515-A8D6-46AF-9D87-5FC14BB883AC}">
      <dgm:prSet/>
      <dgm:spPr/>
      <dgm:t>
        <a:bodyPr/>
        <a:lstStyle/>
        <a:p>
          <a:endParaRPr lang="fr-FR"/>
        </a:p>
      </dgm:t>
    </dgm:pt>
    <dgm:pt modelId="{41AC14CE-BD70-4D20-8056-19E6816ABE2A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F2252B80-B4EA-449C-B38E-B6C2B6583588}" type="parTrans" cxnId="{D4853379-2368-4B90-ABD3-5265DFF96CF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7649E5D4-553D-4EB2-9889-36AA7A730327}" type="sibTrans" cxnId="{D4853379-2368-4B90-ABD3-5265DFF96CF4}">
      <dgm:prSet/>
      <dgm:spPr/>
      <dgm:t>
        <a:bodyPr/>
        <a:lstStyle/>
        <a:p>
          <a:endParaRPr lang="fr-FR"/>
        </a:p>
      </dgm:t>
    </dgm:pt>
    <dgm:pt modelId="{5F9EEDD7-39BB-4796-ABF1-98F611D23AC6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CAA2CC51-1060-4E61-AE13-61BD8CC842B2}" type="parTrans" cxnId="{97ACE54D-946E-49F9-88EF-68BFCB67E968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7F895038-8FEE-4D42-9663-B5ABBDEB819B}" type="sibTrans" cxnId="{97ACE54D-946E-49F9-88EF-68BFCB67E968}">
      <dgm:prSet/>
      <dgm:spPr/>
      <dgm:t>
        <a:bodyPr/>
        <a:lstStyle/>
        <a:p>
          <a:endParaRPr lang="fr-FR"/>
        </a:p>
      </dgm:t>
    </dgm:pt>
    <dgm:pt modelId="{82791874-BE69-4307-9CDE-0421CDA9C002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F7D21E96-2D83-4FA9-A928-B571060B97E5}" type="parTrans" cxnId="{1C1408D7-19C4-4DAA-944B-17CA4BB50230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2005D771-A433-4830-8CC6-109B713B67AD}" type="sibTrans" cxnId="{1C1408D7-19C4-4DAA-944B-17CA4BB50230}">
      <dgm:prSet/>
      <dgm:spPr/>
      <dgm:t>
        <a:bodyPr/>
        <a:lstStyle/>
        <a:p>
          <a:endParaRPr lang="fr-FR"/>
        </a:p>
      </dgm:t>
    </dgm:pt>
    <dgm:pt modelId="{9E0E0811-A669-49F9-9E35-B76CB70202EA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C7C55406-1FC0-4031-8B40-D111CFDCB034}" type="parTrans" cxnId="{CB3F5E20-8D86-4D30-AC17-3B1D6595B59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A0D3EB10-317B-4095-8608-AD8705D57F39}" type="sibTrans" cxnId="{CB3F5E20-8D86-4D30-AC17-3B1D6595B593}">
      <dgm:prSet/>
      <dgm:spPr/>
      <dgm:t>
        <a:bodyPr/>
        <a:lstStyle/>
        <a:p>
          <a:endParaRPr lang="fr-FR"/>
        </a:p>
      </dgm:t>
    </dgm:pt>
    <dgm:pt modelId="{ADD5ADC1-26FB-4D33-B79F-2C3242090436}">
      <dgm:prSet phldrT="[Texte]"/>
      <dgm:spPr>
        <a:solidFill>
          <a:srgbClr val="00B0F0"/>
        </a:solidFill>
        <a:ln w="12700"/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…</a:t>
          </a:r>
          <a:endParaRPr lang="fr-FR" dirty="0">
            <a:solidFill>
              <a:schemeClr val="tx1"/>
            </a:solidFill>
          </a:endParaRPr>
        </a:p>
      </dgm:t>
    </dgm:pt>
    <dgm:pt modelId="{4D2E5787-35CB-4800-BE8F-9663E55453A5}" type="parTrans" cxnId="{CB9F3699-668D-4192-B377-CB6E821C32FA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E4D44D45-A8B2-4108-8B0B-E242D0822BBB}" type="sibTrans" cxnId="{CB9F3699-668D-4192-B377-CB6E821C32FA}">
      <dgm:prSet/>
      <dgm:spPr/>
      <dgm:t>
        <a:bodyPr/>
        <a:lstStyle/>
        <a:p>
          <a:endParaRPr lang="fr-FR"/>
        </a:p>
      </dgm:t>
    </dgm:pt>
    <dgm:pt modelId="{081601FC-AA4A-4F01-939C-F27A64B168F4}">
      <dgm:prSet phldrT="[Texte]"/>
      <dgm:spPr>
        <a:solidFill>
          <a:srgbClr val="FFC00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err="1" smtClean="0">
              <a:solidFill>
                <a:schemeClr val="tx1"/>
              </a:solidFill>
            </a:rPr>
            <a:t>Hist</a:t>
          </a:r>
          <a:endParaRPr lang="fr-FR" dirty="0">
            <a:solidFill>
              <a:schemeClr val="tx1"/>
            </a:solidFill>
          </a:endParaRPr>
        </a:p>
      </dgm:t>
    </dgm:pt>
    <dgm:pt modelId="{07143A84-D19B-489B-8D34-1D9C81C0DE4F}" type="parTrans" cxnId="{B738256A-5F4E-4C3B-8E4A-2384C8E06BBA}">
      <dgm:prSet/>
      <dgm:spPr/>
      <dgm:t>
        <a:bodyPr/>
        <a:lstStyle/>
        <a:p>
          <a:endParaRPr lang="fr-FR"/>
        </a:p>
      </dgm:t>
    </dgm:pt>
    <dgm:pt modelId="{E5FAEB44-367F-43A6-839B-C82D9CD91EFE}" type="sibTrans" cxnId="{B738256A-5F4E-4C3B-8E4A-2384C8E06BBA}">
      <dgm:prSet/>
      <dgm:spPr/>
      <dgm:t>
        <a:bodyPr/>
        <a:lstStyle/>
        <a:p>
          <a:endParaRPr lang="fr-FR"/>
        </a:p>
      </dgm:t>
    </dgm:pt>
    <dgm:pt modelId="{FE624A93-3453-4D29-93C3-AAF1BB180755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GCM</a:t>
          </a:r>
          <a:endParaRPr lang="fr-FR" dirty="0">
            <a:solidFill>
              <a:schemeClr val="bg1"/>
            </a:solidFill>
          </a:endParaRPr>
        </a:p>
      </dgm:t>
    </dgm:pt>
    <dgm:pt modelId="{9D091B9A-E247-41DE-9585-949CA27B64A1}" type="parTrans" cxnId="{D27F6474-55E0-4035-84ED-522AE9454E9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B796564C-3178-4BAC-BC99-54C8E04E39CA}" type="sibTrans" cxnId="{D27F6474-55E0-4035-84ED-522AE9454E94}">
      <dgm:prSet/>
      <dgm:spPr/>
      <dgm:t>
        <a:bodyPr/>
        <a:lstStyle/>
        <a:p>
          <a:endParaRPr lang="fr-FR"/>
        </a:p>
      </dgm:t>
    </dgm:pt>
    <dgm:pt modelId="{E8885073-AE8B-42C3-BB22-C42D77B9C246}">
      <dgm:prSet phldrT="[Texte]"/>
      <dgm:spPr>
        <a:solidFill>
          <a:srgbClr val="09357D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0936FFC4-7DF6-4DEA-AC69-F7C4265EFEB2}" type="parTrans" cxnId="{11765A44-35CC-4FBC-B9E0-444D6C253225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077464CD-F9A9-4D57-8348-EEDC3F8C6E27}" type="sibTrans" cxnId="{11765A44-35CC-4FBC-B9E0-444D6C253225}">
      <dgm:prSet/>
      <dgm:spPr/>
      <dgm:t>
        <a:bodyPr/>
        <a:lstStyle/>
        <a:p>
          <a:endParaRPr lang="fr-FR"/>
        </a:p>
      </dgm:t>
    </dgm:pt>
    <dgm:pt modelId="{B13B4FDC-1047-436E-B02D-EDF282AEB5FB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D06521F2-3DF3-4FB1-ABDD-76E5ED1E0576}" type="parTrans" cxnId="{7E5C21A1-6D15-4FE5-863A-F08FD2F6842E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91F2C8BC-B826-4D83-BB75-4BC7E9A7A89E}" type="sibTrans" cxnId="{7E5C21A1-6D15-4FE5-863A-F08FD2F6842E}">
      <dgm:prSet/>
      <dgm:spPr/>
      <dgm:t>
        <a:bodyPr/>
        <a:lstStyle/>
        <a:p>
          <a:endParaRPr lang="fr-FR"/>
        </a:p>
      </dgm:t>
    </dgm:pt>
    <dgm:pt modelId="{47025504-6A3C-4D8E-901B-F789BFA9FDB8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3D769875-D917-448C-BCEB-3A11EE8325F2}" type="parTrans" cxnId="{57FE589D-BD61-4183-93C2-DED3C6276AD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1B3BAC56-1384-4F30-9EB9-AFEE73B23864}" type="sibTrans" cxnId="{57FE589D-BD61-4183-93C2-DED3C6276AD3}">
      <dgm:prSet/>
      <dgm:spPr/>
      <dgm:t>
        <a:bodyPr/>
        <a:lstStyle/>
        <a:p>
          <a:endParaRPr lang="fr-FR"/>
        </a:p>
      </dgm:t>
    </dgm:pt>
    <dgm:pt modelId="{1554D841-F6E0-4363-B958-22EC9B969685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E924CA93-FAB6-42B7-8A15-794769F7B204}" type="parTrans" cxnId="{BC233865-1D6E-452F-805A-6240C9D85B5B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ED9BF6D-8A65-416D-9BAD-DFA4FC48CBCF}" type="sibTrans" cxnId="{BC233865-1D6E-452F-805A-6240C9D85B5B}">
      <dgm:prSet/>
      <dgm:spPr/>
      <dgm:t>
        <a:bodyPr/>
        <a:lstStyle/>
        <a:p>
          <a:endParaRPr lang="fr-FR"/>
        </a:p>
      </dgm:t>
    </dgm:pt>
    <dgm:pt modelId="{2A757DEE-6066-4C06-8FBE-672BC7224EAE}">
      <dgm:prSet phldrT="[Texte]"/>
      <dgm:spPr>
        <a:solidFill>
          <a:srgbClr val="09357D"/>
        </a:solidFill>
        <a:ln w="12700"/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…</a:t>
          </a:r>
          <a:endParaRPr lang="fr-FR" dirty="0">
            <a:solidFill>
              <a:schemeClr val="bg1"/>
            </a:solidFill>
          </a:endParaRPr>
        </a:p>
      </dgm:t>
    </dgm:pt>
    <dgm:pt modelId="{66E64B67-D375-4AD2-995E-056D1A47351A}" type="parTrans" cxnId="{FACEB66F-CFC0-4F79-9F53-080E2069999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E67744D5-2F5A-42C7-997B-80885945B886}" type="sibTrans" cxnId="{FACEB66F-CFC0-4F79-9F53-080E20699993}">
      <dgm:prSet/>
      <dgm:spPr/>
      <dgm:t>
        <a:bodyPr/>
        <a:lstStyle/>
        <a:p>
          <a:endParaRPr lang="fr-FR"/>
        </a:p>
      </dgm:t>
    </dgm:pt>
    <dgm:pt modelId="{50640CA2-0B7D-413E-94FF-4552F191B620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AA2F37BD-C779-48E6-B357-A337192E51E7}" type="parTrans" cxnId="{51D2FE30-9ED3-4DBA-B62B-DB2A738E91C4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D662C1C-88AB-4F2D-8282-B005B314B5C5}" type="sibTrans" cxnId="{51D2FE30-9ED3-4DBA-B62B-DB2A738E91C4}">
      <dgm:prSet/>
      <dgm:spPr/>
      <dgm:t>
        <a:bodyPr/>
        <a:lstStyle/>
        <a:p>
          <a:endParaRPr lang="fr-FR"/>
        </a:p>
      </dgm:t>
    </dgm:pt>
    <dgm:pt modelId="{B3BB18B3-5E59-491B-8F69-20A2B5BDF684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727D07A0-16D8-4341-861B-578622CDBA64}" type="parTrans" cxnId="{9C9ECF7C-037E-4BEE-85B8-118B59575BB3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713C604A-833D-4298-9547-A0F4EAC1B41A}" type="sibTrans" cxnId="{9C9ECF7C-037E-4BEE-85B8-118B59575BB3}">
      <dgm:prSet/>
      <dgm:spPr/>
      <dgm:t>
        <a:bodyPr/>
        <a:lstStyle/>
        <a:p>
          <a:endParaRPr lang="fr-FR"/>
        </a:p>
      </dgm:t>
    </dgm:pt>
    <dgm:pt modelId="{F4D7D980-74AC-4EB2-8F5A-6C42F31FCE5F}">
      <dgm:prSet phldrT="[Texte]"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RCM</a:t>
          </a:r>
          <a:endParaRPr lang="fr-FR" dirty="0">
            <a:solidFill>
              <a:schemeClr val="tx1"/>
            </a:solidFill>
          </a:endParaRPr>
        </a:p>
      </dgm:t>
    </dgm:pt>
    <dgm:pt modelId="{A2D3673B-6643-4FD0-A415-70551C01B2B0}" type="parTrans" cxnId="{D8A35E10-2BC7-4195-88B6-4866FDFEF8C9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4B43FC12-82DF-47CB-B60D-3CCA56B94AB4}" type="sibTrans" cxnId="{D8A35E10-2BC7-4195-88B6-4866FDFEF8C9}">
      <dgm:prSet/>
      <dgm:spPr/>
      <dgm:t>
        <a:bodyPr/>
        <a:lstStyle/>
        <a:p>
          <a:endParaRPr lang="fr-FR"/>
        </a:p>
      </dgm:t>
    </dgm:pt>
    <dgm:pt modelId="{DD253FFB-678C-4677-8227-16BBDB8E7D14}" type="pres">
      <dgm:prSet presAssocID="{86A50C95-DD36-4C23-BC8F-F6DE63D40F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5F7763B-CF96-401A-A165-914DB33B0D5B}" type="pres">
      <dgm:prSet presAssocID="{081601FC-AA4A-4F01-939C-F27A64B168F4}" presName="root1" presStyleCnt="0"/>
      <dgm:spPr/>
    </dgm:pt>
    <dgm:pt modelId="{B8D35918-E4F4-41D1-9382-FB5E5EC6BE8B}" type="pres">
      <dgm:prSet presAssocID="{081601FC-AA4A-4F01-939C-F27A64B168F4}" presName="LevelOneTextNode" presStyleLbl="node0" presStyleIdx="0" presStyleCnt="4" custLinFactNeighborX="-4534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211096E-B689-44EE-962F-6294ED99642A}" type="pres">
      <dgm:prSet presAssocID="{081601FC-AA4A-4F01-939C-F27A64B168F4}" presName="level2hierChild" presStyleCnt="0"/>
      <dgm:spPr/>
    </dgm:pt>
    <dgm:pt modelId="{F5E4BAC2-A72D-4E71-BCB1-4D6F525B5AD8}" type="pres">
      <dgm:prSet presAssocID="{9D091B9A-E247-41DE-9585-949CA27B64A1}" presName="conn2-1" presStyleLbl="parChTrans1D2" presStyleIdx="0" presStyleCnt="10"/>
      <dgm:spPr/>
      <dgm:t>
        <a:bodyPr/>
        <a:lstStyle/>
        <a:p>
          <a:endParaRPr lang="fr-FR"/>
        </a:p>
      </dgm:t>
    </dgm:pt>
    <dgm:pt modelId="{629441EB-463C-4721-9608-7B4DF1CD346C}" type="pres">
      <dgm:prSet presAssocID="{9D091B9A-E247-41DE-9585-949CA27B64A1}" presName="connTx" presStyleLbl="parChTrans1D2" presStyleIdx="0" presStyleCnt="10"/>
      <dgm:spPr/>
      <dgm:t>
        <a:bodyPr/>
        <a:lstStyle/>
        <a:p>
          <a:endParaRPr lang="fr-FR"/>
        </a:p>
      </dgm:t>
    </dgm:pt>
    <dgm:pt modelId="{CA435D30-E9B9-44FE-B2C4-B05C6111E210}" type="pres">
      <dgm:prSet presAssocID="{FE624A93-3453-4D29-93C3-AAF1BB180755}" presName="root2" presStyleCnt="0"/>
      <dgm:spPr/>
    </dgm:pt>
    <dgm:pt modelId="{4574F1B9-83F5-4760-A5AD-C88374C86FB1}" type="pres">
      <dgm:prSet presAssocID="{FE624A93-3453-4D29-93C3-AAF1BB180755}" presName="LevelTwoTextNode" presStyleLbl="node2" presStyleIdx="0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71F9184-0FD9-489C-AF8C-51C2F18927FB}" type="pres">
      <dgm:prSet presAssocID="{FE624A93-3453-4D29-93C3-AAF1BB180755}" presName="level3hierChild" presStyleCnt="0"/>
      <dgm:spPr/>
    </dgm:pt>
    <dgm:pt modelId="{2A9ADE18-1AEA-4D4D-80EC-830E1C11963A}" type="pres">
      <dgm:prSet presAssocID="{D06521F2-3DF3-4FB1-ABDD-76E5ED1E0576}" presName="conn2-1" presStyleLbl="parChTrans1D3" presStyleIdx="0" presStyleCnt="15"/>
      <dgm:spPr/>
      <dgm:t>
        <a:bodyPr/>
        <a:lstStyle/>
        <a:p>
          <a:endParaRPr lang="fr-FR"/>
        </a:p>
      </dgm:t>
    </dgm:pt>
    <dgm:pt modelId="{4F3FBCBA-2D48-4033-A328-7F17C8E59BF0}" type="pres">
      <dgm:prSet presAssocID="{D06521F2-3DF3-4FB1-ABDD-76E5ED1E0576}" presName="connTx" presStyleLbl="parChTrans1D3" presStyleIdx="0" presStyleCnt="15"/>
      <dgm:spPr/>
      <dgm:t>
        <a:bodyPr/>
        <a:lstStyle/>
        <a:p>
          <a:endParaRPr lang="fr-FR"/>
        </a:p>
      </dgm:t>
    </dgm:pt>
    <dgm:pt modelId="{2FF0EEE9-1225-4688-8D55-8185856CDA17}" type="pres">
      <dgm:prSet presAssocID="{B13B4FDC-1047-436E-B02D-EDF282AEB5FB}" presName="root2" presStyleCnt="0"/>
      <dgm:spPr/>
    </dgm:pt>
    <dgm:pt modelId="{62686F12-9345-4CE3-882D-8CF28C2F2A7B}" type="pres">
      <dgm:prSet presAssocID="{B13B4FDC-1047-436E-B02D-EDF282AEB5FB}" presName="LevelTwoTextNode" presStyleLbl="node3" presStyleIdx="0" presStyleCnt="15" custLinFactNeighborX="4717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EB362EB-08D4-4774-B1C1-BE8B6E0CA544}" type="pres">
      <dgm:prSet presAssocID="{B13B4FDC-1047-436E-B02D-EDF282AEB5FB}" presName="level3hierChild" presStyleCnt="0"/>
      <dgm:spPr/>
    </dgm:pt>
    <dgm:pt modelId="{996AEA55-ED58-452A-AE0C-4D0796169FEA}" type="pres">
      <dgm:prSet presAssocID="{3D769875-D917-448C-BCEB-3A11EE8325F2}" presName="conn2-1" presStyleLbl="parChTrans1D3" presStyleIdx="1" presStyleCnt="15"/>
      <dgm:spPr/>
      <dgm:t>
        <a:bodyPr/>
        <a:lstStyle/>
        <a:p>
          <a:endParaRPr lang="fr-FR"/>
        </a:p>
      </dgm:t>
    </dgm:pt>
    <dgm:pt modelId="{ECF3A572-2153-4467-AA46-F077B2B2C553}" type="pres">
      <dgm:prSet presAssocID="{3D769875-D917-448C-BCEB-3A11EE8325F2}" presName="connTx" presStyleLbl="parChTrans1D3" presStyleIdx="1" presStyleCnt="15"/>
      <dgm:spPr/>
      <dgm:t>
        <a:bodyPr/>
        <a:lstStyle/>
        <a:p>
          <a:endParaRPr lang="fr-FR"/>
        </a:p>
      </dgm:t>
    </dgm:pt>
    <dgm:pt modelId="{B08B7E4B-49B6-4597-B472-280D44F0D31C}" type="pres">
      <dgm:prSet presAssocID="{47025504-6A3C-4D8E-901B-F789BFA9FDB8}" presName="root2" presStyleCnt="0"/>
      <dgm:spPr/>
    </dgm:pt>
    <dgm:pt modelId="{7788CF20-E78E-41B7-BA5E-FCD97EF780C3}" type="pres">
      <dgm:prSet presAssocID="{47025504-6A3C-4D8E-901B-F789BFA9FDB8}" presName="LevelTwoTextNode" presStyleLbl="node3" presStyleIdx="1" presStyleCnt="15" custLinFactNeighborX="4717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EB22D08-3488-488C-A6D1-FB4E1BBE875B}" type="pres">
      <dgm:prSet presAssocID="{47025504-6A3C-4D8E-901B-F789BFA9FDB8}" presName="level3hierChild" presStyleCnt="0"/>
      <dgm:spPr/>
    </dgm:pt>
    <dgm:pt modelId="{8A33E0B7-7A0A-47E9-B35D-E78A13B8588A}" type="pres">
      <dgm:prSet presAssocID="{0936FFC4-7DF6-4DEA-AC69-F7C4265EFEB2}" presName="conn2-1" presStyleLbl="parChTrans1D2" presStyleIdx="1" presStyleCnt="10"/>
      <dgm:spPr/>
      <dgm:t>
        <a:bodyPr/>
        <a:lstStyle/>
        <a:p>
          <a:endParaRPr lang="fr-FR"/>
        </a:p>
      </dgm:t>
    </dgm:pt>
    <dgm:pt modelId="{A0F33542-8974-43E8-9F0C-C3AB76AB0CF7}" type="pres">
      <dgm:prSet presAssocID="{0936FFC4-7DF6-4DEA-AC69-F7C4265EFEB2}" presName="connTx" presStyleLbl="parChTrans1D2" presStyleIdx="1" presStyleCnt="10"/>
      <dgm:spPr/>
      <dgm:t>
        <a:bodyPr/>
        <a:lstStyle/>
        <a:p>
          <a:endParaRPr lang="fr-FR"/>
        </a:p>
      </dgm:t>
    </dgm:pt>
    <dgm:pt modelId="{05691CD6-A5C0-4ED5-828B-FA449003EF03}" type="pres">
      <dgm:prSet presAssocID="{E8885073-AE8B-42C3-BB22-C42D77B9C246}" presName="root2" presStyleCnt="0"/>
      <dgm:spPr/>
    </dgm:pt>
    <dgm:pt modelId="{F8E96151-F222-4AE3-A41D-8D3DD5D1B7B7}" type="pres">
      <dgm:prSet presAssocID="{E8885073-AE8B-42C3-BB22-C42D77B9C246}" presName="LevelTwoTextNode" presStyleLbl="node2" presStyleIdx="1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7DEC1E-C6C9-4321-A766-F62FE15C981F}" type="pres">
      <dgm:prSet presAssocID="{E8885073-AE8B-42C3-BB22-C42D77B9C246}" presName="level3hierChild" presStyleCnt="0"/>
      <dgm:spPr/>
    </dgm:pt>
    <dgm:pt modelId="{1604C30C-6D36-42AB-9EC9-B1DDD733CABE}" type="pres">
      <dgm:prSet presAssocID="{E924CA93-FAB6-42B7-8A15-794769F7B204}" presName="conn2-1" presStyleLbl="parChTrans1D3" presStyleIdx="2" presStyleCnt="15"/>
      <dgm:spPr/>
      <dgm:t>
        <a:bodyPr/>
        <a:lstStyle/>
        <a:p>
          <a:endParaRPr lang="fr-FR"/>
        </a:p>
      </dgm:t>
    </dgm:pt>
    <dgm:pt modelId="{73BB6AE3-736E-47E0-A491-0675975269ED}" type="pres">
      <dgm:prSet presAssocID="{E924CA93-FAB6-42B7-8A15-794769F7B204}" presName="connTx" presStyleLbl="parChTrans1D3" presStyleIdx="2" presStyleCnt="15"/>
      <dgm:spPr/>
      <dgm:t>
        <a:bodyPr/>
        <a:lstStyle/>
        <a:p>
          <a:endParaRPr lang="fr-FR"/>
        </a:p>
      </dgm:t>
    </dgm:pt>
    <dgm:pt modelId="{CAE437B8-07CD-44B2-AE1F-692AAEBE8B39}" type="pres">
      <dgm:prSet presAssocID="{1554D841-F6E0-4363-B958-22EC9B969685}" presName="root2" presStyleCnt="0"/>
      <dgm:spPr/>
    </dgm:pt>
    <dgm:pt modelId="{A8927579-80A4-44C6-A4AB-3ADC4005DF08}" type="pres">
      <dgm:prSet presAssocID="{1554D841-F6E0-4363-B958-22EC9B969685}" presName="LevelTwoTextNode" presStyleLbl="node3" presStyleIdx="2" presStyleCnt="15" custLinFactNeighborX="47042" custLinFactNeighborY="158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9DC7EEA-89EB-48AE-897F-D69614DE6FCE}" type="pres">
      <dgm:prSet presAssocID="{1554D841-F6E0-4363-B958-22EC9B969685}" presName="level3hierChild" presStyleCnt="0"/>
      <dgm:spPr/>
    </dgm:pt>
    <dgm:pt modelId="{B4B4A581-39A3-4C83-B7AD-5D015D3DADD6}" type="pres">
      <dgm:prSet presAssocID="{7DA85A7F-4CA4-4ADA-BF51-160926F598B8}" presName="root1" presStyleCnt="0"/>
      <dgm:spPr/>
    </dgm:pt>
    <dgm:pt modelId="{5E87F5D5-4C12-455A-9242-43B868CDEAE4}" type="pres">
      <dgm:prSet presAssocID="{7DA85A7F-4CA4-4ADA-BF51-160926F598B8}" presName="LevelOneTextNode" presStyleLbl="node0" presStyleIdx="1" presStyleCnt="4" custLinFactNeighborX="-440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4AB4592-5DC5-491D-BE23-EA6EBA6C9B17}" type="pres">
      <dgm:prSet presAssocID="{7DA85A7F-4CA4-4ADA-BF51-160926F598B8}" presName="level2hierChild" presStyleCnt="0"/>
      <dgm:spPr/>
    </dgm:pt>
    <dgm:pt modelId="{579B374A-EC34-4696-9274-54EBD037E7BF}" type="pres">
      <dgm:prSet presAssocID="{80322B63-975F-4C42-81D7-40033533263F}" presName="conn2-1" presStyleLbl="parChTrans1D2" presStyleIdx="2" presStyleCnt="10"/>
      <dgm:spPr/>
      <dgm:t>
        <a:bodyPr/>
        <a:lstStyle/>
        <a:p>
          <a:endParaRPr lang="fr-FR"/>
        </a:p>
      </dgm:t>
    </dgm:pt>
    <dgm:pt modelId="{096E551F-6F74-4C42-B560-4EFE45127DE8}" type="pres">
      <dgm:prSet presAssocID="{80322B63-975F-4C42-81D7-40033533263F}" presName="connTx" presStyleLbl="parChTrans1D2" presStyleIdx="2" presStyleCnt="10"/>
      <dgm:spPr/>
      <dgm:t>
        <a:bodyPr/>
        <a:lstStyle/>
        <a:p>
          <a:endParaRPr lang="fr-FR"/>
        </a:p>
      </dgm:t>
    </dgm:pt>
    <dgm:pt modelId="{D1B58EF2-2C74-482A-829C-06112D55645A}" type="pres">
      <dgm:prSet presAssocID="{FBA459F9-AF6A-40A8-BA0B-1CAD0274BBB5}" presName="root2" presStyleCnt="0"/>
      <dgm:spPr/>
    </dgm:pt>
    <dgm:pt modelId="{4FDABA9C-8C5B-4F07-B4B6-100741E674B8}" type="pres">
      <dgm:prSet presAssocID="{FBA459F9-AF6A-40A8-BA0B-1CAD0274BBB5}" presName="LevelTwoTextNode" presStyleLbl="node2" presStyleIdx="2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B2A9A61-3CDE-4617-9751-FCC7E4E8D905}" type="pres">
      <dgm:prSet presAssocID="{FBA459F9-AF6A-40A8-BA0B-1CAD0274BBB5}" presName="level3hierChild" presStyleCnt="0"/>
      <dgm:spPr/>
    </dgm:pt>
    <dgm:pt modelId="{7C544941-8EFC-4EB2-9E25-427845403FF4}" type="pres">
      <dgm:prSet presAssocID="{826CF7A8-F97B-481D-AD1E-B683ECD34D2E}" presName="conn2-1" presStyleLbl="parChTrans1D3" presStyleIdx="3" presStyleCnt="15"/>
      <dgm:spPr/>
      <dgm:t>
        <a:bodyPr/>
        <a:lstStyle/>
        <a:p>
          <a:endParaRPr lang="fr-FR"/>
        </a:p>
      </dgm:t>
    </dgm:pt>
    <dgm:pt modelId="{02B2F41F-2E68-485D-B900-B8B5A387E30E}" type="pres">
      <dgm:prSet presAssocID="{826CF7A8-F97B-481D-AD1E-B683ECD34D2E}" presName="connTx" presStyleLbl="parChTrans1D3" presStyleIdx="3" presStyleCnt="15"/>
      <dgm:spPr/>
      <dgm:t>
        <a:bodyPr/>
        <a:lstStyle/>
        <a:p>
          <a:endParaRPr lang="fr-FR"/>
        </a:p>
      </dgm:t>
    </dgm:pt>
    <dgm:pt modelId="{EB1EF9B2-FF9B-4654-AEC9-EAF2E3CB41B7}" type="pres">
      <dgm:prSet presAssocID="{92D2F005-27A2-4BBD-8325-FAE5C60CDC34}" presName="root2" presStyleCnt="0"/>
      <dgm:spPr/>
    </dgm:pt>
    <dgm:pt modelId="{0DFDE6FB-18D6-4FC5-A0C6-29408C052218}" type="pres">
      <dgm:prSet presAssocID="{92D2F005-27A2-4BBD-8325-FAE5C60CDC34}" presName="LevelTwoTextNode" presStyleLbl="node3" presStyleIdx="3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000D016-51AF-4E67-8ADC-81446B6752D0}" type="pres">
      <dgm:prSet presAssocID="{92D2F005-27A2-4BBD-8325-FAE5C60CDC34}" presName="level3hierChild" presStyleCnt="0"/>
      <dgm:spPr/>
    </dgm:pt>
    <dgm:pt modelId="{0050C4EA-8BF7-4ED5-8D5F-36C52B67A35C}" type="pres">
      <dgm:prSet presAssocID="{3AA343AC-33FC-421A-9DC5-C7219CF4F11A}" presName="conn2-1" presStyleLbl="parChTrans1D3" presStyleIdx="4" presStyleCnt="15"/>
      <dgm:spPr/>
      <dgm:t>
        <a:bodyPr/>
        <a:lstStyle/>
        <a:p>
          <a:endParaRPr lang="fr-FR"/>
        </a:p>
      </dgm:t>
    </dgm:pt>
    <dgm:pt modelId="{63E96AFC-8C6A-45E6-8D4C-B66A50C74262}" type="pres">
      <dgm:prSet presAssocID="{3AA343AC-33FC-421A-9DC5-C7219CF4F11A}" presName="connTx" presStyleLbl="parChTrans1D3" presStyleIdx="4" presStyleCnt="15"/>
      <dgm:spPr/>
      <dgm:t>
        <a:bodyPr/>
        <a:lstStyle/>
        <a:p>
          <a:endParaRPr lang="fr-FR"/>
        </a:p>
      </dgm:t>
    </dgm:pt>
    <dgm:pt modelId="{A0EC9241-784C-48D8-AB33-9B72DFE4B9FD}" type="pres">
      <dgm:prSet presAssocID="{923D0F06-5CA8-43DF-B00C-EAA210952511}" presName="root2" presStyleCnt="0"/>
      <dgm:spPr/>
    </dgm:pt>
    <dgm:pt modelId="{475C2150-AD39-4D56-9599-C707B6AC5C3E}" type="pres">
      <dgm:prSet presAssocID="{923D0F06-5CA8-43DF-B00C-EAA210952511}" presName="LevelTwoTextNode" presStyleLbl="node3" presStyleIdx="4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0083F0F-3689-4F74-A5EF-E5CD2540D7A5}" type="pres">
      <dgm:prSet presAssocID="{923D0F06-5CA8-43DF-B00C-EAA210952511}" presName="level3hierChild" presStyleCnt="0"/>
      <dgm:spPr/>
    </dgm:pt>
    <dgm:pt modelId="{E4D6F86A-0944-4611-AFDC-9A2E56AA7BC3}" type="pres">
      <dgm:prSet presAssocID="{7005FF30-09C3-4B70-B328-65BA87CC9B01}" presName="conn2-1" presStyleLbl="parChTrans1D2" presStyleIdx="3" presStyleCnt="10"/>
      <dgm:spPr/>
      <dgm:t>
        <a:bodyPr/>
        <a:lstStyle/>
        <a:p>
          <a:endParaRPr lang="fr-FR"/>
        </a:p>
      </dgm:t>
    </dgm:pt>
    <dgm:pt modelId="{4AB444F1-35EE-4CF1-A91D-B34D3A9DA843}" type="pres">
      <dgm:prSet presAssocID="{7005FF30-09C3-4B70-B328-65BA87CC9B01}" presName="connTx" presStyleLbl="parChTrans1D2" presStyleIdx="3" presStyleCnt="10"/>
      <dgm:spPr/>
      <dgm:t>
        <a:bodyPr/>
        <a:lstStyle/>
        <a:p>
          <a:endParaRPr lang="fr-FR"/>
        </a:p>
      </dgm:t>
    </dgm:pt>
    <dgm:pt modelId="{33E9D44C-38B9-477B-9179-07CB7DABB219}" type="pres">
      <dgm:prSet presAssocID="{60F386EF-5C03-48D6-B97A-60F407B9475B}" presName="root2" presStyleCnt="0"/>
      <dgm:spPr/>
    </dgm:pt>
    <dgm:pt modelId="{ED592979-4645-4611-964A-8DA3C317EF1F}" type="pres">
      <dgm:prSet presAssocID="{60F386EF-5C03-48D6-B97A-60F407B9475B}" presName="LevelTwoTextNode" presStyleLbl="node2" presStyleIdx="3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C305E6B-9315-48F4-B548-A8ABC812A1A8}" type="pres">
      <dgm:prSet presAssocID="{60F386EF-5C03-48D6-B97A-60F407B9475B}" presName="level3hierChild" presStyleCnt="0"/>
      <dgm:spPr/>
    </dgm:pt>
    <dgm:pt modelId="{86ACBFB7-961F-46C0-BFF5-D8CCFDDF76FC}" type="pres">
      <dgm:prSet presAssocID="{F2252B80-B4EA-449C-B38E-B6C2B6583588}" presName="conn2-1" presStyleLbl="parChTrans1D3" presStyleIdx="5" presStyleCnt="15"/>
      <dgm:spPr/>
      <dgm:t>
        <a:bodyPr/>
        <a:lstStyle/>
        <a:p>
          <a:endParaRPr lang="fr-FR"/>
        </a:p>
      </dgm:t>
    </dgm:pt>
    <dgm:pt modelId="{195CC0A1-54E0-4448-8F1B-FF46EB51492D}" type="pres">
      <dgm:prSet presAssocID="{F2252B80-B4EA-449C-B38E-B6C2B6583588}" presName="connTx" presStyleLbl="parChTrans1D3" presStyleIdx="5" presStyleCnt="15"/>
      <dgm:spPr/>
      <dgm:t>
        <a:bodyPr/>
        <a:lstStyle/>
        <a:p>
          <a:endParaRPr lang="fr-FR"/>
        </a:p>
      </dgm:t>
    </dgm:pt>
    <dgm:pt modelId="{809622E3-40BA-4A02-B8D7-51A150C5EB54}" type="pres">
      <dgm:prSet presAssocID="{41AC14CE-BD70-4D20-8056-19E6816ABE2A}" presName="root2" presStyleCnt="0"/>
      <dgm:spPr/>
    </dgm:pt>
    <dgm:pt modelId="{99A926EF-AD66-4FE3-87F4-C088E1470174}" type="pres">
      <dgm:prSet presAssocID="{41AC14CE-BD70-4D20-8056-19E6816ABE2A}" presName="LevelTwoTextNode" presStyleLbl="node3" presStyleIdx="5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4600621-1E86-4EFE-9628-10DF8597E70C}" type="pres">
      <dgm:prSet presAssocID="{41AC14CE-BD70-4D20-8056-19E6816ABE2A}" presName="level3hierChild" presStyleCnt="0"/>
      <dgm:spPr/>
    </dgm:pt>
    <dgm:pt modelId="{B6C9DA93-5054-4729-A146-1A970DF2EFD2}" type="pres">
      <dgm:prSet presAssocID="{20D7FCDF-C464-42F8-BA9D-8C362F1A065F}" presName="root1" presStyleCnt="0"/>
      <dgm:spPr/>
    </dgm:pt>
    <dgm:pt modelId="{A06C3FCE-E8ED-4E80-98C3-5652F0ECD555}" type="pres">
      <dgm:prSet presAssocID="{20D7FCDF-C464-42F8-BA9D-8C362F1A065F}" presName="LevelOneTextNode" presStyleLbl="node0" presStyleIdx="2" presStyleCnt="4" custLinFactNeighborX="-440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B55114A-9604-41EB-9DCE-1FCFBDFBAB63}" type="pres">
      <dgm:prSet presAssocID="{20D7FCDF-C464-42F8-BA9D-8C362F1A065F}" presName="level2hierChild" presStyleCnt="0"/>
      <dgm:spPr/>
    </dgm:pt>
    <dgm:pt modelId="{BCBA4074-C5BB-41AD-BEBC-DFFFDB943927}" type="pres">
      <dgm:prSet presAssocID="{9971321C-CC99-4A0A-8D1D-680A1E63554A}" presName="conn2-1" presStyleLbl="parChTrans1D2" presStyleIdx="4" presStyleCnt="10"/>
      <dgm:spPr/>
      <dgm:t>
        <a:bodyPr/>
        <a:lstStyle/>
        <a:p>
          <a:endParaRPr lang="fr-FR"/>
        </a:p>
      </dgm:t>
    </dgm:pt>
    <dgm:pt modelId="{5B447DD4-B4C3-44A3-A744-22524A0650C0}" type="pres">
      <dgm:prSet presAssocID="{9971321C-CC99-4A0A-8D1D-680A1E63554A}" presName="connTx" presStyleLbl="parChTrans1D2" presStyleIdx="4" presStyleCnt="10"/>
      <dgm:spPr/>
      <dgm:t>
        <a:bodyPr/>
        <a:lstStyle/>
        <a:p>
          <a:endParaRPr lang="fr-FR"/>
        </a:p>
      </dgm:t>
    </dgm:pt>
    <dgm:pt modelId="{AFFCB089-DE9A-46EF-A653-DD7ADD2240F4}" type="pres">
      <dgm:prSet presAssocID="{8BA8B48F-E63F-413E-963B-82630ACCE4E4}" presName="root2" presStyleCnt="0"/>
      <dgm:spPr/>
    </dgm:pt>
    <dgm:pt modelId="{91570F83-5DBF-4A17-821C-8F5D05BEB604}" type="pres">
      <dgm:prSet presAssocID="{8BA8B48F-E63F-413E-963B-82630ACCE4E4}" presName="LevelTwoTextNode" presStyleLbl="node2" presStyleIdx="4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7FE5B86-8F2D-417A-93EA-46C33A661616}" type="pres">
      <dgm:prSet presAssocID="{8BA8B48F-E63F-413E-963B-82630ACCE4E4}" presName="level3hierChild" presStyleCnt="0"/>
      <dgm:spPr/>
    </dgm:pt>
    <dgm:pt modelId="{1B034387-089F-4FA8-851B-50DF716A04EC}" type="pres">
      <dgm:prSet presAssocID="{AA2F37BD-C779-48E6-B357-A337192E51E7}" presName="conn2-1" presStyleLbl="parChTrans1D3" presStyleIdx="6" presStyleCnt="15"/>
      <dgm:spPr/>
      <dgm:t>
        <a:bodyPr/>
        <a:lstStyle/>
        <a:p>
          <a:endParaRPr lang="fr-FR"/>
        </a:p>
      </dgm:t>
    </dgm:pt>
    <dgm:pt modelId="{D24549E9-FBF0-4E1B-8E2B-1A49EE7D58B6}" type="pres">
      <dgm:prSet presAssocID="{AA2F37BD-C779-48E6-B357-A337192E51E7}" presName="connTx" presStyleLbl="parChTrans1D3" presStyleIdx="6" presStyleCnt="15"/>
      <dgm:spPr/>
      <dgm:t>
        <a:bodyPr/>
        <a:lstStyle/>
        <a:p>
          <a:endParaRPr lang="fr-FR"/>
        </a:p>
      </dgm:t>
    </dgm:pt>
    <dgm:pt modelId="{CB43FBCC-150F-4B63-AE02-BE604CBD60D2}" type="pres">
      <dgm:prSet presAssocID="{50640CA2-0B7D-413E-94FF-4552F191B620}" presName="root2" presStyleCnt="0"/>
      <dgm:spPr/>
    </dgm:pt>
    <dgm:pt modelId="{3EBC391C-916B-4DC1-B952-F6AA8B8E0576}" type="pres">
      <dgm:prSet presAssocID="{50640CA2-0B7D-413E-94FF-4552F191B620}" presName="LevelTwoTextNode" presStyleLbl="node3" presStyleIdx="6" presStyleCnt="15" custLinFactNeighborX="457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B988E47-F2A8-42A5-80B2-964CA00544B7}" type="pres">
      <dgm:prSet presAssocID="{50640CA2-0B7D-413E-94FF-4552F191B620}" presName="level3hierChild" presStyleCnt="0"/>
      <dgm:spPr/>
    </dgm:pt>
    <dgm:pt modelId="{656FFCE8-CFB3-4B7C-A7F5-558605C7567A}" type="pres">
      <dgm:prSet presAssocID="{CAA2CC51-1060-4E61-AE13-61BD8CC842B2}" presName="conn2-1" presStyleLbl="parChTrans1D3" presStyleIdx="7" presStyleCnt="15"/>
      <dgm:spPr/>
      <dgm:t>
        <a:bodyPr/>
        <a:lstStyle/>
        <a:p>
          <a:endParaRPr lang="fr-FR"/>
        </a:p>
      </dgm:t>
    </dgm:pt>
    <dgm:pt modelId="{F0B8D058-F192-4845-B43F-344B420E81C8}" type="pres">
      <dgm:prSet presAssocID="{CAA2CC51-1060-4E61-AE13-61BD8CC842B2}" presName="connTx" presStyleLbl="parChTrans1D3" presStyleIdx="7" presStyleCnt="15"/>
      <dgm:spPr/>
      <dgm:t>
        <a:bodyPr/>
        <a:lstStyle/>
        <a:p>
          <a:endParaRPr lang="fr-FR"/>
        </a:p>
      </dgm:t>
    </dgm:pt>
    <dgm:pt modelId="{5F0A5BDF-869E-45DF-92A0-D31ACAEBB7FD}" type="pres">
      <dgm:prSet presAssocID="{5F9EEDD7-39BB-4796-ABF1-98F611D23AC6}" presName="root2" presStyleCnt="0"/>
      <dgm:spPr/>
    </dgm:pt>
    <dgm:pt modelId="{EB3728C3-D8E4-4391-A1D8-B50D2F77B9A9}" type="pres">
      <dgm:prSet presAssocID="{5F9EEDD7-39BB-4796-ABF1-98F611D23AC6}" presName="LevelTwoTextNode" presStyleLbl="node3" presStyleIdx="7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6469111-5996-4B66-96E4-35203A9967A9}" type="pres">
      <dgm:prSet presAssocID="{5F9EEDD7-39BB-4796-ABF1-98F611D23AC6}" presName="level3hierChild" presStyleCnt="0"/>
      <dgm:spPr/>
    </dgm:pt>
    <dgm:pt modelId="{B3730C38-4DC4-4BB4-BFE8-247BAA497C9A}" type="pres">
      <dgm:prSet presAssocID="{93C0807C-2E73-488A-BF27-33FACE4C04AC}" presName="conn2-1" presStyleLbl="parChTrans1D2" presStyleIdx="5" presStyleCnt="10"/>
      <dgm:spPr/>
      <dgm:t>
        <a:bodyPr/>
        <a:lstStyle/>
        <a:p>
          <a:endParaRPr lang="fr-FR"/>
        </a:p>
      </dgm:t>
    </dgm:pt>
    <dgm:pt modelId="{0AFA16F2-A904-43B6-891F-095442305959}" type="pres">
      <dgm:prSet presAssocID="{93C0807C-2E73-488A-BF27-33FACE4C04AC}" presName="connTx" presStyleLbl="parChTrans1D2" presStyleIdx="5" presStyleCnt="10"/>
      <dgm:spPr/>
      <dgm:t>
        <a:bodyPr/>
        <a:lstStyle/>
        <a:p>
          <a:endParaRPr lang="fr-FR"/>
        </a:p>
      </dgm:t>
    </dgm:pt>
    <dgm:pt modelId="{A6B88DA1-99AC-4545-9A7A-29AAD097803F}" type="pres">
      <dgm:prSet presAssocID="{85B83742-D1F7-405C-9435-A98E612EB08E}" presName="root2" presStyleCnt="0"/>
      <dgm:spPr/>
    </dgm:pt>
    <dgm:pt modelId="{948670CD-47F8-46B1-862E-1F4C8C71C136}" type="pres">
      <dgm:prSet presAssocID="{85B83742-D1F7-405C-9435-A98E612EB08E}" presName="LevelTwoTextNode" presStyleLbl="node2" presStyleIdx="5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57C0EA-374F-4D3F-A47C-648A01839AAB}" type="pres">
      <dgm:prSet presAssocID="{85B83742-D1F7-405C-9435-A98E612EB08E}" presName="level3hierChild" presStyleCnt="0"/>
      <dgm:spPr/>
    </dgm:pt>
    <dgm:pt modelId="{791B710F-751E-4978-A8BA-CCA92B1097AA}" type="pres">
      <dgm:prSet presAssocID="{F7D21E96-2D83-4FA9-A928-B571060B97E5}" presName="conn2-1" presStyleLbl="parChTrans1D3" presStyleIdx="8" presStyleCnt="15"/>
      <dgm:spPr/>
      <dgm:t>
        <a:bodyPr/>
        <a:lstStyle/>
        <a:p>
          <a:endParaRPr lang="fr-FR"/>
        </a:p>
      </dgm:t>
    </dgm:pt>
    <dgm:pt modelId="{8114884D-1557-4317-A447-EA81E1C87F57}" type="pres">
      <dgm:prSet presAssocID="{F7D21E96-2D83-4FA9-A928-B571060B97E5}" presName="connTx" presStyleLbl="parChTrans1D3" presStyleIdx="8" presStyleCnt="15"/>
      <dgm:spPr/>
      <dgm:t>
        <a:bodyPr/>
        <a:lstStyle/>
        <a:p>
          <a:endParaRPr lang="fr-FR"/>
        </a:p>
      </dgm:t>
    </dgm:pt>
    <dgm:pt modelId="{E45032DA-BF95-4235-8B7D-19D43C3B4D23}" type="pres">
      <dgm:prSet presAssocID="{82791874-BE69-4307-9CDE-0421CDA9C002}" presName="root2" presStyleCnt="0"/>
      <dgm:spPr/>
    </dgm:pt>
    <dgm:pt modelId="{B2E68623-812E-45FE-A164-D63736AEB22F}" type="pres">
      <dgm:prSet presAssocID="{82791874-BE69-4307-9CDE-0421CDA9C002}" presName="LevelTwoTextNode" presStyleLbl="node3" presStyleIdx="8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B9F73E8-E81A-41E1-B36C-F9DED2EBA1BF}" type="pres">
      <dgm:prSet presAssocID="{82791874-BE69-4307-9CDE-0421CDA9C002}" presName="level3hierChild" presStyleCnt="0"/>
      <dgm:spPr/>
    </dgm:pt>
    <dgm:pt modelId="{785B7C73-3DC8-48DB-A958-96C6B059CBDD}" type="pres">
      <dgm:prSet presAssocID="{7FBCBB48-2AF7-4ECD-92D3-2C9D5D2F59A2}" presName="conn2-1" presStyleLbl="parChTrans1D2" presStyleIdx="6" presStyleCnt="10"/>
      <dgm:spPr/>
      <dgm:t>
        <a:bodyPr/>
        <a:lstStyle/>
        <a:p>
          <a:endParaRPr lang="fr-FR"/>
        </a:p>
      </dgm:t>
    </dgm:pt>
    <dgm:pt modelId="{2D3CC39D-0EF4-41CE-B02F-5CFAFA4E9825}" type="pres">
      <dgm:prSet presAssocID="{7FBCBB48-2AF7-4ECD-92D3-2C9D5D2F59A2}" presName="connTx" presStyleLbl="parChTrans1D2" presStyleIdx="6" presStyleCnt="10"/>
      <dgm:spPr/>
      <dgm:t>
        <a:bodyPr/>
        <a:lstStyle/>
        <a:p>
          <a:endParaRPr lang="fr-FR"/>
        </a:p>
      </dgm:t>
    </dgm:pt>
    <dgm:pt modelId="{4A0DA7D8-E892-41BD-B352-70410E180563}" type="pres">
      <dgm:prSet presAssocID="{735038F1-DEBD-4E18-B5DA-0DDAC1675048}" presName="root2" presStyleCnt="0"/>
      <dgm:spPr/>
    </dgm:pt>
    <dgm:pt modelId="{64D83940-F6ED-44D4-85B3-1E5CE52303C3}" type="pres">
      <dgm:prSet presAssocID="{735038F1-DEBD-4E18-B5DA-0DDAC1675048}" presName="LevelTwoTextNode" presStyleLbl="node2" presStyleIdx="6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550403-DDD9-4D26-BB8C-B1CC18E0C76E}" type="pres">
      <dgm:prSet presAssocID="{735038F1-DEBD-4E18-B5DA-0DDAC1675048}" presName="level3hierChild" presStyleCnt="0"/>
      <dgm:spPr/>
    </dgm:pt>
    <dgm:pt modelId="{6DFCA087-4326-488B-881E-8BE2F2D4F561}" type="pres">
      <dgm:prSet presAssocID="{727D07A0-16D8-4341-861B-578622CDBA64}" presName="conn2-1" presStyleLbl="parChTrans1D3" presStyleIdx="9" presStyleCnt="15"/>
      <dgm:spPr/>
      <dgm:t>
        <a:bodyPr/>
        <a:lstStyle/>
        <a:p>
          <a:endParaRPr lang="fr-FR"/>
        </a:p>
      </dgm:t>
    </dgm:pt>
    <dgm:pt modelId="{618EA366-5E25-4253-8941-269C30F25577}" type="pres">
      <dgm:prSet presAssocID="{727D07A0-16D8-4341-861B-578622CDBA64}" presName="connTx" presStyleLbl="parChTrans1D3" presStyleIdx="9" presStyleCnt="15"/>
      <dgm:spPr/>
      <dgm:t>
        <a:bodyPr/>
        <a:lstStyle/>
        <a:p>
          <a:endParaRPr lang="fr-FR"/>
        </a:p>
      </dgm:t>
    </dgm:pt>
    <dgm:pt modelId="{A1BB5D81-2130-4104-8711-6B3567B95866}" type="pres">
      <dgm:prSet presAssocID="{B3BB18B3-5E59-491B-8F69-20A2B5BDF684}" presName="root2" presStyleCnt="0"/>
      <dgm:spPr/>
    </dgm:pt>
    <dgm:pt modelId="{C15F9A2F-0726-4152-B867-02EAD79843D2}" type="pres">
      <dgm:prSet presAssocID="{B3BB18B3-5E59-491B-8F69-20A2B5BDF684}" presName="LevelTwoTextNode" presStyleLbl="node3" presStyleIdx="9" presStyleCnt="15" custLinFactNeighborX="4703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0C5E60B-8E7F-4F9F-B53C-3693CA777AED}" type="pres">
      <dgm:prSet presAssocID="{B3BB18B3-5E59-491B-8F69-20A2B5BDF684}" presName="level3hierChild" presStyleCnt="0"/>
      <dgm:spPr/>
    </dgm:pt>
    <dgm:pt modelId="{F55CA47D-A14D-4CC1-881B-C256C46250BC}" type="pres">
      <dgm:prSet presAssocID="{A2D3673B-6643-4FD0-A415-70551C01B2B0}" presName="conn2-1" presStyleLbl="parChTrans1D3" presStyleIdx="10" presStyleCnt="15"/>
      <dgm:spPr/>
      <dgm:t>
        <a:bodyPr/>
        <a:lstStyle/>
        <a:p>
          <a:endParaRPr lang="fr-FR"/>
        </a:p>
      </dgm:t>
    </dgm:pt>
    <dgm:pt modelId="{23847D49-D7F8-44FE-AD0D-9A53B974DE0A}" type="pres">
      <dgm:prSet presAssocID="{A2D3673B-6643-4FD0-A415-70551C01B2B0}" presName="connTx" presStyleLbl="parChTrans1D3" presStyleIdx="10" presStyleCnt="15"/>
      <dgm:spPr/>
      <dgm:t>
        <a:bodyPr/>
        <a:lstStyle/>
        <a:p>
          <a:endParaRPr lang="fr-FR"/>
        </a:p>
      </dgm:t>
    </dgm:pt>
    <dgm:pt modelId="{408F2390-C178-4266-9190-A45A6DA21A17}" type="pres">
      <dgm:prSet presAssocID="{F4D7D980-74AC-4EB2-8F5A-6C42F31FCE5F}" presName="root2" presStyleCnt="0"/>
      <dgm:spPr/>
    </dgm:pt>
    <dgm:pt modelId="{5037D22B-93C3-4307-A644-32907FCB51C7}" type="pres">
      <dgm:prSet presAssocID="{F4D7D980-74AC-4EB2-8F5A-6C42F31FCE5F}" presName="LevelTwoTextNode" presStyleLbl="node3" presStyleIdx="10" presStyleCnt="15" custLinFactNeighborX="4566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D5D7D57-E695-48A5-8FA6-B8E012C6F913}" type="pres">
      <dgm:prSet presAssocID="{F4D7D980-74AC-4EB2-8F5A-6C42F31FCE5F}" presName="level3hierChild" presStyleCnt="0"/>
      <dgm:spPr/>
    </dgm:pt>
    <dgm:pt modelId="{56469A50-CD44-4F89-9103-88FF32AF77BC}" type="pres">
      <dgm:prSet presAssocID="{C7C55406-1FC0-4031-8B40-D111CFDCB034}" presName="conn2-1" presStyleLbl="parChTrans1D3" presStyleIdx="11" presStyleCnt="15"/>
      <dgm:spPr/>
      <dgm:t>
        <a:bodyPr/>
        <a:lstStyle/>
        <a:p>
          <a:endParaRPr lang="fr-FR"/>
        </a:p>
      </dgm:t>
    </dgm:pt>
    <dgm:pt modelId="{27CD4139-CC38-4884-9603-A271536B717D}" type="pres">
      <dgm:prSet presAssocID="{C7C55406-1FC0-4031-8B40-D111CFDCB034}" presName="connTx" presStyleLbl="parChTrans1D3" presStyleIdx="11" presStyleCnt="15"/>
      <dgm:spPr/>
      <dgm:t>
        <a:bodyPr/>
        <a:lstStyle/>
        <a:p>
          <a:endParaRPr lang="fr-FR"/>
        </a:p>
      </dgm:t>
    </dgm:pt>
    <dgm:pt modelId="{5508E15B-4858-4F7D-9410-845E591A6159}" type="pres">
      <dgm:prSet presAssocID="{9E0E0811-A669-49F9-9E35-B76CB70202EA}" presName="root2" presStyleCnt="0"/>
      <dgm:spPr/>
    </dgm:pt>
    <dgm:pt modelId="{C9DB0E59-B708-4B44-9F79-1D546394F139}" type="pres">
      <dgm:prSet presAssocID="{9E0E0811-A669-49F9-9E35-B76CB70202EA}" presName="LevelTwoTextNode" presStyleLbl="node3" presStyleIdx="11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1E8F32D-5752-4957-8079-750FCF596B3B}" type="pres">
      <dgm:prSet presAssocID="{9E0E0811-A669-49F9-9E35-B76CB70202EA}" presName="level3hierChild" presStyleCnt="0"/>
      <dgm:spPr/>
    </dgm:pt>
    <dgm:pt modelId="{BE952946-56B5-41C6-8985-DB919E09EE9D}" type="pres">
      <dgm:prSet presAssocID="{CBD74D35-6A02-4580-8659-202AD2FE78C9}" presName="root1" presStyleCnt="0"/>
      <dgm:spPr/>
    </dgm:pt>
    <dgm:pt modelId="{1ACE095D-9068-47F4-B255-AC9CE7B68FED}" type="pres">
      <dgm:prSet presAssocID="{CBD74D35-6A02-4580-8659-202AD2FE78C9}" presName="LevelOneTextNode" presStyleLbl="node0" presStyleIdx="3" presStyleCnt="4" custLinFactNeighborX="-440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9876463-C97A-4358-BE4A-3C088692CD5E}" type="pres">
      <dgm:prSet presAssocID="{CBD74D35-6A02-4580-8659-202AD2FE78C9}" presName="level2hierChild" presStyleCnt="0"/>
      <dgm:spPr/>
    </dgm:pt>
    <dgm:pt modelId="{F336D897-2ABC-4E07-8817-6CA31FE5461A}" type="pres">
      <dgm:prSet presAssocID="{C90B550A-6BEA-4924-B40C-35B4CBD6E610}" presName="conn2-1" presStyleLbl="parChTrans1D2" presStyleIdx="7" presStyleCnt="10"/>
      <dgm:spPr/>
      <dgm:t>
        <a:bodyPr/>
        <a:lstStyle/>
        <a:p>
          <a:endParaRPr lang="fr-FR"/>
        </a:p>
      </dgm:t>
    </dgm:pt>
    <dgm:pt modelId="{D7239700-5A01-474F-95E8-D87145EDC079}" type="pres">
      <dgm:prSet presAssocID="{C90B550A-6BEA-4924-B40C-35B4CBD6E610}" presName="connTx" presStyleLbl="parChTrans1D2" presStyleIdx="7" presStyleCnt="10"/>
      <dgm:spPr/>
      <dgm:t>
        <a:bodyPr/>
        <a:lstStyle/>
        <a:p>
          <a:endParaRPr lang="fr-FR"/>
        </a:p>
      </dgm:t>
    </dgm:pt>
    <dgm:pt modelId="{CA9FA401-73C3-4BFD-80CB-33AD40A93782}" type="pres">
      <dgm:prSet presAssocID="{29AEA905-B435-44D4-9A57-41CBEE8AE528}" presName="root2" presStyleCnt="0"/>
      <dgm:spPr/>
    </dgm:pt>
    <dgm:pt modelId="{FD60C9D8-76A0-4016-8CA5-BA96DF394498}" type="pres">
      <dgm:prSet presAssocID="{29AEA905-B435-44D4-9A57-41CBEE8AE528}" presName="LevelTwoTextNode" presStyleLbl="node2" presStyleIdx="7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8490E25-F7E6-4B4A-AF1E-C1D617D4BD10}" type="pres">
      <dgm:prSet presAssocID="{29AEA905-B435-44D4-9A57-41CBEE8AE528}" presName="level3hierChild" presStyleCnt="0"/>
      <dgm:spPr/>
    </dgm:pt>
    <dgm:pt modelId="{62B7ECBB-87F9-436E-8CFB-2BF5C344C0A4}" type="pres">
      <dgm:prSet presAssocID="{E16B2B21-11AE-4D3E-94D9-512E73E11AB4}" presName="conn2-1" presStyleLbl="parChTrans1D3" presStyleIdx="12" presStyleCnt="15"/>
      <dgm:spPr/>
      <dgm:t>
        <a:bodyPr/>
        <a:lstStyle/>
        <a:p>
          <a:endParaRPr lang="fr-FR"/>
        </a:p>
      </dgm:t>
    </dgm:pt>
    <dgm:pt modelId="{19F43E84-08B0-48AB-9BF3-109CD8EA2770}" type="pres">
      <dgm:prSet presAssocID="{E16B2B21-11AE-4D3E-94D9-512E73E11AB4}" presName="connTx" presStyleLbl="parChTrans1D3" presStyleIdx="12" presStyleCnt="15"/>
      <dgm:spPr/>
      <dgm:t>
        <a:bodyPr/>
        <a:lstStyle/>
        <a:p>
          <a:endParaRPr lang="fr-FR"/>
        </a:p>
      </dgm:t>
    </dgm:pt>
    <dgm:pt modelId="{FB4A51C9-EA45-4F4B-B601-5F7AA156A35E}" type="pres">
      <dgm:prSet presAssocID="{BF197038-B074-41C1-821C-1BDE944B10CD}" presName="root2" presStyleCnt="0"/>
      <dgm:spPr/>
    </dgm:pt>
    <dgm:pt modelId="{F45D54C1-A272-4D92-8D1D-DEA5C33304E7}" type="pres">
      <dgm:prSet presAssocID="{BF197038-B074-41C1-821C-1BDE944B10CD}" presName="LevelTwoTextNode" presStyleLbl="node3" presStyleIdx="12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6670409-5574-4CA3-BE44-3EF01BE17524}" type="pres">
      <dgm:prSet presAssocID="{BF197038-B074-41C1-821C-1BDE944B10CD}" presName="level3hierChild" presStyleCnt="0"/>
      <dgm:spPr/>
    </dgm:pt>
    <dgm:pt modelId="{5D9017E8-C4FF-4A3B-B53C-C7C812AEA46E}" type="pres">
      <dgm:prSet presAssocID="{833E05B8-FB4E-4A97-B6E1-E9787C8429D2}" presName="conn2-1" presStyleLbl="parChTrans1D2" presStyleIdx="8" presStyleCnt="10"/>
      <dgm:spPr/>
      <dgm:t>
        <a:bodyPr/>
        <a:lstStyle/>
        <a:p>
          <a:endParaRPr lang="fr-FR"/>
        </a:p>
      </dgm:t>
    </dgm:pt>
    <dgm:pt modelId="{3887CA2D-FC96-49BA-A8D8-FA13DB12E6FF}" type="pres">
      <dgm:prSet presAssocID="{833E05B8-FB4E-4A97-B6E1-E9787C8429D2}" presName="connTx" presStyleLbl="parChTrans1D2" presStyleIdx="8" presStyleCnt="10"/>
      <dgm:spPr/>
      <dgm:t>
        <a:bodyPr/>
        <a:lstStyle/>
        <a:p>
          <a:endParaRPr lang="fr-FR"/>
        </a:p>
      </dgm:t>
    </dgm:pt>
    <dgm:pt modelId="{A9251570-3B07-4E4E-BE27-E6E21B7C193D}" type="pres">
      <dgm:prSet presAssocID="{6C5C35D0-7E03-4847-9A15-B1CD556176AE}" presName="root2" presStyleCnt="0"/>
      <dgm:spPr/>
    </dgm:pt>
    <dgm:pt modelId="{1472FE28-179D-4758-91FE-FA0EA039C464}" type="pres">
      <dgm:prSet presAssocID="{6C5C35D0-7E03-4847-9A15-B1CD556176AE}" presName="LevelTwoTextNode" presStyleLbl="node2" presStyleIdx="8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BD33F12-A82D-426F-8CDD-1AEDD04643C2}" type="pres">
      <dgm:prSet presAssocID="{6C5C35D0-7E03-4847-9A15-B1CD556176AE}" presName="level3hierChild" presStyleCnt="0"/>
      <dgm:spPr/>
    </dgm:pt>
    <dgm:pt modelId="{4E293F8C-62C7-4C95-80C2-009FAA63F3B0}" type="pres">
      <dgm:prSet presAssocID="{1102201A-C779-4C68-B5AD-01320B1589F7}" presName="conn2-1" presStyleLbl="parChTrans1D3" presStyleIdx="13" presStyleCnt="15"/>
      <dgm:spPr/>
      <dgm:t>
        <a:bodyPr/>
        <a:lstStyle/>
        <a:p>
          <a:endParaRPr lang="fr-FR"/>
        </a:p>
      </dgm:t>
    </dgm:pt>
    <dgm:pt modelId="{E5736227-3346-41D5-8D35-3F14181D6821}" type="pres">
      <dgm:prSet presAssocID="{1102201A-C779-4C68-B5AD-01320B1589F7}" presName="connTx" presStyleLbl="parChTrans1D3" presStyleIdx="13" presStyleCnt="15"/>
      <dgm:spPr/>
      <dgm:t>
        <a:bodyPr/>
        <a:lstStyle/>
        <a:p>
          <a:endParaRPr lang="fr-FR"/>
        </a:p>
      </dgm:t>
    </dgm:pt>
    <dgm:pt modelId="{8A741FD7-149C-4F6B-940B-D8D33A1360B0}" type="pres">
      <dgm:prSet presAssocID="{A3B6B692-27E9-48A4-9D38-38A3D52052F2}" presName="root2" presStyleCnt="0"/>
      <dgm:spPr/>
    </dgm:pt>
    <dgm:pt modelId="{2C26A9D6-E3DB-485F-AC5D-B80D057734D5}" type="pres">
      <dgm:prSet presAssocID="{A3B6B692-27E9-48A4-9D38-38A3D52052F2}" presName="LevelTwoTextNode" presStyleLbl="node3" presStyleIdx="13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976BAF6-5085-4885-8D88-86E1377A2F39}" type="pres">
      <dgm:prSet presAssocID="{A3B6B692-27E9-48A4-9D38-38A3D52052F2}" presName="level3hierChild" presStyleCnt="0"/>
      <dgm:spPr/>
    </dgm:pt>
    <dgm:pt modelId="{18DC9A38-645A-4C15-914F-3F6D6B628646}" type="pres">
      <dgm:prSet presAssocID="{4D2E5787-35CB-4800-BE8F-9663E55453A5}" presName="conn2-1" presStyleLbl="parChTrans1D3" presStyleIdx="14" presStyleCnt="15"/>
      <dgm:spPr/>
      <dgm:t>
        <a:bodyPr/>
        <a:lstStyle/>
        <a:p>
          <a:endParaRPr lang="fr-FR"/>
        </a:p>
      </dgm:t>
    </dgm:pt>
    <dgm:pt modelId="{0690F6E2-65F6-4760-B92F-83D8B9503965}" type="pres">
      <dgm:prSet presAssocID="{4D2E5787-35CB-4800-BE8F-9663E55453A5}" presName="connTx" presStyleLbl="parChTrans1D3" presStyleIdx="14" presStyleCnt="15"/>
      <dgm:spPr/>
      <dgm:t>
        <a:bodyPr/>
        <a:lstStyle/>
        <a:p>
          <a:endParaRPr lang="fr-FR"/>
        </a:p>
      </dgm:t>
    </dgm:pt>
    <dgm:pt modelId="{DE2EC6D3-FC92-4DE8-9634-0952A8623196}" type="pres">
      <dgm:prSet presAssocID="{ADD5ADC1-26FB-4D33-B79F-2C3242090436}" presName="root2" presStyleCnt="0"/>
      <dgm:spPr/>
    </dgm:pt>
    <dgm:pt modelId="{2658B19A-AF65-4415-8C07-2373F8FA6D78}" type="pres">
      <dgm:prSet presAssocID="{ADD5ADC1-26FB-4D33-B79F-2C3242090436}" presName="LevelTwoTextNode" presStyleLbl="node3" presStyleIdx="14" presStyleCnt="15" custLinFactNeighborX="459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E6F4C52-0A9B-499D-BF34-C3B420F4ABB8}" type="pres">
      <dgm:prSet presAssocID="{ADD5ADC1-26FB-4D33-B79F-2C3242090436}" presName="level3hierChild" presStyleCnt="0"/>
      <dgm:spPr/>
    </dgm:pt>
    <dgm:pt modelId="{89AD248F-50AC-4165-BD60-5F6D0DEF685B}" type="pres">
      <dgm:prSet presAssocID="{66E64B67-D375-4AD2-995E-056D1A47351A}" presName="conn2-1" presStyleLbl="parChTrans1D2" presStyleIdx="9" presStyleCnt="10"/>
      <dgm:spPr/>
      <dgm:t>
        <a:bodyPr/>
        <a:lstStyle/>
        <a:p>
          <a:endParaRPr lang="fr-FR"/>
        </a:p>
      </dgm:t>
    </dgm:pt>
    <dgm:pt modelId="{F22A7652-DF25-4AA5-882B-60D9C9EF5066}" type="pres">
      <dgm:prSet presAssocID="{66E64B67-D375-4AD2-995E-056D1A47351A}" presName="connTx" presStyleLbl="parChTrans1D2" presStyleIdx="9" presStyleCnt="10"/>
      <dgm:spPr/>
      <dgm:t>
        <a:bodyPr/>
        <a:lstStyle/>
        <a:p>
          <a:endParaRPr lang="fr-FR"/>
        </a:p>
      </dgm:t>
    </dgm:pt>
    <dgm:pt modelId="{37D5FD20-2D75-4653-B147-0DD64838D691}" type="pres">
      <dgm:prSet presAssocID="{2A757DEE-6066-4C06-8FBE-672BC7224EAE}" presName="root2" presStyleCnt="0"/>
      <dgm:spPr/>
    </dgm:pt>
    <dgm:pt modelId="{2E4D328B-F793-4AB9-ACA4-12A334F1CF52}" type="pres">
      <dgm:prSet presAssocID="{2A757DEE-6066-4C06-8FBE-672BC7224EAE}" presName="LevelTwoTextNode" presStyleLbl="node2" presStyleIdx="9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1524686-C004-4154-8AC3-4FA180619955}" type="pres">
      <dgm:prSet presAssocID="{2A757DEE-6066-4C06-8FBE-672BC7224EAE}" presName="level3hierChild" presStyleCnt="0"/>
      <dgm:spPr/>
    </dgm:pt>
  </dgm:ptLst>
  <dgm:cxnLst>
    <dgm:cxn modelId="{84AFCB83-0435-4F6E-B5F8-4763C7AD5A22}" type="presOf" srcId="{20D7FCDF-C464-42F8-BA9D-8C362F1A065F}" destId="{A06C3FCE-E8ED-4E80-98C3-5652F0ECD555}" srcOrd="0" destOrd="0" presId="urn:microsoft.com/office/officeart/2005/8/layout/hierarchy2"/>
    <dgm:cxn modelId="{C3C604F0-B3B8-4C88-A4C8-E3B96DD6CE2D}" type="presOf" srcId="{29AEA905-B435-44D4-9A57-41CBEE8AE528}" destId="{FD60C9D8-76A0-4016-8CA5-BA96DF394498}" srcOrd="0" destOrd="0" presId="urn:microsoft.com/office/officeart/2005/8/layout/hierarchy2"/>
    <dgm:cxn modelId="{51F356F6-1CD2-4A6A-A8A6-B31D4A40B62E}" type="presOf" srcId="{80322B63-975F-4C42-81D7-40033533263F}" destId="{096E551F-6F74-4C42-B560-4EFE45127DE8}" srcOrd="1" destOrd="0" presId="urn:microsoft.com/office/officeart/2005/8/layout/hierarchy2"/>
    <dgm:cxn modelId="{35CC895D-A006-4064-A65A-BAF3478B62B0}" type="presOf" srcId="{E924CA93-FAB6-42B7-8A15-794769F7B204}" destId="{1604C30C-6D36-42AB-9EC9-B1DDD733CABE}" srcOrd="0" destOrd="0" presId="urn:microsoft.com/office/officeart/2005/8/layout/hierarchy2"/>
    <dgm:cxn modelId="{56C588D8-30AD-4C23-A43D-2749F413DDA2}" type="presOf" srcId="{7DA85A7F-4CA4-4ADA-BF51-160926F598B8}" destId="{5E87F5D5-4C12-455A-9242-43B868CDEAE4}" srcOrd="0" destOrd="0" presId="urn:microsoft.com/office/officeart/2005/8/layout/hierarchy2"/>
    <dgm:cxn modelId="{FACEB66F-CFC0-4F79-9F53-080E20699993}" srcId="{CBD74D35-6A02-4580-8659-202AD2FE78C9}" destId="{2A757DEE-6066-4C06-8FBE-672BC7224EAE}" srcOrd="2" destOrd="0" parTransId="{66E64B67-D375-4AD2-995E-056D1A47351A}" sibTransId="{E67744D5-2F5A-42C7-997B-80885945B886}"/>
    <dgm:cxn modelId="{CB9F3699-668D-4192-B377-CB6E821C32FA}" srcId="{6C5C35D0-7E03-4847-9A15-B1CD556176AE}" destId="{ADD5ADC1-26FB-4D33-B79F-2C3242090436}" srcOrd="1" destOrd="0" parTransId="{4D2E5787-35CB-4800-BE8F-9663E55453A5}" sibTransId="{E4D44D45-A8B2-4108-8B0B-E242D0822BBB}"/>
    <dgm:cxn modelId="{9C9ECF7C-037E-4BEE-85B8-118B59575BB3}" srcId="{735038F1-DEBD-4E18-B5DA-0DDAC1675048}" destId="{B3BB18B3-5E59-491B-8F69-20A2B5BDF684}" srcOrd="0" destOrd="0" parTransId="{727D07A0-16D8-4341-861B-578622CDBA64}" sibTransId="{713C604A-833D-4298-9547-A0F4EAC1B41A}"/>
    <dgm:cxn modelId="{930B6AEA-A6CE-42C3-B51F-99D2BC75080D}" type="presOf" srcId="{BF197038-B074-41C1-821C-1BDE944B10CD}" destId="{F45D54C1-A272-4D92-8D1D-DEA5C33304E7}" srcOrd="0" destOrd="0" presId="urn:microsoft.com/office/officeart/2005/8/layout/hierarchy2"/>
    <dgm:cxn modelId="{EC5F661D-6843-4C06-9773-6B18EAE52B66}" type="presOf" srcId="{3D769875-D917-448C-BCEB-3A11EE8325F2}" destId="{ECF3A572-2153-4467-AA46-F077B2B2C553}" srcOrd="1" destOrd="0" presId="urn:microsoft.com/office/officeart/2005/8/layout/hierarchy2"/>
    <dgm:cxn modelId="{BC233865-1D6E-452F-805A-6240C9D85B5B}" srcId="{E8885073-AE8B-42C3-BB22-C42D77B9C246}" destId="{1554D841-F6E0-4363-B958-22EC9B969685}" srcOrd="0" destOrd="0" parTransId="{E924CA93-FAB6-42B7-8A15-794769F7B204}" sibTransId="{5ED9BF6D-8A65-416D-9BAD-DFA4FC48CBCF}"/>
    <dgm:cxn modelId="{5174F38B-9E0C-4535-BDCC-85F98B6C2EE7}" type="presOf" srcId="{80322B63-975F-4C42-81D7-40033533263F}" destId="{579B374A-EC34-4696-9274-54EBD037E7BF}" srcOrd="0" destOrd="0" presId="urn:microsoft.com/office/officeart/2005/8/layout/hierarchy2"/>
    <dgm:cxn modelId="{B2C84B22-F350-4F2C-BB3B-C3E53C20F00B}" type="presOf" srcId="{C90B550A-6BEA-4924-B40C-35B4CBD6E610}" destId="{D7239700-5A01-474F-95E8-D87145EDC079}" srcOrd="1" destOrd="0" presId="urn:microsoft.com/office/officeart/2005/8/layout/hierarchy2"/>
    <dgm:cxn modelId="{D8A35E10-2BC7-4195-88B6-4866FDFEF8C9}" srcId="{735038F1-DEBD-4E18-B5DA-0DDAC1675048}" destId="{F4D7D980-74AC-4EB2-8F5A-6C42F31FCE5F}" srcOrd="1" destOrd="0" parTransId="{A2D3673B-6643-4FD0-A415-70551C01B2B0}" sibTransId="{4B43FC12-82DF-47CB-B60D-3CCA56B94AB4}"/>
    <dgm:cxn modelId="{66D43502-E424-4C36-8C8E-813262D18FFF}" srcId="{6C5C35D0-7E03-4847-9A15-B1CD556176AE}" destId="{A3B6B692-27E9-48A4-9D38-38A3D52052F2}" srcOrd="0" destOrd="0" parTransId="{1102201A-C779-4C68-B5AD-01320B1589F7}" sibTransId="{F8BE7DBF-536D-45DF-9C21-1D1E8BC23A69}"/>
    <dgm:cxn modelId="{99283B05-A58D-4CD5-A795-D9CFF85AC9CC}" type="presOf" srcId="{9E0E0811-A669-49F9-9E35-B76CB70202EA}" destId="{C9DB0E59-B708-4B44-9F79-1D546394F139}" srcOrd="0" destOrd="0" presId="urn:microsoft.com/office/officeart/2005/8/layout/hierarchy2"/>
    <dgm:cxn modelId="{74B2DC6E-F972-430B-8083-485D676ABFF7}" type="presOf" srcId="{923D0F06-5CA8-43DF-B00C-EAA210952511}" destId="{475C2150-AD39-4D56-9599-C707B6AC5C3E}" srcOrd="0" destOrd="0" presId="urn:microsoft.com/office/officeart/2005/8/layout/hierarchy2"/>
    <dgm:cxn modelId="{2ECE0A5E-9CD1-4F20-B0EF-985E4EF91FF6}" type="presOf" srcId="{0936FFC4-7DF6-4DEA-AC69-F7C4265EFEB2}" destId="{8A33E0B7-7A0A-47E9-B35D-E78A13B8588A}" srcOrd="0" destOrd="0" presId="urn:microsoft.com/office/officeart/2005/8/layout/hierarchy2"/>
    <dgm:cxn modelId="{CE26A2D4-0728-4458-94B8-A0F5525A4BC3}" type="presOf" srcId="{F7D21E96-2D83-4FA9-A928-B571060B97E5}" destId="{791B710F-751E-4978-A8BA-CCA92B1097AA}" srcOrd="0" destOrd="0" presId="urn:microsoft.com/office/officeart/2005/8/layout/hierarchy2"/>
    <dgm:cxn modelId="{7D8018B8-CDFD-4356-909F-5CF319C81BFA}" type="presOf" srcId="{081601FC-AA4A-4F01-939C-F27A64B168F4}" destId="{B8D35918-E4F4-41D1-9382-FB5E5EC6BE8B}" srcOrd="0" destOrd="0" presId="urn:microsoft.com/office/officeart/2005/8/layout/hierarchy2"/>
    <dgm:cxn modelId="{E0BF7329-BA2A-4B7C-81A4-FF4C742FA3E5}" type="presOf" srcId="{9971321C-CC99-4A0A-8D1D-680A1E63554A}" destId="{BCBA4074-C5BB-41AD-BEBC-DFFFDB943927}" srcOrd="0" destOrd="0" presId="urn:microsoft.com/office/officeart/2005/8/layout/hierarchy2"/>
    <dgm:cxn modelId="{D4853379-2368-4B90-ABD3-5265DFF96CF4}" srcId="{60F386EF-5C03-48D6-B97A-60F407B9475B}" destId="{41AC14CE-BD70-4D20-8056-19E6816ABE2A}" srcOrd="0" destOrd="0" parTransId="{F2252B80-B4EA-449C-B38E-B6C2B6583588}" sibTransId="{7649E5D4-553D-4EB2-9889-36AA7A730327}"/>
    <dgm:cxn modelId="{35396773-1EA2-412E-9F81-9E032EFDC2A3}" type="presOf" srcId="{727D07A0-16D8-4341-861B-578622CDBA64}" destId="{618EA366-5E25-4253-8941-269C30F25577}" srcOrd="1" destOrd="0" presId="urn:microsoft.com/office/officeart/2005/8/layout/hierarchy2"/>
    <dgm:cxn modelId="{69991E3C-67BB-4C5F-946A-8A416668A156}" srcId="{20D7FCDF-C464-42F8-BA9D-8C362F1A065F}" destId="{85B83742-D1F7-405C-9435-A98E612EB08E}" srcOrd="1" destOrd="0" parTransId="{93C0807C-2E73-488A-BF27-33FACE4C04AC}" sibTransId="{FBE31275-2F20-48A0-AFB6-E42F532D238C}"/>
    <dgm:cxn modelId="{E53BC02F-16F2-4FA3-ABA4-10D2B2700626}" type="presOf" srcId="{6C5C35D0-7E03-4847-9A15-B1CD556176AE}" destId="{1472FE28-179D-4758-91FE-FA0EA039C464}" srcOrd="0" destOrd="0" presId="urn:microsoft.com/office/officeart/2005/8/layout/hierarchy2"/>
    <dgm:cxn modelId="{39E79C4E-B8DB-404A-B301-82F36DB8B291}" type="presOf" srcId="{FBA459F9-AF6A-40A8-BA0B-1CAD0274BBB5}" destId="{4FDABA9C-8C5B-4F07-B4B6-100741E674B8}" srcOrd="0" destOrd="0" presId="urn:microsoft.com/office/officeart/2005/8/layout/hierarchy2"/>
    <dgm:cxn modelId="{CC5A4515-A8D6-46AF-9D87-5FC14BB883AC}" srcId="{29AEA905-B435-44D4-9A57-41CBEE8AE528}" destId="{BF197038-B074-41C1-821C-1BDE944B10CD}" srcOrd="0" destOrd="0" parTransId="{E16B2B21-11AE-4D3E-94D9-512E73E11AB4}" sibTransId="{02D76073-E164-4B43-9F8A-29F567AF9F7D}"/>
    <dgm:cxn modelId="{9A83D69E-8DC0-4484-B51B-0E0330C4BDE4}" srcId="{FBA459F9-AF6A-40A8-BA0B-1CAD0274BBB5}" destId="{923D0F06-5CA8-43DF-B00C-EAA210952511}" srcOrd="1" destOrd="0" parTransId="{3AA343AC-33FC-421A-9DC5-C7219CF4F11A}" sibTransId="{22FBECB3-5959-44D4-9602-CEE259D141E5}"/>
    <dgm:cxn modelId="{C213664C-F1F2-4D13-B993-4B6D9F0B882A}" type="presOf" srcId="{9971321C-CC99-4A0A-8D1D-680A1E63554A}" destId="{5B447DD4-B4C3-44A3-A744-22524A0650C0}" srcOrd="1" destOrd="0" presId="urn:microsoft.com/office/officeart/2005/8/layout/hierarchy2"/>
    <dgm:cxn modelId="{8261F707-A129-483B-88E1-878FB7F39CBF}" type="presOf" srcId="{E16B2B21-11AE-4D3E-94D9-512E73E11AB4}" destId="{62B7ECBB-87F9-436E-8CFB-2BF5C344C0A4}" srcOrd="0" destOrd="0" presId="urn:microsoft.com/office/officeart/2005/8/layout/hierarchy2"/>
    <dgm:cxn modelId="{B8CE1542-B10A-4BE7-B9E5-1D5E162E9B26}" srcId="{FBA459F9-AF6A-40A8-BA0B-1CAD0274BBB5}" destId="{92D2F005-27A2-4BBD-8325-FAE5C60CDC34}" srcOrd="0" destOrd="0" parTransId="{826CF7A8-F97B-481D-AD1E-B683ECD34D2E}" sibTransId="{5596E687-309C-4942-8037-1BBAC9C781E4}"/>
    <dgm:cxn modelId="{5B817622-2DED-468C-94E5-CE26B5CA466F}" type="presOf" srcId="{60F386EF-5C03-48D6-B97A-60F407B9475B}" destId="{ED592979-4645-4611-964A-8DA3C317EF1F}" srcOrd="0" destOrd="0" presId="urn:microsoft.com/office/officeart/2005/8/layout/hierarchy2"/>
    <dgm:cxn modelId="{071694A8-57B4-47BC-B4B2-3994991F4857}" srcId="{CBD74D35-6A02-4580-8659-202AD2FE78C9}" destId="{29AEA905-B435-44D4-9A57-41CBEE8AE528}" srcOrd="0" destOrd="0" parTransId="{C90B550A-6BEA-4924-B40C-35B4CBD6E610}" sibTransId="{C874D319-8427-4582-A138-546D17C451D7}"/>
    <dgm:cxn modelId="{E7D2848F-B8AE-4DEF-8385-9C5646B56C7F}" type="presOf" srcId="{93C0807C-2E73-488A-BF27-33FACE4C04AC}" destId="{B3730C38-4DC4-4BB4-BFE8-247BAA497C9A}" srcOrd="0" destOrd="0" presId="urn:microsoft.com/office/officeart/2005/8/layout/hierarchy2"/>
    <dgm:cxn modelId="{7E5C21A1-6D15-4FE5-863A-F08FD2F6842E}" srcId="{FE624A93-3453-4D29-93C3-AAF1BB180755}" destId="{B13B4FDC-1047-436E-B02D-EDF282AEB5FB}" srcOrd="0" destOrd="0" parTransId="{D06521F2-3DF3-4FB1-ABDD-76E5ED1E0576}" sibTransId="{91F2C8BC-B826-4D83-BB75-4BC7E9A7A89E}"/>
    <dgm:cxn modelId="{8E25CE4A-B317-4562-AF43-28F1163D7E5D}" srcId="{86A50C95-DD36-4C23-BC8F-F6DE63D40F32}" destId="{CBD74D35-6A02-4580-8659-202AD2FE78C9}" srcOrd="3" destOrd="0" parTransId="{4FD1716F-B269-4CA7-ABE0-CF10D518ED4D}" sibTransId="{37040A29-B237-429D-B408-408EFCEB7F1B}"/>
    <dgm:cxn modelId="{B738256A-5F4E-4C3B-8E4A-2384C8E06BBA}" srcId="{86A50C95-DD36-4C23-BC8F-F6DE63D40F32}" destId="{081601FC-AA4A-4F01-939C-F27A64B168F4}" srcOrd="0" destOrd="0" parTransId="{07143A84-D19B-489B-8D34-1D9C81C0DE4F}" sibTransId="{E5FAEB44-367F-43A6-839B-C82D9CD91EFE}"/>
    <dgm:cxn modelId="{57FE589D-BD61-4183-93C2-DED3C6276AD3}" srcId="{FE624A93-3453-4D29-93C3-AAF1BB180755}" destId="{47025504-6A3C-4D8E-901B-F789BFA9FDB8}" srcOrd="1" destOrd="0" parTransId="{3D769875-D917-448C-BCEB-3A11EE8325F2}" sibTransId="{1B3BAC56-1384-4F30-9EB9-AFEE73B23864}"/>
    <dgm:cxn modelId="{6BCD7D9D-3115-434D-B07D-A40DEA0C32E5}" type="presOf" srcId="{50640CA2-0B7D-413E-94FF-4552F191B620}" destId="{3EBC391C-916B-4DC1-B952-F6AA8B8E0576}" srcOrd="0" destOrd="0" presId="urn:microsoft.com/office/officeart/2005/8/layout/hierarchy2"/>
    <dgm:cxn modelId="{A217A03E-451E-4927-A5F9-3B8D5DD1D66B}" srcId="{86A50C95-DD36-4C23-BC8F-F6DE63D40F32}" destId="{20D7FCDF-C464-42F8-BA9D-8C362F1A065F}" srcOrd="2" destOrd="0" parTransId="{BAC15B5F-E6BE-4E0A-BCAF-0B191BF731D4}" sibTransId="{32B097D1-F4B4-46FA-BD47-8B15FF859210}"/>
    <dgm:cxn modelId="{C9E8745D-6C05-460A-A3AF-F148DF99C1DE}" type="presOf" srcId="{8BA8B48F-E63F-413E-963B-82630ACCE4E4}" destId="{91570F83-5DBF-4A17-821C-8F5D05BEB604}" srcOrd="0" destOrd="0" presId="urn:microsoft.com/office/officeart/2005/8/layout/hierarchy2"/>
    <dgm:cxn modelId="{D27F6474-55E0-4035-84ED-522AE9454E94}" srcId="{081601FC-AA4A-4F01-939C-F27A64B168F4}" destId="{FE624A93-3453-4D29-93C3-AAF1BB180755}" srcOrd="0" destOrd="0" parTransId="{9D091B9A-E247-41DE-9585-949CA27B64A1}" sibTransId="{B796564C-3178-4BAC-BC99-54C8E04E39CA}"/>
    <dgm:cxn modelId="{751FE598-141B-4C1B-8874-A097455D8BF7}" type="presOf" srcId="{833E05B8-FB4E-4A97-B6E1-E9787C8429D2}" destId="{3887CA2D-FC96-49BA-A8D8-FA13DB12E6FF}" srcOrd="1" destOrd="0" presId="urn:microsoft.com/office/officeart/2005/8/layout/hierarchy2"/>
    <dgm:cxn modelId="{B8C934DB-F049-48CE-8DBA-6D4C3AC91289}" type="presOf" srcId="{3AA343AC-33FC-421A-9DC5-C7219CF4F11A}" destId="{63E96AFC-8C6A-45E6-8D4C-B66A50C74262}" srcOrd="1" destOrd="0" presId="urn:microsoft.com/office/officeart/2005/8/layout/hierarchy2"/>
    <dgm:cxn modelId="{97ACE54D-946E-49F9-88EF-68BFCB67E968}" srcId="{8BA8B48F-E63F-413E-963B-82630ACCE4E4}" destId="{5F9EEDD7-39BB-4796-ABF1-98F611D23AC6}" srcOrd="1" destOrd="0" parTransId="{CAA2CC51-1060-4E61-AE13-61BD8CC842B2}" sibTransId="{7F895038-8FEE-4D42-9663-B5ABBDEB819B}"/>
    <dgm:cxn modelId="{51D2FE30-9ED3-4DBA-B62B-DB2A738E91C4}" srcId="{8BA8B48F-E63F-413E-963B-82630ACCE4E4}" destId="{50640CA2-0B7D-413E-94FF-4552F191B620}" srcOrd="0" destOrd="0" parTransId="{AA2F37BD-C779-48E6-B357-A337192E51E7}" sibTransId="{CD662C1C-88AB-4F2D-8282-B005B314B5C5}"/>
    <dgm:cxn modelId="{5850D420-77B4-4619-99DE-DEAAB8729177}" type="presOf" srcId="{66E64B67-D375-4AD2-995E-056D1A47351A}" destId="{F22A7652-DF25-4AA5-882B-60D9C9EF5066}" srcOrd="1" destOrd="0" presId="urn:microsoft.com/office/officeart/2005/8/layout/hierarchy2"/>
    <dgm:cxn modelId="{69F1C985-485C-4AD6-9287-5E3C89BB1B52}" type="presOf" srcId="{F7D21E96-2D83-4FA9-A928-B571060B97E5}" destId="{8114884D-1557-4317-A447-EA81E1C87F57}" srcOrd="1" destOrd="0" presId="urn:microsoft.com/office/officeart/2005/8/layout/hierarchy2"/>
    <dgm:cxn modelId="{1C1408D7-19C4-4DAA-944B-17CA4BB50230}" srcId="{85B83742-D1F7-405C-9435-A98E612EB08E}" destId="{82791874-BE69-4307-9CDE-0421CDA9C002}" srcOrd="0" destOrd="0" parTransId="{F7D21E96-2D83-4FA9-A928-B571060B97E5}" sibTransId="{2005D771-A433-4830-8CC6-109B713B67AD}"/>
    <dgm:cxn modelId="{781D38DA-AF89-4B47-8A1C-B4D05B6EA023}" srcId="{20D7FCDF-C464-42F8-BA9D-8C362F1A065F}" destId="{735038F1-DEBD-4E18-B5DA-0DDAC1675048}" srcOrd="2" destOrd="0" parTransId="{7FBCBB48-2AF7-4ECD-92D3-2C9D5D2F59A2}" sibTransId="{A13FF559-965C-4EA0-BBB2-5FD78026A3C9}"/>
    <dgm:cxn modelId="{70BFA71D-1BEF-41A1-9A06-8EEC0CCB66DD}" type="presOf" srcId="{FE624A93-3453-4D29-93C3-AAF1BB180755}" destId="{4574F1B9-83F5-4760-A5AD-C88374C86FB1}" srcOrd="0" destOrd="0" presId="urn:microsoft.com/office/officeart/2005/8/layout/hierarchy2"/>
    <dgm:cxn modelId="{F49A3A01-97E9-4C94-BD5B-6BDAE4221EBC}" type="presOf" srcId="{826CF7A8-F97B-481D-AD1E-B683ECD34D2E}" destId="{02B2F41F-2E68-485D-B900-B8B5A387E30E}" srcOrd="1" destOrd="0" presId="urn:microsoft.com/office/officeart/2005/8/layout/hierarchy2"/>
    <dgm:cxn modelId="{5C71DC26-BA96-49C4-AE42-8F64E587B5D7}" type="presOf" srcId="{9D091B9A-E247-41DE-9585-949CA27B64A1}" destId="{F5E4BAC2-A72D-4E71-BCB1-4D6F525B5AD8}" srcOrd="0" destOrd="0" presId="urn:microsoft.com/office/officeart/2005/8/layout/hierarchy2"/>
    <dgm:cxn modelId="{60C82E47-5BFB-489D-8E71-11D20D314EF9}" type="presOf" srcId="{9D091B9A-E247-41DE-9585-949CA27B64A1}" destId="{629441EB-463C-4721-9608-7B4DF1CD346C}" srcOrd="1" destOrd="0" presId="urn:microsoft.com/office/officeart/2005/8/layout/hierarchy2"/>
    <dgm:cxn modelId="{11765A44-35CC-4FBC-B9E0-444D6C253225}" srcId="{081601FC-AA4A-4F01-939C-F27A64B168F4}" destId="{E8885073-AE8B-42C3-BB22-C42D77B9C246}" srcOrd="1" destOrd="0" parTransId="{0936FFC4-7DF6-4DEA-AC69-F7C4265EFEB2}" sibTransId="{077464CD-F9A9-4D57-8348-EEDC3F8C6E27}"/>
    <dgm:cxn modelId="{C9BDE649-96B4-4DCE-B6DC-14F8EE29AD74}" type="presOf" srcId="{7005FF30-09C3-4B70-B328-65BA87CC9B01}" destId="{E4D6F86A-0944-4611-AFDC-9A2E56AA7BC3}" srcOrd="0" destOrd="0" presId="urn:microsoft.com/office/officeart/2005/8/layout/hierarchy2"/>
    <dgm:cxn modelId="{A74B2C62-5234-48A2-8E02-12ADC99E3855}" type="presOf" srcId="{C7C55406-1FC0-4031-8B40-D111CFDCB034}" destId="{27CD4139-CC38-4884-9603-A271536B717D}" srcOrd="1" destOrd="0" presId="urn:microsoft.com/office/officeart/2005/8/layout/hierarchy2"/>
    <dgm:cxn modelId="{85F7A687-A8B3-4881-BFCA-25F16A4FB0AD}" type="presOf" srcId="{E8885073-AE8B-42C3-BB22-C42D77B9C246}" destId="{F8E96151-F222-4AE3-A41D-8D3DD5D1B7B7}" srcOrd="0" destOrd="0" presId="urn:microsoft.com/office/officeart/2005/8/layout/hierarchy2"/>
    <dgm:cxn modelId="{50681A91-F6C8-4B7B-8C9C-34E89CA3BA4C}" type="presOf" srcId="{F4D7D980-74AC-4EB2-8F5A-6C42F31FCE5F}" destId="{5037D22B-93C3-4307-A644-32907FCB51C7}" srcOrd="0" destOrd="0" presId="urn:microsoft.com/office/officeart/2005/8/layout/hierarchy2"/>
    <dgm:cxn modelId="{008760F8-CE33-4EBD-BF75-BF41B48E97E8}" type="presOf" srcId="{1554D841-F6E0-4363-B958-22EC9B969685}" destId="{A8927579-80A4-44C6-A4AB-3ADC4005DF08}" srcOrd="0" destOrd="0" presId="urn:microsoft.com/office/officeart/2005/8/layout/hierarchy2"/>
    <dgm:cxn modelId="{DDBFF370-169B-4366-9265-E620D5FBBDC3}" type="presOf" srcId="{93C0807C-2E73-488A-BF27-33FACE4C04AC}" destId="{0AFA16F2-A904-43B6-891F-095442305959}" srcOrd="1" destOrd="0" presId="urn:microsoft.com/office/officeart/2005/8/layout/hierarchy2"/>
    <dgm:cxn modelId="{63879CBC-FF5B-4C8F-9A67-9991AD775864}" type="presOf" srcId="{B3BB18B3-5E59-491B-8F69-20A2B5BDF684}" destId="{C15F9A2F-0726-4152-B867-02EAD79843D2}" srcOrd="0" destOrd="0" presId="urn:microsoft.com/office/officeart/2005/8/layout/hierarchy2"/>
    <dgm:cxn modelId="{C3020584-F979-4B0A-8501-51F4D7183273}" type="presOf" srcId="{2A757DEE-6066-4C06-8FBE-672BC7224EAE}" destId="{2E4D328B-F793-4AB9-ACA4-12A334F1CF52}" srcOrd="0" destOrd="0" presId="urn:microsoft.com/office/officeart/2005/8/layout/hierarchy2"/>
    <dgm:cxn modelId="{0A6E2400-E0DA-4370-B697-C46F57CC6BAD}" type="presOf" srcId="{C90B550A-6BEA-4924-B40C-35B4CBD6E610}" destId="{F336D897-2ABC-4E07-8817-6CA31FE5461A}" srcOrd="0" destOrd="0" presId="urn:microsoft.com/office/officeart/2005/8/layout/hierarchy2"/>
    <dgm:cxn modelId="{C4F365E7-91F5-41F4-820B-1674F91B4268}" type="presOf" srcId="{F2252B80-B4EA-449C-B38E-B6C2B6583588}" destId="{86ACBFB7-961F-46C0-BFF5-D8CCFDDF76FC}" srcOrd="0" destOrd="0" presId="urn:microsoft.com/office/officeart/2005/8/layout/hierarchy2"/>
    <dgm:cxn modelId="{B517DFFD-4F33-40AE-954C-A6A3EF9709B7}" type="presOf" srcId="{CBD74D35-6A02-4580-8659-202AD2FE78C9}" destId="{1ACE095D-9068-47F4-B255-AC9CE7B68FED}" srcOrd="0" destOrd="0" presId="urn:microsoft.com/office/officeart/2005/8/layout/hierarchy2"/>
    <dgm:cxn modelId="{D027B1BB-C729-4445-8716-759C5C3BAB47}" type="presOf" srcId="{0936FFC4-7DF6-4DEA-AC69-F7C4265EFEB2}" destId="{A0F33542-8974-43E8-9F0C-C3AB76AB0CF7}" srcOrd="1" destOrd="0" presId="urn:microsoft.com/office/officeart/2005/8/layout/hierarchy2"/>
    <dgm:cxn modelId="{77B637BC-E4B5-47C0-90B9-A7270F52804D}" type="presOf" srcId="{C7C55406-1FC0-4031-8B40-D111CFDCB034}" destId="{56469A50-CD44-4F89-9103-88FF32AF77BC}" srcOrd="0" destOrd="0" presId="urn:microsoft.com/office/officeart/2005/8/layout/hierarchy2"/>
    <dgm:cxn modelId="{48EFD60B-1305-4E7A-AAD6-D466B8091143}" type="presOf" srcId="{1102201A-C779-4C68-B5AD-01320B1589F7}" destId="{4E293F8C-62C7-4C95-80C2-009FAA63F3B0}" srcOrd="0" destOrd="0" presId="urn:microsoft.com/office/officeart/2005/8/layout/hierarchy2"/>
    <dgm:cxn modelId="{C4821325-0C24-4A75-8C4A-7CF8C64B1B67}" type="presOf" srcId="{CAA2CC51-1060-4E61-AE13-61BD8CC842B2}" destId="{656FFCE8-CFB3-4B7C-A7F5-558605C7567A}" srcOrd="0" destOrd="0" presId="urn:microsoft.com/office/officeart/2005/8/layout/hierarchy2"/>
    <dgm:cxn modelId="{82F99AFF-5F0B-48AC-B258-CDDAF8370407}" type="presOf" srcId="{1102201A-C779-4C68-B5AD-01320B1589F7}" destId="{E5736227-3346-41D5-8D35-3F14181D6821}" srcOrd="1" destOrd="0" presId="urn:microsoft.com/office/officeart/2005/8/layout/hierarchy2"/>
    <dgm:cxn modelId="{2226D3C6-93B4-4532-8697-52B89C14D4E5}" type="presOf" srcId="{B13B4FDC-1047-436E-B02D-EDF282AEB5FB}" destId="{62686F12-9345-4CE3-882D-8CF28C2F2A7B}" srcOrd="0" destOrd="0" presId="urn:microsoft.com/office/officeart/2005/8/layout/hierarchy2"/>
    <dgm:cxn modelId="{F3BBFB9C-F725-47E2-B454-7AB9776061D1}" type="presOf" srcId="{4D2E5787-35CB-4800-BE8F-9663E55453A5}" destId="{18DC9A38-645A-4C15-914F-3F6D6B628646}" srcOrd="0" destOrd="0" presId="urn:microsoft.com/office/officeart/2005/8/layout/hierarchy2"/>
    <dgm:cxn modelId="{5C7D709B-234A-4396-9261-E3C726E50E72}" type="presOf" srcId="{92D2F005-27A2-4BBD-8325-FAE5C60CDC34}" destId="{0DFDE6FB-18D6-4FC5-A0C6-29408C052218}" srcOrd="0" destOrd="0" presId="urn:microsoft.com/office/officeart/2005/8/layout/hierarchy2"/>
    <dgm:cxn modelId="{A21D2270-B377-4414-A66B-B58D04027CED}" type="presOf" srcId="{86A50C95-DD36-4C23-BC8F-F6DE63D40F32}" destId="{DD253FFB-678C-4677-8227-16BBDB8E7D14}" srcOrd="0" destOrd="0" presId="urn:microsoft.com/office/officeart/2005/8/layout/hierarchy2"/>
    <dgm:cxn modelId="{E1948B68-43B8-40AC-B75C-6D2DD46BC7CB}" type="presOf" srcId="{727D07A0-16D8-4341-861B-578622CDBA64}" destId="{6DFCA087-4326-488B-881E-8BE2F2D4F561}" srcOrd="0" destOrd="0" presId="urn:microsoft.com/office/officeart/2005/8/layout/hierarchy2"/>
    <dgm:cxn modelId="{FCE1CDC4-D3C0-4199-B563-F19E931E2CB4}" type="presOf" srcId="{826CF7A8-F97B-481D-AD1E-B683ECD34D2E}" destId="{7C544941-8EFC-4EB2-9E25-427845403FF4}" srcOrd="0" destOrd="0" presId="urn:microsoft.com/office/officeart/2005/8/layout/hierarchy2"/>
    <dgm:cxn modelId="{07C87597-EBD7-4CAC-84B3-E795F0D24155}" type="presOf" srcId="{F2252B80-B4EA-449C-B38E-B6C2B6583588}" destId="{195CC0A1-54E0-4448-8F1B-FF46EB51492D}" srcOrd="1" destOrd="0" presId="urn:microsoft.com/office/officeart/2005/8/layout/hierarchy2"/>
    <dgm:cxn modelId="{49D9DFF5-09A1-4FD1-8B7F-79EF39735E4C}" type="presOf" srcId="{A2D3673B-6643-4FD0-A415-70551C01B2B0}" destId="{F55CA47D-A14D-4CC1-881B-C256C46250BC}" srcOrd="0" destOrd="0" presId="urn:microsoft.com/office/officeart/2005/8/layout/hierarchy2"/>
    <dgm:cxn modelId="{29F80A7A-31CD-4CDD-B5EB-F7A9187FADB9}" type="presOf" srcId="{85B83742-D1F7-405C-9435-A98E612EB08E}" destId="{948670CD-47F8-46B1-862E-1F4C8C71C136}" srcOrd="0" destOrd="0" presId="urn:microsoft.com/office/officeart/2005/8/layout/hierarchy2"/>
    <dgm:cxn modelId="{5F09B471-2F4B-493E-BB20-73D1A7DD2CCD}" srcId="{20D7FCDF-C464-42F8-BA9D-8C362F1A065F}" destId="{8BA8B48F-E63F-413E-963B-82630ACCE4E4}" srcOrd="0" destOrd="0" parTransId="{9971321C-CC99-4A0A-8D1D-680A1E63554A}" sibTransId="{02FFF58A-3AA2-4C8D-98F4-BF539033159F}"/>
    <dgm:cxn modelId="{CB533338-375B-4386-9927-65BCDDC111B8}" type="presOf" srcId="{735038F1-DEBD-4E18-B5DA-0DDAC1675048}" destId="{64D83940-F6ED-44D4-85B3-1E5CE52303C3}" srcOrd="0" destOrd="0" presId="urn:microsoft.com/office/officeart/2005/8/layout/hierarchy2"/>
    <dgm:cxn modelId="{6D8238CC-5981-4AEE-8271-7A148368CFBC}" type="presOf" srcId="{7FBCBB48-2AF7-4ECD-92D3-2C9D5D2F59A2}" destId="{785B7C73-3DC8-48DB-A958-96C6B059CBDD}" srcOrd="0" destOrd="0" presId="urn:microsoft.com/office/officeart/2005/8/layout/hierarchy2"/>
    <dgm:cxn modelId="{8EB8D1AF-63B2-4EA2-9E98-049B13E93B28}" type="presOf" srcId="{A3B6B692-27E9-48A4-9D38-38A3D52052F2}" destId="{2C26A9D6-E3DB-485F-AC5D-B80D057734D5}" srcOrd="0" destOrd="0" presId="urn:microsoft.com/office/officeart/2005/8/layout/hierarchy2"/>
    <dgm:cxn modelId="{81631C7B-B9A2-4D97-837C-B8A469618912}" type="presOf" srcId="{D06521F2-3DF3-4FB1-ABDD-76E5ED1E0576}" destId="{2A9ADE18-1AEA-4D4D-80EC-830E1C11963A}" srcOrd="0" destOrd="0" presId="urn:microsoft.com/office/officeart/2005/8/layout/hierarchy2"/>
    <dgm:cxn modelId="{49496FD9-8580-4B19-AA30-C1B3FB006170}" type="presOf" srcId="{66E64B67-D375-4AD2-995E-056D1A47351A}" destId="{89AD248F-50AC-4165-BD60-5F6D0DEF685B}" srcOrd="0" destOrd="0" presId="urn:microsoft.com/office/officeart/2005/8/layout/hierarchy2"/>
    <dgm:cxn modelId="{34CFF3CB-7BBB-44ED-BE90-93C160D6F6CD}" type="presOf" srcId="{A2D3673B-6643-4FD0-A415-70551C01B2B0}" destId="{23847D49-D7F8-44FE-AD0D-9A53B974DE0A}" srcOrd="1" destOrd="0" presId="urn:microsoft.com/office/officeart/2005/8/layout/hierarchy2"/>
    <dgm:cxn modelId="{F84ADDFB-3D58-4AF2-860B-02D0B24E273F}" srcId="{7DA85A7F-4CA4-4ADA-BF51-160926F598B8}" destId="{FBA459F9-AF6A-40A8-BA0B-1CAD0274BBB5}" srcOrd="0" destOrd="0" parTransId="{80322B63-975F-4C42-81D7-40033533263F}" sibTransId="{8657379B-1010-401C-A501-431417C32562}"/>
    <dgm:cxn modelId="{8861E8BE-3FBA-41F4-A94F-72E3AA7ED173}" type="presOf" srcId="{AA2F37BD-C779-48E6-B357-A337192E51E7}" destId="{D24549E9-FBF0-4E1B-8E2B-1A49EE7D58B6}" srcOrd="1" destOrd="0" presId="urn:microsoft.com/office/officeart/2005/8/layout/hierarchy2"/>
    <dgm:cxn modelId="{B070ED02-B4B1-48E6-BCB5-0C6855307758}" type="presOf" srcId="{3D769875-D917-448C-BCEB-3A11EE8325F2}" destId="{996AEA55-ED58-452A-AE0C-4D0796169FEA}" srcOrd="0" destOrd="0" presId="urn:microsoft.com/office/officeart/2005/8/layout/hierarchy2"/>
    <dgm:cxn modelId="{8305567E-383B-4E15-8B99-AFD71DA975CD}" type="presOf" srcId="{E924CA93-FAB6-42B7-8A15-794769F7B204}" destId="{73BB6AE3-736E-47E0-A491-0675975269ED}" srcOrd="1" destOrd="0" presId="urn:microsoft.com/office/officeart/2005/8/layout/hierarchy2"/>
    <dgm:cxn modelId="{0D9304D2-AEEB-413D-85B2-BBCEC2781F2D}" type="presOf" srcId="{ADD5ADC1-26FB-4D33-B79F-2C3242090436}" destId="{2658B19A-AF65-4415-8C07-2373F8FA6D78}" srcOrd="0" destOrd="0" presId="urn:microsoft.com/office/officeart/2005/8/layout/hierarchy2"/>
    <dgm:cxn modelId="{FA584BF1-0B9E-43A0-A18D-9E7A3BCCDDF2}" type="presOf" srcId="{833E05B8-FB4E-4A97-B6E1-E9787C8429D2}" destId="{5D9017E8-C4FF-4A3B-B53C-C7C812AEA46E}" srcOrd="0" destOrd="0" presId="urn:microsoft.com/office/officeart/2005/8/layout/hierarchy2"/>
    <dgm:cxn modelId="{29BA1F9C-CAFD-4B0E-9348-291C67187CAA}" srcId="{7DA85A7F-4CA4-4ADA-BF51-160926F598B8}" destId="{60F386EF-5C03-48D6-B97A-60F407B9475B}" srcOrd="1" destOrd="0" parTransId="{7005FF30-09C3-4B70-B328-65BA87CC9B01}" sibTransId="{E0CD04D1-B034-4B58-B07D-648228E34B5B}"/>
    <dgm:cxn modelId="{51930A37-CD2A-49E2-AA12-319400242C05}" type="presOf" srcId="{5F9EEDD7-39BB-4796-ABF1-98F611D23AC6}" destId="{EB3728C3-D8E4-4391-A1D8-B50D2F77B9A9}" srcOrd="0" destOrd="0" presId="urn:microsoft.com/office/officeart/2005/8/layout/hierarchy2"/>
    <dgm:cxn modelId="{F58BD3DB-8AB1-4021-9BA5-5B8AB2C42C81}" type="presOf" srcId="{7FBCBB48-2AF7-4ECD-92D3-2C9D5D2F59A2}" destId="{2D3CC39D-0EF4-41CE-B02F-5CFAFA4E9825}" srcOrd="1" destOrd="0" presId="urn:microsoft.com/office/officeart/2005/8/layout/hierarchy2"/>
    <dgm:cxn modelId="{A41BC726-4C15-4B6F-81D2-D097EE8BB400}" type="presOf" srcId="{82791874-BE69-4307-9CDE-0421CDA9C002}" destId="{B2E68623-812E-45FE-A164-D63736AEB22F}" srcOrd="0" destOrd="0" presId="urn:microsoft.com/office/officeart/2005/8/layout/hierarchy2"/>
    <dgm:cxn modelId="{629009F6-DABC-487B-99EE-1B81C35702D7}" type="presOf" srcId="{7005FF30-09C3-4B70-B328-65BA87CC9B01}" destId="{4AB444F1-35EE-4CF1-A91D-B34D3A9DA843}" srcOrd="1" destOrd="0" presId="urn:microsoft.com/office/officeart/2005/8/layout/hierarchy2"/>
    <dgm:cxn modelId="{278C0640-B2FC-413E-BF5C-3AE0CC4D7941}" type="presOf" srcId="{E16B2B21-11AE-4D3E-94D9-512E73E11AB4}" destId="{19F43E84-08B0-48AB-9BF3-109CD8EA2770}" srcOrd="1" destOrd="0" presId="urn:microsoft.com/office/officeart/2005/8/layout/hierarchy2"/>
    <dgm:cxn modelId="{46F42639-7FD5-487C-A244-4C441ECF4B40}" type="presOf" srcId="{CAA2CC51-1060-4E61-AE13-61BD8CC842B2}" destId="{F0B8D058-F192-4845-B43F-344B420E81C8}" srcOrd="1" destOrd="0" presId="urn:microsoft.com/office/officeart/2005/8/layout/hierarchy2"/>
    <dgm:cxn modelId="{141E8B30-E649-47DE-858A-EA0859216A04}" type="presOf" srcId="{47025504-6A3C-4D8E-901B-F789BFA9FDB8}" destId="{7788CF20-E78E-41B7-BA5E-FCD97EF780C3}" srcOrd="0" destOrd="0" presId="urn:microsoft.com/office/officeart/2005/8/layout/hierarchy2"/>
    <dgm:cxn modelId="{7B7ACBBB-FCD6-49B4-8FA1-41A20F96C3D5}" type="presOf" srcId="{3AA343AC-33FC-421A-9DC5-C7219CF4F11A}" destId="{0050C4EA-8BF7-4ED5-8D5F-36C52B67A35C}" srcOrd="0" destOrd="0" presId="urn:microsoft.com/office/officeart/2005/8/layout/hierarchy2"/>
    <dgm:cxn modelId="{200AD82F-38B3-4A3D-9C67-DFCBD8DDE585}" type="presOf" srcId="{41AC14CE-BD70-4D20-8056-19E6816ABE2A}" destId="{99A926EF-AD66-4FE3-87F4-C088E1470174}" srcOrd="0" destOrd="0" presId="urn:microsoft.com/office/officeart/2005/8/layout/hierarchy2"/>
    <dgm:cxn modelId="{D1769F59-33D2-4CBB-A19F-2A3E145A6DE7}" srcId="{86A50C95-DD36-4C23-BC8F-F6DE63D40F32}" destId="{7DA85A7F-4CA4-4ADA-BF51-160926F598B8}" srcOrd="1" destOrd="0" parTransId="{56E881B8-C720-4F53-BD06-305BA0F2B596}" sibTransId="{D8CFBE9E-AB0E-4D33-87B2-8EC1D228E794}"/>
    <dgm:cxn modelId="{32EA5602-0332-4EB4-829D-543D375270C3}" type="presOf" srcId="{AA2F37BD-C779-48E6-B357-A337192E51E7}" destId="{1B034387-089F-4FA8-851B-50DF716A04EC}" srcOrd="0" destOrd="0" presId="urn:microsoft.com/office/officeart/2005/8/layout/hierarchy2"/>
    <dgm:cxn modelId="{4BB605E3-A690-4D3A-998C-4D6DB80C9D85}" srcId="{CBD74D35-6A02-4580-8659-202AD2FE78C9}" destId="{6C5C35D0-7E03-4847-9A15-B1CD556176AE}" srcOrd="1" destOrd="0" parTransId="{833E05B8-FB4E-4A97-B6E1-E9787C8429D2}" sibTransId="{A55282AB-9D47-4498-8D04-375C445F2058}"/>
    <dgm:cxn modelId="{ABC96D08-ECC0-4F68-8470-18611E1961B1}" type="presOf" srcId="{4D2E5787-35CB-4800-BE8F-9663E55453A5}" destId="{0690F6E2-65F6-4760-B92F-83D8B9503965}" srcOrd="1" destOrd="0" presId="urn:microsoft.com/office/officeart/2005/8/layout/hierarchy2"/>
    <dgm:cxn modelId="{CB3F5E20-8D86-4D30-AC17-3B1D6595B593}" srcId="{735038F1-DEBD-4E18-B5DA-0DDAC1675048}" destId="{9E0E0811-A669-49F9-9E35-B76CB70202EA}" srcOrd="2" destOrd="0" parTransId="{C7C55406-1FC0-4031-8B40-D111CFDCB034}" sibTransId="{A0D3EB10-317B-4095-8608-AD8705D57F39}"/>
    <dgm:cxn modelId="{CF61E19D-F3AA-4366-B4F7-9CE7AF99440F}" type="presOf" srcId="{D06521F2-3DF3-4FB1-ABDD-76E5ED1E0576}" destId="{4F3FBCBA-2D48-4033-A328-7F17C8E59BF0}" srcOrd="1" destOrd="0" presId="urn:microsoft.com/office/officeart/2005/8/layout/hierarchy2"/>
    <dgm:cxn modelId="{862F5325-A7A6-43A4-ADB4-AAD13EB6C37C}" type="presParOf" srcId="{DD253FFB-678C-4677-8227-16BBDB8E7D14}" destId="{55F7763B-CF96-401A-A165-914DB33B0D5B}" srcOrd="0" destOrd="0" presId="urn:microsoft.com/office/officeart/2005/8/layout/hierarchy2"/>
    <dgm:cxn modelId="{A45E0858-7AF2-4E68-9F31-A1D701DEBA5F}" type="presParOf" srcId="{55F7763B-CF96-401A-A165-914DB33B0D5B}" destId="{B8D35918-E4F4-41D1-9382-FB5E5EC6BE8B}" srcOrd="0" destOrd="0" presId="urn:microsoft.com/office/officeart/2005/8/layout/hierarchy2"/>
    <dgm:cxn modelId="{D2FC8386-0BAC-4591-B233-42DBC9D2328B}" type="presParOf" srcId="{55F7763B-CF96-401A-A165-914DB33B0D5B}" destId="{6211096E-B689-44EE-962F-6294ED99642A}" srcOrd="1" destOrd="0" presId="urn:microsoft.com/office/officeart/2005/8/layout/hierarchy2"/>
    <dgm:cxn modelId="{B14D3774-8B11-452E-A81F-C3054776A0A0}" type="presParOf" srcId="{6211096E-B689-44EE-962F-6294ED99642A}" destId="{F5E4BAC2-A72D-4E71-BCB1-4D6F525B5AD8}" srcOrd="0" destOrd="0" presId="urn:microsoft.com/office/officeart/2005/8/layout/hierarchy2"/>
    <dgm:cxn modelId="{8F98F610-67E5-4352-A1E3-B9E0B6C8A236}" type="presParOf" srcId="{F5E4BAC2-A72D-4E71-BCB1-4D6F525B5AD8}" destId="{629441EB-463C-4721-9608-7B4DF1CD346C}" srcOrd="0" destOrd="0" presId="urn:microsoft.com/office/officeart/2005/8/layout/hierarchy2"/>
    <dgm:cxn modelId="{105E31C6-6000-4CE6-AF03-F50150F1837B}" type="presParOf" srcId="{6211096E-B689-44EE-962F-6294ED99642A}" destId="{CA435D30-E9B9-44FE-B2C4-B05C6111E210}" srcOrd="1" destOrd="0" presId="urn:microsoft.com/office/officeart/2005/8/layout/hierarchy2"/>
    <dgm:cxn modelId="{9F7933D9-4EBD-46EB-8D26-0E1D3343A878}" type="presParOf" srcId="{CA435D30-E9B9-44FE-B2C4-B05C6111E210}" destId="{4574F1B9-83F5-4760-A5AD-C88374C86FB1}" srcOrd="0" destOrd="0" presId="urn:microsoft.com/office/officeart/2005/8/layout/hierarchy2"/>
    <dgm:cxn modelId="{B0053CC6-325D-4C87-9CF9-11FBA9092805}" type="presParOf" srcId="{CA435D30-E9B9-44FE-B2C4-B05C6111E210}" destId="{C71F9184-0FD9-489C-AF8C-51C2F18927FB}" srcOrd="1" destOrd="0" presId="urn:microsoft.com/office/officeart/2005/8/layout/hierarchy2"/>
    <dgm:cxn modelId="{F834CDCC-F44F-42EE-8BEE-1F4A68090377}" type="presParOf" srcId="{C71F9184-0FD9-489C-AF8C-51C2F18927FB}" destId="{2A9ADE18-1AEA-4D4D-80EC-830E1C11963A}" srcOrd="0" destOrd="0" presId="urn:microsoft.com/office/officeart/2005/8/layout/hierarchy2"/>
    <dgm:cxn modelId="{C8C52E7B-27D6-4748-AA42-56AE8C74333F}" type="presParOf" srcId="{2A9ADE18-1AEA-4D4D-80EC-830E1C11963A}" destId="{4F3FBCBA-2D48-4033-A328-7F17C8E59BF0}" srcOrd="0" destOrd="0" presId="urn:microsoft.com/office/officeart/2005/8/layout/hierarchy2"/>
    <dgm:cxn modelId="{395FACBF-ED5E-4E31-878C-EDDB5060D1DC}" type="presParOf" srcId="{C71F9184-0FD9-489C-AF8C-51C2F18927FB}" destId="{2FF0EEE9-1225-4688-8D55-8185856CDA17}" srcOrd="1" destOrd="0" presId="urn:microsoft.com/office/officeart/2005/8/layout/hierarchy2"/>
    <dgm:cxn modelId="{D21D5B36-F224-4136-9A48-D97ECEE19D65}" type="presParOf" srcId="{2FF0EEE9-1225-4688-8D55-8185856CDA17}" destId="{62686F12-9345-4CE3-882D-8CF28C2F2A7B}" srcOrd="0" destOrd="0" presId="urn:microsoft.com/office/officeart/2005/8/layout/hierarchy2"/>
    <dgm:cxn modelId="{FE3455C3-AFB9-4034-A7DE-2F3C3025F734}" type="presParOf" srcId="{2FF0EEE9-1225-4688-8D55-8185856CDA17}" destId="{BEB362EB-08D4-4774-B1C1-BE8B6E0CA544}" srcOrd="1" destOrd="0" presId="urn:microsoft.com/office/officeart/2005/8/layout/hierarchy2"/>
    <dgm:cxn modelId="{8BFC0159-2296-4290-8402-4231886D0DBC}" type="presParOf" srcId="{C71F9184-0FD9-489C-AF8C-51C2F18927FB}" destId="{996AEA55-ED58-452A-AE0C-4D0796169FEA}" srcOrd="2" destOrd="0" presId="urn:microsoft.com/office/officeart/2005/8/layout/hierarchy2"/>
    <dgm:cxn modelId="{D981959D-1CB3-40C0-8575-995FE8CC647C}" type="presParOf" srcId="{996AEA55-ED58-452A-AE0C-4D0796169FEA}" destId="{ECF3A572-2153-4467-AA46-F077B2B2C553}" srcOrd="0" destOrd="0" presId="urn:microsoft.com/office/officeart/2005/8/layout/hierarchy2"/>
    <dgm:cxn modelId="{3256515C-2AD1-4DED-A98C-56A28269FDF9}" type="presParOf" srcId="{C71F9184-0FD9-489C-AF8C-51C2F18927FB}" destId="{B08B7E4B-49B6-4597-B472-280D44F0D31C}" srcOrd="3" destOrd="0" presId="urn:microsoft.com/office/officeart/2005/8/layout/hierarchy2"/>
    <dgm:cxn modelId="{F381CF10-4A7F-4F85-9BC0-033673FA39D6}" type="presParOf" srcId="{B08B7E4B-49B6-4597-B472-280D44F0D31C}" destId="{7788CF20-E78E-41B7-BA5E-FCD97EF780C3}" srcOrd="0" destOrd="0" presId="urn:microsoft.com/office/officeart/2005/8/layout/hierarchy2"/>
    <dgm:cxn modelId="{CEF31976-A281-43C9-998A-FB397F841870}" type="presParOf" srcId="{B08B7E4B-49B6-4597-B472-280D44F0D31C}" destId="{EEB22D08-3488-488C-A6D1-FB4E1BBE875B}" srcOrd="1" destOrd="0" presId="urn:microsoft.com/office/officeart/2005/8/layout/hierarchy2"/>
    <dgm:cxn modelId="{E28B8DAF-645C-4EA4-8740-D8056E3366B9}" type="presParOf" srcId="{6211096E-B689-44EE-962F-6294ED99642A}" destId="{8A33E0B7-7A0A-47E9-B35D-E78A13B8588A}" srcOrd="2" destOrd="0" presId="urn:microsoft.com/office/officeart/2005/8/layout/hierarchy2"/>
    <dgm:cxn modelId="{F0A81C21-E94A-4EBD-AE89-F0EA057DC206}" type="presParOf" srcId="{8A33E0B7-7A0A-47E9-B35D-E78A13B8588A}" destId="{A0F33542-8974-43E8-9F0C-C3AB76AB0CF7}" srcOrd="0" destOrd="0" presId="urn:microsoft.com/office/officeart/2005/8/layout/hierarchy2"/>
    <dgm:cxn modelId="{2084EF0C-ACDE-43B5-AC50-CA952592E2ED}" type="presParOf" srcId="{6211096E-B689-44EE-962F-6294ED99642A}" destId="{05691CD6-A5C0-4ED5-828B-FA449003EF03}" srcOrd="3" destOrd="0" presId="urn:microsoft.com/office/officeart/2005/8/layout/hierarchy2"/>
    <dgm:cxn modelId="{49178992-2741-4B71-8284-5C0A96E821B4}" type="presParOf" srcId="{05691CD6-A5C0-4ED5-828B-FA449003EF03}" destId="{F8E96151-F222-4AE3-A41D-8D3DD5D1B7B7}" srcOrd="0" destOrd="0" presId="urn:microsoft.com/office/officeart/2005/8/layout/hierarchy2"/>
    <dgm:cxn modelId="{609D63AA-FFEB-4722-BEC2-62D8D83BA864}" type="presParOf" srcId="{05691CD6-A5C0-4ED5-828B-FA449003EF03}" destId="{AA7DEC1E-C6C9-4321-A766-F62FE15C981F}" srcOrd="1" destOrd="0" presId="urn:microsoft.com/office/officeart/2005/8/layout/hierarchy2"/>
    <dgm:cxn modelId="{DF036CC5-4CA5-41B3-9818-417E48126558}" type="presParOf" srcId="{AA7DEC1E-C6C9-4321-A766-F62FE15C981F}" destId="{1604C30C-6D36-42AB-9EC9-B1DDD733CABE}" srcOrd="0" destOrd="0" presId="urn:microsoft.com/office/officeart/2005/8/layout/hierarchy2"/>
    <dgm:cxn modelId="{6DCE94E8-E165-4A42-9D3C-58CBB05EEBF7}" type="presParOf" srcId="{1604C30C-6D36-42AB-9EC9-B1DDD733CABE}" destId="{73BB6AE3-736E-47E0-A491-0675975269ED}" srcOrd="0" destOrd="0" presId="urn:microsoft.com/office/officeart/2005/8/layout/hierarchy2"/>
    <dgm:cxn modelId="{68FEEA49-9273-41A5-9D5E-BCC4A15D9496}" type="presParOf" srcId="{AA7DEC1E-C6C9-4321-A766-F62FE15C981F}" destId="{CAE437B8-07CD-44B2-AE1F-692AAEBE8B39}" srcOrd="1" destOrd="0" presId="urn:microsoft.com/office/officeart/2005/8/layout/hierarchy2"/>
    <dgm:cxn modelId="{1A27A672-E8ED-40EA-AEEE-CAF737F1EB8F}" type="presParOf" srcId="{CAE437B8-07CD-44B2-AE1F-692AAEBE8B39}" destId="{A8927579-80A4-44C6-A4AB-3ADC4005DF08}" srcOrd="0" destOrd="0" presId="urn:microsoft.com/office/officeart/2005/8/layout/hierarchy2"/>
    <dgm:cxn modelId="{11900135-0BF9-4217-9668-6E07F2189CD9}" type="presParOf" srcId="{CAE437B8-07CD-44B2-AE1F-692AAEBE8B39}" destId="{A9DC7EEA-89EB-48AE-897F-D69614DE6FCE}" srcOrd="1" destOrd="0" presId="urn:microsoft.com/office/officeart/2005/8/layout/hierarchy2"/>
    <dgm:cxn modelId="{41EA7287-7726-48AF-BCDC-AAED1FA6EE7C}" type="presParOf" srcId="{DD253FFB-678C-4677-8227-16BBDB8E7D14}" destId="{B4B4A581-39A3-4C83-B7AD-5D015D3DADD6}" srcOrd="1" destOrd="0" presId="urn:microsoft.com/office/officeart/2005/8/layout/hierarchy2"/>
    <dgm:cxn modelId="{46C40E59-5454-41A6-8BA3-9F1759AA456F}" type="presParOf" srcId="{B4B4A581-39A3-4C83-B7AD-5D015D3DADD6}" destId="{5E87F5D5-4C12-455A-9242-43B868CDEAE4}" srcOrd="0" destOrd="0" presId="urn:microsoft.com/office/officeart/2005/8/layout/hierarchy2"/>
    <dgm:cxn modelId="{9E75970A-AEFD-4F5B-8FBA-FF8493C6AD43}" type="presParOf" srcId="{B4B4A581-39A3-4C83-B7AD-5D015D3DADD6}" destId="{04AB4592-5DC5-491D-BE23-EA6EBA6C9B17}" srcOrd="1" destOrd="0" presId="urn:microsoft.com/office/officeart/2005/8/layout/hierarchy2"/>
    <dgm:cxn modelId="{C0E2E644-AF65-411E-A757-037497327193}" type="presParOf" srcId="{04AB4592-5DC5-491D-BE23-EA6EBA6C9B17}" destId="{579B374A-EC34-4696-9274-54EBD037E7BF}" srcOrd="0" destOrd="0" presId="urn:microsoft.com/office/officeart/2005/8/layout/hierarchy2"/>
    <dgm:cxn modelId="{BD16BA0C-0934-42E1-98EA-55AA51DD38A3}" type="presParOf" srcId="{579B374A-EC34-4696-9274-54EBD037E7BF}" destId="{096E551F-6F74-4C42-B560-4EFE45127DE8}" srcOrd="0" destOrd="0" presId="urn:microsoft.com/office/officeart/2005/8/layout/hierarchy2"/>
    <dgm:cxn modelId="{477176D1-9105-4ADF-8649-B43C1BB8CCF1}" type="presParOf" srcId="{04AB4592-5DC5-491D-BE23-EA6EBA6C9B17}" destId="{D1B58EF2-2C74-482A-829C-06112D55645A}" srcOrd="1" destOrd="0" presId="urn:microsoft.com/office/officeart/2005/8/layout/hierarchy2"/>
    <dgm:cxn modelId="{9C32F8D3-4426-41AB-8535-9CA5D11679EE}" type="presParOf" srcId="{D1B58EF2-2C74-482A-829C-06112D55645A}" destId="{4FDABA9C-8C5B-4F07-B4B6-100741E674B8}" srcOrd="0" destOrd="0" presId="urn:microsoft.com/office/officeart/2005/8/layout/hierarchy2"/>
    <dgm:cxn modelId="{5B94B282-B22D-4533-91A4-685AA137AE20}" type="presParOf" srcId="{D1B58EF2-2C74-482A-829C-06112D55645A}" destId="{DB2A9A61-3CDE-4617-9751-FCC7E4E8D905}" srcOrd="1" destOrd="0" presId="urn:microsoft.com/office/officeart/2005/8/layout/hierarchy2"/>
    <dgm:cxn modelId="{27B8FEE9-86BF-4DD0-9DAB-0BFD2658726E}" type="presParOf" srcId="{DB2A9A61-3CDE-4617-9751-FCC7E4E8D905}" destId="{7C544941-8EFC-4EB2-9E25-427845403FF4}" srcOrd="0" destOrd="0" presId="urn:microsoft.com/office/officeart/2005/8/layout/hierarchy2"/>
    <dgm:cxn modelId="{A16FD762-7804-47A5-87D3-CF0B615901DE}" type="presParOf" srcId="{7C544941-8EFC-4EB2-9E25-427845403FF4}" destId="{02B2F41F-2E68-485D-B900-B8B5A387E30E}" srcOrd="0" destOrd="0" presId="urn:microsoft.com/office/officeart/2005/8/layout/hierarchy2"/>
    <dgm:cxn modelId="{E8C7EA3C-3018-43D4-AA2F-2F122E7793B3}" type="presParOf" srcId="{DB2A9A61-3CDE-4617-9751-FCC7E4E8D905}" destId="{EB1EF9B2-FF9B-4654-AEC9-EAF2E3CB41B7}" srcOrd="1" destOrd="0" presId="urn:microsoft.com/office/officeart/2005/8/layout/hierarchy2"/>
    <dgm:cxn modelId="{EDE6CD94-ACB5-4C31-8232-58A4474043C6}" type="presParOf" srcId="{EB1EF9B2-FF9B-4654-AEC9-EAF2E3CB41B7}" destId="{0DFDE6FB-18D6-4FC5-A0C6-29408C052218}" srcOrd="0" destOrd="0" presId="urn:microsoft.com/office/officeart/2005/8/layout/hierarchy2"/>
    <dgm:cxn modelId="{6BD9F449-C79E-4BB9-87DA-69237DB8E17A}" type="presParOf" srcId="{EB1EF9B2-FF9B-4654-AEC9-EAF2E3CB41B7}" destId="{6000D016-51AF-4E67-8ADC-81446B6752D0}" srcOrd="1" destOrd="0" presId="urn:microsoft.com/office/officeart/2005/8/layout/hierarchy2"/>
    <dgm:cxn modelId="{28E7E3DE-5191-4A64-AA6A-03F87348BC85}" type="presParOf" srcId="{DB2A9A61-3CDE-4617-9751-FCC7E4E8D905}" destId="{0050C4EA-8BF7-4ED5-8D5F-36C52B67A35C}" srcOrd="2" destOrd="0" presId="urn:microsoft.com/office/officeart/2005/8/layout/hierarchy2"/>
    <dgm:cxn modelId="{5809A6EC-D224-451A-9B5F-1CE6F6BA773D}" type="presParOf" srcId="{0050C4EA-8BF7-4ED5-8D5F-36C52B67A35C}" destId="{63E96AFC-8C6A-45E6-8D4C-B66A50C74262}" srcOrd="0" destOrd="0" presId="urn:microsoft.com/office/officeart/2005/8/layout/hierarchy2"/>
    <dgm:cxn modelId="{B511A237-2F85-451D-AE19-62D333BAD0AF}" type="presParOf" srcId="{DB2A9A61-3CDE-4617-9751-FCC7E4E8D905}" destId="{A0EC9241-784C-48D8-AB33-9B72DFE4B9FD}" srcOrd="3" destOrd="0" presId="urn:microsoft.com/office/officeart/2005/8/layout/hierarchy2"/>
    <dgm:cxn modelId="{B63AF504-1E7B-41D6-B6FC-72A4CEBC7A0F}" type="presParOf" srcId="{A0EC9241-784C-48D8-AB33-9B72DFE4B9FD}" destId="{475C2150-AD39-4D56-9599-C707B6AC5C3E}" srcOrd="0" destOrd="0" presId="urn:microsoft.com/office/officeart/2005/8/layout/hierarchy2"/>
    <dgm:cxn modelId="{345DAD83-36AE-486D-A5DE-51693DED06EA}" type="presParOf" srcId="{A0EC9241-784C-48D8-AB33-9B72DFE4B9FD}" destId="{80083F0F-3689-4F74-A5EF-E5CD2540D7A5}" srcOrd="1" destOrd="0" presId="urn:microsoft.com/office/officeart/2005/8/layout/hierarchy2"/>
    <dgm:cxn modelId="{CD0F6E16-F8DB-4859-AE8E-96B8E499843F}" type="presParOf" srcId="{04AB4592-5DC5-491D-BE23-EA6EBA6C9B17}" destId="{E4D6F86A-0944-4611-AFDC-9A2E56AA7BC3}" srcOrd="2" destOrd="0" presId="urn:microsoft.com/office/officeart/2005/8/layout/hierarchy2"/>
    <dgm:cxn modelId="{99FB3607-BD9B-4C9A-828F-47424243D514}" type="presParOf" srcId="{E4D6F86A-0944-4611-AFDC-9A2E56AA7BC3}" destId="{4AB444F1-35EE-4CF1-A91D-B34D3A9DA843}" srcOrd="0" destOrd="0" presId="urn:microsoft.com/office/officeart/2005/8/layout/hierarchy2"/>
    <dgm:cxn modelId="{129E3525-6A6E-4D39-8E36-59144DF7103A}" type="presParOf" srcId="{04AB4592-5DC5-491D-BE23-EA6EBA6C9B17}" destId="{33E9D44C-38B9-477B-9179-07CB7DABB219}" srcOrd="3" destOrd="0" presId="urn:microsoft.com/office/officeart/2005/8/layout/hierarchy2"/>
    <dgm:cxn modelId="{9B8DBCAD-9DE9-4A74-A101-17668B67745D}" type="presParOf" srcId="{33E9D44C-38B9-477B-9179-07CB7DABB219}" destId="{ED592979-4645-4611-964A-8DA3C317EF1F}" srcOrd="0" destOrd="0" presId="urn:microsoft.com/office/officeart/2005/8/layout/hierarchy2"/>
    <dgm:cxn modelId="{965BBEE4-D812-4326-99DB-B3F89373A407}" type="presParOf" srcId="{33E9D44C-38B9-477B-9179-07CB7DABB219}" destId="{AC305E6B-9315-48F4-B548-A8ABC812A1A8}" srcOrd="1" destOrd="0" presId="urn:microsoft.com/office/officeart/2005/8/layout/hierarchy2"/>
    <dgm:cxn modelId="{0C858C25-34DF-48B2-BDAA-9CFB8833DD5D}" type="presParOf" srcId="{AC305E6B-9315-48F4-B548-A8ABC812A1A8}" destId="{86ACBFB7-961F-46C0-BFF5-D8CCFDDF76FC}" srcOrd="0" destOrd="0" presId="urn:microsoft.com/office/officeart/2005/8/layout/hierarchy2"/>
    <dgm:cxn modelId="{08D20D16-B134-4ABC-A147-193B3534EB0F}" type="presParOf" srcId="{86ACBFB7-961F-46C0-BFF5-D8CCFDDF76FC}" destId="{195CC0A1-54E0-4448-8F1B-FF46EB51492D}" srcOrd="0" destOrd="0" presId="urn:microsoft.com/office/officeart/2005/8/layout/hierarchy2"/>
    <dgm:cxn modelId="{3757067F-3044-4571-968D-2CA095605889}" type="presParOf" srcId="{AC305E6B-9315-48F4-B548-A8ABC812A1A8}" destId="{809622E3-40BA-4A02-B8D7-51A150C5EB54}" srcOrd="1" destOrd="0" presId="urn:microsoft.com/office/officeart/2005/8/layout/hierarchy2"/>
    <dgm:cxn modelId="{98F8A21A-C738-4E75-98AF-6C4EB7FE5F20}" type="presParOf" srcId="{809622E3-40BA-4A02-B8D7-51A150C5EB54}" destId="{99A926EF-AD66-4FE3-87F4-C088E1470174}" srcOrd="0" destOrd="0" presId="urn:microsoft.com/office/officeart/2005/8/layout/hierarchy2"/>
    <dgm:cxn modelId="{7623CE82-8ADE-469E-9D8D-B49701DC8020}" type="presParOf" srcId="{809622E3-40BA-4A02-B8D7-51A150C5EB54}" destId="{34600621-1E86-4EFE-9628-10DF8597E70C}" srcOrd="1" destOrd="0" presId="urn:microsoft.com/office/officeart/2005/8/layout/hierarchy2"/>
    <dgm:cxn modelId="{4B9FA3E7-301E-4FF3-9C94-223BCA0FCA47}" type="presParOf" srcId="{DD253FFB-678C-4677-8227-16BBDB8E7D14}" destId="{B6C9DA93-5054-4729-A146-1A970DF2EFD2}" srcOrd="2" destOrd="0" presId="urn:microsoft.com/office/officeart/2005/8/layout/hierarchy2"/>
    <dgm:cxn modelId="{773372B0-DA23-4DAF-9901-644C0714D2C7}" type="presParOf" srcId="{B6C9DA93-5054-4729-A146-1A970DF2EFD2}" destId="{A06C3FCE-E8ED-4E80-98C3-5652F0ECD555}" srcOrd="0" destOrd="0" presId="urn:microsoft.com/office/officeart/2005/8/layout/hierarchy2"/>
    <dgm:cxn modelId="{187EBE90-29A0-4A89-8971-0BD442DABD8F}" type="presParOf" srcId="{B6C9DA93-5054-4729-A146-1A970DF2EFD2}" destId="{DB55114A-9604-41EB-9DCE-1FCFBDFBAB63}" srcOrd="1" destOrd="0" presId="urn:microsoft.com/office/officeart/2005/8/layout/hierarchy2"/>
    <dgm:cxn modelId="{570C4A3E-F57E-40B6-9084-FC420D9BBDCA}" type="presParOf" srcId="{DB55114A-9604-41EB-9DCE-1FCFBDFBAB63}" destId="{BCBA4074-C5BB-41AD-BEBC-DFFFDB943927}" srcOrd="0" destOrd="0" presId="urn:microsoft.com/office/officeart/2005/8/layout/hierarchy2"/>
    <dgm:cxn modelId="{7B7B614A-F378-43CE-ABF4-1B78AA0C15C3}" type="presParOf" srcId="{BCBA4074-C5BB-41AD-BEBC-DFFFDB943927}" destId="{5B447DD4-B4C3-44A3-A744-22524A0650C0}" srcOrd="0" destOrd="0" presId="urn:microsoft.com/office/officeart/2005/8/layout/hierarchy2"/>
    <dgm:cxn modelId="{66115650-832A-46D8-B8CD-655F2341295E}" type="presParOf" srcId="{DB55114A-9604-41EB-9DCE-1FCFBDFBAB63}" destId="{AFFCB089-DE9A-46EF-A653-DD7ADD2240F4}" srcOrd="1" destOrd="0" presId="urn:microsoft.com/office/officeart/2005/8/layout/hierarchy2"/>
    <dgm:cxn modelId="{DA32B876-8F29-49F5-A372-5357627B02B2}" type="presParOf" srcId="{AFFCB089-DE9A-46EF-A653-DD7ADD2240F4}" destId="{91570F83-5DBF-4A17-821C-8F5D05BEB604}" srcOrd="0" destOrd="0" presId="urn:microsoft.com/office/officeart/2005/8/layout/hierarchy2"/>
    <dgm:cxn modelId="{70319BC8-24CA-4A72-BE1F-8C2A00912FAF}" type="presParOf" srcId="{AFFCB089-DE9A-46EF-A653-DD7ADD2240F4}" destId="{17FE5B86-8F2D-417A-93EA-46C33A661616}" srcOrd="1" destOrd="0" presId="urn:microsoft.com/office/officeart/2005/8/layout/hierarchy2"/>
    <dgm:cxn modelId="{1EC5AEF2-C77B-4C24-BA51-EE652CFCB38C}" type="presParOf" srcId="{17FE5B86-8F2D-417A-93EA-46C33A661616}" destId="{1B034387-089F-4FA8-851B-50DF716A04EC}" srcOrd="0" destOrd="0" presId="urn:microsoft.com/office/officeart/2005/8/layout/hierarchy2"/>
    <dgm:cxn modelId="{0E3309A0-9DE9-4D05-B219-7633955C99C4}" type="presParOf" srcId="{1B034387-089F-4FA8-851B-50DF716A04EC}" destId="{D24549E9-FBF0-4E1B-8E2B-1A49EE7D58B6}" srcOrd="0" destOrd="0" presId="urn:microsoft.com/office/officeart/2005/8/layout/hierarchy2"/>
    <dgm:cxn modelId="{1CD62106-F50E-40FA-96D3-74AFFEEFCE03}" type="presParOf" srcId="{17FE5B86-8F2D-417A-93EA-46C33A661616}" destId="{CB43FBCC-150F-4B63-AE02-BE604CBD60D2}" srcOrd="1" destOrd="0" presId="urn:microsoft.com/office/officeart/2005/8/layout/hierarchy2"/>
    <dgm:cxn modelId="{CBCFADCA-180F-443B-ADD5-5B40DE4EFDCB}" type="presParOf" srcId="{CB43FBCC-150F-4B63-AE02-BE604CBD60D2}" destId="{3EBC391C-916B-4DC1-B952-F6AA8B8E0576}" srcOrd="0" destOrd="0" presId="urn:microsoft.com/office/officeart/2005/8/layout/hierarchy2"/>
    <dgm:cxn modelId="{5EABA55C-79A8-4E02-A95E-DBCF0972A570}" type="presParOf" srcId="{CB43FBCC-150F-4B63-AE02-BE604CBD60D2}" destId="{EB988E47-F2A8-42A5-80B2-964CA00544B7}" srcOrd="1" destOrd="0" presId="urn:microsoft.com/office/officeart/2005/8/layout/hierarchy2"/>
    <dgm:cxn modelId="{29EF192E-BB9B-4EB2-B337-E5B375A08F03}" type="presParOf" srcId="{17FE5B86-8F2D-417A-93EA-46C33A661616}" destId="{656FFCE8-CFB3-4B7C-A7F5-558605C7567A}" srcOrd="2" destOrd="0" presId="urn:microsoft.com/office/officeart/2005/8/layout/hierarchy2"/>
    <dgm:cxn modelId="{3F790CEB-AF78-4C05-B0F4-DECC80745439}" type="presParOf" srcId="{656FFCE8-CFB3-4B7C-A7F5-558605C7567A}" destId="{F0B8D058-F192-4845-B43F-344B420E81C8}" srcOrd="0" destOrd="0" presId="urn:microsoft.com/office/officeart/2005/8/layout/hierarchy2"/>
    <dgm:cxn modelId="{1BF06A68-02B3-4402-A06B-59E32D397BAD}" type="presParOf" srcId="{17FE5B86-8F2D-417A-93EA-46C33A661616}" destId="{5F0A5BDF-869E-45DF-92A0-D31ACAEBB7FD}" srcOrd="3" destOrd="0" presId="urn:microsoft.com/office/officeart/2005/8/layout/hierarchy2"/>
    <dgm:cxn modelId="{B1D0AA7A-7391-41A6-9F88-E5F231A6B7B5}" type="presParOf" srcId="{5F0A5BDF-869E-45DF-92A0-D31ACAEBB7FD}" destId="{EB3728C3-D8E4-4391-A1D8-B50D2F77B9A9}" srcOrd="0" destOrd="0" presId="urn:microsoft.com/office/officeart/2005/8/layout/hierarchy2"/>
    <dgm:cxn modelId="{E49A5FEF-76EA-47C8-BD43-DD795AF11618}" type="presParOf" srcId="{5F0A5BDF-869E-45DF-92A0-D31ACAEBB7FD}" destId="{D6469111-5996-4B66-96E4-35203A9967A9}" srcOrd="1" destOrd="0" presId="urn:microsoft.com/office/officeart/2005/8/layout/hierarchy2"/>
    <dgm:cxn modelId="{B6AE02E0-A215-49B5-8FE7-BBFD29E4DF98}" type="presParOf" srcId="{DB55114A-9604-41EB-9DCE-1FCFBDFBAB63}" destId="{B3730C38-4DC4-4BB4-BFE8-247BAA497C9A}" srcOrd="2" destOrd="0" presId="urn:microsoft.com/office/officeart/2005/8/layout/hierarchy2"/>
    <dgm:cxn modelId="{B82A6D1B-648B-4BD2-976C-0166153830EB}" type="presParOf" srcId="{B3730C38-4DC4-4BB4-BFE8-247BAA497C9A}" destId="{0AFA16F2-A904-43B6-891F-095442305959}" srcOrd="0" destOrd="0" presId="urn:microsoft.com/office/officeart/2005/8/layout/hierarchy2"/>
    <dgm:cxn modelId="{39268017-7E70-4751-A65B-EF2E21754A42}" type="presParOf" srcId="{DB55114A-9604-41EB-9DCE-1FCFBDFBAB63}" destId="{A6B88DA1-99AC-4545-9A7A-29AAD097803F}" srcOrd="3" destOrd="0" presId="urn:microsoft.com/office/officeart/2005/8/layout/hierarchy2"/>
    <dgm:cxn modelId="{A19E4FC7-FAFD-41B9-9570-89DE2FCA271E}" type="presParOf" srcId="{A6B88DA1-99AC-4545-9A7A-29AAD097803F}" destId="{948670CD-47F8-46B1-862E-1F4C8C71C136}" srcOrd="0" destOrd="0" presId="urn:microsoft.com/office/officeart/2005/8/layout/hierarchy2"/>
    <dgm:cxn modelId="{E4B6CD70-E354-49BC-BA16-F3BDAB8EB815}" type="presParOf" srcId="{A6B88DA1-99AC-4545-9A7A-29AAD097803F}" destId="{5D57C0EA-374F-4D3F-A47C-648A01839AAB}" srcOrd="1" destOrd="0" presId="urn:microsoft.com/office/officeart/2005/8/layout/hierarchy2"/>
    <dgm:cxn modelId="{B720AF90-3CE6-4934-81DF-1132DA5B3483}" type="presParOf" srcId="{5D57C0EA-374F-4D3F-A47C-648A01839AAB}" destId="{791B710F-751E-4978-A8BA-CCA92B1097AA}" srcOrd="0" destOrd="0" presId="urn:microsoft.com/office/officeart/2005/8/layout/hierarchy2"/>
    <dgm:cxn modelId="{0D6A828E-E79D-45EC-96B0-38E01BE37135}" type="presParOf" srcId="{791B710F-751E-4978-A8BA-CCA92B1097AA}" destId="{8114884D-1557-4317-A447-EA81E1C87F57}" srcOrd="0" destOrd="0" presId="urn:microsoft.com/office/officeart/2005/8/layout/hierarchy2"/>
    <dgm:cxn modelId="{B410971B-6179-4D2E-A224-5CBD6468B575}" type="presParOf" srcId="{5D57C0EA-374F-4D3F-A47C-648A01839AAB}" destId="{E45032DA-BF95-4235-8B7D-19D43C3B4D23}" srcOrd="1" destOrd="0" presId="urn:microsoft.com/office/officeart/2005/8/layout/hierarchy2"/>
    <dgm:cxn modelId="{9FE66282-36A7-4661-8254-597941426782}" type="presParOf" srcId="{E45032DA-BF95-4235-8B7D-19D43C3B4D23}" destId="{B2E68623-812E-45FE-A164-D63736AEB22F}" srcOrd="0" destOrd="0" presId="urn:microsoft.com/office/officeart/2005/8/layout/hierarchy2"/>
    <dgm:cxn modelId="{66CF5643-315E-42F2-91B8-B074283AC9AC}" type="presParOf" srcId="{E45032DA-BF95-4235-8B7D-19D43C3B4D23}" destId="{FB9F73E8-E81A-41E1-B36C-F9DED2EBA1BF}" srcOrd="1" destOrd="0" presId="urn:microsoft.com/office/officeart/2005/8/layout/hierarchy2"/>
    <dgm:cxn modelId="{E1C645CF-F59E-484D-8809-A75D85BE7A7F}" type="presParOf" srcId="{DB55114A-9604-41EB-9DCE-1FCFBDFBAB63}" destId="{785B7C73-3DC8-48DB-A958-96C6B059CBDD}" srcOrd="4" destOrd="0" presId="urn:microsoft.com/office/officeart/2005/8/layout/hierarchy2"/>
    <dgm:cxn modelId="{B710590A-7FDB-4AB0-8C46-CE9298BED3E0}" type="presParOf" srcId="{785B7C73-3DC8-48DB-A958-96C6B059CBDD}" destId="{2D3CC39D-0EF4-41CE-B02F-5CFAFA4E9825}" srcOrd="0" destOrd="0" presId="urn:microsoft.com/office/officeart/2005/8/layout/hierarchy2"/>
    <dgm:cxn modelId="{5AB127DE-12DC-467B-9F33-EC0977A98009}" type="presParOf" srcId="{DB55114A-9604-41EB-9DCE-1FCFBDFBAB63}" destId="{4A0DA7D8-E892-41BD-B352-70410E180563}" srcOrd="5" destOrd="0" presId="urn:microsoft.com/office/officeart/2005/8/layout/hierarchy2"/>
    <dgm:cxn modelId="{9738EE50-6AFF-4384-9189-3E4E47E8C890}" type="presParOf" srcId="{4A0DA7D8-E892-41BD-B352-70410E180563}" destId="{64D83940-F6ED-44D4-85B3-1E5CE52303C3}" srcOrd="0" destOrd="0" presId="urn:microsoft.com/office/officeart/2005/8/layout/hierarchy2"/>
    <dgm:cxn modelId="{F2652043-6EC3-405C-9FD8-24151C92C6E3}" type="presParOf" srcId="{4A0DA7D8-E892-41BD-B352-70410E180563}" destId="{12550403-DDD9-4D26-BB8C-B1CC18E0C76E}" srcOrd="1" destOrd="0" presId="urn:microsoft.com/office/officeart/2005/8/layout/hierarchy2"/>
    <dgm:cxn modelId="{4D5534A2-EC56-44C8-92A1-18CFE41DAD30}" type="presParOf" srcId="{12550403-DDD9-4D26-BB8C-B1CC18E0C76E}" destId="{6DFCA087-4326-488B-881E-8BE2F2D4F561}" srcOrd="0" destOrd="0" presId="urn:microsoft.com/office/officeart/2005/8/layout/hierarchy2"/>
    <dgm:cxn modelId="{F45D21FD-2353-4D66-933D-9257C3A461EE}" type="presParOf" srcId="{6DFCA087-4326-488B-881E-8BE2F2D4F561}" destId="{618EA366-5E25-4253-8941-269C30F25577}" srcOrd="0" destOrd="0" presId="urn:microsoft.com/office/officeart/2005/8/layout/hierarchy2"/>
    <dgm:cxn modelId="{A76B79BD-B3AC-46B6-A1D5-980EE1D6092D}" type="presParOf" srcId="{12550403-DDD9-4D26-BB8C-B1CC18E0C76E}" destId="{A1BB5D81-2130-4104-8711-6B3567B95866}" srcOrd="1" destOrd="0" presId="urn:microsoft.com/office/officeart/2005/8/layout/hierarchy2"/>
    <dgm:cxn modelId="{C385E7F4-18E7-4AE4-B2AA-BC375995EC0A}" type="presParOf" srcId="{A1BB5D81-2130-4104-8711-6B3567B95866}" destId="{C15F9A2F-0726-4152-B867-02EAD79843D2}" srcOrd="0" destOrd="0" presId="urn:microsoft.com/office/officeart/2005/8/layout/hierarchy2"/>
    <dgm:cxn modelId="{CD0DA9F1-7D93-4C31-AE32-1EE21C71B7A2}" type="presParOf" srcId="{A1BB5D81-2130-4104-8711-6B3567B95866}" destId="{30C5E60B-8E7F-4F9F-B53C-3693CA777AED}" srcOrd="1" destOrd="0" presId="urn:microsoft.com/office/officeart/2005/8/layout/hierarchy2"/>
    <dgm:cxn modelId="{00B00813-2E8E-4E52-B7F8-CDAD2885ABAA}" type="presParOf" srcId="{12550403-DDD9-4D26-BB8C-B1CC18E0C76E}" destId="{F55CA47D-A14D-4CC1-881B-C256C46250BC}" srcOrd="2" destOrd="0" presId="urn:microsoft.com/office/officeart/2005/8/layout/hierarchy2"/>
    <dgm:cxn modelId="{26BF2FAC-D07A-4DB9-B3F8-A34882D0F6AF}" type="presParOf" srcId="{F55CA47D-A14D-4CC1-881B-C256C46250BC}" destId="{23847D49-D7F8-44FE-AD0D-9A53B974DE0A}" srcOrd="0" destOrd="0" presId="urn:microsoft.com/office/officeart/2005/8/layout/hierarchy2"/>
    <dgm:cxn modelId="{F09C3505-69AE-4DCB-B88B-F8A6962FE4FD}" type="presParOf" srcId="{12550403-DDD9-4D26-BB8C-B1CC18E0C76E}" destId="{408F2390-C178-4266-9190-A45A6DA21A17}" srcOrd="3" destOrd="0" presId="urn:microsoft.com/office/officeart/2005/8/layout/hierarchy2"/>
    <dgm:cxn modelId="{DC91EEF5-D04C-41CB-8F45-DB76BA78DDBB}" type="presParOf" srcId="{408F2390-C178-4266-9190-A45A6DA21A17}" destId="{5037D22B-93C3-4307-A644-32907FCB51C7}" srcOrd="0" destOrd="0" presId="urn:microsoft.com/office/officeart/2005/8/layout/hierarchy2"/>
    <dgm:cxn modelId="{B64E6BC4-8467-43C5-9C8D-B3428946C6D9}" type="presParOf" srcId="{408F2390-C178-4266-9190-A45A6DA21A17}" destId="{DD5D7D57-E695-48A5-8FA6-B8E012C6F913}" srcOrd="1" destOrd="0" presId="urn:microsoft.com/office/officeart/2005/8/layout/hierarchy2"/>
    <dgm:cxn modelId="{AC253828-D90A-49AD-A2BA-DD98EEFECFBE}" type="presParOf" srcId="{12550403-DDD9-4D26-BB8C-B1CC18E0C76E}" destId="{56469A50-CD44-4F89-9103-88FF32AF77BC}" srcOrd="4" destOrd="0" presId="urn:microsoft.com/office/officeart/2005/8/layout/hierarchy2"/>
    <dgm:cxn modelId="{11B9402F-6E2E-4CC4-82DB-717B4F85FDFE}" type="presParOf" srcId="{56469A50-CD44-4F89-9103-88FF32AF77BC}" destId="{27CD4139-CC38-4884-9603-A271536B717D}" srcOrd="0" destOrd="0" presId="urn:microsoft.com/office/officeart/2005/8/layout/hierarchy2"/>
    <dgm:cxn modelId="{E96A726C-3974-4B6D-BBFA-0C410B474CB5}" type="presParOf" srcId="{12550403-DDD9-4D26-BB8C-B1CC18E0C76E}" destId="{5508E15B-4858-4F7D-9410-845E591A6159}" srcOrd="5" destOrd="0" presId="urn:microsoft.com/office/officeart/2005/8/layout/hierarchy2"/>
    <dgm:cxn modelId="{D14DA5F8-1A8C-4F6A-88F4-DFB58AEB380E}" type="presParOf" srcId="{5508E15B-4858-4F7D-9410-845E591A6159}" destId="{C9DB0E59-B708-4B44-9F79-1D546394F139}" srcOrd="0" destOrd="0" presId="urn:microsoft.com/office/officeart/2005/8/layout/hierarchy2"/>
    <dgm:cxn modelId="{9BA16E5B-AA37-4AD5-A7DE-51AB34F9DBFB}" type="presParOf" srcId="{5508E15B-4858-4F7D-9410-845E591A6159}" destId="{01E8F32D-5752-4957-8079-750FCF596B3B}" srcOrd="1" destOrd="0" presId="urn:microsoft.com/office/officeart/2005/8/layout/hierarchy2"/>
    <dgm:cxn modelId="{57819DA7-8F44-475A-A019-F414D472F62D}" type="presParOf" srcId="{DD253FFB-678C-4677-8227-16BBDB8E7D14}" destId="{BE952946-56B5-41C6-8985-DB919E09EE9D}" srcOrd="3" destOrd="0" presId="urn:microsoft.com/office/officeart/2005/8/layout/hierarchy2"/>
    <dgm:cxn modelId="{033F94B6-24DB-446B-84B3-1206DE6103E5}" type="presParOf" srcId="{BE952946-56B5-41C6-8985-DB919E09EE9D}" destId="{1ACE095D-9068-47F4-B255-AC9CE7B68FED}" srcOrd="0" destOrd="0" presId="urn:microsoft.com/office/officeart/2005/8/layout/hierarchy2"/>
    <dgm:cxn modelId="{3828A184-EF6C-4F8E-9E0E-95E0E0CCC33A}" type="presParOf" srcId="{BE952946-56B5-41C6-8985-DB919E09EE9D}" destId="{29876463-C97A-4358-BE4A-3C088692CD5E}" srcOrd="1" destOrd="0" presId="urn:microsoft.com/office/officeart/2005/8/layout/hierarchy2"/>
    <dgm:cxn modelId="{B82D9255-A320-4CEB-94BF-842A6F532B9A}" type="presParOf" srcId="{29876463-C97A-4358-BE4A-3C088692CD5E}" destId="{F336D897-2ABC-4E07-8817-6CA31FE5461A}" srcOrd="0" destOrd="0" presId="urn:microsoft.com/office/officeart/2005/8/layout/hierarchy2"/>
    <dgm:cxn modelId="{2EA69535-11A2-493D-8D8A-890297316681}" type="presParOf" srcId="{F336D897-2ABC-4E07-8817-6CA31FE5461A}" destId="{D7239700-5A01-474F-95E8-D87145EDC079}" srcOrd="0" destOrd="0" presId="urn:microsoft.com/office/officeart/2005/8/layout/hierarchy2"/>
    <dgm:cxn modelId="{04E543EC-1854-4971-8D29-12501FF6A16F}" type="presParOf" srcId="{29876463-C97A-4358-BE4A-3C088692CD5E}" destId="{CA9FA401-73C3-4BFD-80CB-33AD40A93782}" srcOrd="1" destOrd="0" presId="urn:microsoft.com/office/officeart/2005/8/layout/hierarchy2"/>
    <dgm:cxn modelId="{C4529C4F-A73D-4339-94DF-E5A33F819A45}" type="presParOf" srcId="{CA9FA401-73C3-4BFD-80CB-33AD40A93782}" destId="{FD60C9D8-76A0-4016-8CA5-BA96DF394498}" srcOrd="0" destOrd="0" presId="urn:microsoft.com/office/officeart/2005/8/layout/hierarchy2"/>
    <dgm:cxn modelId="{F0C457D1-7DF4-4153-9943-420178F6D0C3}" type="presParOf" srcId="{CA9FA401-73C3-4BFD-80CB-33AD40A93782}" destId="{68490E25-F7E6-4B4A-AF1E-C1D617D4BD10}" srcOrd="1" destOrd="0" presId="urn:microsoft.com/office/officeart/2005/8/layout/hierarchy2"/>
    <dgm:cxn modelId="{30EBECB7-BFF7-4FE1-9CB9-B457E03D2DAC}" type="presParOf" srcId="{68490E25-F7E6-4B4A-AF1E-C1D617D4BD10}" destId="{62B7ECBB-87F9-436E-8CFB-2BF5C344C0A4}" srcOrd="0" destOrd="0" presId="urn:microsoft.com/office/officeart/2005/8/layout/hierarchy2"/>
    <dgm:cxn modelId="{63342105-824D-48CF-8C1D-44154FE021D9}" type="presParOf" srcId="{62B7ECBB-87F9-436E-8CFB-2BF5C344C0A4}" destId="{19F43E84-08B0-48AB-9BF3-109CD8EA2770}" srcOrd="0" destOrd="0" presId="urn:microsoft.com/office/officeart/2005/8/layout/hierarchy2"/>
    <dgm:cxn modelId="{32F90EF0-07AF-4D84-B591-F4C56CD64A44}" type="presParOf" srcId="{68490E25-F7E6-4B4A-AF1E-C1D617D4BD10}" destId="{FB4A51C9-EA45-4F4B-B601-5F7AA156A35E}" srcOrd="1" destOrd="0" presId="urn:microsoft.com/office/officeart/2005/8/layout/hierarchy2"/>
    <dgm:cxn modelId="{CC964DEB-4571-4AC6-AB40-BC0C3B1676E7}" type="presParOf" srcId="{FB4A51C9-EA45-4F4B-B601-5F7AA156A35E}" destId="{F45D54C1-A272-4D92-8D1D-DEA5C33304E7}" srcOrd="0" destOrd="0" presId="urn:microsoft.com/office/officeart/2005/8/layout/hierarchy2"/>
    <dgm:cxn modelId="{68B3E492-EC58-4CF8-AF69-5F09C27591FA}" type="presParOf" srcId="{FB4A51C9-EA45-4F4B-B601-5F7AA156A35E}" destId="{86670409-5574-4CA3-BE44-3EF01BE17524}" srcOrd="1" destOrd="0" presId="urn:microsoft.com/office/officeart/2005/8/layout/hierarchy2"/>
    <dgm:cxn modelId="{A8393768-D4A4-41FB-919B-590BBF2B08B0}" type="presParOf" srcId="{29876463-C97A-4358-BE4A-3C088692CD5E}" destId="{5D9017E8-C4FF-4A3B-B53C-C7C812AEA46E}" srcOrd="2" destOrd="0" presId="urn:microsoft.com/office/officeart/2005/8/layout/hierarchy2"/>
    <dgm:cxn modelId="{FC202EB4-B4AD-45BA-B1DF-CDB038A287FD}" type="presParOf" srcId="{5D9017E8-C4FF-4A3B-B53C-C7C812AEA46E}" destId="{3887CA2D-FC96-49BA-A8D8-FA13DB12E6FF}" srcOrd="0" destOrd="0" presId="urn:microsoft.com/office/officeart/2005/8/layout/hierarchy2"/>
    <dgm:cxn modelId="{F26F7CFD-9448-4F6C-87B7-C66F64E7C9A0}" type="presParOf" srcId="{29876463-C97A-4358-BE4A-3C088692CD5E}" destId="{A9251570-3B07-4E4E-BE27-E6E21B7C193D}" srcOrd="3" destOrd="0" presId="urn:microsoft.com/office/officeart/2005/8/layout/hierarchy2"/>
    <dgm:cxn modelId="{AE55076A-2DED-4A0E-ADDE-028FA2C4C805}" type="presParOf" srcId="{A9251570-3B07-4E4E-BE27-E6E21B7C193D}" destId="{1472FE28-179D-4758-91FE-FA0EA039C464}" srcOrd="0" destOrd="0" presId="urn:microsoft.com/office/officeart/2005/8/layout/hierarchy2"/>
    <dgm:cxn modelId="{FB9C2842-E38C-4EAD-A260-F3E1E014FCEA}" type="presParOf" srcId="{A9251570-3B07-4E4E-BE27-E6E21B7C193D}" destId="{9BD33F12-A82D-426F-8CDD-1AEDD04643C2}" srcOrd="1" destOrd="0" presId="urn:microsoft.com/office/officeart/2005/8/layout/hierarchy2"/>
    <dgm:cxn modelId="{8B708B41-BFB0-4074-8C8D-669F78FA4186}" type="presParOf" srcId="{9BD33F12-A82D-426F-8CDD-1AEDD04643C2}" destId="{4E293F8C-62C7-4C95-80C2-009FAA63F3B0}" srcOrd="0" destOrd="0" presId="urn:microsoft.com/office/officeart/2005/8/layout/hierarchy2"/>
    <dgm:cxn modelId="{BE440827-77B2-44DF-98D9-9FAF031D43A6}" type="presParOf" srcId="{4E293F8C-62C7-4C95-80C2-009FAA63F3B0}" destId="{E5736227-3346-41D5-8D35-3F14181D6821}" srcOrd="0" destOrd="0" presId="urn:microsoft.com/office/officeart/2005/8/layout/hierarchy2"/>
    <dgm:cxn modelId="{F6783916-1295-4D4A-8668-0EF6A9C75822}" type="presParOf" srcId="{9BD33F12-A82D-426F-8CDD-1AEDD04643C2}" destId="{8A741FD7-149C-4F6B-940B-D8D33A1360B0}" srcOrd="1" destOrd="0" presId="urn:microsoft.com/office/officeart/2005/8/layout/hierarchy2"/>
    <dgm:cxn modelId="{DE367292-91D4-4828-94B0-D9F9B08D67CE}" type="presParOf" srcId="{8A741FD7-149C-4F6B-940B-D8D33A1360B0}" destId="{2C26A9D6-E3DB-485F-AC5D-B80D057734D5}" srcOrd="0" destOrd="0" presId="urn:microsoft.com/office/officeart/2005/8/layout/hierarchy2"/>
    <dgm:cxn modelId="{6F500C9E-75E7-422F-9887-4CD4E161D279}" type="presParOf" srcId="{8A741FD7-149C-4F6B-940B-D8D33A1360B0}" destId="{C976BAF6-5085-4885-8D88-86E1377A2F39}" srcOrd="1" destOrd="0" presId="urn:microsoft.com/office/officeart/2005/8/layout/hierarchy2"/>
    <dgm:cxn modelId="{BA0C83C6-30D6-4ECE-A3B9-942FD3C1DCE4}" type="presParOf" srcId="{9BD33F12-A82D-426F-8CDD-1AEDD04643C2}" destId="{18DC9A38-645A-4C15-914F-3F6D6B628646}" srcOrd="2" destOrd="0" presId="urn:microsoft.com/office/officeart/2005/8/layout/hierarchy2"/>
    <dgm:cxn modelId="{83ACD0C5-34B3-4009-8758-C9730662A9C9}" type="presParOf" srcId="{18DC9A38-645A-4C15-914F-3F6D6B628646}" destId="{0690F6E2-65F6-4760-B92F-83D8B9503965}" srcOrd="0" destOrd="0" presId="urn:microsoft.com/office/officeart/2005/8/layout/hierarchy2"/>
    <dgm:cxn modelId="{44BFAABC-3F22-4E97-B8DB-0EF959BA81DC}" type="presParOf" srcId="{9BD33F12-A82D-426F-8CDD-1AEDD04643C2}" destId="{DE2EC6D3-FC92-4DE8-9634-0952A8623196}" srcOrd="3" destOrd="0" presId="urn:microsoft.com/office/officeart/2005/8/layout/hierarchy2"/>
    <dgm:cxn modelId="{E9BA33B3-A366-428C-B120-95AEB8A9FF3F}" type="presParOf" srcId="{DE2EC6D3-FC92-4DE8-9634-0952A8623196}" destId="{2658B19A-AF65-4415-8C07-2373F8FA6D78}" srcOrd="0" destOrd="0" presId="urn:microsoft.com/office/officeart/2005/8/layout/hierarchy2"/>
    <dgm:cxn modelId="{344B1191-506D-4C9E-9D77-215E82144538}" type="presParOf" srcId="{DE2EC6D3-FC92-4DE8-9634-0952A8623196}" destId="{DE6F4C52-0A9B-499D-BF34-C3B420F4ABB8}" srcOrd="1" destOrd="0" presId="urn:microsoft.com/office/officeart/2005/8/layout/hierarchy2"/>
    <dgm:cxn modelId="{42397B1A-0765-4BC4-B115-D071864185D1}" type="presParOf" srcId="{29876463-C97A-4358-BE4A-3C088692CD5E}" destId="{89AD248F-50AC-4165-BD60-5F6D0DEF685B}" srcOrd="4" destOrd="0" presId="urn:microsoft.com/office/officeart/2005/8/layout/hierarchy2"/>
    <dgm:cxn modelId="{49F7755A-9B7C-4D12-8513-8D5FFC8F689B}" type="presParOf" srcId="{89AD248F-50AC-4165-BD60-5F6D0DEF685B}" destId="{F22A7652-DF25-4AA5-882B-60D9C9EF5066}" srcOrd="0" destOrd="0" presId="urn:microsoft.com/office/officeart/2005/8/layout/hierarchy2"/>
    <dgm:cxn modelId="{012A24BA-7DFF-46B8-BDD5-518E6142F498}" type="presParOf" srcId="{29876463-C97A-4358-BE4A-3C088692CD5E}" destId="{37D5FD20-2D75-4653-B147-0DD64838D691}" srcOrd="5" destOrd="0" presId="urn:microsoft.com/office/officeart/2005/8/layout/hierarchy2"/>
    <dgm:cxn modelId="{CE53EA5C-C5C3-4F97-9CA9-FDA5E1699569}" type="presParOf" srcId="{37D5FD20-2D75-4653-B147-0DD64838D691}" destId="{2E4D328B-F793-4AB9-ACA4-12A334F1CF52}" srcOrd="0" destOrd="0" presId="urn:microsoft.com/office/officeart/2005/8/layout/hierarchy2"/>
    <dgm:cxn modelId="{09ACB01B-9386-43C9-AB45-312E85C54951}" type="presParOf" srcId="{37D5FD20-2D75-4653-B147-0DD64838D691}" destId="{91524686-C004-4154-8AC3-4FA1806199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D35918-E4F4-41D1-9382-FB5E5EC6BE8B}">
      <dsp:nvSpPr>
        <dsp:cNvPr id="0" name=""/>
        <dsp:cNvSpPr/>
      </dsp:nvSpPr>
      <dsp:spPr>
        <a:xfrm>
          <a:off x="938622" y="353254"/>
          <a:ext cx="488374" cy="2441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err="1" smtClean="0">
              <a:solidFill>
                <a:schemeClr val="tx1"/>
              </a:solidFill>
            </a:rPr>
            <a:t>Hist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938622" y="353254"/>
        <a:ext cx="488374" cy="244187"/>
      </dsp:txXfrm>
    </dsp:sp>
    <dsp:sp modelId="{F5E4BAC2-A72D-4E71-BCB1-4D6F525B5AD8}">
      <dsp:nvSpPr>
        <dsp:cNvPr id="0" name=""/>
        <dsp:cNvSpPr/>
      </dsp:nvSpPr>
      <dsp:spPr>
        <a:xfrm rot="19991514">
          <a:off x="1401901" y="364955"/>
          <a:ext cx="466983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66983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9991514">
        <a:off x="1623719" y="358367"/>
        <a:ext cx="23349" cy="23349"/>
      </dsp:txXfrm>
    </dsp:sp>
    <dsp:sp modelId="{4574F1B9-83F5-4760-A5AD-C88374C86FB1}">
      <dsp:nvSpPr>
        <dsp:cNvPr id="0" name=""/>
        <dsp:cNvSpPr/>
      </dsp:nvSpPr>
      <dsp:spPr>
        <a:xfrm>
          <a:off x="1843790" y="142642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GCM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142642"/>
        <a:ext cx="488374" cy="244187"/>
      </dsp:txXfrm>
    </dsp:sp>
    <dsp:sp modelId="{2A9ADE18-1AEA-4D4D-80EC-830E1C11963A}">
      <dsp:nvSpPr>
        <dsp:cNvPr id="0" name=""/>
        <dsp:cNvSpPr/>
      </dsp:nvSpPr>
      <dsp:spPr>
        <a:xfrm rot="20504823">
          <a:off x="2320887" y="189445"/>
          <a:ext cx="448282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8282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0504823">
        <a:off x="2533821" y="183325"/>
        <a:ext cx="22414" cy="22414"/>
      </dsp:txXfrm>
    </dsp:sp>
    <dsp:sp modelId="{62686F12-9345-4CE3-882D-8CF28C2F2A7B}">
      <dsp:nvSpPr>
        <dsp:cNvPr id="0" name=""/>
        <dsp:cNvSpPr/>
      </dsp:nvSpPr>
      <dsp:spPr>
        <a:xfrm>
          <a:off x="2757891" y="2234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7891" y="2234"/>
        <a:ext cx="488374" cy="244187"/>
      </dsp:txXfrm>
    </dsp:sp>
    <dsp:sp modelId="{996AEA55-ED58-452A-AE0C-4D0796169FEA}">
      <dsp:nvSpPr>
        <dsp:cNvPr id="0" name=""/>
        <dsp:cNvSpPr/>
      </dsp:nvSpPr>
      <dsp:spPr>
        <a:xfrm rot="1095177">
          <a:off x="2320887" y="329853"/>
          <a:ext cx="448282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8282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95177">
        <a:off x="2533821" y="323732"/>
        <a:ext cx="22414" cy="22414"/>
      </dsp:txXfrm>
    </dsp:sp>
    <dsp:sp modelId="{7788CF20-E78E-41B7-BA5E-FCD97EF780C3}">
      <dsp:nvSpPr>
        <dsp:cNvPr id="0" name=""/>
        <dsp:cNvSpPr/>
      </dsp:nvSpPr>
      <dsp:spPr>
        <a:xfrm>
          <a:off x="2757891" y="283050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7891" y="283050"/>
        <a:ext cx="488374" cy="244187"/>
      </dsp:txXfrm>
    </dsp:sp>
    <dsp:sp modelId="{8A33E0B7-7A0A-47E9-B35D-E78A13B8588A}">
      <dsp:nvSpPr>
        <dsp:cNvPr id="0" name=""/>
        <dsp:cNvSpPr/>
      </dsp:nvSpPr>
      <dsp:spPr>
        <a:xfrm rot="1608486">
          <a:off x="1401901" y="575566"/>
          <a:ext cx="466983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66983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608486">
        <a:off x="1623719" y="568978"/>
        <a:ext cx="23349" cy="23349"/>
      </dsp:txXfrm>
    </dsp:sp>
    <dsp:sp modelId="{F8E96151-F222-4AE3-A41D-8D3DD5D1B7B7}">
      <dsp:nvSpPr>
        <dsp:cNvPr id="0" name=""/>
        <dsp:cNvSpPr/>
      </dsp:nvSpPr>
      <dsp:spPr>
        <a:xfrm>
          <a:off x="1843790" y="563865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…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563865"/>
        <a:ext cx="488374" cy="244187"/>
      </dsp:txXfrm>
    </dsp:sp>
    <dsp:sp modelId="{1604C30C-6D36-42AB-9EC9-B1DDD733CABE}">
      <dsp:nvSpPr>
        <dsp:cNvPr id="0" name=""/>
        <dsp:cNvSpPr/>
      </dsp:nvSpPr>
      <dsp:spPr>
        <a:xfrm rot="31279">
          <a:off x="2332156" y="682806"/>
          <a:ext cx="425108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25108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31279">
        <a:off x="2534083" y="677265"/>
        <a:ext cx="21255" cy="21255"/>
      </dsp:txXfrm>
    </dsp:sp>
    <dsp:sp modelId="{A8927579-80A4-44C6-A4AB-3ADC4005DF08}">
      <dsp:nvSpPr>
        <dsp:cNvPr id="0" name=""/>
        <dsp:cNvSpPr/>
      </dsp:nvSpPr>
      <dsp:spPr>
        <a:xfrm>
          <a:off x="2757256" y="567733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7256" y="567733"/>
        <a:ext cx="488374" cy="244187"/>
      </dsp:txXfrm>
    </dsp:sp>
    <dsp:sp modelId="{5E87F5D5-4C12-455A-9242-43B868CDEAE4}">
      <dsp:nvSpPr>
        <dsp:cNvPr id="0" name=""/>
        <dsp:cNvSpPr/>
      </dsp:nvSpPr>
      <dsp:spPr>
        <a:xfrm>
          <a:off x="944712" y="1195700"/>
          <a:ext cx="488374" cy="2441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RCP 2.6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944712" y="1195700"/>
        <a:ext cx="488374" cy="244187"/>
      </dsp:txXfrm>
    </dsp:sp>
    <dsp:sp modelId="{579B374A-EC34-4696-9274-54EBD037E7BF}">
      <dsp:nvSpPr>
        <dsp:cNvPr id="0" name=""/>
        <dsp:cNvSpPr/>
      </dsp:nvSpPr>
      <dsp:spPr>
        <a:xfrm rot="19971056">
          <a:off x="1407660" y="1207401"/>
          <a:ext cx="461556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61556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9971056">
        <a:off x="1626900" y="1200949"/>
        <a:ext cx="23077" cy="23077"/>
      </dsp:txXfrm>
    </dsp:sp>
    <dsp:sp modelId="{4FDABA9C-8C5B-4F07-B4B6-100741E674B8}">
      <dsp:nvSpPr>
        <dsp:cNvPr id="0" name=""/>
        <dsp:cNvSpPr/>
      </dsp:nvSpPr>
      <dsp:spPr>
        <a:xfrm>
          <a:off x="1843790" y="985088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GCM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985088"/>
        <a:ext cx="488374" cy="244187"/>
      </dsp:txXfrm>
    </dsp:sp>
    <dsp:sp modelId="{7C544941-8EFC-4EB2-9E25-427845403FF4}">
      <dsp:nvSpPr>
        <dsp:cNvPr id="0" name=""/>
        <dsp:cNvSpPr/>
      </dsp:nvSpPr>
      <dsp:spPr>
        <a:xfrm rot="20489956">
          <a:off x="2320731" y="1031891"/>
          <a:ext cx="442484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2484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0489956">
        <a:off x="2530911" y="1025916"/>
        <a:ext cx="22124" cy="22124"/>
      </dsp:txXfrm>
    </dsp:sp>
    <dsp:sp modelId="{0DFDE6FB-18D6-4FC5-A0C6-29408C052218}">
      <dsp:nvSpPr>
        <dsp:cNvPr id="0" name=""/>
        <dsp:cNvSpPr/>
      </dsp:nvSpPr>
      <dsp:spPr>
        <a:xfrm>
          <a:off x="2751781" y="844681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844681"/>
        <a:ext cx="488374" cy="244187"/>
      </dsp:txXfrm>
    </dsp:sp>
    <dsp:sp modelId="{0050C4EA-8BF7-4ED5-8D5F-36C52B67A35C}">
      <dsp:nvSpPr>
        <dsp:cNvPr id="0" name=""/>
        <dsp:cNvSpPr/>
      </dsp:nvSpPr>
      <dsp:spPr>
        <a:xfrm rot="1110044">
          <a:off x="2320731" y="1172299"/>
          <a:ext cx="442484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2484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110044">
        <a:off x="2530911" y="1166324"/>
        <a:ext cx="22124" cy="22124"/>
      </dsp:txXfrm>
    </dsp:sp>
    <dsp:sp modelId="{475C2150-AD39-4D56-9599-C707B6AC5C3E}">
      <dsp:nvSpPr>
        <dsp:cNvPr id="0" name=""/>
        <dsp:cNvSpPr/>
      </dsp:nvSpPr>
      <dsp:spPr>
        <a:xfrm>
          <a:off x="2751781" y="1125496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1125496"/>
        <a:ext cx="488374" cy="244187"/>
      </dsp:txXfrm>
    </dsp:sp>
    <dsp:sp modelId="{E4D6F86A-0944-4611-AFDC-9A2E56AA7BC3}">
      <dsp:nvSpPr>
        <dsp:cNvPr id="0" name=""/>
        <dsp:cNvSpPr/>
      </dsp:nvSpPr>
      <dsp:spPr>
        <a:xfrm rot="1628944">
          <a:off x="1407660" y="1418012"/>
          <a:ext cx="461556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61556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628944">
        <a:off x="1626900" y="1411560"/>
        <a:ext cx="23077" cy="23077"/>
      </dsp:txXfrm>
    </dsp:sp>
    <dsp:sp modelId="{ED592979-4645-4611-964A-8DA3C317EF1F}">
      <dsp:nvSpPr>
        <dsp:cNvPr id="0" name=""/>
        <dsp:cNvSpPr/>
      </dsp:nvSpPr>
      <dsp:spPr>
        <a:xfrm>
          <a:off x="1843790" y="1406311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…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1406311"/>
        <a:ext cx="488374" cy="244187"/>
      </dsp:txXfrm>
    </dsp:sp>
    <dsp:sp modelId="{86ACBFB7-961F-46C0-BFF5-D8CCFDDF76FC}">
      <dsp:nvSpPr>
        <dsp:cNvPr id="0" name=""/>
        <dsp:cNvSpPr/>
      </dsp:nvSpPr>
      <dsp:spPr>
        <a:xfrm>
          <a:off x="2332165" y="1523318"/>
          <a:ext cx="419616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19616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531483" y="1517914"/>
        <a:ext cx="20980" cy="20980"/>
      </dsp:txXfrm>
    </dsp:sp>
    <dsp:sp modelId="{99A926EF-AD66-4FE3-87F4-C088E1470174}">
      <dsp:nvSpPr>
        <dsp:cNvPr id="0" name=""/>
        <dsp:cNvSpPr/>
      </dsp:nvSpPr>
      <dsp:spPr>
        <a:xfrm>
          <a:off x="2751781" y="1406311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…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1406311"/>
        <a:ext cx="488374" cy="244187"/>
      </dsp:txXfrm>
    </dsp:sp>
    <dsp:sp modelId="{A06C3FCE-E8ED-4E80-98C3-5652F0ECD555}">
      <dsp:nvSpPr>
        <dsp:cNvPr id="0" name=""/>
        <dsp:cNvSpPr/>
      </dsp:nvSpPr>
      <dsp:spPr>
        <a:xfrm>
          <a:off x="944712" y="2318961"/>
          <a:ext cx="488374" cy="2441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RCP 4.5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944712" y="2318961"/>
        <a:ext cx="488374" cy="244187"/>
      </dsp:txXfrm>
    </dsp:sp>
    <dsp:sp modelId="{BCBA4074-C5BB-41AD-BEBC-DFFFDB943927}">
      <dsp:nvSpPr>
        <dsp:cNvPr id="0" name=""/>
        <dsp:cNvSpPr/>
      </dsp:nvSpPr>
      <dsp:spPr>
        <a:xfrm rot="18593204">
          <a:off x="1318213" y="2190255"/>
          <a:ext cx="640451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640451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8593204">
        <a:off x="1622427" y="2179330"/>
        <a:ext cx="32022" cy="32022"/>
      </dsp:txXfrm>
    </dsp:sp>
    <dsp:sp modelId="{91570F83-5DBF-4A17-821C-8F5D05BEB604}">
      <dsp:nvSpPr>
        <dsp:cNvPr id="0" name=""/>
        <dsp:cNvSpPr/>
      </dsp:nvSpPr>
      <dsp:spPr>
        <a:xfrm>
          <a:off x="1843790" y="1827534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GCM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1827534"/>
        <a:ext cx="488374" cy="244187"/>
      </dsp:txXfrm>
    </dsp:sp>
    <dsp:sp modelId="{1B034387-089F-4FA8-851B-50DF716A04EC}">
      <dsp:nvSpPr>
        <dsp:cNvPr id="0" name=""/>
        <dsp:cNvSpPr/>
      </dsp:nvSpPr>
      <dsp:spPr>
        <a:xfrm rot="20488485">
          <a:off x="2320715" y="1874337"/>
          <a:ext cx="441919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1919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0488485">
        <a:off x="2530627" y="1868376"/>
        <a:ext cx="22095" cy="22095"/>
      </dsp:txXfrm>
    </dsp:sp>
    <dsp:sp modelId="{3EBC391C-916B-4DC1-B952-F6AA8B8E0576}">
      <dsp:nvSpPr>
        <dsp:cNvPr id="0" name=""/>
        <dsp:cNvSpPr/>
      </dsp:nvSpPr>
      <dsp:spPr>
        <a:xfrm>
          <a:off x="2751185" y="1687127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185" y="1687127"/>
        <a:ext cx="488374" cy="244187"/>
      </dsp:txXfrm>
    </dsp:sp>
    <dsp:sp modelId="{656FFCE8-CFB3-4B7C-A7F5-558605C7567A}">
      <dsp:nvSpPr>
        <dsp:cNvPr id="0" name=""/>
        <dsp:cNvSpPr/>
      </dsp:nvSpPr>
      <dsp:spPr>
        <a:xfrm rot="1110044">
          <a:off x="2320731" y="2014745"/>
          <a:ext cx="442484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2484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110044">
        <a:off x="2530911" y="2008770"/>
        <a:ext cx="22124" cy="22124"/>
      </dsp:txXfrm>
    </dsp:sp>
    <dsp:sp modelId="{EB3728C3-D8E4-4391-A1D8-B50D2F77B9A9}">
      <dsp:nvSpPr>
        <dsp:cNvPr id="0" name=""/>
        <dsp:cNvSpPr/>
      </dsp:nvSpPr>
      <dsp:spPr>
        <a:xfrm>
          <a:off x="2751781" y="1967942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…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1967942"/>
        <a:ext cx="488374" cy="244187"/>
      </dsp:txXfrm>
    </dsp:sp>
    <dsp:sp modelId="{B3730C38-4DC4-4BB4-BFE8-247BAA497C9A}">
      <dsp:nvSpPr>
        <dsp:cNvPr id="0" name=""/>
        <dsp:cNvSpPr/>
      </dsp:nvSpPr>
      <dsp:spPr>
        <a:xfrm rot="21017992">
          <a:off x="1430108" y="2400866"/>
          <a:ext cx="416660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16660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1017992">
        <a:off x="1628022" y="2395536"/>
        <a:ext cx="20833" cy="20833"/>
      </dsp:txXfrm>
    </dsp:sp>
    <dsp:sp modelId="{948670CD-47F8-46B1-862E-1F4C8C71C136}">
      <dsp:nvSpPr>
        <dsp:cNvPr id="0" name=""/>
        <dsp:cNvSpPr/>
      </dsp:nvSpPr>
      <dsp:spPr>
        <a:xfrm>
          <a:off x="1843790" y="2248757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GCM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2248757"/>
        <a:ext cx="488374" cy="244187"/>
      </dsp:txXfrm>
    </dsp:sp>
    <dsp:sp modelId="{791B710F-751E-4978-A8BA-CCA92B1097AA}">
      <dsp:nvSpPr>
        <dsp:cNvPr id="0" name=""/>
        <dsp:cNvSpPr/>
      </dsp:nvSpPr>
      <dsp:spPr>
        <a:xfrm>
          <a:off x="2332165" y="2365764"/>
          <a:ext cx="419616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19616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531483" y="2360361"/>
        <a:ext cx="20980" cy="20980"/>
      </dsp:txXfrm>
    </dsp:sp>
    <dsp:sp modelId="{B2E68623-812E-45FE-A164-D63736AEB22F}">
      <dsp:nvSpPr>
        <dsp:cNvPr id="0" name=""/>
        <dsp:cNvSpPr/>
      </dsp:nvSpPr>
      <dsp:spPr>
        <a:xfrm>
          <a:off x="2751781" y="2248757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…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2248757"/>
        <a:ext cx="488374" cy="244187"/>
      </dsp:txXfrm>
    </dsp:sp>
    <dsp:sp modelId="{785B7C73-3DC8-48DB-A958-96C6B059CBDD}">
      <dsp:nvSpPr>
        <dsp:cNvPr id="0" name=""/>
        <dsp:cNvSpPr/>
      </dsp:nvSpPr>
      <dsp:spPr>
        <a:xfrm rot="3006796">
          <a:off x="1318213" y="2681682"/>
          <a:ext cx="640451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640451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3006796">
        <a:off x="1622427" y="2670757"/>
        <a:ext cx="32022" cy="32022"/>
      </dsp:txXfrm>
    </dsp:sp>
    <dsp:sp modelId="{64D83940-F6ED-44D4-85B3-1E5CE52303C3}">
      <dsp:nvSpPr>
        <dsp:cNvPr id="0" name=""/>
        <dsp:cNvSpPr/>
      </dsp:nvSpPr>
      <dsp:spPr>
        <a:xfrm>
          <a:off x="1843790" y="2810388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…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2810388"/>
        <a:ext cx="488374" cy="244187"/>
      </dsp:txXfrm>
    </dsp:sp>
    <dsp:sp modelId="{6DFCA087-4326-488B-881E-8BE2F2D4F561}">
      <dsp:nvSpPr>
        <dsp:cNvPr id="0" name=""/>
        <dsp:cNvSpPr/>
      </dsp:nvSpPr>
      <dsp:spPr>
        <a:xfrm rot="19592874">
          <a:off x="2289971" y="2786987"/>
          <a:ext cx="509425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509425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9592874">
        <a:off x="2531948" y="2779338"/>
        <a:ext cx="25471" cy="25471"/>
      </dsp:txXfrm>
    </dsp:sp>
    <dsp:sp modelId="{C15F9A2F-0726-4152-B867-02EAD79843D2}">
      <dsp:nvSpPr>
        <dsp:cNvPr id="0" name=""/>
        <dsp:cNvSpPr/>
      </dsp:nvSpPr>
      <dsp:spPr>
        <a:xfrm>
          <a:off x="2757202" y="2529573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7202" y="2529573"/>
        <a:ext cx="488374" cy="244187"/>
      </dsp:txXfrm>
    </dsp:sp>
    <dsp:sp modelId="{F55CA47D-A14D-4CC1-881B-C256C46250BC}">
      <dsp:nvSpPr>
        <dsp:cNvPr id="0" name=""/>
        <dsp:cNvSpPr/>
      </dsp:nvSpPr>
      <dsp:spPr>
        <a:xfrm>
          <a:off x="2332165" y="2927395"/>
          <a:ext cx="418351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18351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530882" y="2922023"/>
        <a:ext cx="20917" cy="20917"/>
      </dsp:txXfrm>
    </dsp:sp>
    <dsp:sp modelId="{5037D22B-93C3-4307-A644-32907FCB51C7}">
      <dsp:nvSpPr>
        <dsp:cNvPr id="0" name=""/>
        <dsp:cNvSpPr/>
      </dsp:nvSpPr>
      <dsp:spPr>
        <a:xfrm>
          <a:off x="2750516" y="2810388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0516" y="2810388"/>
        <a:ext cx="488374" cy="244187"/>
      </dsp:txXfrm>
    </dsp:sp>
    <dsp:sp modelId="{56469A50-CD44-4F89-9103-88FF32AF77BC}">
      <dsp:nvSpPr>
        <dsp:cNvPr id="0" name=""/>
        <dsp:cNvSpPr/>
      </dsp:nvSpPr>
      <dsp:spPr>
        <a:xfrm rot="2027472">
          <a:off x="2289517" y="3067803"/>
          <a:ext cx="504911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504911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027472">
        <a:off x="2529350" y="3060267"/>
        <a:ext cx="25245" cy="25245"/>
      </dsp:txXfrm>
    </dsp:sp>
    <dsp:sp modelId="{C9DB0E59-B708-4B44-9F79-1D546394F139}">
      <dsp:nvSpPr>
        <dsp:cNvPr id="0" name=""/>
        <dsp:cNvSpPr/>
      </dsp:nvSpPr>
      <dsp:spPr>
        <a:xfrm>
          <a:off x="2751781" y="3091204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…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3091204"/>
        <a:ext cx="488374" cy="244187"/>
      </dsp:txXfrm>
    </dsp:sp>
    <dsp:sp modelId="{1ACE095D-9068-47F4-B255-AC9CE7B68FED}">
      <dsp:nvSpPr>
        <dsp:cNvPr id="0" name=""/>
        <dsp:cNvSpPr/>
      </dsp:nvSpPr>
      <dsp:spPr>
        <a:xfrm>
          <a:off x="944712" y="3723038"/>
          <a:ext cx="488374" cy="2441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RCP 8.5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944712" y="3723038"/>
        <a:ext cx="488374" cy="244187"/>
      </dsp:txXfrm>
    </dsp:sp>
    <dsp:sp modelId="{F336D897-2ABC-4E07-8817-6CA31FE5461A}">
      <dsp:nvSpPr>
        <dsp:cNvPr id="0" name=""/>
        <dsp:cNvSpPr/>
      </dsp:nvSpPr>
      <dsp:spPr>
        <a:xfrm rot="19168813">
          <a:off x="1368303" y="3664535"/>
          <a:ext cx="540270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540270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9168813">
        <a:off x="1624932" y="3656115"/>
        <a:ext cx="27013" cy="27013"/>
      </dsp:txXfrm>
    </dsp:sp>
    <dsp:sp modelId="{FD60C9D8-76A0-4016-8CA5-BA96DF394498}">
      <dsp:nvSpPr>
        <dsp:cNvPr id="0" name=""/>
        <dsp:cNvSpPr/>
      </dsp:nvSpPr>
      <dsp:spPr>
        <a:xfrm>
          <a:off x="1843790" y="3372019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GCM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3372019"/>
        <a:ext cx="488374" cy="244187"/>
      </dsp:txXfrm>
    </dsp:sp>
    <dsp:sp modelId="{62B7ECBB-87F9-436E-8CFB-2BF5C344C0A4}">
      <dsp:nvSpPr>
        <dsp:cNvPr id="0" name=""/>
        <dsp:cNvSpPr/>
      </dsp:nvSpPr>
      <dsp:spPr>
        <a:xfrm>
          <a:off x="2332165" y="3489026"/>
          <a:ext cx="419616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19616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531483" y="3483622"/>
        <a:ext cx="20980" cy="20980"/>
      </dsp:txXfrm>
    </dsp:sp>
    <dsp:sp modelId="{F45D54C1-A272-4D92-8D1D-DEA5C33304E7}">
      <dsp:nvSpPr>
        <dsp:cNvPr id="0" name=""/>
        <dsp:cNvSpPr/>
      </dsp:nvSpPr>
      <dsp:spPr>
        <a:xfrm>
          <a:off x="2751781" y="3372019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3372019"/>
        <a:ext cx="488374" cy="244187"/>
      </dsp:txXfrm>
    </dsp:sp>
    <dsp:sp modelId="{5D9017E8-C4FF-4A3B-B53C-C7C812AEA46E}">
      <dsp:nvSpPr>
        <dsp:cNvPr id="0" name=""/>
        <dsp:cNvSpPr/>
      </dsp:nvSpPr>
      <dsp:spPr>
        <a:xfrm rot="582008">
          <a:off x="1430108" y="3875147"/>
          <a:ext cx="416660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16660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582008">
        <a:off x="1628022" y="3869817"/>
        <a:ext cx="20833" cy="20833"/>
      </dsp:txXfrm>
    </dsp:sp>
    <dsp:sp modelId="{1472FE28-179D-4758-91FE-FA0EA039C464}">
      <dsp:nvSpPr>
        <dsp:cNvPr id="0" name=""/>
        <dsp:cNvSpPr/>
      </dsp:nvSpPr>
      <dsp:spPr>
        <a:xfrm>
          <a:off x="1843790" y="3793242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GCM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3793242"/>
        <a:ext cx="488374" cy="244187"/>
      </dsp:txXfrm>
    </dsp:sp>
    <dsp:sp modelId="{4E293F8C-62C7-4C95-80C2-009FAA63F3B0}">
      <dsp:nvSpPr>
        <dsp:cNvPr id="0" name=""/>
        <dsp:cNvSpPr/>
      </dsp:nvSpPr>
      <dsp:spPr>
        <a:xfrm rot="20489956">
          <a:off x="2320731" y="3840045"/>
          <a:ext cx="442484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2484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0489956">
        <a:off x="2530911" y="3834070"/>
        <a:ext cx="22124" cy="22124"/>
      </dsp:txXfrm>
    </dsp:sp>
    <dsp:sp modelId="{2C26A9D6-E3DB-485F-AC5D-B80D057734D5}">
      <dsp:nvSpPr>
        <dsp:cNvPr id="0" name=""/>
        <dsp:cNvSpPr/>
      </dsp:nvSpPr>
      <dsp:spPr>
        <a:xfrm>
          <a:off x="2751781" y="3652834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RCM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3652834"/>
        <a:ext cx="488374" cy="244187"/>
      </dsp:txXfrm>
    </dsp:sp>
    <dsp:sp modelId="{18DC9A38-645A-4C15-914F-3F6D6B628646}">
      <dsp:nvSpPr>
        <dsp:cNvPr id="0" name=""/>
        <dsp:cNvSpPr/>
      </dsp:nvSpPr>
      <dsp:spPr>
        <a:xfrm rot="1110044">
          <a:off x="2320731" y="3980453"/>
          <a:ext cx="442484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442484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110044">
        <a:off x="2530911" y="3974477"/>
        <a:ext cx="22124" cy="22124"/>
      </dsp:txXfrm>
    </dsp:sp>
    <dsp:sp modelId="{2658B19A-AF65-4415-8C07-2373F8FA6D78}">
      <dsp:nvSpPr>
        <dsp:cNvPr id="0" name=""/>
        <dsp:cNvSpPr/>
      </dsp:nvSpPr>
      <dsp:spPr>
        <a:xfrm>
          <a:off x="2751781" y="3933650"/>
          <a:ext cx="488374" cy="2441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tx1"/>
              </a:solidFill>
            </a:rPr>
            <a:t>…</a:t>
          </a:r>
          <a:endParaRPr lang="fr-FR" sz="900" kern="1200" dirty="0">
            <a:solidFill>
              <a:schemeClr val="tx1"/>
            </a:solidFill>
          </a:endParaRPr>
        </a:p>
      </dsp:txBody>
      <dsp:txXfrm>
        <a:off x="2751781" y="3933650"/>
        <a:ext cx="488374" cy="244187"/>
      </dsp:txXfrm>
    </dsp:sp>
    <dsp:sp modelId="{89AD248F-50AC-4165-BD60-5F6D0DEF685B}">
      <dsp:nvSpPr>
        <dsp:cNvPr id="0" name=""/>
        <dsp:cNvSpPr/>
      </dsp:nvSpPr>
      <dsp:spPr>
        <a:xfrm rot="2431187">
          <a:off x="1368303" y="4015555"/>
          <a:ext cx="540270" cy="10173"/>
        </a:xfrm>
        <a:custGeom>
          <a:avLst/>
          <a:gdLst/>
          <a:ahLst/>
          <a:cxnLst/>
          <a:rect l="0" t="0" r="0" b="0"/>
          <a:pathLst>
            <a:path>
              <a:moveTo>
                <a:pt x="0" y="5086"/>
              </a:moveTo>
              <a:lnTo>
                <a:pt x="540270" y="508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2431187">
        <a:off x="1624932" y="4007135"/>
        <a:ext cx="27013" cy="27013"/>
      </dsp:txXfrm>
    </dsp:sp>
    <dsp:sp modelId="{2E4D328B-F793-4AB9-ACA4-12A334F1CF52}">
      <dsp:nvSpPr>
        <dsp:cNvPr id="0" name=""/>
        <dsp:cNvSpPr/>
      </dsp:nvSpPr>
      <dsp:spPr>
        <a:xfrm>
          <a:off x="1843790" y="4074057"/>
          <a:ext cx="488374" cy="244187"/>
        </a:xfrm>
        <a:prstGeom prst="roundRect">
          <a:avLst>
            <a:gd name="adj" fmla="val 10000"/>
          </a:avLst>
        </a:prstGeom>
        <a:solidFill>
          <a:srgbClr val="09357D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 dirty="0" smtClean="0">
              <a:solidFill>
                <a:schemeClr val="bg1"/>
              </a:solidFill>
            </a:rPr>
            <a:t>…</a:t>
          </a:r>
          <a:endParaRPr lang="fr-FR" sz="900" kern="1200" dirty="0">
            <a:solidFill>
              <a:schemeClr val="bg1"/>
            </a:solidFill>
          </a:endParaRPr>
        </a:p>
      </dsp:txBody>
      <dsp:txXfrm>
        <a:off x="1843790" y="4074057"/>
        <a:ext cx="488374" cy="2441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11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12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13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16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17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21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22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miter lim="800000"/>
            <a:headEnd/>
            <a:tailEnd/>
          </a:ln>
        </p:spPr>
      </p:sp>
      <p:sp>
        <p:nvSpPr>
          <p:cNvPr id="55298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400"/>
            </a:pPr>
            <a:endParaRPr lang="fr-FR" altLang="fr-FR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915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B9CBF-9729-4375-A16E-176E46A464FE}" type="slidenum">
              <a:rPr lang="fr-FR" altLang="fr-FR"/>
              <a:pPr/>
              <a:t>6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915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B9CBF-9729-4375-A16E-176E46A464FE}" type="slidenum">
              <a:rPr lang="fr-FR" altLang="fr-FR"/>
              <a:pPr/>
              <a:t>7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8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9</a:t>
            </a:fld>
            <a:endParaRPr lang="fr-FR" altLang="fr-FR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46AA3E70-7730-4CA3-9829-773EAAFF176D}" type="slidenum">
              <a:rPr lang="fr-FR" altLang="fr-FR" sz="1200"/>
              <a:pPr algn="r" defTabSz="914423"/>
              <a:t>10</a:t>
            </a:fld>
            <a:endParaRPr lang="fr-FR" altLang="fr-FR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First">
  <p:cSld name="BSC2017-Fir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sz="5200" b="1" i="0" u="none" strike="noStrike" cap="non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3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Last">
  <p:cSld name="BSC2017-Las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1991225" y="2636182"/>
            <a:ext cx="5161550" cy="901825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82242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7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82242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www.bsc.es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88DE7-7E2F-4A65-B30A-2E1E0EC85D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5CBDE-8C5E-487F-AEB3-0172F008E3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prosnow.org/" TargetMode="Externa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edscope-project.eu/" TargetMode="Externa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cp-project.e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7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3242505" y="1822845"/>
            <a:ext cx="5646663" cy="23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GB" sz="2800" dirty="0" smtClean="0"/>
              <a:t>The ADAMONT method for statistical adjustment of climate projections and seasonal-to-decadal predictions applicable to energy balance land surface models</a:t>
            </a:r>
            <a:endParaRPr sz="2800" b="1" i="0" u="none" strike="noStrike" cap="none" dirty="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3267854" y="4328021"/>
            <a:ext cx="5651293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1800" b="1" u="sng" dirty="0" smtClean="0"/>
              <a:t>D. Verfaillie</a:t>
            </a:r>
            <a:r>
              <a:rPr lang="fr-FR" sz="1800" b="1" baseline="30000" dirty="0" smtClean="0"/>
              <a:t>1,2</a:t>
            </a:r>
            <a:r>
              <a:rPr lang="fr-FR" sz="1800" b="1" dirty="0" smtClean="0"/>
              <a:t>, M. Déqué</a:t>
            </a:r>
            <a:r>
              <a:rPr lang="fr-FR" sz="1800" b="1" baseline="30000" dirty="0" smtClean="0"/>
              <a:t>3</a:t>
            </a:r>
            <a:r>
              <a:rPr lang="fr-FR" sz="1800" b="1" dirty="0" smtClean="0"/>
              <a:t>, S. Morin</a:t>
            </a:r>
            <a:r>
              <a:rPr lang="fr-FR" sz="1800" b="1" baseline="30000" dirty="0" smtClean="0"/>
              <a:t>1</a:t>
            </a:r>
            <a:r>
              <a:rPr lang="fr-FR" sz="1800" b="1" baseline="-25000" dirty="0" smtClean="0"/>
              <a:t>, </a:t>
            </a:r>
            <a:r>
              <a:rPr lang="fr-FR" sz="1800" b="1" dirty="0" smtClean="0"/>
              <a:t>M. Lafaysse</a:t>
            </a:r>
            <a:r>
              <a:rPr lang="fr-FR" sz="1800" b="1" baseline="30000" dirty="0" smtClean="0"/>
              <a:t>1</a:t>
            </a:r>
            <a:r>
              <a:rPr lang="fr-FR" sz="1800" b="1" dirty="0" smtClean="0"/>
              <a:t>, </a:t>
            </a:r>
            <a:r>
              <a:rPr lang="en-GB" sz="1800" b="1" dirty="0" smtClean="0"/>
              <a:t>J.-M. Soubeyroux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S. Bernus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V. Gouget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R. Samacoits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P. Lassègues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P. Etchevers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A.-L. Gibelin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</a:t>
            </a:r>
            <a:r>
              <a:rPr lang="fr-FR" sz="1800" b="1" dirty="0" smtClean="0"/>
              <a:t>L. </a:t>
            </a:r>
            <a:r>
              <a:rPr lang="fr-FR" sz="1800" b="1" dirty="0" err="1" smtClean="0"/>
              <a:t>Batté</a:t>
            </a:r>
            <a:r>
              <a:rPr lang="en-GB" sz="1800" b="1" baseline="30000" dirty="0" smtClean="0"/>
              <a:t>3</a:t>
            </a:r>
            <a:r>
              <a:rPr lang="fr-FR" sz="1800" b="1" dirty="0" smtClean="0"/>
              <a:t>, C</a:t>
            </a:r>
            <a:r>
              <a:rPr lang="en-GB" sz="1800" b="1" dirty="0" smtClean="0"/>
              <a:t>. Viel</a:t>
            </a:r>
            <a:r>
              <a:rPr lang="en-GB" sz="1800" b="1" baseline="30000" dirty="0" smtClean="0"/>
              <a:t>4</a:t>
            </a:r>
            <a:r>
              <a:rPr lang="en-GB" sz="1800" b="1" dirty="0" smtClean="0"/>
              <a:t>, L.-P. Caron</a:t>
            </a:r>
            <a:r>
              <a:rPr lang="en-GB" sz="1800" b="1" baseline="30000" dirty="0" smtClean="0"/>
              <a:t>2</a:t>
            </a:r>
            <a:r>
              <a:rPr lang="en-GB" sz="1800" b="1" dirty="0" smtClean="0"/>
              <a:t>, F. J. Doblas-Reyes</a:t>
            </a:r>
            <a:r>
              <a:rPr lang="en-GB" sz="1800" b="1" baseline="30000" dirty="0" smtClean="0"/>
              <a:t>2</a:t>
            </a:r>
            <a:endParaRPr lang="en-GB" sz="1800" b="1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>
          <a:xfrm>
            <a:off x="3267853" y="5319010"/>
            <a:ext cx="5831177" cy="1214199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en-GB" sz="1800" baseline="30000" dirty="0" smtClean="0">
                <a:solidFill>
                  <a:schemeClr val="tx1"/>
                </a:solidFill>
              </a:rPr>
              <a:t>1</a:t>
            </a:r>
            <a:r>
              <a:rPr lang="en-GB" sz="1800" dirty="0" smtClean="0">
                <a:solidFill>
                  <a:schemeClr val="tx1"/>
                </a:solidFill>
              </a:rPr>
              <a:t>Météo-France – CNRS, CNRM UMR 3589, CEN, Grenoble, FR</a:t>
            </a:r>
          </a:p>
          <a:p>
            <a:pPr marL="0" algn="just">
              <a:spcBef>
                <a:spcPts val="0"/>
              </a:spcBef>
            </a:pPr>
            <a:r>
              <a:rPr lang="en-GB" sz="1800" baseline="30000" dirty="0" smtClean="0">
                <a:solidFill>
                  <a:schemeClr val="tx1"/>
                </a:solidFill>
              </a:rPr>
              <a:t>2</a:t>
            </a:r>
            <a:r>
              <a:rPr lang="en-GB" sz="1800" dirty="0" smtClean="0">
                <a:solidFill>
                  <a:schemeClr val="tx1"/>
                </a:solidFill>
              </a:rPr>
              <a:t>Barcelona Supercomputing </a:t>
            </a:r>
            <a:r>
              <a:rPr lang="en-GB" sz="1800" dirty="0" err="1" smtClean="0">
                <a:solidFill>
                  <a:schemeClr val="tx1"/>
                </a:solidFill>
              </a:rPr>
              <a:t>Center</a:t>
            </a:r>
            <a:r>
              <a:rPr lang="en-GB" sz="1800" dirty="0" smtClean="0">
                <a:solidFill>
                  <a:schemeClr val="tx1"/>
                </a:solidFill>
              </a:rPr>
              <a:t>, Barcelona, ES</a:t>
            </a:r>
          </a:p>
          <a:p>
            <a:pPr marL="0" algn="just">
              <a:spcBef>
                <a:spcPts val="0"/>
              </a:spcBef>
            </a:pPr>
            <a:r>
              <a:rPr lang="en-GB" sz="1800" baseline="30000" dirty="0" smtClean="0">
                <a:solidFill>
                  <a:schemeClr val="tx1"/>
                </a:solidFill>
              </a:rPr>
              <a:t>3</a:t>
            </a:r>
            <a:r>
              <a:rPr lang="en-GB" sz="1800" dirty="0" smtClean="0">
                <a:solidFill>
                  <a:schemeClr val="tx1"/>
                </a:solidFill>
              </a:rPr>
              <a:t>Météo-France – CNRS, CNRM UMR 3589, Toulouse, FR</a:t>
            </a:r>
          </a:p>
          <a:p>
            <a:pPr marL="0" algn="just">
              <a:spcBef>
                <a:spcPts val="0"/>
              </a:spcBef>
            </a:pPr>
            <a:r>
              <a:rPr lang="en-GB" sz="1800" baseline="30000" dirty="0" smtClean="0">
                <a:solidFill>
                  <a:schemeClr val="tx1"/>
                </a:solidFill>
              </a:rPr>
              <a:t>4</a:t>
            </a:r>
            <a:r>
              <a:rPr lang="en-GB" sz="1800" dirty="0" smtClean="0">
                <a:solidFill>
                  <a:schemeClr val="tx1"/>
                </a:solidFill>
              </a:rPr>
              <a:t>Météo-France – DCSC, Toulouse, FR</a:t>
            </a:r>
            <a:endParaRPr lang="en-GB" sz="1800" dirty="0">
              <a:solidFill>
                <a:schemeClr val="tx1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" y="0"/>
            <a:ext cx="9144000" cy="1409075"/>
            <a:chOff x="1" y="0"/>
            <a:chExt cx="9144000" cy="1409075"/>
          </a:xfrm>
        </p:grpSpPr>
        <p:sp>
          <p:nvSpPr>
            <p:cNvPr id="16" name="Rectangle 15"/>
            <p:cNvSpPr/>
            <p:nvPr/>
          </p:nvSpPr>
          <p:spPr>
            <a:xfrm>
              <a:off x="1" y="0"/>
              <a:ext cx="9144000" cy="140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6" descr="Logo_IRSTE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50405" y="332204"/>
              <a:ext cx="64770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CNRS-filaire-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33439" y="322679"/>
              <a:ext cx="649288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6" descr="Logo Adamont fond blanc texte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65783" y="260767"/>
              <a:ext cx="10001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0" descr="Logo_MF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6623" y="286167"/>
              <a:ext cx="71913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33586" y="279817"/>
              <a:ext cx="609600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16" descr="BSC-logo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0865" y="294814"/>
              <a:ext cx="2620105" cy="703430"/>
            </a:xfrm>
            <a:prstGeom prst="rect">
              <a:avLst/>
            </a:prstGeom>
          </p:spPr>
        </p:pic>
      </p:grpSp>
      <p:pic>
        <p:nvPicPr>
          <p:cNvPr id="18" name="Image 17" descr="SeveroOchoa-RGB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9856" y="6275342"/>
            <a:ext cx="1304143" cy="582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10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11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12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13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Espace réservé du contenu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2000" dirty="0" err="1" smtClean="0"/>
              <a:t>Quantile-quantile</a:t>
            </a:r>
            <a:r>
              <a:rPr lang="en-GB" sz="2000" dirty="0" smtClean="0"/>
              <a:t> historical SAFRAN/RCM diagrams</a:t>
            </a:r>
          </a:p>
        </p:txBody>
      </p:sp>
      <p:grpSp>
        <p:nvGrpSpPr>
          <p:cNvPr id="2" name="Groupe 17"/>
          <p:cNvGrpSpPr>
            <a:grpSpLocks/>
          </p:cNvGrpSpPr>
          <p:nvPr/>
        </p:nvGrpSpPr>
        <p:grpSpPr bwMode="auto">
          <a:xfrm>
            <a:off x="107950" y="2419134"/>
            <a:ext cx="4148138" cy="3919954"/>
            <a:chOff x="2258505" y="2771775"/>
            <a:chExt cx="4148645" cy="3919337"/>
          </a:xfrm>
        </p:grpSpPr>
        <p:grpSp>
          <p:nvGrpSpPr>
            <p:cNvPr id="3" name="Groupe 21"/>
            <p:cNvGrpSpPr>
              <a:grpSpLocks/>
            </p:cNvGrpSpPr>
            <p:nvPr/>
          </p:nvGrpSpPr>
          <p:grpSpPr bwMode="auto">
            <a:xfrm>
              <a:off x="2302974" y="2771775"/>
              <a:ext cx="4104176" cy="3919337"/>
              <a:chOff x="2302959" y="2771796"/>
              <a:chExt cx="4104186" cy="3919316"/>
            </a:xfrm>
          </p:grpSpPr>
          <p:pic>
            <p:nvPicPr>
              <p:cNvPr id="44041" name="Image 19" descr="quantile-quantile.jpg"/>
              <p:cNvPicPr>
                <a:picLocks noChangeAspect="1"/>
              </p:cNvPicPr>
              <p:nvPr/>
            </p:nvPicPr>
            <p:blipFill>
              <a:blip r:embed="rId3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042" name="ZoneTexte 14"/>
              <p:cNvSpPr txBox="1">
                <a:spLocks noChangeArrowheads="1"/>
              </p:cNvSpPr>
              <p:nvPr/>
            </p:nvSpPr>
            <p:spPr bwMode="auto">
              <a:xfrm rot="-5400000">
                <a:off x="1758583" y="4403432"/>
                <a:ext cx="1425343" cy="336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600" smtClean="0"/>
                  <a:t>SAFRAN (°C)</a:t>
                </a:r>
                <a:endParaRPr lang="en-GB" sz="1600"/>
              </a:p>
            </p:txBody>
          </p:sp>
          <p:sp>
            <p:nvSpPr>
              <p:cNvPr id="44043" name="ZoneTexte 20"/>
              <p:cNvSpPr txBox="1">
                <a:spLocks noChangeArrowheads="1"/>
              </p:cNvSpPr>
              <p:nvPr/>
            </p:nvSpPr>
            <p:spPr bwMode="auto">
              <a:xfrm>
                <a:off x="3503255" y="6352613"/>
                <a:ext cx="1566649" cy="3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600" dirty="0" smtClean="0"/>
                  <a:t>RCM </a:t>
                </a:r>
                <a:r>
                  <a:rPr lang="en-GB" sz="1600" dirty="0" err="1" smtClean="0"/>
                  <a:t>histo</a:t>
                </a:r>
                <a:r>
                  <a:rPr lang="en-GB" sz="1600" dirty="0" smtClean="0"/>
                  <a:t> (°C)</a:t>
                </a:r>
                <a:endParaRPr lang="en-GB" sz="1600" dirty="0"/>
              </a:p>
            </p:txBody>
          </p:sp>
        </p:grpSp>
        <p:sp>
          <p:nvSpPr>
            <p:cNvPr id="44039" name="ZoneTexte 15"/>
            <p:cNvSpPr txBox="1">
              <a:spLocks noChangeArrowheads="1"/>
            </p:cNvSpPr>
            <p:nvPr/>
          </p:nvSpPr>
          <p:spPr bwMode="auto">
            <a:xfrm>
              <a:off x="4798816" y="6173253"/>
              <a:ext cx="627172" cy="276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q</a:t>
              </a:r>
              <a:r>
                <a:rPr lang="en-GB" sz="1200" baseline="30000" dirty="0" smtClean="0"/>
                <a:t>80</a:t>
              </a:r>
              <a:r>
                <a:rPr lang="en-GB" sz="1200" dirty="0" smtClean="0"/>
                <a:t>(R)</a:t>
              </a:r>
              <a:r>
                <a:rPr lang="en-GB" sz="1200" baseline="30000" dirty="0" smtClean="0"/>
                <a:t> </a:t>
              </a:r>
              <a:endParaRPr lang="en-GB" sz="1200" baseline="30000" dirty="0"/>
            </a:p>
          </p:txBody>
        </p:sp>
        <p:sp>
          <p:nvSpPr>
            <p:cNvPr id="44040" name="ZoneTexte 16"/>
            <p:cNvSpPr txBox="1">
              <a:spLocks noChangeArrowheads="1"/>
            </p:cNvSpPr>
            <p:nvPr/>
          </p:nvSpPr>
          <p:spPr bwMode="auto">
            <a:xfrm>
              <a:off x="2258505" y="3428896"/>
              <a:ext cx="809724" cy="274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smtClean="0"/>
                <a:t>q</a:t>
              </a:r>
              <a:r>
                <a:rPr lang="en-GB" sz="1200" baseline="30000" smtClean="0"/>
                <a:t>80</a:t>
              </a:r>
              <a:r>
                <a:rPr lang="en-GB" sz="1200" smtClean="0"/>
                <a:t>(SAF)</a:t>
              </a:r>
              <a:r>
                <a:rPr lang="en-GB" sz="1200" baseline="30000" smtClean="0"/>
                <a:t> </a:t>
              </a:r>
              <a:endParaRPr lang="en-GB" sz="1200" baseline="30000"/>
            </a:p>
          </p:txBody>
        </p:sp>
      </p:grpSp>
      <p:sp>
        <p:nvSpPr>
          <p:cNvPr id="21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14</a:t>
            </a:fld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Espace réservé du contenu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2000" dirty="0" smtClean="0"/>
              <a:t>Adjustment of RCM values (</a:t>
            </a:r>
            <a:r>
              <a:rPr lang="en-GB" sz="2000" dirty="0" err="1" smtClean="0"/>
              <a:t>histo</a:t>
            </a:r>
            <a:r>
              <a:rPr lang="en-GB" sz="2000" dirty="0" smtClean="0"/>
              <a:t> + scenarios) vs.</a:t>
            </a:r>
            <a:r>
              <a:rPr lang="en-GB" sz="2000" dirty="0" smtClean="0">
                <a:sym typeface="Wingdings" pitchFamily="2" charset="2"/>
              </a:rPr>
              <a:t> SAFRAN</a:t>
            </a:r>
            <a:endParaRPr lang="en-GB" sz="2000" dirty="0" smtClean="0"/>
          </a:p>
        </p:txBody>
      </p:sp>
      <p:grpSp>
        <p:nvGrpSpPr>
          <p:cNvPr id="2" name="Groupe 17"/>
          <p:cNvGrpSpPr>
            <a:grpSpLocks/>
          </p:cNvGrpSpPr>
          <p:nvPr/>
        </p:nvGrpSpPr>
        <p:grpSpPr bwMode="auto">
          <a:xfrm>
            <a:off x="107950" y="2420888"/>
            <a:ext cx="4148138" cy="3919954"/>
            <a:chOff x="2258505" y="2771775"/>
            <a:chExt cx="4148645" cy="3919337"/>
          </a:xfrm>
        </p:grpSpPr>
        <p:grpSp>
          <p:nvGrpSpPr>
            <p:cNvPr id="3" name="Groupe 21"/>
            <p:cNvGrpSpPr>
              <a:grpSpLocks/>
            </p:cNvGrpSpPr>
            <p:nvPr/>
          </p:nvGrpSpPr>
          <p:grpSpPr bwMode="auto">
            <a:xfrm>
              <a:off x="2302974" y="2771775"/>
              <a:ext cx="4104176" cy="3919337"/>
              <a:chOff x="2302959" y="2771796"/>
              <a:chExt cx="4104186" cy="3919316"/>
            </a:xfrm>
          </p:grpSpPr>
          <p:pic>
            <p:nvPicPr>
              <p:cNvPr id="46108" name="Image 19" descr="quantile-quantile.jpg"/>
              <p:cNvPicPr>
                <a:picLocks noChangeAspect="1"/>
              </p:cNvPicPr>
              <p:nvPr/>
            </p:nvPicPr>
            <p:blipFill>
              <a:blip r:embed="rId3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109" name="ZoneTexte 14"/>
              <p:cNvSpPr txBox="1">
                <a:spLocks noChangeArrowheads="1"/>
              </p:cNvSpPr>
              <p:nvPr/>
            </p:nvSpPr>
            <p:spPr bwMode="auto">
              <a:xfrm rot="-5400000">
                <a:off x="1758583" y="4403432"/>
                <a:ext cx="1425343" cy="336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600" smtClean="0"/>
                  <a:t>SAFRAN (°C)</a:t>
                </a:r>
                <a:endParaRPr lang="en-GB" sz="1600"/>
              </a:p>
            </p:txBody>
          </p:sp>
          <p:sp>
            <p:nvSpPr>
              <p:cNvPr id="46110" name="ZoneTexte 20"/>
              <p:cNvSpPr txBox="1">
                <a:spLocks noChangeArrowheads="1"/>
              </p:cNvSpPr>
              <p:nvPr/>
            </p:nvSpPr>
            <p:spPr bwMode="auto">
              <a:xfrm>
                <a:off x="3503255" y="6352613"/>
                <a:ext cx="1566649" cy="3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600" dirty="0" smtClean="0"/>
                  <a:t>RCM </a:t>
                </a:r>
                <a:r>
                  <a:rPr lang="en-GB" sz="1600" dirty="0" err="1" smtClean="0"/>
                  <a:t>histo</a:t>
                </a:r>
                <a:r>
                  <a:rPr lang="en-GB" sz="1600" dirty="0" smtClean="0"/>
                  <a:t> (°C)</a:t>
                </a:r>
                <a:endParaRPr lang="en-GB" sz="1600" dirty="0"/>
              </a:p>
            </p:txBody>
          </p:sp>
        </p:grpSp>
        <p:sp>
          <p:nvSpPr>
            <p:cNvPr id="46106" name="ZoneTexte 15"/>
            <p:cNvSpPr txBox="1">
              <a:spLocks noChangeArrowheads="1"/>
            </p:cNvSpPr>
            <p:nvPr/>
          </p:nvSpPr>
          <p:spPr bwMode="auto">
            <a:xfrm>
              <a:off x="4798816" y="6173253"/>
              <a:ext cx="627172" cy="276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q</a:t>
              </a:r>
              <a:r>
                <a:rPr lang="en-GB" sz="1200" baseline="30000" dirty="0" smtClean="0"/>
                <a:t>80</a:t>
              </a:r>
              <a:r>
                <a:rPr lang="en-GB" sz="1200" dirty="0" smtClean="0"/>
                <a:t>(R)</a:t>
              </a:r>
              <a:r>
                <a:rPr lang="en-GB" sz="1200" baseline="30000" dirty="0" smtClean="0"/>
                <a:t> </a:t>
              </a:r>
              <a:endParaRPr lang="en-GB" sz="1200" baseline="30000" dirty="0"/>
            </a:p>
          </p:txBody>
        </p:sp>
        <p:sp>
          <p:nvSpPr>
            <p:cNvPr id="46107" name="ZoneTexte 16"/>
            <p:cNvSpPr txBox="1">
              <a:spLocks noChangeArrowheads="1"/>
            </p:cNvSpPr>
            <p:nvPr/>
          </p:nvSpPr>
          <p:spPr bwMode="auto">
            <a:xfrm>
              <a:off x="2258505" y="3428896"/>
              <a:ext cx="809724" cy="274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smtClean="0"/>
                <a:t>q</a:t>
              </a:r>
              <a:r>
                <a:rPr lang="en-GB" sz="1200" baseline="30000" smtClean="0"/>
                <a:t>80</a:t>
              </a:r>
              <a:r>
                <a:rPr lang="en-GB" sz="1200" smtClean="0"/>
                <a:t>(SAF)</a:t>
              </a:r>
              <a:r>
                <a:rPr lang="en-GB" sz="1200" baseline="30000" smtClean="0"/>
                <a:t> </a:t>
              </a:r>
              <a:endParaRPr lang="en-GB" sz="1200" baseline="30000"/>
            </a:p>
          </p:txBody>
        </p:sp>
      </p:grpSp>
      <p:grpSp>
        <p:nvGrpSpPr>
          <p:cNvPr id="4" name="Groupe 57"/>
          <p:cNvGrpSpPr>
            <a:grpSpLocks/>
          </p:cNvGrpSpPr>
          <p:nvPr/>
        </p:nvGrpSpPr>
        <p:grpSpPr bwMode="auto">
          <a:xfrm>
            <a:off x="2574925" y="2606626"/>
            <a:ext cx="2968625" cy="1185862"/>
            <a:chOff x="2936393" y="2957513"/>
            <a:chExt cx="2968806" cy="1185867"/>
          </a:xfrm>
        </p:grpSpPr>
        <p:sp>
          <p:nvSpPr>
            <p:cNvPr id="19" name="Rectangle 18"/>
            <p:cNvSpPr/>
            <p:nvPr/>
          </p:nvSpPr>
          <p:spPr>
            <a:xfrm>
              <a:off x="2936393" y="3357565"/>
              <a:ext cx="825550" cy="78581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1" name="Connecteur droit 20"/>
            <p:cNvCxnSpPr/>
            <p:nvPr/>
          </p:nvCxnSpPr>
          <p:spPr>
            <a:xfrm flipV="1">
              <a:off x="3761943" y="2957513"/>
              <a:ext cx="2143256" cy="4714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87" name="ZoneTexte 58"/>
          <p:cNvSpPr>
            <a:spLocks noChangeArrowheads="1"/>
          </p:cNvSpPr>
          <p:nvPr/>
        </p:nvSpPr>
        <p:spPr bwMode="auto">
          <a:xfrm>
            <a:off x="4284663" y="4692601"/>
            <a:ext cx="4618037" cy="1204912"/>
          </a:xfrm>
          <a:prstGeom prst="roundRect">
            <a:avLst>
              <a:gd name="adj" fmla="val 16667"/>
            </a:avLst>
          </a:prstGeom>
          <a:solidFill>
            <a:srgbClr val="09357D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Adjustment :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For a value z(R), 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As soon as </a:t>
            </a:r>
            <a:r>
              <a:rPr lang="en-GB" sz="1600" dirty="0" err="1" smtClean="0">
                <a:solidFill>
                  <a:schemeClr val="bg1"/>
                </a:solidFill>
              </a:rPr>
              <a:t>q</a:t>
            </a:r>
            <a:r>
              <a:rPr lang="en-GB" sz="1600" baseline="30000" dirty="0" err="1" smtClean="0">
                <a:solidFill>
                  <a:schemeClr val="bg1"/>
                </a:solidFill>
              </a:rPr>
              <a:t>x</a:t>
            </a:r>
            <a:r>
              <a:rPr lang="en-GB" sz="1600" dirty="0" smtClean="0">
                <a:solidFill>
                  <a:schemeClr val="bg1"/>
                </a:solidFill>
              </a:rPr>
              <a:t>(R) ≥ z(R) :</a:t>
            </a:r>
          </a:p>
          <a:p>
            <a:r>
              <a:rPr lang="en-GB" sz="1600" b="1" dirty="0" smtClean="0">
                <a:solidFill>
                  <a:schemeClr val="bg1"/>
                </a:solidFill>
              </a:rPr>
              <a:t>z(R)</a:t>
            </a:r>
            <a:r>
              <a:rPr lang="en-GB" sz="1600" b="1" baseline="-25000" dirty="0" err="1" smtClean="0">
                <a:solidFill>
                  <a:schemeClr val="bg1"/>
                </a:solidFill>
              </a:rPr>
              <a:t>corr</a:t>
            </a:r>
            <a:r>
              <a:rPr lang="en-GB" sz="1600" b="1" dirty="0" smtClean="0">
                <a:solidFill>
                  <a:schemeClr val="bg1"/>
                </a:solidFill>
              </a:rPr>
              <a:t> = q</a:t>
            </a:r>
            <a:r>
              <a:rPr lang="en-GB" sz="1600" b="1" baseline="30000" dirty="0" smtClean="0">
                <a:solidFill>
                  <a:schemeClr val="bg1"/>
                </a:solidFill>
              </a:rPr>
              <a:t>x-1</a:t>
            </a:r>
            <a:r>
              <a:rPr lang="en-GB" sz="1600" b="1" dirty="0" smtClean="0">
                <a:solidFill>
                  <a:schemeClr val="bg1"/>
                </a:solidFill>
              </a:rPr>
              <a:t>(SAF) + (z(R) – q</a:t>
            </a:r>
            <a:r>
              <a:rPr lang="en-GB" sz="1600" b="1" baseline="30000" dirty="0" smtClean="0">
                <a:solidFill>
                  <a:schemeClr val="bg1"/>
                </a:solidFill>
              </a:rPr>
              <a:t>x-1</a:t>
            </a:r>
            <a:r>
              <a:rPr lang="en-GB" sz="1600" b="1" dirty="0" smtClean="0">
                <a:solidFill>
                  <a:schemeClr val="bg1"/>
                </a:solidFill>
              </a:rPr>
              <a:t>(R)) × </a:t>
            </a:r>
            <a:r>
              <a:rPr lang="en-GB" sz="1600" b="1" dirty="0" err="1" smtClean="0">
                <a:solidFill>
                  <a:schemeClr val="bg1"/>
                </a:solidFill>
              </a:rPr>
              <a:t>DT</a:t>
            </a:r>
            <a:r>
              <a:rPr lang="en-GB" sz="1600" b="1" baseline="30000" dirty="0" err="1" smtClean="0">
                <a:solidFill>
                  <a:schemeClr val="bg1"/>
                </a:solidFill>
              </a:rPr>
              <a:t>x</a:t>
            </a:r>
            <a:endParaRPr lang="en-GB" sz="1600" b="1" baseline="30000" dirty="0">
              <a:solidFill>
                <a:schemeClr val="bg1"/>
              </a:solidFill>
            </a:endParaRPr>
          </a:p>
        </p:txBody>
      </p:sp>
      <p:grpSp>
        <p:nvGrpSpPr>
          <p:cNvPr id="5" name="Groupe 60"/>
          <p:cNvGrpSpPr>
            <a:grpSpLocks/>
          </p:cNvGrpSpPr>
          <p:nvPr/>
        </p:nvGrpSpPr>
        <p:grpSpPr bwMode="auto">
          <a:xfrm>
            <a:off x="4727575" y="2568526"/>
            <a:ext cx="4054475" cy="2002612"/>
            <a:chOff x="5088950" y="2920180"/>
            <a:chExt cx="4055050" cy="2002627"/>
          </a:xfrm>
        </p:grpSpPr>
        <p:grpSp>
          <p:nvGrpSpPr>
            <p:cNvPr id="6" name="Groupe 56"/>
            <p:cNvGrpSpPr>
              <a:grpSpLocks/>
            </p:cNvGrpSpPr>
            <p:nvPr/>
          </p:nvGrpSpPr>
          <p:grpSpPr bwMode="auto">
            <a:xfrm>
              <a:off x="5088950" y="2920180"/>
              <a:ext cx="2559413" cy="2002627"/>
              <a:chOff x="5088950" y="2920180"/>
              <a:chExt cx="2559413" cy="2002627"/>
            </a:xfrm>
          </p:grpSpPr>
          <p:cxnSp>
            <p:nvCxnSpPr>
              <p:cNvPr id="27" name="Connecteur droit 26"/>
              <p:cNvCxnSpPr/>
              <p:nvPr/>
            </p:nvCxnSpPr>
            <p:spPr>
              <a:xfrm flipH="1">
                <a:off x="6552833" y="3793312"/>
                <a:ext cx="0" cy="85249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>
                <a:stCxn id="39" idx="20"/>
              </p:cNvCxnSpPr>
              <p:nvPr/>
            </p:nvCxnSpPr>
            <p:spPr>
              <a:xfrm flipH="1">
                <a:off x="6929124" y="3386909"/>
                <a:ext cx="0" cy="125889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5920918" y="3429771"/>
                <a:ext cx="1008206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rot="10800000">
                <a:off x="5905041" y="3793312"/>
                <a:ext cx="647792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5906629" y="2920180"/>
                <a:ext cx="1741734" cy="172403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" name="Forme libre 38"/>
              <p:cNvSpPr/>
              <p:nvPr/>
            </p:nvSpPr>
            <p:spPr>
              <a:xfrm>
                <a:off x="5914567" y="2958280"/>
                <a:ext cx="1390847" cy="1471623"/>
              </a:xfrm>
              <a:custGeom>
                <a:avLst/>
                <a:gdLst>
                  <a:gd name="connsiteX0" fmla="*/ 0 w 1389851"/>
                  <a:gd name="connsiteY0" fmla="*/ 1471612 h 1471612"/>
                  <a:gd name="connsiteX1" fmla="*/ 128588 w 1389851"/>
                  <a:gd name="connsiteY1" fmla="*/ 1400175 h 1471612"/>
                  <a:gd name="connsiteX2" fmla="*/ 171450 w 1389851"/>
                  <a:gd name="connsiteY2" fmla="*/ 1371600 h 1471612"/>
                  <a:gd name="connsiteX3" fmla="*/ 214313 w 1389851"/>
                  <a:gd name="connsiteY3" fmla="*/ 1285875 h 1471612"/>
                  <a:gd name="connsiteX4" fmla="*/ 257175 w 1389851"/>
                  <a:gd name="connsiteY4" fmla="*/ 1257300 h 1471612"/>
                  <a:gd name="connsiteX5" fmla="*/ 271463 w 1389851"/>
                  <a:gd name="connsiteY5" fmla="*/ 1214437 h 1471612"/>
                  <a:gd name="connsiteX6" fmla="*/ 314325 w 1389851"/>
                  <a:gd name="connsiteY6" fmla="*/ 1200150 h 1471612"/>
                  <a:gd name="connsiteX7" fmla="*/ 357188 w 1389851"/>
                  <a:gd name="connsiteY7" fmla="*/ 1171575 h 1471612"/>
                  <a:gd name="connsiteX8" fmla="*/ 442913 w 1389851"/>
                  <a:gd name="connsiteY8" fmla="*/ 1042987 h 1471612"/>
                  <a:gd name="connsiteX9" fmla="*/ 471488 w 1389851"/>
                  <a:gd name="connsiteY9" fmla="*/ 1000125 h 1471612"/>
                  <a:gd name="connsiteX10" fmla="*/ 485775 w 1389851"/>
                  <a:gd name="connsiteY10" fmla="*/ 957262 h 1471612"/>
                  <a:gd name="connsiteX11" fmla="*/ 614363 w 1389851"/>
                  <a:gd name="connsiteY11" fmla="*/ 885825 h 1471612"/>
                  <a:gd name="connsiteX12" fmla="*/ 657225 w 1389851"/>
                  <a:gd name="connsiteY12" fmla="*/ 842962 h 1471612"/>
                  <a:gd name="connsiteX13" fmla="*/ 700088 w 1389851"/>
                  <a:gd name="connsiteY13" fmla="*/ 828675 h 1471612"/>
                  <a:gd name="connsiteX14" fmla="*/ 771525 w 1389851"/>
                  <a:gd name="connsiteY14" fmla="*/ 771525 h 1471612"/>
                  <a:gd name="connsiteX15" fmla="*/ 814388 w 1389851"/>
                  <a:gd name="connsiteY15" fmla="*/ 742950 h 1471612"/>
                  <a:gd name="connsiteX16" fmla="*/ 842963 w 1389851"/>
                  <a:gd name="connsiteY16" fmla="*/ 700087 h 1471612"/>
                  <a:gd name="connsiteX17" fmla="*/ 885825 w 1389851"/>
                  <a:gd name="connsiteY17" fmla="*/ 685800 h 1471612"/>
                  <a:gd name="connsiteX18" fmla="*/ 957263 w 1389851"/>
                  <a:gd name="connsiteY18" fmla="*/ 614362 h 1471612"/>
                  <a:gd name="connsiteX19" fmla="*/ 971550 w 1389851"/>
                  <a:gd name="connsiteY19" fmla="*/ 571500 h 1471612"/>
                  <a:gd name="connsiteX20" fmla="*/ 1057275 w 1389851"/>
                  <a:gd name="connsiteY20" fmla="*/ 428625 h 1471612"/>
                  <a:gd name="connsiteX21" fmla="*/ 1100138 w 1389851"/>
                  <a:gd name="connsiteY21" fmla="*/ 400050 h 1471612"/>
                  <a:gd name="connsiteX22" fmla="*/ 1171575 w 1389851"/>
                  <a:gd name="connsiteY22" fmla="*/ 271462 h 1471612"/>
                  <a:gd name="connsiteX23" fmla="*/ 1200150 w 1389851"/>
                  <a:gd name="connsiteY23" fmla="*/ 228600 h 1471612"/>
                  <a:gd name="connsiteX24" fmla="*/ 1243013 w 1389851"/>
                  <a:gd name="connsiteY24" fmla="*/ 200025 h 1471612"/>
                  <a:gd name="connsiteX25" fmla="*/ 1271588 w 1389851"/>
                  <a:gd name="connsiteY25" fmla="*/ 157162 h 1471612"/>
                  <a:gd name="connsiteX26" fmla="*/ 1314450 w 1389851"/>
                  <a:gd name="connsiteY26" fmla="*/ 128587 h 1471612"/>
                  <a:gd name="connsiteX27" fmla="*/ 1343025 w 1389851"/>
                  <a:gd name="connsiteY27" fmla="*/ 42862 h 1471612"/>
                  <a:gd name="connsiteX28" fmla="*/ 1385888 w 1389851"/>
                  <a:gd name="connsiteY28" fmla="*/ 0 h 1471612"/>
                  <a:gd name="connsiteX0" fmla="*/ 0 w 1389851"/>
                  <a:gd name="connsiteY0" fmla="*/ 1471612 h 1471612"/>
                  <a:gd name="connsiteX1" fmla="*/ 128588 w 1389851"/>
                  <a:gd name="connsiteY1" fmla="*/ 1400175 h 1471612"/>
                  <a:gd name="connsiteX2" fmla="*/ 171450 w 1389851"/>
                  <a:gd name="connsiteY2" fmla="*/ 1371600 h 1471612"/>
                  <a:gd name="connsiteX3" fmla="*/ 214313 w 1389851"/>
                  <a:gd name="connsiteY3" fmla="*/ 1285875 h 1471612"/>
                  <a:gd name="connsiteX4" fmla="*/ 257175 w 1389851"/>
                  <a:gd name="connsiteY4" fmla="*/ 1257300 h 1471612"/>
                  <a:gd name="connsiteX5" fmla="*/ 271463 w 1389851"/>
                  <a:gd name="connsiteY5" fmla="*/ 1214437 h 1471612"/>
                  <a:gd name="connsiteX6" fmla="*/ 314325 w 1389851"/>
                  <a:gd name="connsiteY6" fmla="*/ 1200150 h 1471612"/>
                  <a:gd name="connsiteX7" fmla="*/ 357188 w 1389851"/>
                  <a:gd name="connsiteY7" fmla="*/ 1171575 h 1471612"/>
                  <a:gd name="connsiteX8" fmla="*/ 442913 w 1389851"/>
                  <a:gd name="connsiteY8" fmla="*/ 1042987 h 1471612"/>
                  <a:gd name="connsiteX9" fmla="*/ 471488 w 1389851"/>
                  <a:gd name="connsiteY9" fmla="*/ 1000125 h 1471612"/>
                  <a:gd name="connsiteX10" fmla="*/ 485775 w 1389851"/>
                  <a:gd name="connsiteY10" fmla="*/ 957262 h 1471612"/>
                  <a:gd name="connsiteX11" fmla="*/ 614363 w 1389851"/>
                  <a:gd name="connsiteY11" fmla="*/ 885825 h 1471612"/>
                  <a:gd name="connsiteX12" fmla="*/ 657225 w 1389851"/>
                  <a:gd name="connsiteY12" fmla="*/ 842962 h 1471612"/>
                  <a:gd name="connsiteX13" fmla="*/ 700088 w 1389851"/>
                  <a:gd name="connsiteY13" fmla="*/ 828675 h 1471612"/>
                  <a:gd name="connsiteX14" fmla="*/ 771525 w 1389851"/>
                  <a:gd name="connsiteY14" fmla="*/ 771525 h 1471612"/>
                  <a:gd name="connsiteX15" fmla="*/ 814388 w 1389851"/>
                  <a:gd name="connsiteY15" fmla="*/ 742950 h 1471612"/>
                  <a:gd name="connsiteX16" fmla="*/ 842963 w 1389851"/>
                  <a:gd name="connsiteY16" fmla="*/ 700087 h 1471612"/>
                  <a:gd name="connsiteX17" fmla="*/ 885825 w 1389851"/>
                  <a:gd name="connsiteY17" fmla="*/ 685800 h 1471612"/>
                  <a:gd name="connsiteX18" fmla="*/ 957263 w 1389851"/>
                  <a:gd name="connsiteY18" fmla="*/ 614362 h 1471612"/>
                  <a:gd name="connsiteX19" fmla="*/ 971550 w 1389851"/>
                  <a:gd name="connsiteY19" fmla="*/ 571500 h 1471612"/>
                  <a:gd name="connsiteX20" fmla="*/ 1057275 w 1389851"/>
                  <a:gd name="connsiteY20" fmla="*/ 428625 h 1471612"/>
                  <a:gd name="connsiteX21" fmla="*/ 1100138 w 1389851"/>
                  <a:gd name="connsiteY21" fmla="*/ 400050 h 1471612"/>
                  <a:gd name="connsiteX22" fmla="*/ 1171575 w 1389851"/>
                  <a:gd name="connsiteY22" fmla="*/ 271462 h 1471612"/>
                  <a:gd name="connsiteX23" fmla="*/ 1200150 w 1389851"/>
                  <a:gd name="connsiteY23" fmla="*/ 228600 h 1471612"/>
                  <a:gd name="connsiteX24" fmla="*/ 1243013 w 1389851"/>
                  <a:gd name="connsiteY24" fmla="*/ 200025 h 1471612"/>
                  <a:gd name="connsiteX25" fmla="*/ 1271588 w 1389851"/>
                  <a:gd name="connsiteY25" fmla="*/ 157162 h 1471612"/>
                  <a:gd name="connsiteX26" fmla="*/ 1314450 w 1389851"/>
                  <a:gd name="connsiteY26" fmla="*/ 128587 h 1471612"/>
                  <a:gd name="connsiteX27" fmla="*/ 1343025 w 1389851"/>
                  <a:gd name="connsiteY27" fmla="*/ 42862 h 1471612"/>
                  <a:gd name="connsiteX28" fmla="*/ 1385888 w 1389851"/>
                  <a:gd name="connsiteY28" fmla="*/ 0 h 1471612"/>
                  <a:gd name="connsiteX0" fmla="*/ 0 w 1389851"/>
                  <a:gd name="connsiteY0" fmla="*/ 1471612 h 1471612"/>
                  <a:gd name="connsiteX1" fmla="*/ 128588 w 1389851"/>
                  <a:gd name="connsiteY1" fmla="*/ 1400175 h 1471612"/>
                  <a:gd name="connsiteX2" fmla="*/ 171450 w 1389851"/>
                  <a:gd name="connsiteY2" fmla="*/ 1371600 h 1471612"/>
                  <a:gd name="connsiteX3" fmla="*/ 214313 w 1389851"/>
                  <a:gd name="connsiteY3" fmla="*/ 1285875 h 1471612"/>
                  <a:gd name="connsiteX4" fmla="*/ 257175 w 1389851"/>
                  <a:gd name="connsiteY4" fmla="*/ 1257300 h 1471612"/>
                  <a:gd name="connsiteX5" fmla="*/ 271463 w 1389851"/>
                  <a:gd name="connsiteY5" fmla="*/ 1214437 h 1471612"/>
                  <a:gd name="connsiteX6" fmla="*/ 314325 w 1389851"/>
                  <a:gd name="connsiteY6" fmla="*/ 1200150 h 1471612"/>
                  <a:gd name="connsiteX7" fmla="*/ 357188 w 1389851"/>
                  <a:gd name="connsiteY7" fmla="*/ 1171575 h 1471612"/>
                  <a:gd name="connsiteX8" fmla="*/ 442913 w 1389851"/>
                  <a:gd name="connsiteY8" fmla="*/ 1042987 h 1471612"/>
                  <a:gd name="connsiteX9" fmla="*/ 471488 w 1389851"/>
                  <a:gd name="connsiteY9" fmla="*/ 1000125 h 1471612"/>
                  <a:gd name="connsiteX10" fmla="*/ 485775 w 1389851"/>
                  <a:gd name="connsiteY10" fmla="*/ 957262 h 1471612"/>
                  <a:gd name="connsiteX11" fmla="*/ 614363 w 1389851"/>
                  <a:gd name="connsiteY11" fmla="*/ 885825 h 1471612"/>
                  <a:gd name="connsiteX12" fmla="*/ 657225 w 1389851"/>
                  <a:gd name="connsiteY12" fmla="*/ 842962 h 1471612"/>
                  <a:gd name="connsiteX13" fmla="*/ 700088 w 1389851"/>
                  <a:gd name="connsiteY13" fmla="*/ 828675 h 1471612"/>
                  <a:gd name="connsiteX14" fmla="*/ 771525 w 1389851"/>
                  <a:gd name="connsiteY14" fmla="*/ 771525 h 1471612"/>
                  <a:gd name="connsiteX15" fmla="*/ 814388 w 1389851"/>
                  <a:gd name="connsiteY15" fmla="*/ 742950 h 1471612"/>
                  <a:gd name="connsiteX16" fmla="*/ 842963 w 1389851"/>
                  <a:gd name="connsiteY16" fmla="*/ 700087 h 1471612"/>
                  <a:gd name="connsiteX17" fmla="*/ 885825 w 1389851"/>
                  <a:gd name="connsiteY17" fmla="*/ 685800 h 1471612"/>
                  <a:gd name="connsiteX18" fmla="*/ 957263 w 1389851"/>
                  <a:gd name="connsiteY18" fmla="*/ 614362 h 1471612"/>
                  <a:gd name="connsiteX19" fmla="*/ 971550 w 1389851"/>
                  <a:gd name="connsiteY19" fmla="*/ 571500 h 1471612"/>
                  <a:gd name="connsiteX20" fmla="*/ 1057275 w 1389851"/>
                  <a:gd name="connsiteY20" fmla="*/ 428625 h 1471612"/>
                  <a:gd name="connsiteX21" fmla="*/ 1100138 w 1389851"/>
                  <a:gd name="connsiteY21" fmla="*/ 400050 h 1471612"/>
                  <a:gd name="connsiteX22" fmla="*/ 1171575 w 1389851"/>
                  <a:gd name="connsiteY22" fmla="*/ 271462 h 1471612"/>
                  <a:gd name="connsiteX23" fmla="*/ 1200150 w 1389851"/>
                  <a:gd name="connsiteY23" fmla="*/ 228600 h 1471612"/>
                  <a:gd name="connsiteX24" fmla="*/ 1243013 w 1389851"/>
                  <a:gd name="connsiteY24" fmla="*/ 200025 h 1471612"/>
                  <a:gd name="connsiteX25" fmla="*/ 1271588 w 1389851"/>
                  <a:gd name="connsiteY25" fmla="*/ 157162 h 1471612"/>
                  <a:gd name="connsiteX26" fmla="*/ 1314450 w 1389851"/>
                  <a:gd name="connsiteY26" fmla="*/ 128587 h 1471612"/>
                  <a:gd name="connsiteX27" fmla="*/ 1343025 w 1389851"/>
                  <a:gd name="connsiteY27" fmla="*/ 42862 h 1471612"/>
                  <a:gd name="connsiteX28" fmla="*/ 1385888 w 1389851"/>
                  <a:gd name="connsiteY28" fmla="*/ 0 h 147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89851" h="1471612">
                    <a:moveTo>
                      <a:pt x="0" y="1471612"/>
                    </a:moveTo>
                    <a:cubicBezTo>
                      <a:pt x="75443" y="1446465"/>
                      <a:pt x="30333" y="1465679"/>
                      <a:pt x="128588" y="1400175"/>
                    </a:cubicBezTo>
                    <a:lnTo>
                      <a:pt x="171450" y="1371600"/>
                    </a:lnTo>
                    <a:cubicBezTo>
                      <a:pt x="183071" y="1336739"/>
                      <a:pt x="186616" y="1313572"/>
                      <a:pt x="214313" y="1285875"/>
                    </a:cubicBezTo>
                    <a:cubicBezTo>
                      <a:pt x="226455" y="1273733"/>
                      <a:pt x="242888" y="1266825"/>
                      <a:pt x="257175" y="1257300"/>
                    </a:cubicBezTo>
                    <a:cubicBezTo>
                      <a:pt x="261938" y="1243012"/>
                      <a:pt x="260814" y="1225086"/>
                      <a:pt x="271463" y="1214437"/>
                    </a:cubicBezTo>
                    <a:cubicBezTo>
                      <a:pt x="282112" y="1203788"/>
                      <a:pt x="300855" y="1206885"/>
                      <a:pt x="314325" y="1200150"/>
                    </a:cubicBezTo>
                    <a:cubicBezTo>
                      <a:pt x="329684" y="1192471"/>
                      <a:pt x="342900" y="1181100"/>
                      <a:pt x="357188" y="1171575"/>
                    </a:cubicBezTo>
                    <a:lnTo>
                      <a:pt x="442913" y="1042987"/>
                    </a:lnTo>
                    <a:lnTo>
                      <a:pt x="471488" y="1000125"/>
                    </a:lnTo>
                    <a:cubicBezTo>
                      <a:pt x="476250" y="985837"/>
                      <a:pt x="475126" y="967911"/>
                      <a:pt x="485775" y="957262"/>
                    </a:cubicBezTo>
                    <a:cubicBezTo>
                      <a:pt x="534903" y="908133"/>
                      <a:pt x="560463" y="903791"/>
                      <a:pt x="614363" y="885825"/>
                    </a:cubicBezTo>
                    <a:cubicBezTo>
                      <a:pt x="628650" y="871537"/>
                      <a:pt x="640413" y="854170"/>
                      <a:pt x="657225" y="842962"/>
                    </a:cubicBezTo>
                    <a:cubicBezTo>
                      <a:pt x="669756" y="834608"/>
                      <a:pt x="688328" y="838083"/>
                      <a:pt x="700088" y="828675"/>
                    </a:cubicBezTo>
                    <a:cubicBezTo>
                      <a:pt x="792412" y="754817"/>
                      <a:pt x="663789" y="807436"/>
                      <a:pt x="771525" y="771525"/>
                    </a:cubicBezTo>
                    <a:cubicBezTo>
                      <a:pt x="785813" y="762000"/>
                      <a:pt x="802246" y="755092"/>
                      <a:pt x="814388" y="742950"/>
                    </a:cubicBezTo>
                    <a:cubicBezTo>
                      <a:pt x="826530" y="730808"/>
                      <a:pt x="829554" y="710814"/>
                      <a:pt x="842963" y="700087"/>
                    </a:cubicBezTo>
                    <a:cubicBezTo>
                      <a:pt x="854723" y="690679"/>
                      <a:pt x="871538" y="690562"/>
                      <a:pt x="885825" y="685800"/>
                    </a:cubicBezTo>
                    <a:cubicBezTo>
                      <a:pt x="928688" y="657225"/>
                      <a:pt x="933450" y="661988"/>
                      <a:pt x="957263" y="614362"/>
                    </a:cubicBezTo>
                    <a:cubicBezTo>
                      <a:pt x="963998" y="600892"/>
                      <a:pt x="965618" y="585342"/>
                      <a:pt x="971550" y="571500"/>
                    </a:cubicBezTo>
                    <a:cubicBezTo>
                      <a:pt x="985312" y="539389"/>
                      <a:pt x="1036961" y="442167"/>
                      <a:pt x="1057275" y="428625"/>
                    </a:cubicBezTo>
                    <a:lnTo>
                      <a:pt x="1100138" y="400050"/>
                    </a:lnTo>
                    <a:cubicBezTo>
                      <a:pt x="1125285" y="324607"/>
                      <a:pt x="1106071" y="369717"/>
                      <a:pt x="1171575" y="271462"/>
                    </a:cubicBezTo>
                    <a:cubicBezTo>
                      <a:pt x="1181100" y="257175"/>
                      <a:pt x="1185863" y="238125"/>
                      <a:pt x="1200150" y="228600"/>
                    </a:cubicBezTo>
                    <a:lnTo>
                      <a:pt x="1243013" y="200025"/>
                    </a:lnTo>
                    <a:cubicBezTo>
                      <a:pt x="1252538" y="185737"/>
                      <a:pt x="1259446" y="169304"/>
                      <a:pt x="1271588" y="157162"/>
                    </a:cubicBezTo>
                    <a:cubicBezTo>
                      <a:pt x="1283730" y="145020"/>
                      <a:pt x="1305349" y="143148"/>
                      <a:pt x="1314450" y="128587"/>
                    </a:cubicBezTo>
                    <a:cubicBezTo>
                      <a:pt x="1330414" y="103045"/>
                      <a:pt x="1317963" y="59570"/>
                      <a:pt x="1343025" y="42862"/>
                    </a:cubicBezTo>
                    <a:cubicBezTo>
                      <a:pt x="1389851" y="11645"/>
                      <a:pt x="1385888" y="31459"/>
                      <a:pt x="1385888" y="0"/>
                    </a:cubicBezTo>
                  </a:path>
                </a:pathLst>
              </a:custGeom>
              <a:ln w="28575">
                <a:solidFill>
                  <a:srgbClr val="3D46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6097" name="ZoneTexte 41"/>
              <p:cNvSpPr txBox="1">
                <a:spLocks noChangeArrowheads="1"/>
              </p:cNvSpPr>
              <p:nvPr/>
            </p:nvSpPr>
            <p:spPr bwMode="auto">
              <a:xfrm>
                <a:off x="6768906" y="4645806"/>
                <a:ext cx="627184" cy="277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dirty="0" smtClean="0"/>
                  <a:t>q</a:t>
                </a:r>
                <a:r>
                  <a:rPr lang="en-GB" sz="1200" baseline="30000" dirty="0" smtClean="0"/>
                  <a:t>80</a:t>
                </a:r>
                <a:r>
                  <a:rPr lang="en-GB" sz="1200" dirty="0" smtClean="0"/>
                  <a:t>(R)</a:t>
                </a:r>
                <a:r>
                  <a:rPr lang="en-GB" sz="1200" baseline="30000" dirty="0" smtClean="0"/>
                  <a:t> </a:t>
                </a:r>
                <a:endParaRPr lang="en-GB" sz="1200" baseline="30000" dirty="0"/>
              </a:p>
            </p:txBody>
          </p:sp>
          <p:sp>
            <p:nvSpPr>
              <p:cNvPr id="46098" name="ZoneTexte 42"/>
              <p:cNvSpPr txBox="1">
                <a:spLocks noChangeArrowheads="1"/>
              </p:cNvSpPr>
              <p:nvPr/>
            </p:nvSpPr>
            <p:spPr bwMode="auto">
              <a:xfrm>
                <a:off x="6214743" y="4644218"/>
                <a:ext cx="627184" cy="277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dirty="0" smtClean="0"/>
                  <a:t>q</a:t>
                </a:r>
                <a:r>
                  <a:rPr lang="en-GB" sz="1200" baseline="30000" dirty="0" smtClean="0"/>
                  <a:t>79</a:t>
                </a:r>
                <a:r>
                  <a:rPr lang="en-GB" sz="1200" dirty="0" smtClean="0"/>
                  <a:t>(R)</a:t>
                </a:r>
                <a:r>
                  <a:rPr lang="en-GB" sz="1200" baseline="30000" dirty="0" smtClean="0"/>
                  <a:t> </a:t>
                </a:r>
                <a:endParaRPr lang="en-GB" sz="1200" baseline="30000" dirty="0"/>
              </a:p>
            </p:txBody>
          </p:sp>
          <p:sp>
            <p:nvSpPr>
              <p:cNvPr id="46099" name="ZoneTexte 45"/>
              <p:cNvSpPr txBox="1">
                <a:spLocks noChangeArrowheads="1"/>
              </p:cNvSpPr>
              <p:nvPr/>
            </p:nvSpPr>
            <p:spPr bwMode="auto">
              <a:xfrm>
                <a:off x="5088950" y="3304358"/>
                <a:ext cx="809808" cy="274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smtClean="0"/>
                  <a:t>q</a:t>
                </a:r>
                <a:r>
                  <a:rPr lang="en-GB" sz="1200" baseline="30000" smtClean="0"/>
                  <a:t>80</a:t>
                </a:r>
                <a:r>
                  <a:rPr lang="en-GB" sz="1200" smtClean="0"/>
                  <a:t>(SAF)</a:t>
                </a:r>
                <a:r>
                  <a:rPr lang="en-GB" sz="1200" baseline="30000" smtClean="0"/>
                  <a:t> </a:t>
                </a:r>
                <a:endParaRPr lang="en-GB" sz="1200" baseline="30000"/>
              </a:p>
            </p:txBody>
          </p:sp>
          <p:sp>
            <p:nvSpPr>
              <p:cNvPr id="46100" name="ZoneTexte 46"/>
              <p:cNvSpPr txBox="1">
                <a:spLocks noChangeArrowheads="1"/>
              </p:cNvSpPr>
              <p:nvPr/>
            </p:nvSpPr>
            <p:spPr bwMode="auto">
              <a:xfrm>
                <a:off x="5088950" y="3655198"/>
                <a:ext cx="809808" cy="274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smtClean="0"/>
                  <a:t>q</a:t>
                </a:r>
                <a:r>
                  <a:rPr lang="en-GB" sz="1200" baseline="30000" smtClean="0"/>
                  <a:t>79</a:t>
                </a:r>
                <a:r>
                  <a:rPr lang="en-GB" sz="1200" smtClean="0"/>
                  <a:t>(SAF)</a:t>
                </a:r>
                <a:r>
                  <a:rPr lang="en-GB" sz="1200" baseline="30000" smtClean="0"/>
                  <a:t> </a:t>
                </a:r>
                <a:endParaRPr lang="en-GB" sz="1200" baseline="30000"/>
              </a:p>
            </p:txBody>
          </p:sp>
          <p:cxnSp>
            <p:nvCxnSpPr>
              <p:cNvPr id="49" name="Connecteur droit 48"/>
              <p:cNvCxnSpPr/>
              <p:nvPr/>
            </p:nvCxnSpPr>
            <p:spPr>
              <a:xfrm rot="5400000" flipH="1" flipV="1">
                <a:off x="6568734" y="3426572"/>
                <a:ext cx="360366" cy="360414"/>
              </a:xfrm>
              <a:prstGeom prst="line">
                <a:avLst/>
              </a:pr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102" name="ZoneTexte 55"/>
              <p:cNvSpPr txBox="1">
                <a:spLocks noChangeArrowheads="1"/>
              </p:cNvSpPr>
              <p:nvPr/>
            </p:nvSpPr>
            <p:spPr bwMode="auto">
              <a:xfrm>
                <a:off x="6342746" y="3429000"/>
                <a:ext cx="38985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b="1" smtClean="0">
                    <a:solidFill>
                      <a:srgbClr val="FF0066"/>
                    </a:solidFill>
                  </a:rPr>
                  <a:t>DT</a:t>
                </a:r>
                <a:endParaRPr lang="en-GB" sz="1200" b="1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46090" name="ZoneTexte 59"/>
            <p:cNvSpPr txBox="1">
              <a:spLocks noChangeArrowheads="1"/>
            </p:cNvSpPr>
            <p:nvPr/>
          </p:nvSpPr>
          <p:spPr bwMode="auto">
            <a:xfrm>
              <a:off x="7756328" y="2920180"/>
              <a:ext cx="1387672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smtClean="0"/>
                <a:t>Slope DT</a:t>
              </a:r>
              <a:endParaRPr lang="en-GB" sz="1200" dirty="0"/>
            </a:p>
          </p:txBody>
        </p:sp>
      </p:grpSp>
      <p:sp>
        <p:nvSpPr>
          <p:cNvPr id="41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15</a:t>
            </a:fld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16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17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Espace réservé du contenu 13"/>
          <p:cNvSpPr>
            <a:spLocks noGrp="1"/>
          </p:cNvSpPr>
          <p:nvPr>
            <p:ph idx="1"/>
          </p:nvPr>
        </p:nvSpPr>
        <p:spPr>
          <a:xfrm>
            <a:off x="457199" y="1600200"/>
            <a:ext cx="2890663" cy="4525963"/>
          </a:xfrm>
        </p:spPr>
        <p:txBody>
          <a:bodyPr/>
          <a:lstStyle/>
          <a:p>
            <a:r>
              <a:rPr lang="en-GB" sz="2000" dirty="0" smtClean="0"/>
              <a:t>Disaggregation of adjusted RCM from daily to hourly : temperature</a:t>
            </a:r>
          </a:p>
        </p:txBody>
      </p:sp>
      <p:grpSp>
        <p:nvGrpSpPr>
          <p:cNvPr id="2" name="Groupe 504"/>
          <p:cNvGrpSpPr/>
          <p:nvPr/>
        </p:nvGrpSpPr>
        <p:grpSpPr>
          <a:xfrm>
            <a:off x="718367" y="4864164"/>
            <a:ext cx="2629495" cy="1493458"/>
            <a:chOff x="718367" y="3461686"/>
            <a:chExt cx="2629495" cy="1493458"/>
          </a:xfrm>
        </p:grpSpPr>
        <p:sp>
          <p:nvSpPr>
            <p:cNvPr id="450" name="Rectangle 449"/>
            <p:cNvSpPr/>
            <p:nvPr/>
          </p:nvSpPr>
          <p:spPr>
            <a:xfrm>
              <a:off x="718367" y="3461686"/>
              <a:ext cx="2629495" cy="14934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51" name="ZoneTexte 450"/>
            <p:cNvSpPr txBox="1"/>
            <p:nvPr/>
          </p:nvSpPr>
          <p:spPr>
            <a:xfrm>
              <a:off x="1029459" y="3461688"/>
              <a:ext cx="231840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i="1" dirty="0" smtClean="0">
                  <a:latin typeface="+mn-lt"/>
                  <a:cs typeface="Arial" pitchFamily="34" charset="0"/>
                </a:rPr>
                <a:t>T</a:t>
              </a:r>
              <a:r>
                <a:rPr lang="fr-FR" sz="1000" b="1" i="1" baseline="-25000" dirty="0" smtClean="0">
                  <a:latin typeface="+mn-lt"/>
                  <a:cs typeface="Arial" pitchFamily="34" charset="0"/>
                </a:rPr>
                <a:t>SAF</a:t>
              </a:r>
              <a:r>
                <a:rPr lang="fr-FR" sz="1000" b="1" i="1" baseline="30000" dirty="0" smtClean="0">
                  <a:latin typeface="+mn-lt"/>
                  <a:cs typeface="Arial" pitchFamily="34" charset="0"/>
                </a:rPr>
                <a:t>h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hourly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T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from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SAFRAN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analog</a:t>
              </a:r>
              <a:endParaRPr lang="fr-FR" sz="1000" dirty="0" smtClean="0">
                <a:latin typeface="+mn-lt"/>
                <a:cs typeface="Arial" pitchFamily="34" charset="0"/>
              </a:endParaRPr>
            </a:p>
            <a:p>
              <a:r>
                <a:rPr lang="fr-FR" sz="1000" b="1" i="1" dirty="0" smtClean="0">
                  <a:latin typeface="+mn-lt"/>
                  <a:cs typeface="Arial" pitchFamily="34" charset="0"/>
                </a:rPr>
                <a:t>T</a:t>
              </a:r>
              <a:r>
                <a:rPr lang="fr-FR" sz="1000" b="1" i="1" baseline="-25000" dirty="0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smtClean="0">
                  <a:latin typeface="+mn-lt"/>
                  <a:cs typeface="Arial" pitchFamily="34" charset="0"/>
                </a:rPr>
                <a:t>h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hourly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adjusted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T,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with</a:t>
              </a:r>
              <a:endParaRPr lang="fr-FR" sz="1000" dirty="0" smtClean="0">
                <a:latin typeface="+mn-lt"/>
                <a:cs typeface="Arial" pitchFamily="34" charset="0"/>
              </a:endParaRP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0</a:t>
              </a: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2 (final value)</a:t>
              </a: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∞</a:t>
              </a:r>
            </a:p>
            <a:p>
              <a:r>
                <a:rPr lang="fr-FR" sz="1000" b="1" i="1" dirty="0" err="1" smtClean="0">
                  <a:latin typeface="+mn-lt"/>
                  <a:cs typeface="Arial" pitchFamily="34" charset="0"/>
                </a:rPr>
                <a:t>Tmin</a:t>
              </a:r>
              <a:r>
                <a:rPr lang="fr-FR" sz="1000" b="1" i="1" dirty="0" smtClean="0">
                  <a:latin typeface="+mn-lt"/>
                  <a:cs typeface="Arial" pitchFamily="34" charset="0"/>
                </a:rPr>
                <a:t>/</a:t>
              </a:r>
              <a:r>
                <a:rPr lang="fr-FR" sz="1000" b="1" i="1" dirty="0" err="1" smtClean="0">
                  <a:latin typeface="+mn-lt"/>
                  <a:cs typeface="Arial" pitchFamily="34" charset="0"/>
                </a:rPr>
                <a:t>max</a:t>
              </a:r>
              <a:r>
                <a:rPr lang="fr-FR" sz="1000" b="1" i="1" baseline="-25000" dirty="0" err="1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err="1" smtClean="0">
                  <a:latin typeface="+mn-lt"/>
                  <a:cs typeface="Arial" pitchFamily="34" charset="0"/>
                </a:rPr>
                <a:t>d,raw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daily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min/max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raw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</a:t>
              </a:r>
            </a:p>
            <a:p>
              <a:r>
                <a:rPr lang="fr-FR" sz="1000" b="1" i="1" dirty="0" err="1" smtClean="0">
                  <a:latin typeface="+mn-lt"/>
                  <a:cs typeface="Arial" pitchFamily="34" charset="0"/>
                </a:rPr>
                <a:t>Tmin</a:t>
              </a:r>
              <a:r>
                <a:rPr lang="fr-FR" sz="1000" b="1" i="1" dirty="0" smtClean="0">
                  <a:latin typeface="+mn-lt"/>
                  <a:cs typeface="Arial" pitchFamily="34" charset="0"/>
                </a:rPr>
                <a:t>/</a:t>
              </a:r>
              <a:r>
                <a:rPr lang="fr-FR" sz="1000" b="1" i="1" dirty="0" err="1" smtClean="0">
                  <a:latin typeface="+mn-lt"/>
                  <a:cs typeface="Arial" pitchFamily="34" charset="0"/>
                </a:rPr>
                <a:t>max</a:t>
              </a:r>
              <a:r>
                <a:rPr lang="fr-FR" sz="1000" b="1" i="1" baseline="-25000" dirty="0" err="1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err="1" smtClean="0">
                  <a:latin typeface="+mn-lt"/>
                  <a:cs typeface="Arial" pitchFamily="34" charset="0"/>
                </a:rPr>
                <a:t>d,adj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daily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min/max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adjusted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</a:t>
              </a:r>
            </a:p>
          </p:txBody>
        </p:sp>
        <p:cxnSp>
          <p:nvCxnSpPr>
            <p:cNvPr id="453" name="Connecteur droit 452"/>
            <p:cNvCxnSpPr/>
            <p:nvPr/>
          </p:nvCxnSpPr>
          <p:spPr>
            <a:xfrm>
              <a:off x="762809" y="3573016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 652"/>
            <p:cNvGrpSpPr/>
            <p:nvPr/>
          </p:nvGrpSpPr>
          <p:grpSpPr>
            <a:xfrm>
              <a:off x="762809" y="4169306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63" name="Connecteur droit 462"/>
              <p:cNvCxnSpPr/>
              <p:nvPr/>
            </p:nvCxnSpPr>
            <p:spPr>
              <a:xfrm>
                <a:off x="756171" y="1161713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70C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4" name="Losange 463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4" name="Groupe 653"/>
            <p:cNvGrpSpPr/>
            <p:nvPr/>
          </p:nvGrpSpPr>
          <p:grpSpPr>
            <a:xfrm>
              <a:off x="762809" y="4019939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61" name="Connecteur droit 460"/>
              <p:cNvCxnSpPr/>
              <p:nvPr/>
            </p:nvCxnSpPr>
            <p:spPr>
              <a:xfrm>
                <a:off x="756171" y="1161712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Losange 461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5" name="Groupe 656"/>
            <p:cNvGrpSpPr/>
            <p:nvPr/>
          </p:nvGrpSpPr>
          <p:grpSpPr>
            <a:xfrm>
              <a:off x="762809" y="3870573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59" name="Connecteur droit 458"/>
              <p:cNvCxnSpPr/>
              <p:nvPr/>
            </p:nvCxnSpPr>
            <p:spPr>
              <a:xfrm>
                <a:off x="756171" y="1161712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B0F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Losange 459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cxnSp>
          <p:nvCxnSpPr>
            <p:cNvPr id="457" name="Connecteur droit 456"/>
            <p:cNvCxnSpPr/>
            <p:nvPr/>
          </p:nvCxnSpPr>
          <p:spPr>
            <a:xfrm>
              <a:off x="762809" y="4365104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8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>
              <a:off x="762809" y="4653136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Rectangle 168"/>
          <p:cNvSpPr/>
          <p:nvPr/>
        </p:nvSpPr>
        <p:spPr>
          <a:xfrm>
            <a:off x="3696257" y="1853768"/>
            <a:ext cx="4977485" cy="450729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cs typeface="Arial" pitchFamily="34" charset="0"/>
            </a:endParaRPr>
          </a:p>
        </p:txBody>
      </p:sp>
      <p:cxnSp>
        <p:nvCxnSpPr>
          <p:cNvPr id="170" name="Connecteur droit 169"/>
          <p:cNvCxnSpPr/>
          <p:nvPr/>
        </p:nvCxnSpPr>
        <p:spPr>
          <a:xfrm>
            <a:off x="7936488" y="1853768"/>
            <a:ext cx="0" cy="450385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avec flèche 170"/>
          <p:cNvCxnSpPr/>
          <p:nvPr/>
        </p:nvCxnSpPr>
        <p:spPr>
          <a:xfrm>
            <a:off x="3703988" y="6358002"/>
            <a:ext cx="499294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457034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4716697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486305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 flipH="1">
            <a:off x="5009405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5155760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5302114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/>
          <p:cNvCxnSpPr/>
          <p:nvPr/>
        </p:nvCxnSpPr>
        <p:spPr>
          <a:xfrm flipH="1">
            <a:off x="5448468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 flipH="1">
            <a:off x="5594822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>
            <a:off x="5741176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5887530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>
            <a:off x="6033884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6180239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632659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/>
          <p:cNvCxnSpPr/>
          <p:nvPr/>
        </p:nvCxnSpPr>
        <p:spPr>
          <a:xfrm>
            <a:off x="6472947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 flipH="1">
            <a:off x="661930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 flipH="1">
            <a:off x="6765655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6912009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 flipH="1">
            <a:off x="705836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7204718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>
            <a:off x="7351072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>
            <a:off x="7497426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/>
          <p:cNvCxnSpPr/>
          <p:nvPr/>
        </p:nvCxnSpPr>
        <p:spPr>
          <a:xfrm flipH="1">
            <a:off x="7643780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/>
          <p:cNvCxnSpPr/>
          <p:nvPr/>
        </p:nvCxnSpPr>
        <p:spPr>
          <a:xfrm>
            <a:off x="7790134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ZoneTexte 194"/>
          <p:cNvSpPr txBox="1"/>
          <p:nvPr/>
        </p:nvSpPr>
        <p:spPr>
          <a:xfrm>
            <a:off x="4362884" y="6400264"/>
            <a:ext cx="33374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+mn-lt"/>
                <a:cs typeface="Arial" pitchFamily="34" charset="0"/>
              </a:rPr>
              <a:t>0h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197" name="ZoneTexte 196"/>
          <p:cNvSpPr txBox="1"/>
          <p:nvPr/>
        </p:nvSpPr>
        <p:spPr>
          <a:xfrm>
            <a:off x="4654132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2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199" name="ZoneTexte 198"/>
          <p:cNvSpPr txBox="1"/>
          <p:nvPr/>
        </p:nvSpPr>
        <p:spPr>
          <a:xfrm>
            <a:off x="4940433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4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5226733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6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3" name="ZoneTexte 202"/>
          <p:cNvSpPr txBox="1"/>
          <p:nvPr/>
        </p:nvSpPr>
        <p:spPr>
          <a:xfrm>
            <a:off x="5513034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8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5781170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10h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7" name="ZoneTexte 206"/>
          <p:cNvSpPr txBox="1"/>
          <p:nvPr/>
        </p:nvSpPr>
        <p:spPr>
          <a:xfrm>
            <a:off x="6079428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12h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9" name="ZoneTexte 208"/>
          <p:cNvSpPr txBox="1"/>
          <p:nvPr/>
        </p:nvSpPr>
        <p:spPr>
          <a:xfrm>
            <a:off x="6368165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14h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1" name="ZoneTexte 210"/>
          <p:cNvSpPr txBox="1"/>
          <p:nvPr/>
        </p:nvSpPr>
        <p:spPr>
          <a:xfrm>
            <a:off x="6660755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16h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3" name="ZoneTexte 212"/>
          <p:cNvSpPr txBox="1"/>
          <p:nvPr/>
        </p:nvSpPr>
        <p:spPr>
          <a:xfrm>
            <a:off x="6951788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18h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5" name="ZoneTexte 214"/>
          <p:cNvSpPr txBox="1"/>
          <p:nvPr/>
        </p:nvSpPr>
        <p:spPr>
          <a:xfrm>
            <a:off x="7247750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20h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7" name="ZoneTexte 216"/>
          <p:cNvSpPr txBox="1"/>
          <p:nvPr/>
        </p:nvSpPr>
        <p:spPr>
          <a:xfrm>
            <a:off x="7535235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22h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7832930" y="6400264"/>
            <a:ext cx="40427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+mn-lt"/>
                <a:cs typeface="Arial" pitchFamily="34" charset="0"/>
              </a:rPr>
              <a:t>2</a:t>
            </a:r>
            <a:r>
              <a:rPr lang="fr-FR" sz="1000" b="1" dirty="0" smtClean="0">
                <a:latin typeface="+mn-lt"/>
                <a:cs typeface="Arial" pitchFamily="34" charset="0"/>
              </a:rPr>
              <a:t>4h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cxnSp>
        <p:nvCxnSpPr>
          <p:cNvPr id="249" name="Connecteur droit 248"/>
          <p:cNvCxnSpPr/>
          <p:nvPr/>
        </p:nvCxnSpPr>
        <p:spPr>
          <a:xfrm>
            <a:off x="808284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/>
          <p:cNvCxnSpPr/>
          <p:nvPr/>
        </p:nvCxnSpPr>
        <p:spPr>
          <a:xfrm flipH="1">
            <a:off x="8229197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/>
          <p:cNvCxnSpPr/>
          <p:nvPr/>
        </p:nvCxnSpPr>
        <p:spPr>
          <a:xfrm>
            <a:off x="837555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/>
          <p:nvPr/>
        </p:nvCxnSpPr>
        <p:spPr>
          <a:xfrm flipH="1">
            <a:off x="852191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ZoneTexte 256"/>
          <p:cNvSpPr txBox="1"/>
          <p:nvPr/>
        </p:nvSpPr>
        <p:spPr>
          <a:xfrm>
            <a:off x="7871747" y="6527048"/>
            <a:ext cx="33374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+mn-lt"/>
                <a:cs typeface="Arial" pitchFamily="34" charset="0"/>
              </a:rPr>
              <a:t>0h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261" name="ZoneTexte 260"/>
          <p:cNvSpPr txBox="1"/>
          <p:nvPr/>
        </p:nvSpPr>
        <p:spPr>
          <a:xfrm>
            <a:off x="8152481" y="6527048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2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65" name="ZoneTexte 264"/>
          <p:cNvSpPr txBox="1"/>
          <p:nvPr/>
        </p:nvSpPr>
        <p:spPr>
          <a:xfrm>
            <a:off x="8428266" y="6527048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4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67" name="ZoneTexte 266"/>
          <p:cNvSpPr txBox="1"/>
          <p:nvPr/>
        </p:nvSpPr>
        <p:spPr>
          <a:xfrm>
            <a:off x="6051673" y="1600200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day</a:t>
            </a:r>
            <a:r>
              <a:rPr lang="fr-FR" sz="1000" b="1" dirty="0" smtClean="0">
                <a:latin typeface="+mn-lt"/>
                <a:cs typeface="Arial" pitchFamily="34" charset="0"/>
              </a:rPr>
              <a:t> i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274" name="ZoneTexte 273"/>
          <p:cNvSpPr txBox="1"/>
          <p:nvPr/>
        </p:nvSpPr>
        <p:spPr>
          <a:xfrm>
            <a:off x="8184881" y="160020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day</a:t>
            </a:r>
            <a:r>
              <a:rPr lang="fr-FR" sz="1000" b="1" dirty="0" smtClean="0">
                <a:latin typeface="+mn-lt"/>
                <a:cs typeface="Arial" pitchFamily="34" charset="0"/>
              </a:rPr>
              <a:t> i+1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276" name="ZoneTexte 275"/>
          <p:cNvSpPr txBox="1"/>
          <p:nvPr/>
        </p:nvSpPr>
        <p:spPr>
          <a:xfrm>
            <a:off x="7884368" y="3256989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(i+1)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95" name="ZoneTexte 294"/>
          <p:cNvSpPr txBox="1"/>
          <p:nvPr/>
        </p:nvSpPr>
        <p:spPr>
          <a:xfrm>
            <a:off x="7884368" y="5373796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(i+1)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20" name="ZoneTexte 319"/>
          <p:cNvSpPr txBox="1"/>
          <p:nvPr/>
        </p:nvSpPr>
        <p:spPr>
          <a:xfrm rot="16200000">
            <a:off x="2953347" y="2045071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Temperature</a:t>
            </a:r>
            <a:r>
              <a:rPr lang="fr-FR" sz="1000" b="1" dirty="0" smtClean="0">
                <a:latin typeface="+mn-lt"/>
                <a:cs typeface="Arial" pitchFamily="34" charset="0"/>
              </a:rPr>
              <a:t> (K)</a:t>
            </a:r>
            <a:endParaRPr lang="fr-FR" sz="1000" b="1" baseline="30000" dirty="0">
              <a:latin typeface="+mn-lt"/>
              <a:cs typeface="Arial" pitchFamily="34" charset="0"/>
            </a:endParaRPr>
          </a:p>
        </p:txBody>
      </p:sp>
      <p:cxnSp>
        <p:nvCxnSpPr>
          <p:cNvPr id="323" name="Connecteur droit 322"/>
          <p:cNvCxnSpPr/>
          <p:nvPr/>
        </p:nvCxnSpPr>
        <p:spPr>
          <a:xfrm>
            <a:off x="4423989" y="1896029"/>
            <a:ext cx="0" cy="44615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325"/>
          <p:cNvCxnSpPr/>
          <p:nvPr/>
        </p:nvCxnSpPr>
        <p:spPr>
          <a:xfrm>
            <a:off x="3838572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328"/>
          <p:cNvCxnSpPr/>
          <p:nvPr/>
        </p:nvCxnSpPr>
        <p:spPr>
          <a:xfrm flipH="1">
            <a:off x="3984926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331"/>
          <p:cNvCxnSpPr/>
          <p:nvPr/>
        </p:nvCxnSpPr>
        <p:spPr>
          <a:xfrm>
            <a:off x="413128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333"/>
          <p:cNvCxnSpPr/>
          <p:nvPr/>
        </p:nvCxnSpPr>
        <p:spPr>
          <a:xfrm flipH="1">
            <a:off x="4277635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ZoneTexte 336"/>
          <p:cNvSpPr txBox="1"/>
          <p:nvPr/>
        </p:nvSpPr>
        <p:spPr>
          <a:xfrm>
            <a:off x="3752465" y="6527048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20h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342" name="ZoneTexte 341"/>
          <p:cNvSpPr txBox="1"/>
          <p:nvPr/>
        </p:nvSpPr>
        <p:spPr>
          <a:xfrm>
            <a:off x="4039950" y="6527048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22h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348" name="ZoneTexte 347"/>
          <p:cNvSpPr txBox="1"/>
          <p:nvPr/>
        </p:nvSpPr>
        <p:spPr>
          <a:xfrm>
            <a:off x="4337645" y="6527048"/>
            <a:ext cx="40427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+mn-lt"/>
                <a:cs typeface="Arial" pitchFamily="34" charset="0"/>
              </a:rPr>
              <a:t>2</a:t>
            </a:r>
            <a:r>
              <a:rPr lang="fr-FR" sz="1000" b="1" dirty="0" smtClean="0">
                <a:latin typeface="+mn-lt"/>
                <a:cs typeface="Arial" pitchFamily="34" charset="0"/>
              </a:rPr>
              <a:t>4h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375" name="ZoneTexte 374"/>
          <p:cNvSpPr txBox="1"/>
          <p:nvPr/>
        </p:nvSpPr>
        <p:spPr>
          <a:xfrm>
            <a:off x="3829582" y="160020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day</a:t>
            </a:r>
            <a:r>
              <a:rPr lang="fr-FR" sz="1000" b="1" dirty="0" smtClean="0">
                <a:latin typeface="+mn-lt"/>
                <a:cs typeface="Arial" pitchFamily="34" charset="0"/>
              </a:rPr>
              <a:t> i-1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cxnSp>
        <p:nvCxnSpPr>
          <p:cNvPr id="380" name="Connecteur droit 379"/>
          <p:cNvCxnSpPr/>
          <p:nvPr/>
        </p:nvCxnSpPr>
        <p:spPr>
          <a:xfrm flipH="1">
            <a:off x="4451768" y="3188406"/>
            <a:ext cx="3466463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necteur droit 380"/>
          <p:cNvCxnSpPr/>
          <p:nvPr/>
        </p:nvCxnSpPr>
        <p:spPr>
          <a:xfrm flipH="1">
            <a:off x="4451768" y="5442957"/>
            <a:ext cx="3466463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necteur droit 381"/>
          <p:cNvCxnSpPr/>
          <p:nvPr/>
        </p:nvCxnSpPr>
        <p:spPr>
          <a:xfrm flipH="1">
            <a:off x="7954942" y="5301470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/>
          <p:cNvCxnSpPr/>
          <p:nvPr/>
        </p:nvCxnSpPr>
        <p:spPr>
          <a:xfrm flipH="1">
            <a:off x="7962673" y="3484235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necteur droit 392"/>
          <p:cNvCxnSpPr/>
          <p:nvPr/>
        </p:nvCxnSpPr>
        <p:spPr>
          <a:xfrm flipH="1">
            <a:off x="3725237" y="3357451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/>
          <p:cNvCxnSpPr/>
          <p:nvPr/>
        </p:nvCxnSpPr>
        <p:spPr>
          <a:xfrm flipH="1">
            <a:off x="3703988" y="5047903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ZoneTexte 419"/>
          <p:cNvSpPr txBox="1"/>
          <p:nvPr/>
        </p:nvSpPr>
        <p:spPr>
          <a:xfrm>
            <a:off x="5975794" y="6021868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22" name="Connecteur droit 421"/>
          <p:cNvCxnSpPr/>
          <p:nvPr/>
        </p:nvCxnSpPr>
        <p:spPr>
          <a:xfrm flipH="1">
            <a:off x="4444037" y="5967815"/>
            <a:ext cx="3466463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necteur droit 422"/>
          <p:cNvCxnSpPr/>
          <p:nvPr/>
        </p:nvCxnSpPr>
        <p:spPr>
          <a:xfrm flipH="1">
            <a:off x="7962673" y="6037635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Connecteur droit 423"/>
          <p:cNvCxnSpPr/>
          <p:nvPr/>
        </p:nvCxnSpPr>
        <p:spPr>
          <a:xfrm flipH="1">
            <a:off x="3696257" y="5784067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ZoneTexte 424"/>
          <p:cNvSpPr txBox="1"/>
          <p:nvPr/>
        </p:nvSpPr>
        <p:spPr>
          <a:xfrm>
            <a:off x="7884368" y="6093876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(i+1)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6" name="ZoneTexte 425"/>
          <p:cNvSpPr txBox="1"/>
          <p:nvPr/>
        </p:nvSpPr>
        <p:spPr>
          <a:xfrm>
            <a:off x="3635896" y="5877852"/>
            <a:ext cx="888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(i-1)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7" name="ZoneTexte 426"/>
          <p:cNvSpPr txBox="1"/>
          <p:nvPr/>
        </p:nvSpPr>
        <p:spPr>
          <a:xfrm>
            <a:off x="5907886" y="5517812"/>
            <a:ext cx="777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8" name="ZoneTexte 427"/>
          <p:cNvSpPr txBox="1"/>
          <p:nvPr/>
        </p:nvSpPr>
        <p:spPr>
          <a:xfrm>
            <a:off x="3635896" y="5157772"/>
            <a:ext cx="8691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(i-1)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9" name="ZoneTexte 428"/>
          <p:cNvSpPr txBox="1"/>
          <p:nvPr/>
        </p:nvSpPr>
        <p:spPr>
          <a:xfrm>
            <a:off x="5364088" y="2994822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0" name="ZoneTexte 429"/>
          <p:cNvSpPr txBox="1"/>
          <p:nvPr/>
        </p:nvSpPr>
        <p:spPr>
          <a:xfrm>
            <a:off x="3635896" y="3140968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(i-1)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1" name="ZoneTexte 430"/>
          <p:cNvSpPr txBox="1"/>
          <p:nvPr/>
        </p:nvSpPr>
        <p:spPr>
          <a:xfrm>
            <a:off x="5207279" y="2708920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2" name="Connecteur droit 431"/>
          <p:cNvCxnSpPr/>
          <p:nvPr/>
        </p:nvCxnSpPr>
        <p:spPr>
          <a:xfrm flipH="1">
            <a:off x="4444037" y="2994822"/>
            <a:ext cx="3466463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necteur droit 432"/>
          <p:cNvCxnSpPr/>
          <p:nvPr/>
        </p:nvCxnSpPr>
        <p:spPr>
          <a:xfrm flipH="1">
            <a:off x="7962673" y="2635554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necteur droit 433"/>
          <p:cNvCxnSpPr/>
          <p:nvPr/>
        </p:nvCxnSpPr>
        <p:spPr>
          <a:xfrm flipH="1">
            <a:off x="3696257" y="3037084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ZoneTexte 434"/>
          <p:cNvSpPr txBox="1"/>
          <p:nvPr/>
        </p:nvSpPr>
        <p:spPr>
          <a:xfrm>
            <a:off x="7884368" y="2348880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(i+1)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6" name="ZoneTexte 435"/>
          <p:cNvSpPr txBox="1"/>
          <p:nvPr/>
        </p:nvSpPr>
        <p:spPr>
          <a:xfrm>
            <a:off x="3635896" y="2708920"/>
            <a:ext cx="912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(i-1)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65" name="Connecteur droit avec flèche 464"/>
          <p:cNvCxnSpPr/>
          <p:nvPr/>
        </p:nvCxnSpPr>
        <p:spPr>
          <a:xfrm flipV="1">
            <a:off x="3696257" y="1853768"/>
            <a:ext cx="0" cy="4503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Espace réservé du contenu 13"/>
          <p:cNvSpPr>
            <a:spLocks noGrp="1"/>
          </p:cNvSpPr>
          <p:nvPr>
            <p:ph idx="1"/>
          </p:nvPr>
        </p:nvSpPr>
        <p:spPr>
          <a:xfrm>
            <a:off x="457199" y="1600200"/>
            <a:ext cx="2890663" cy="4525963"/>
          </a:xfrm>
        </p:spPr>
        <p:txBody>
          <a:bodyPr/>
          <a:lstStyle/>
          <a:p>
            <a:r>
              <a:rPr lang="en-GB" sz="2000" dirty="0" smtClean="0"/>
              <a:t>Disaggregation of adjusted RCM from daily to hourly : temperature</a:t>
            </a:r>
          </a:p>
        </p:txBody>
      </p:sp>
      <p:grpSp>
        <p:nvGrpSpPr>
          <p:cNvPr id="2" name="Groupe 504"/>
          <p:cNvGrpSpPr/>
          <p:nvPr/>
        </p:nvGrpSpPr>
        <p:grpSpPr>
          <a:xfrm>
            <a:off x="718367" y="4864164"/>
            <a:ext cx="2629495" cy="1493458"/>
            <a:chOff x="718367" y="3461686"/>
            <a:chExt cx="2629495" cy="1493458"/>
          </a:xfrm>
        </p:grpSpPr>
        <p:sp>
          <p:nvSpPr>
            <p:cNvPr id="450" name="Rectangle 449"/>
            <p:cNvSpPr/>
            <p:nvPr/>
          </p:nvSpPr>
          <p:spPr>
            <a:xfrm>
              <a:off x="718367" y="3461686"/>
              <a:ext cx="2629495" cy="14934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51" name="ZoneTexte 450"/>
            <p:cNvSpPr txBox="1"/>
            <p:nvPr/>
          </p:nvSpPr>
          <p:spPr>
            <a:xfrm>
              <a:off x="1029459" y="3461688"/>
              <a:ext cx="231840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i="1" dirty="0" smtClean="0">
                  <a:latin typeface="+mn-lt"/>
                  <a:cs typeface="Arial" pitchFamily="34" charset="0"/>
                </a:rPr>
                <a:t>T</a:t>
              </a:r>
              <a:r>
                <a:rPr lang="fr-FR" sz="1000" b="1" i="1" baseline="-25000" dirty="0" smtClean="0">
                  <a:latin typeface="+mn-lt"/>
                  <a:cs typeface="Arial" pitchFamily="34" charset="0"/>
                </a:rPr>
                <a:t>SAF</a:t>
              </a:r>
              <a:r>
                <a:rPr lang="fr-FR" sz="1000" b="1" i="1" baseline="30000" dirty="0" smtClean="0">
                  <a:latin typeface="+mn-lt"/>
                  <a:cs typeface="Arial" pitchFamily="34" charset="0"/>
                </a:rPr>
                <a:t>h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hourly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T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from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SAFRAN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analog</a:t>
              </a:r>
              <a:endParaRPr lang="fr-FR" sz="1000" dirty="0" smtClean="0">
                <a:latin typeface="+mn-lt"/>
                <a:cs typeface="Arial" pitchFamily="34" charset="0"/>
              </a:endParaRPr>
            </a:p>
            <a:p>
              <a:r>
                <a:rPr lang="fr-FR" sz="1000" b="1" i="1" dirty="0" smtClean="0">
                  <a:latin typeface="+mn-lt"/>
                  <a:cs typeface="Arial" pitchFamily="34" charset="0"/>
                </a:rPr>
                <a:t>T</a:t>
              </a:r>
              <a:r>
                <a:rPr lang="fr-FR" sz="1000" b="1" i="1" baseline="-25000" dirty="0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smtClean="0">
                  <a:latin typeface="+mn-lt"/>
                  <a:cs typeface="Arial" pitchFamily="34" charset="0"/>
                </a:rPr>
                <a:t>h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hourly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adjusted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T,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with</a:t>
              </a:r>
              <a:endParaRPr lang="fr-FR" sz="1000" dirty="0" smtClean="0">
                <a:latin typeface="+mn-lt"/>
                <a:cs typeface="Arial" pitchFamily="34" charset="0"/>
              </a:endParaRP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0</a:t>
              </a: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2 (final value)</a:t>
              </a: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∞</a:t>
              </a:r>
            </a:p>
            <a:p>
              <a:r>
                <a:rPr lang="fr-FR" sz="1000" b="1" i="1" dirty="0" err="1" smtClean="0">
                  <a:latin typeface="+mn-lt"/>
                  <a:cs typeface="Arial" pitchFamily="34" charset="0"/>
                </a:rPr>
                <a:t>Tmin</a:t>
              </a:r>
              <a:r>
                <a:rPr lang="fr-FR" sz="1000" b="1" i="1" dirty="0" smtClean="0">
                  <a:latin typeface="+mn-lt"/>
                  <a:cs typeface="Arial" pitchFamily="34" charset="0"/>
                </a:rPr>
                <a:t>/</a:t>
              </a:r>
              <a:r>
                <a:rPr lang="fr-FR" sz="1000" b="1" i="1" dirty="0" err="1" smtClean="0">
                  <a:latin typeface="+mn-lt"/>
                  <a:cs typeface="Arial" pitchFamily="34" charset="0"/>
                </a:rPr>
                <a:t>max</a:t>
              </a:r>
              <a:r>
                <a:rPr lang="fr-FR" sz="1000" b="1" i="1" baseline="-25000" dirty="0" err="1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err="1" smtClean="0">
                  <a:latin typeface="+mn-lt"/>
                  <a:cs typeface="Arial" pitchFamily="34" charset="0"/>
                </a:rPr>
                <a:t>d,raw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daily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min/max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raw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</a:t>
              </a:r>
            </a:p>
            <a:p>
              <a:r>
                <a:rPr lang="fr-FR" sz="1000" b="1" i="1" dirty="0" err="1" smtClean="0">
                  <a:latin typeface="+mn-lt"/>
                  <a:cs typeface="Arial" pitchFamily="34" charset="0"/>
                </a:rPr>
                <a:t>Tmin</a:t>
              </a:r>
              <a:r>
                <a:rPr lang="fr-FR" sz="1000" b="1" i="1" dirty="0" smtClean="0">
                  <a:latin typeface="+mn-lt"/>
                  <a:cs typeface="Arial" pitchFamily="34" charset="0"/>
                </a:rPr>
                <a:t>/</a:t>
              </a:r>
              <a:r>
                <a:rPr lang="fr-FR" sz="1000" b="1" i="1" dirty="0" err="1" smtClean="0">
                  <a:latin typeface="+mn-lt"/>
                  <a:cs typeface="Arial" pitchFamily="34" charset="0"/>
                </a:rPr>
                <a:t>max</a:t>
              </a:r>
              <a:r>
                <a:rPr lang="fr-FR" sz="1000" b="1" i="1" baseline="-25000" dirty="0" err="1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err="1" smtClean="0">
                  <a:latin typeface="+mn-lt"/>
                  <a:cs typeface="Arial" pitchFamily="34" charset="0"/>
                </a:rPr>
                <a:t>d,adj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daily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min/max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adjusted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</a:t>
              </a:r>
            </a:p>
          </p:txBody>
        </p:sp>
        <p:cxnSp>
          <p:nvCxnSpPr>
            <p:cNvPr id="453" name="Connecteur droit 452"/>
            <p:cNvCxnSpPr/>
            <p:nvPr/>
          </p:nvCxnSpPr>
          <p:spPr>
            <a:xfrm>
              <a:off x="762809" y="3573016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 652"/>
            <p:cNvGrpSpPr/>
            <p:nvPr/>
          </p:nvGrpSpPr>
          <p:grpSpPr>
            <a:xfrm>
              <a:off x="762809" y="4169306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63" name="Connecteur droit 462"/>
              <p:cNvCxnSpPr/>
              <p:nvPr/>
            </p:nvCxnSpPr>
            <p:spPr>
              <a:xfrm>
                <a:off x="756171" y="1161713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70C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4" name="Losange 463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4" name="Groupe 653"/>
            <p:cNvGrpSpPr/>
            <p:nvPr/>
          </p:nvGrpSpPr>
          <p:grpSpPr>
            <a:xfrm>
              <a:off x="762809" y="4019939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61" name="Connecteur droit 460"/>
              <p:cNvCxnSpPr/>
              <p:nvPr/>
            </p:nvCxnSpPr>
            <p:spPr>
              <a:xfrm>
                <a:off x="756171" y="1161712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Losange 461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5" name="Groupe 656"/>
            <p:cNvGrpSpPr/>
            <p:nvPr/>
          </p:nvGrpSpPr>
          <p:grpSpPr>
            <a:xfrm>
              <a:off x="762809" y="3870573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59" name="Connecteur droit 458"/>
              <p:cNvCxnSpPr/>
              <p:nvPr/>
            </p:nvCxnSpPr>
            <p:spPr>
              <a:xfrm>
                <a:off x="756171" y="1161712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B0F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Losange 459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cxnSp>
          <p:nvCxnSpPr>
            <p:cNvPr id="457" name="Connecteur droit 456"/>
            <p:cNvCxnSpPr/>
            <p:nvPr/>
          </p:nvCxnSpPr>
          <p:spPr>
            <a:xfrm>
              <a:off x="762809" y="4365104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8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>
              <a:off x="762809" y="4653136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Rectangle 168"/>
          <p:cNvSpPr/>
          <p:nvPr/>
        </p:nvSpPr>
        <p:spPr>
          <a:xfrm>
            <a:off x="3696257" y="1853768"/>
            <a:ext cx="4977485" cy="450729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cs typeface="Arial" pitchFamily="34" charset="0"/>
            </a:endParaRPr>
          </a:p>
        </p:txBody>
      </p:sp>
      <p:cxnSp>
        <p:nvCxnSpPr>
          <p:cNvPr id="170" name="Connecteur droit 169"/>
          <p:cNvCxnSpPr/>
          <p:nvPr/>
        </p:nvCxnSpPr>
        <p:spPr>
          <a:xfrm>
            <a:off x="7936488" y="1853768"/>
            <a:ext cx="0" cy="450385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avec flèche 170"/>
          <p:cNvCxnSpPr/>
          <p:nvPr/>
        </p:nvCxnSpPr>
        <p:spPr>
          <a:xfrm>
            <a:off x="3703988" y="6358002"/>
            <a:ext cx="499294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457034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4716697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486305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 flipH="1">
            <a:off x="5009405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5155760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5302114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/>
          <p:cNvCxnSpPr/>
          <p:nvPr/>
        </p:nvCxnSpPr>
        <p:spPr>
          <a:xfrm flipH="1">
            <a:off x="5448468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 flipH="1">
            <a:off x="5594822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>
            <a:off x="5741176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5887530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>
            <a:off x="6033884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6180239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632659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/>
          <p:cNvCxnSpPr/>
          <p:nvPr/>
        </p:nvCxnSpPr>
        <p:spPr>
          <a:xfrm>
            <a:off x="6472947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 flipH="1">
            <a:off x="661930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 flipH="1">
            <a:off x="6765655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6912009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 flipH="1">
            <a:off x="705836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7204718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>
            <a:off x="7351072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>
            <a:off x="7497426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/>
          <p:cNvCxnSpPr/>
          <p:nvPr/>
        </p:nvCxnSpPr>
        <p:spPr>
          <a:xfrm flipH="1">
            <a:off x="7643780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/>
          <p:cNvCxnSpPr/>
          <p:nvPr/>
        </p:nvCxnSpPr>
        <p:spPr>
          <a:xfrm>
            <a:off x="7790134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ZoneTexte 194"/>
          <p:cNvSpPr txBox="1"/>
          <p:nvPr/>
        </p:nvSpPr>
        <p:spPr>
          <a:xfrm>
            <a:off x="4362884" y="6400264"/>
            <a:ext cx="33374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+mn-lt"/>
                <a:cs typeface="Arial" pitchFamily="34" charset="0"/>
              </a:rPr>
              <a:t>0h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197" name="ZoneTexte 196"/>
          <p:cNvSpPr txBox="1"/>
          <p:nvPr/>
        </p:nvSpPr>
        <p:spPr>
          <a:xfrm>
            <a:off x="4654132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2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199" name="ZoneTexte 198"/>
          <p:cNvSpPr txBox="1"/>
          <p:nvPr/>
        </p:nvSpPr>
        <p:spPr>
          <a:xfrm>
            <a:off x="4940433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4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5226733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6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3" name="ZoneTexte 202"/>
          <p:cNvSpPr txBox="1"/>
          <p:nvPr/>
        </p:nvSpPr>
        <p:spPr>
          <a:xfrm>
            <a:off x="5513034" y="6400264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8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5781170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10h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7" name="ZoneTexte 206"/>
          <p:cNvSpPr txBox="1"/>
          <p:nvPr/>
        </p:nvSpPr>
        <p:spPr>
          <a:xfrm>
            <a:off x="6079428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12h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09" name="ZoneTexte 208"/>
          <p:cNvSpPr txBox="1"/>
          <p:nvPr/>
        </p:nvSpPr>
        <p:spPr>
          <a:xfrm>
            <a:off x="6368165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14h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1" name="ZoneTexte 210"/>
          <p:cNvSpPr txBox="1"/>
          <p:nvPr/>
        </p:nvSpPr>
        <p:spPr>
          <a:xfrm>
            <a:off x="6660755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16h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3" name="ZoneTexte 212"/>
          <p:cNvSpPr txBox="1"/>
          <p:nvPr/>
        </p:nvSpPr>
        <p:spPr>
          <a:xfrm>
            <a:off x="6951788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18h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5" name="ZoneTexte 214"/>
          <p:cNvSpPr txBox="1"/>
          <p:nvPr/>
        </p:nvSpPr>
        <p:spPr>
          <a:xfrm>
            <a:off x="7247750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20h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17" name="ZoneTexte 216"/>
          <p:cNvSpPr txBox="1"/>
          <p:nvPr/>
        </p:nvSpPr>
        <p:spPr>
          <a:xfrm>
            <a:off x="7535235" y="6400264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22h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7832930" y="6400264"/>
            <a:ext cx="40427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+mn-lt"/>
                <a:cs typeface="Arial" pitchFamily="34" charset="0"/>
              </a:rPr>
              <a:t>2</a:t>
            </a:r>
            <a:r>
              <a:rPr lang="fr-FR" sz="1000" b="1" dirty="0" smtClean="0">
                <a:latin typeface="+mn-lt"/>
                <a:cs typeface="Arial" pitchFamily="34" charset="0"/>
              </a:rPr>
              <a:t>4h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cxnSp>
        <p:nvCxnSpPr>
          <p:cNvPr id="249" name="Connecteur droit 248"/>
          <p:cNvCxnSpPr/>
          <p:nvPr/>
        </p:nvCxnSpPr>
        <p:spPr>
          <a:xfrm>
            <a:off x="808284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/>
          <p:cNvCxnSpPr/>
          <p:nvPr/>
        </p:nvCxnSpPr>
        <p:spPr>
          <a:xfrm flipH="1">
            <a:off x="8229197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/>
          <p:cNvCxnSpPr/>
          <p:nvPr/>
        </p:nvCxnSpPr>
        <p:spPr>
          <a:xfrm>
            <a:off x="837555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/>
          <p:nvPr/>
        </p:nvCxnSpPr>
        <p:spPr>
          <a:xfrm flipH="1">
            <a:off x="8521913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ZoneTexte 256"/>
          <p:cNvSpPr txBox="1"/>
          <p:nvPr/>
        </p:nvSpPr>
        <p:spPr>
          <a:xfrm>
            <a:off x="7871747" y="6527048"/>
            <a:ext cx="33374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+mn-lt"/>
                <a:cs typeface="Arial" pitchFamily="34" charset="0"/>
              </a:rPr>
              <a:t>0h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261" name="ZoneTexte 260"/>
          <p:cNvSpPr txBox="1"/>
          <p:nvPr/>
        </p:nvSpPr>
        <p:spPr>
          <a:xfrm>
            <a:off x="8152481" y="6527048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2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65" name="ZoneTexte 264"/>
          <p:cNvSpPr txBox="1"/>
          <p:nvPr/>
        </p:nvSpPr>
        <p:spPr>
          <a:xfrm>
            <a:off x="8428266" y="6527048"/>
            <a:ext cx="32573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  <a:cs typeface="Arial" pitchFamily="34" charset="0"/>
              </a:rPr>
              <a:t>4</a:t>
            </a:r>
            <a:r>
              <a:rPr lang="fr-FR" sz="1000" dirty="0" smtClean="0">
                <a:latin typeface="+mn-lt"/>
                <a:cs typeface="Arial" pitchFamily="34" charset="0"/>
              </a:rPr>
              <a:t>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267" name="ZoneTexte 266"/>
          <p:cNvSpPr txBox="1"/>
          <p:nvPr/>
        </p:nvSpPr>
        <p:spPr>
          <a:xfrm>
            <a:off x="6051673" y="1600200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day</a:t>
            </a:r>
            <a:r>
              <a:rPr lang="fr-FR" sz="1000" b="1" dirty="0" smtClean="0">
                <a:latin typeface="+mn-lt"/>
                <a:cs typeface="Arial" pitchFamily="34" charset="0"/>
              </a:rPr>
              <a:t> i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274" name="ZoneTexte 273"/>
          <p:cNvSpPr txBox="1"/>
          <p:nvPr/>
        </p:nvSpPr>
        <p:spPr>
          <a:xfrm>
            <a:off x="8184881" y="160020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day</a:t>
            </a:r>
            <a:r>
              <a:rPr lang="fr-FR" sz="1000" b="1" dirty="0" smtClean="0">
                <a:latin typeface="+mn-lt"/>
                <a:cs typeface="Arial" pitchFamily="34" charset="0"/>
              </a:rPr>
              <a:t> i+1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276" name="ZoneTexte 275"/>
          <p:cNvSpPr txBox="1"/>
          <p:nvPr/>
        </p:nvSpPr>
        <p:spPr>
          <a:xfrm>
            <a:off x="7884368" y="3256989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(i+1)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95" name="ZoneTexte 294"/>
          <p:cNvSpPr txBox="1"/>
          <p:nvPr/>
        </p:nvSpPr>
        <p:spPr>
          <a:xfrm>
            <a:off x="7884368" y="5373796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(i+1)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20" name="ZoneTexte 319"/>
          <p:cNvSpPr txBox="1"/>
          <p:nvPr/>
        </p:nvSpPr>
        <p:spPr>
          <a:xfrm rot="16200000">
            <a:off x="2953347" y="2045071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Temperature</a:t>
            </a:r>
            <a:r>
              <a:rPr lang="fr-FR" sz="1000" b="1" dirty="0" smtClean="0">
                <a:latin typeface="+mn-lt"/>
                <a:cs typeface="Arial" pitchFamily="34" charset="0"/>
              </a:rPr>
              <a:t> (K)</a:t>
            </a:r>
            <a:endParaRPr lang="fr-FR" sz="1000" b="1" baseline="30000" dirty="0">
              <a:latin typeface="+mn-lt"/>
              <a:cs typeface="Arial" pitchFamily="34" charset="0"/>
            </a:endParaRPr>
          </a:p>
        </p:txBody>
      </p:sp>
      <p:cxnSp>
        <p:nvCxnSpPr>
          <p:cNvPr id="323" name="Connecteur droit 322"/>
          <p:cNvCxnSpPr/>
          <p:nvPr/>
        </p:nvCxnSpPr>
        <p:spPr>
          <a:xfrm>
            <a:off x="4423989" y="1896029"/>
            <a:ext cx="0" cy="44615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325"/>
          <p:cNvCxnSpPr/>
          <p:nvPr/>
        </p:nvCxnSpPr>
        <p:spPr>
          <a:xfrm>
            <a:off x="3838572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328"/>
          <p:cNvCxnSpPr/>
          <p:nvPr/>
        </p:nvCxnSpPr>
        <p:spPr>
          <a:xfrm flipH="1">
            <a:off x="3984926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331"/>
          <p:cNvCxnSpPr/>
          <p:nvPr/>
        </p:nvCxnSpPr>
        <p:spPr>
          <a:xfrm>
            <a:off x="4131281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333"/>
          <p:cNvCxnSpPr/>
          <p:nvPr/>
        </p:nvCxnSpPr>
        <p:spPr>
          <a:xfrm flipH="1">
            <a:off x="4277635" y="1853768"/>
            <a:ext cx="0" cy="450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ZoneTexte 336"/>
          <p:cNvSpPr txBox="1"/>
          <p:nvPr/>
        </p:nvSpPr>
        <p:spPr>
          <a:xfrm>
            <a:off x="3752465" y="6527048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20h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342" name="ZoneTexte 341"/>
          <p:cNvSpPr txBox="1"/>
          <p:nvPr/>
        </p:nvSpPr>
        <p:spPr>
          <a:xfrm>
            <a:off x="4039950" y="6527048"/>
            <a:ext cx="39626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Arial" pitchFamily="34" charset="0"/>
              </a:rPr>
              <a:t>22h</a:t>
            </a:r>
            <a:endParaRPr lang="fr-FR" sz="1000" dirty="0">
              <a:latin typeface="+mn-lt"/>
              <a:cs typeface="Arial" pitchFamily="34" charset="0"/>
            </a:endParaRPr>
          </a:p>
        </p:txBody>
      </p:sp>
      <p:sp>
        <p:nvSpPr>
          <p:cNvPr id="348" name="ZoneTexte 347"/>
          <p:cNvSpPr txBox="1"/>
          <p:nvPr/>
        </p:nvSpPr>
        <p:spPr>
          <a:xfrm>
            <a:off x="4337645" y="6527048"/>
            <a:ext cx="40427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+mn-lt"/>
                <a:cs typeface="Arial" pitchFamily="34" charset="0"/>
              </a:rPr>
              <a:t>2</a:t>
            </a:r>
            <a:r>
              <a:rPr lang="fr-FR" sz="1000" b="1" dirty="0" smtClean="0">
                <a:latin typeface="+mn-lt"/>
                <a:cs typeface="Arial" pitchFamily="34" charset="0"/>
              </a:rPr>
              <a:t>4h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sp>
        <p:nvSpPr>
          <p:cNvPr id="375" name="ZoneTexte 374"/>
          <p:cNvSpPr txBox="1"/>
          <p:nvPr/>
        </p:nvSpPr>
        <p:spPr>
          <a:xfrm>
            <a:off x="3829582" y="160020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+mn-lt"/>
                <a:cs typeface="Arial" pitchFamily="34" charset="0"/>
              </a:rPr>
              <a:t>day</a:t>
            </a:r>
            <a:r>
              <a:rPr lang="fr-FR" sz="1000" b="1" dirty="0" smtClean="0">
                <a:latin typeface="+mn-lt"/>
                <a:cs typeface="Arial" pitchFamily="34" charset="0"/>
              </a:rPr>
              <a:t> i-1</a:t>
            </a:r>
            <a:endParaRPr lang="fr-FR" sz="1000" b="1" dirty="0">
              <a:latin typeface="+mn-lt"/>
              <a:cs typeface="Arial" pitchFamily="34" charset="0"/>
            </a:endParaRPr>
          </a:p>
        </p:txBody>
      </p:sp>
      <p:cxnSp>
        <p:nvCxnSpPr>
          <p:cNvPr id="380" name="Connecteur droit 379"/>
          <p:cNvCxnSpPr/>
          <p:nvPr/>
        </p:nvCxnSpPr>
        <p:spPr>
          <a:xfrm flipH="1">
            <a:off x="4451768" y="3188406"/>
            <a:ext cx="3466463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necteur droit 380"/>
          <p:cNvCxnSpPr/>
          <p:nvPr/>
        </p:nvCxnSpPr>
        <p:spPr>
          <a:xfrm flipH="1">
            <a:off x="4451768" y="5442957"/>
            <a:ext cx="3466463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necteur droit 381"/>
          <p:cNvCxnSpPr/>
          <p:nvPr/>
        </p:nvCxnSpPr>
        <p:spPr>
          <a:xfrm flipH="1">
            <a:off x="7954942" y="5301470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/>
          <p:cNvCxnSpPr/>
          <p:nvPr/>
        </p:nvCxnSpPr>
        <p:spPr>
          <a:xfrm flipH="1">
            <a:off x="7962673" y="3484235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necteur droit 392"/>
          <p:cNvCxnSpPr/>
          <p:nvPr/>
        </p:nvCxnSpPr>
        <p:spPr>
          <a:xfrm flipH="1">
            <a:off x="3725237" y="3357451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/>
          <p:cNvCxnSpPr/>
          <p:nvPr/>
        </p:nvCxnSpPr>
        <p:spPr>
          <a:xfrm flipH="1">
            <a:off x="3703988" y="5047903"/>
            <a:ext cx="711069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412"/>
          <p:cNvGrpSpPr/>
          <p:nvPr/>
        </p:nvGrpSpPr>
        <p:grpSpPr>
          <a:xfrm>
            <a:off x="3696257" y="3652274"/>
            <a:ext cx="776233" cy="610386"/>
            <a:chOff x="936328" y="2291929"/>
            <a:chExt cx="1257711" cy="1112357"/>
          </a:xfrm>
        </p:grpSpPr>
        <p:sp>
          <p:nvSpPr>
            <p:cNvPr id="414" name="Forme libre 413"/>
            <p:cNvSpPr/>
            <p:nvPr/>
          </p:nvSpPr>
          <p:spPr bwMode="auto">
            <a:xfrm rot="11097684" flipH="1" flipV="1">
              <a:off x="936328" y="2291929"/>
              <a:ext cx="1257711" cy="1004665"/>
            </a:xfrm>
            <a:custGeom>
              <a:avLst/>
              <a:gdLst>
                <a:gd name="connsiteX0" fmla="*/ 0 w 985837"/>
                <a:gd name="connsiteY0" fmla="*/ 383381 h 531813"/>
                <a:gd name="connsiteX1" fmla="*/ 238125 w 985837"/>
                <a:gd name="connsiteY1" fmla="*/ 531019 h 531813"/>
                <a:gd name="connsiteX2" fmla="*/ 466725 w 985837"/>
                <a:gd name="connsiteY2" fmla="*/ 388144 h 531813"/>
                <a:gd name="connsiteX3" fmla="*/ 638175 w 985837"/>
                <a:gd name="connsiteY3" fmla="*/ 88106 h 531813"/>
                <a:gd name="connsiteX4" fmla="*/ 828675 w 985837"/>
                <a:gd name="connsiteY4" fmla="*/ 7144 h 531813"/>
                <a:gd name="connsiteX5" fmla="*/ 985837 w 985837"/>
                <a:gd name="connsiteY5" fmla="*/ 45244 h 531813"/>
                <a:gd name="connsiteX0" fmla="*/ 0 w 1120269"/>
                <a:gd name="connsiteY0" fmla="*/ 389410 h 537842"/>
                <a:gd name="connsiteX1" fmla="*/ 238125 w 1120269"/>
                <a:gd name="connsiteY1" fmla="*/ 537048 h 537842"/>
                <a:gd name="connsiteX2" fmla="*/ 466725 w 1120269"/>
                <a:gd name="connsiteY2" fmla="*/ 394173 h 537842"/>
                <a:gd name="connsiteX3" fmla="*/ 638175 w 1120269"/>
                <a:gd name="connsiteY3" fmla="*/ 94135 h 537842"/>
                <a:gd name="connsiteX4" fmla="*/ 828675 w 1120269"/>
                <a:gd name="connsiteY4" fmla="*/ 13173 h 537842"/>
                <a:gd name="connsiteX5" fmla="*/ 1120269 w 1120269"/>
                <a:gd name="connsiteY5" fmla="*/ 173170 h 537842"/>
                <a:gd name="connsiteX0" fmla="*/ 0 w 1120269"/>
                <a:gd name="connsiteY0" fmla="*/ 396554 h 544986"/>
                <a:gd name="connsiteX1" fmla="*/ 238125 w 1120269"/>
                <a:gd name="connsiteY1" fmla="*/ 544192 h 544986"/>
                <a:gd name="connsiteX2" fmla="*/ 466725 w 1120269"/>
                <a:gd name="connsiteY2" fmla="*/ 401317 h 544986"/>
                <a:gd name="connsiteX3" fmla="*/ 638175 w 1120269"/>
                <a:gd name="connsiteY3" fmla="*/ 101279 h 544986"/>
                <a:gd name="connsiteX4" fmla="*/ 911152 w 1120269"/>
                <a:gd name="connsiteY4" fmla="*/ 13173 h 544986"/>
                <a:gd name="connsiteX5" fmla="*/ 1120269 w 1120269"/>
                <a:gd name="connsiteY5" fmla="*/ 180314 h 544986"/>
                <a:gd name="connsiteX0" fmla="*/ 0 w 1120269"/>
                <a:gd name="connsiteY0" fmla="*/ 404151 h 552583"/>
                <a:gd name="connsiteX1" fmla="*/ 238125 w 1120269"/>
                <a:gd name="connsiteY1" fmla="*/ 551789 h 552583"/>
                <a:gd name="connsiteX2" fmla="*/ 466725 w 1120269"/>
                <a:gd name="connsiteY2" fmla="*/ 408914 h 552583"/>
                <a:gd name="connsiteX3" fmla="*/ 638175 w 1120269"/>
                <a:gd name="connsiteY3" fmla="*/ 108876 h 552583"/>
                <a:gd name="connsiteX4" fmla="*/ 911152 w 1120269"/>
                <a:gd name="connsiteY4" fmla="*/ 20770 h 552583"/>
                <a:gd name="connsiteX5" fmla="*/ 1120269 w 1120269"/>
                <a:gd name="connsiteY5" fmla="*/ 233495 h 552583"/>
                <a:gd name="connsiteX0" fmla="*/ 0 w 1139393"/>
                <a:gd name="connsiteY0" fmla="*/ 404151 h 552583"/>
                <a:gd name="connsiteX1" fmla="*/ 238125 w 1139393"/>
                <a:gd name="connsiteY1" fmla="*/ 551789 h 552583"/>
                <a:gd name="connsiteX2" fmla="*/ 466725 w 1139393"/>
                <a:gd name="connsiteY2" fmla="*/ 408914 h 552583"/>
                <a:gd name="connsiteX3" fmla="*/ 638175 w 1139393"/>
                <a:gd name="connsiteY3" fmla="*/ 108876 h 552583"/>
                <a:gd name="connsiteX4" fmla="*/ 911152 w 1139393"/>
                <a:gd name="connsiteY4" fmla="*/ 20770 h 552583"/>
                <a:gd name="connsiteX5" fmla="*/ 1120269 w 1139393"/>
                <a:gd name="connsiteY5" fmla="*/ 233495 h 552583"/>
                <a:gd name="connsiteX0" fmla="*/ 0 w 1139393"/>
                <a:gd name="connsiteY0" fmla="*/ 404151 h 566878"/>
                <a:gd name="connsiteX1" fmla="*/ 74685 w 1139393"/>
                <a:gd name="connsiteY1" fmla="*/ 499450 h 566878"/>
                <a:gd name="connsiteX2" fmla="*/ 238125 w 1139393"/>
                <a:gd name="connsiteY2" fmla="*/ 551789 h 566878"/>
                <a:gd name="connsiteX3" fmla="*/ 466725 w 1139393"/>
                <a:gd name="connsiteY3" fmla="*/ 408914 h 566878"/>
                <a:gd name="connsiteX4" fmla="*/ 638175 w 1139393"/>
                <a:gd name="connsiteY4" fmla="*/ 108876 h 566878"/>
                <a:gd name="connsiteX5" fmla="*/ 911152 w 1139393"/>
                <a:gd name="connsiteY5" fmla="*/ 20770 h 566878"/>
                <a:gd name="connsiteX6" fmla="*/ 1120269 w 1139393"/>
                <a:gd name="connsiteY6" fmla="*/ 233495 h 566878"/>
                <a:gd name="connsiteX0" fmla="*/ 0 w 1139393"/>
                <a:gd name="connsiteY0" fmla="*/ 404151 h 565958"/>
                <a:gd name="connsiteX1" fmla="*/ 74685 w 1139393"/>
                <a:gd name="connsiteY1" fmla="*/ 499450 h 565958"/>
                <a:gd name="connsiteX2" fmla="*/ 238125 w 1139393"/>
                <a:gd name="connsiteY2" fmla="*/ 551789 h 565958"/>
                <a:gd name="connsiteX3" fmla="*/ 492919 w 1139393"/>
                <a:gd name="connsiteY3" fmla="*/ 414437 h 565958"/>
                <a:gd name="connsiteX4" fmla="*/ 638175 w 1139393"/>
                <a:gd name="connsiteY4" fmla="*/ 108876 h 565958"/>
                <a:gd name="connsiteX5" fmla="*/ 911152 w 1139393"/>
                <a:gd name="connsiteY5" fmla="*/ 20770 h 565958"/>
                <a:gd name="connsiteX6" fmla="*/ 1120269 w 1139393"/>
                <a:gd name="connsiteY6" fmla="*/ 233495 h 565958"/>
                <a:gd name="connsiteX0" fmla="*/ 0 w 1139393"/>
                <a:gd name="connsiteY0" fmla="*/ 402815 h 564622"/>
                <a:gd name="connsiteX1" fmla="*/ 74685 w 1139393"/>
                <a:gd name="connsiteY1" fmla="*/ 498114 h 564622"/>
                <a:gd name="connsiteX2" fmla="*/ 238125 w 1139393"/>
                <a:gd name="connsiteY2" fmla="*/ 550453 h 564622"/>
                <a:gd name="connsiteX3" fmla="*/ 492919 w 1139393"/>
                <a:gd name="connsiteY3" fmla="*/ 413101 h 564622"/>
                <a:gd name="connsiteX4" fmla="*/ 657225 w 1139393"/>
                <a:gd name="connsiteY4" fmla="*/ 115557 h 564622"/>
                <a:gd name="connsiteX5" fmla="*/ 911152 w 1139393"/>
                <a:gd name="connsiteY5" fmla="*/ 19434 h 564622"/>
                <a:gd name="connsiteX6" fmla="*/ 1120269 w 1139393"/>
                <a:gd name="connsiteY6" fmla="*/ 232159 h 564622"/>
                <a:gd name="connsiteX0" fmla="*/ 0 w 1139393"/>
                <a:gd name="connsiteY0" fmla="*/ 381079 h 542886"/>
                <a:gd name="connsiteX1" fmla="*/ 74685 w 1139393"/>
                <a:gd name="connsiteY1" fmla="*/ 476378 h 542886"/>
                <a:gd name="connsiteX2" fmla="*/ 238125 w 1139393"/>
                <a:gd name="connsiteY2" fmla="*/ 528717 h 542886"/>
                <a:gd name="connsiteX3" fmla="*/ 492919 w 1139393"/>
                <a:gd name="connsiteY3" fmla="*/ 391365 h 542886"/>
                <a:gd name="connsiteX4" fmla="*/ 657225 w 1139393"/>
                <a:gd name="connsiteY4" fmla="*/ 93821 h 542886"/>
                <a:gd name="connsiteX5" fmla="*/ 926089 w 1139393"/>
                <a:gd name="connsiteY5" fmla="*/ 19434 h 542886"/>
                <a:gd name="connsiteX6" fmla="*/ 1120269 w 1139393"/>
                <a:gd name="connsiteY6" fmla="*/ 210423 h 542886"/>
                <a:gd name="connsiteX0" fmla="*/ 0 w 1120269"/>
                <a:gd name="connsiteY0" fmla="*/ 363416 h 525223"/>
                <a:gd name="connsiteX1" fmla="*/ 74685 w 1120269"/>
                <a:gd name="connsiteY1" fmla="*/ 458715 h 525223"/>
                <a:gd name="connsiteX2" fmla="*/ 238125 w 1120269"/>
                <a:gd name="connsiteY2" fmla="*/ 511054 h 525223"/>
                <a:gd name="connsiteX3" fmla="*/ 492919 w 1120269"/>
                <a:gd name="connsiteY3" fmla="*/ 373702 h 525223"/>
                <a:gd name="connsiteX4" fmla="*/ 657225 w 1120269"/>
                <a:gd name="connsiteY4" fmla="*/ 76158 h 525223"/>
                <a:gd name="connsiteX5" fmla="*/ 926089 w 1120269"/>
                <a:gd name="connsiteY5" fmla="*/ 1771 h 525223"/>
                <a:gd name="connsiteX6" fmla="*/ 1060522 w 1120269"/>
                <a:gd name="connsiteY6" fmla="*/ 86784 h 525223"/>
                <a:gd name="connsiteX7" fmla="*/ 1120269 w 1120269"/>
                <a:gd name="connsiteY7" fmla="*/ 192760 h 525223"/>
                <a:gd name="connsiteX0" fmla="*/ 0 w 1180017"/>
                <a:gd name="connsiteY0" fmla="*/ 363416 h 525223"/>
                <a:gd name="connsiteX1" fmla="*/ 74685 w 1180017"/>
                <a:gd name="connsiteY1" fmla="*/ 458715 h 525223"/>
                <a:gd name="connsiteX2" fmla="*/ 238125 w 1180017"/>
                <a:gd name="connsiteY2" fmla="*/ 511054 h 525223"/>
                <a:gd name="connsiteX3" fmla="*/ 492919 w 1180017"/>
                <a:gd name="connsiteY3" fmla="*/ 373702 h 525223"/>
                <a:gd name="connsiteX4" fmla="*/ 657225 w 1180017"/>
                <a:gd name="connsiteY4" fmla="*/ 76158 h 525223"/>
                <a:gd name="connsiteX5" fmla="*/ 926089 w 1180017"/>
                <a:gd name="connsiteY5" fmla="*/ 1771 h 525223"/>
                <a:gd name="connsiteX6" fmla="*/ 1060522 w 1180017"/>
                <a:gd name="connsiteY6" fmla="*/ 86784 h 525223"/>
                <a:gd name="connsiteX7" fmla="*/ 1180017 w 1180017"/>
                <a:gd name="connsiteY7" fmla="*/ 214303 h 525223"/>
                <a:gd name="connsiteX0" fmla="*/ 0 w 1180017"/>
                <a:gd name="connsiteY0" fmla="*/ 374042 h 535849"/>
                <a:gd name="connsiteX1" fmla="*/ 74685 w 1180017"/>
                <a:gd name="connsiteY1" fmla="*/ 469341 h 535849"/>
                <a:gd name="connsiteX2" fmla="*/ 238125 w 1180017"/>
                <a:gd name="connsiteY2" fmla="*/ 521680 h 535849"/>
                <a:gd name="connsiteX3" fmla="*/ 492919 w 1180017"/>
                <a:gd name="connsiteY3" fmla="*/ 384328 h 535849"/>
                <a:gd name="connsiteX4" fmla="*/ 657225 w 1180017"/>
                <a:gd name="connsiteY4" fmla="*/ 86784 h 535849"/>
                <a:gd name="connsiteX5" fmla="*/ 881279 w 1180017"/>
                <a:gd name="connsiteY5" fmla="*/ 1771 h 535849"/>
                <a:gd name="connsiteX6" fmla="*/ 1060522 w 1180017"/>
                <a:gd name="connsiteY6" fmla="*/ 97410 h 535849"/>
                <a:gd name="connsiteX7" fmla="*/ 1180017 w 1180017"/>
                <a:gd name="connsiteY7" fmla="*/ 224929 h 535849"/>
                <a:gd name="connsiteX0" fmla="*/ 0 w 1180017"/>
                <a:gd name="connsiteY0" fmla="*/ 372271 h 534078"/>
                <a:gd name="connsiteX1" fmla="*/ 74685 w 1180017"/>
                <a:gd name="connsiteY1" fmla="*/ 467570 h 534078"/>
                <a:gd name="connsiteX2" fmla="*/ 238125 w 1180017"/>
                <a:gd name="connsiteY2" fmla="*/ 519909 h 534078"/>
                <a:gd name="connsiteX3" fmla="*/ 492919 w 1180017"/>
                <a:gd name="connsiteY3" fmla="*/ 382557 h 534078"/>
                <a:gd name="connsiteX4" fmla="*/ 657225 w 1180017"/>
                <a:gd name="connsiteY4" fmla="*/ 85013 h 534078"/>
                <a:gd name="connsiteX5" fmla="*/ 881279 w 1180017"/>
                <a:gd name="connsiteY5" fmla="*/ 0 h 534078"/>
                <a:gd name="connsiteX6" fmla="*/ 1075459 w 1180017"/>
                <a:gd name="connsiteY6" fmla="*/ 85013 h 534078"/>
                <a:gd name="connsiteX7" fmla="*/ 1180017 w 1180017"/>
                <a:gd name="connsiteY7" fmla="*/ 223158 h 534078"/>
                <a:gd name="connsiteX0" fmla="*/ 0 w 1180017"/>
                <a:gd name="connsiteY0" fmla="*/ 372271 h 521680"/>
                <a:gd name="connsiteX1" fmla="*/ 74685 w 1180017"/>
                <a:gd name="connsiteY1" fmla="*/ 467570 h 521680"/>
                <a:gd name="connsiteX2" fmla="*/ 238125 w 1180017"/>
                <a:gd name="connsiteY2" fmla="*/ 519909 h 521680"/>
                <a:gd name="connsiteX3" fmla="*/ 388360 w 1180017"/>
                <a:gd name="connsiteY3" fmla="*/ 478196 h 521680"/>
                <a:gd name="connsiteX4" fmla="*/ 492919 w 1180017"/>
                <a:gd name="connsiteY4" fmla="*/ 382557 h 521680"/>
                <a:gd name="connsiteX5" fmla="*/ 657225 w 1180017"/>
                <a:gd name="connsiteY5" fmla="*/ 85013 h 521680"/>
                <a:gd name="connsiteX6" fmla="*/ 881279 w 1180017"/>
                <a:gd name="connsiteY6" fmla="*/ 0 h 521680"/>
                <a:gd name="connsiteX7" fmla="*/ 1075459 w 1180017"/>
                <a:gd name="connsiteY7" fmla="*/ 85013 h 521680"/>
                <a:gd name="connsiteX8" fmla="*/ 1180017 w 1180017"/>
                <a:gd name="connsiteY8" fmla="*/ 223158 h 521680"/>
                <a:gd name="connsiteX0" fmla="*/ 0 w 1180017"/>
                <a:gd name="connsiteY0" fmla="*/ 372271 h 521680"/>
                <a:gd name="connsiteX1" fmla="*/ 74685 w 1180017"/>
                <a:gd name="connsiteY1" fmla="*/ 467570 h 521680"/>
                <a:gd name="connsiteX2" fmla="*/ 238125 w 1180017"/>
                <a:gd name="connsiteY2" fmla="*/ 519909 h 521680"/>
                <a:gd name="connsiteX3" fmla="*/ 388360 w 1180017"/>
                <a:gd name="connsiteY3" fmla="*/ 478196 h 521680"/>
                <a:gd name="connsiteX4" fmla="*/ 448108 w 1180017"/>
                <a:gd name="connsiteY4" fmla="*/ 369523 h 521680"/>
                <a:gd name="connsiteX5" fmla="*/ 657225 w 1180017"/>
                <a:gd name="connsiteY5" fmla="*/ 85013 h 521680"/>
                <a:gd name="connsiteX6" fmla="*/ 881279 w 1180017"/>
                <a:gd name="connsiteY6" fmla="*/ 0 h 521680"/>
                <a:gd name="connsiteX7" fmla="*/ 1075459 w 1180017"/>
                <a:gd name="connsiteY7" fmla="*/ 85013 h 521680"/>
                <a:gd name="connsiteX8" fmla="*/ 1180017 w 1180017"/>
                <a:gd name="connsiteY8" fmla="*/ 223158 h 521680"/>
                <a:gd name="connsiteX0" fmla="*/ 0 w 1180017"/>
                <a:gd name="connsiteY0" fmla="*/ 372271 h 519948"/>
                <a:gd name="connsiteX1" fmla="*/ 74685 w 1180017"/>
                <a:gd name="connsiteY1" fmla="*/ 467570 h 519948"/>
                <a:gd name="connsiteX2" fmla="*/ 238125 w 1180017"/>
                <a:gd name="connsiteY2" fmla="*/ 519909 h 519948"/>
                <a:gd name="connsiteX3" fmla="*/ 358486 w 1180017"/>
                <a:gd name="connsiteY3" fmla="*/ 467338 h 519948"/>
                <a:gd name="connsiteX4" fmla="*/ 448108 w 1180017"/>
                <a:gd name="connsiteY4" fmla="*/ 369523 h 519948"/>
                <a:gd name="connsiteX5" fmla="*/ 657225 w 1180017"/>
                <a:gd name="connsiteY5" fmla="*/ 85013 h 519948"/>
                <a:gd name="connsiteX6" fmla="*/ 881279 w 1180017"/>
                <a:gd name="connsiteY6" fmla="*/ 0 h 519948"/>
                <a:gd name="connsiteX7" fmla="*/ 1075459 w 1180017"/>
                <a:gd name="connsiteY7" fmla="*/ 85013 h 519948"/>
                <a:gd name="connsiteX8" fmla="*/ 1180017 w 1180017"/>
                <a:gd name="connsiteY8" fmla="*/ 223158 h 519948"/>
                <a:gd name="connsiteX0" fmla="*/ 0 w 1279737"/>
                <a:gd name="connsiteY0" fmla="*/ 372271 h 519948"/>
                <a:gd name="connsiteX1" fmla="*/ 74685 w 1279737"/>
                <a:gd name="connsiteY1" fmla="*/ 467570 h 519948"/>
                <a:gd name="connsiteX2" fmla="*/ 238125 w 1279737"/>
                <a:gd name="connsiteY2" fmla="*/ 519909 h 519948"/>
                <a:gd name="connsiteX3" fmla="*/ 358486 w 1279737"/>
                <a:gd name="connsiteY3" fmla="*/ 467338 h 519948"/>
                <a:gd name="connsiteX4" fmla="*/ 448108 w 1279737"/>
                <a:gd name="connsiteY4" fmla="*/ 369523 h 519948"/>
                <a:gd name="connsiteX5" fmla="*/ 657225 w 1279737"/>
                <a:gd name="connsiteY5" fmla="*/ 85013 h 519948"/>
                <a:gd name="connsiteX6" fmla="*/ 881279 w 1279737"/>
                <a:gd name="connsiteY6" fmla="*/ 0 h 519948"/>
                <a:gd name="connsiteX7" fmla="*/ 1075459 w 1279737"/>
                <a:gd name="connsiteY7" fmla="*/ 85013 h 519948"/>
                <a:gd name="connsiteX8" fmla="*/ 1279737 w 1279737"/>
                <a:gd name="connsiteY8" fmla="*/ 239103 h 519948"/>
                <a:gd name="connsiteX0" fmla="*/ 0 w 1279737"/>
                <a:gd name="connsiteY0" fmla="*/ 373760 h 521437"/>
                <a:gd name="connsiteX1" fmla="*/ 74685 w 1279737"/>
                <a:gd name="connsiteY1" fmla="*/ 469059 h 521437"/>
                <a:gd name="connsiteX2" fmla="*/ 238125 w 1279737"/>
                <a:gd name="connsiteY2" fmla="*/ 521398 h 521437"/>
                <a:gd name="connsiteX3" fmla="*/ 358486 w 1279737"/>
                <a:gd name="connsiteY3" fmla="*/ 468827 h 521437"/>
                <a:gd name="connsiteX4" fmla="*/ 448108 w 1279737"/>
                <a:gd name="connsiteY4" fmla="*/ 371012 h 521437"/>
                <a:gd name="connsiteX5" fmla="*/ 657225 w 1279737"/>
                <a:gd name="connsiteY5" fmla="*/ 86502 h 521437"/>
                <a:gd name="connsiteX6" fmla="*/ 881279 w 1279737"/>
                <a:gd name="connsiteY6" fmla="*/ 1489 h 521437"/>
                <a:gd name="connsiteX7" fmla="*/ 1130157 w 1279737"/>
                <a:gd name="connsiteY7" fmla="*/ 77567 h 521437"/>
                <a:gd name="connsiteX8" fmla="*/ 1279737 w 1279737"/>
                <a:gd name="connsiteY8" fmla="*/ 240592 h 521437"/>
                <a:gd name="connsiteX0" fmla="*/ 0 w 1312976"/>
                <a:gd name="connsiteY0" fmla="*/ 373760 h 521437"/>
                <a:gd name="connsiteX1" fmla="*/ 74685 w 1312976"/>
                <a:gd name="connsiteY1" fmla="*/ 469059 h 521437"/>
                <a:gd name="connsiteX2" fmla="*/ 238125 w 1312976"/>
                <a:gd name="connsiteY2" fmla="*/ 521398 h 521437"/>
                <a:gd name="connsiteX3" fmla="*/ 358486 w 1312976"/>
                <a:gd name="connsiteY3" fmla="*/ 468827 h 521437"/>
                <a:gd name="connsiteX4" fmla="*/ 448108 w 1312976"/>
                <a:gd name="connsiteY4" fmla="*/ 371012 h 521437"/>
                <a:gd name="connsiteX5" fmla="*/ 657225 w 1312976"/>
                <a:gd name="connsiteY5" fmla="*/ 86502 h 521437"/>
                <a:gd name="connsiteX6" fmla="*/ 881279 w 1312976"/>
                <a:gd name="connsiteY6" fmla="*/ 1489 h 521437"/>
                <a:gd name="connsiteX7" fmla="*/ 1130157 w 1312976"/>
                <a:gd name="connsiteY7" fmla="*/ 77567 h 521437"/>
                <a:gd name="connsiteX8" fmla="*/ 1312976 w 1312976"/>
                <a:gd name="connsiteY8" fmla="*/ 240593 h 521437"/>
                <a:gd name="connsiteX0" fmla="*/ 0 w 1312976"/>
                <a:gd name="connsiteY0" fmla="*/ 373760 h 521437"/>
                <a:gd name="connsiteX1" fmla="*/ 74685 w 1312976"/>
                <a:gd name="connsiteY1" fmla="*/ 469059 h 521437"/>
                <a:gd name="connsiteX2" fmla="*/ 238125 w 1312976"/>
                <a:gd name="connsiteY2" fmla="*/ 521398 h 521437"/>
                <a:gd name="connsiteX3" fmla="*/ 382259 w 1312976"/>
                <a:gd name="connsiteY3" fmla="*/ 468828 h 521437"/>
                <a:gd name="connsiteX4" fmla="*/ 448108 w 1312976"/>
                <a:gd name="connsiteY4" fmla="*/ 371012 h 521437"/>
                <a:gd name="connsiteX5" fmla="*/ 657225 w 1312976"/>
                <a:gd name="connsiteY5" fmla="*/ 86502 h 521437"/>
                <a:gd name="connsiteX6" fmla="*/ 881279 w 1312976"/>
                <a:gd name="connsiteY6" fmla="*/ 1489 h 521437"/>
                <a:gd name="connsiteX7" fmla="*/ 1130157 w 1312976"/>
                <a:gd name="connsiteY7" fmla="*/ 77567 h 521437"/>
                <a:gd name="connsiteX8" fmla="*/ 1312976 w 1312976"/>
                <a:gd name="connsiteY8" fmla="*/ 240593 h 521437"/>
                <a:gd name="connsiteX0" fmla="*/ 0 w 1312976"/>
                <a:gd name="connsiteY0" fmla="*/ 373760 h 521437"/>
                <a:gd name="connsiteX1" fmla="*/ 74685 w 1312976"/>
                <a:gd name="connsiteY1" fmla="*/ 469059 h 521437"/>
                <a:gd name="connsiteX2" fmla="*/ 238125 w 1312976"/>
                <a:gd name="connsiteY2" fmla="*/ 521398 h 521437"/>
                <a:gd name="connsiteX3" fmla="*/ 382259 w 1312976"/>
                <a:gd name="connsiteY3" fmla="*/ 468828 h 521437"/>
                <a:gd name="connsiteX4" fmla="*/ 465358 w 1312976"/>
                <a:gd name="connsiteY4" fmla="*/ 371013 h 521437"/>
                <a:gd name="connsiteX5" fmla="*/ 657225 w 1312976"/>
                <a:gd name="connsiteY5" fmla="*/ 86502 h 521437"/>
                <a:gd name="connsiteX6" fmla="*/ 881279 w 1312976"/>
                <a:gd name="connsiteY6" fmla="*/ 1489 h 521437"/>
                <a:gd name="connsiteX7" fmla="*/ 1130157 w 1312976"/>
                <a:gd name="connsiteY7" fmla="*/ 77567 h 521437"/>
                <a:gd name="connsiteX8" fmla="*/ 1312976 w 1312976"/>
                <a:gd name="connsiteY8" fmla="*/ 240593 h 521437"/>
                <a:gd name="connsiteX0" fmla="*/ 0 w 1238291"/>
                <a:gd name="connsiteY0" fmla="*/ 469059 h 521437"/>
                <a:gd name="connsiteX1" fmla="*/ 163440 w 1238291"/>
                <a:gd name="connsiteY1" fmla="*/ 521398 h 521437"/>
                <a:gd name="connsiteX2" fmla="*/ 307574 w 1238291"/>
                <a:gd name="connsiteY2" fmla="*/ 468828 h 521437"/>
                <a:gd name="connsiteX3" fmla="*/ 390673 w 1238291"/>
                <a:gd name="connsiteY3" fmla="*/ 371013 h 521437"/>
                <a:gd name="connsiteX4" fmla="*/ 582540 w 1238291"/>
                <a:gd name="connsiteY4" fmla="*/ 86502 h 521437"/>
                <a:gd name="connsiteX5" fmla="*/ 806594 w 1238291"/>
                <a:gd name="connsiteY5" fmla="*/ 1489 h 521437"/>
                <a:gd name="connsiteX6" fmla="*/ 1055472 w 1238291"/>
                <a:gd name="connsiteY6" fmla="*/ 77567 h 521437"/>
                <a:gd name="connsiteX7" fmla="*/ 1238291 w 1238291"/>
                <a:gd name="connsiteY7" fmla="*/ 240593 h 521437"/>
                <a:gd name="connsiteX0" fmla="*/ 0 w 1074851"/>
                <a:gd name="connsiteY0" fmla="*/ 521398 h 521398"/>
                <a:gd name="connsiteX1" fmla="*/ 144134 w 1074851"/>
                <a:gd name="connsiteY1" fmla="*/ 468828 h 521398"/>
                <a:gd name="connsiteX2" fmla="*/ 227233 w 1074851"/>
                <a:gd name="connsiteY2" fmla="*/ 371013 h 521398"/>
                <a:gd name="connsiteX3" fmla="*/ 419100 w 1074851"/>
                <a:gd name="connsiteY3" fmla="*/ 86502 h 521398"/>
                <a:gd name="connsiteX4" fmla="*/ 643154 w 1074851"/>
                <a:gd name="connsiteY4" fmla="*/ 1489 h 521398"/>
                <a:gd name="connsiteX5" fmla="*/ 892032 w 1074851"/>
                <a:gd name="connsiteY5" fmla="*/ 77567 h 521398"/>
                <a:gd name="connsiteX6" fmla="*/ 1074851 w 1074851"/>
                <a:gd name="connsiteY6" fmla="*/ 240593 h 521398"/>
                <a:gd name="connsiteX0" fmla="*/ 0 w 930717"/>
                <a:gd name="connsiteY0" fmla="*/ 468828 h 468828"/>
                <a:gd name="connsiteX1" fmla="*/ 83099 w 930717"/>
                <a:gd name="connsiteY1" fmla="*/ 371013 h 468828"/>
                <a:gd name="connsiteX2" fmla="*/ 274966 w 930717"/>
                <a:gd name="connsiteY2" fmla="*/ 86502 h 468828"/>
                <a:gd name="connsiteX3" fmla="*/ 499020 w 930717"/>
                <a:gd name="connsiteY3" fmla="*/ 1489 h 468828"/>
                <a:gd name="connsiteX4" fmla="*/ 747898 w 930717"/>
                <a:gd name="connsiteY4" fmla="*/ 77567 h 468828"/>
                <a:gd name="connsiteX5" fmla="*/ 930717 w 930717"/>
                <a:gd name="connsiteY5" fmla="*/ 240593 h 468828"/>
                <a:gd name="connsiteX0" fmla="*/ 0 w 847618"/>
                <a:gd name="connsiteY0" fmla="*/ 371013 h 371013"/>
                <a:gd name="connsiteX1" fmla="*/ 191867 w 847618"/>
                <a:gd name="connsiteY1" fmla="*/ 86502 h 371013"/>
                <a:gd name="connsiteX2" fmla="*/ 415921 w 847618"/>
                <a:gd name="connsiteY2" fmla="*/ 1489 h 371013"/>
                <a:gd name="connsiteX3" fmla="*/ 664799 w 847618"/>
                <a:gd name="connsiteY3" fmla="*/ 77567 h 371013"/>
                <a:gd name="connsiteX4" fmla="*/ 847618 w 847618"/>
                <a:gd name="connsiteY4" fmla="*/ 240593 h 371013"/>
                <a:gd name="connsiteX0" fmla="*/ 0 w 655751"/>
                <a:gd name="connsiteY0" fmla="*/ 86502 h 240593"/>
                <a:gd name="connsiteX1" fmla="*/ 224054 w 655751"/>
                <a:gd name="connsiteY1" fmla="*/ 1489 h 240593"/>
                <a:gd name="connsiteX2" fmla="*/ 472932 w 655751"/>
                <a:gd name="connsiteY2" fmla="*/ 77567 h 240593"/>
                <a:gd name="connsiteX3" fmla="*/ 655751 w 655751"/>
                <a:gd name="connsiteY3" fmla="*/ 240593 h 240593"/>
                <a:gd name="connsiteX0" fmla="*/ 0 w 431697"/>
                <a:gd name="connsiteY0" fmla="*/ 1489 h 240593"/>
                <a:gd name="connsiteX1" fmla="*/ 248878 w 431697"/>
                <a:gd name="connsiteY1" fmla="*/ 77567 h 240593"/>
                <a:gd name="connsiteX2" fmla="*/ 431697 w 431697"/>
                <a:gd name="connsiteY2" fmla="*/ 240593 h 240593"/>
                <a:gd name="connsiteX0" fmla="*/ 0 w 431697"/>
                <a:gd name="connsiteY0" fmla="*/ 0 h 239104"/>
                <a:gd name="connsiteX1" fmla="*/ 56560 w 431697"/>
                <a:gd name="connsiteY1" fmla="*/ 45915 h 239104"/>
                <a:gd name="connsiteX2" fmla="*/ 248878 w 431697"/>
                <a:gd name="connsiteY2" fmla="*/ 76078 h 239104"/>
                <a:gd name="connsiteX3" fmla="*/ 431697 w 431697"/>
                <a:gd name="connsiteY3" fmla="*/ 239104 h 239104"/>
                <a:gd name="connsiteX0" fmla="*/ 0 w 375137"/>
                <a:gd name="connsiteY0" fmla="*/ 2035 h 195224"/>
                <a:gd name="connsiteX1" fmla="*/ 192318 w 375137"/>
                <a:gd name="connsiteY1" fmla="*/ 32198 h 195224"/>
                <a:gd name="connsiteX2" fmla="*/ 375137 w 375137"/>
                <a:gd name="connsiteY2" fmla="*/ 195224 h 195224"/>
                <a:gd name="connsiteX0" fmla="*/ 0 w 375137"/>
                <a:gd name="connsiteY0" fmla="*/ 0 h 193189"/>
                <a:gd name="connsiteX1" fmla="*/ 46892 w 375137"/>
                <a:gd name="connsiteY1" fmla="*/ 15801 h 193189"/>
                <a:gd name="connsiteX2" fmla="*/ 192318 w 375137"/>
                <a:gd name="connsiteY2" fmla="*/ 30163 h 193189"/>
                <a:gd name="connsiteX3" fmla="*/ 375137 w 375137"/>
                <a:gd name="connsiteY3" fmla="*/ 193189 h 193189"/>
                <a:gd name="connsiteX0" fmla="*/ 0 w 375137"/>
                <a:gd name="connsiteY0" fmla="*/ 2035 h 195224"/>
                <a:gd name="connsiteX1" fmla="*/ 192318 w 375137"/>
                <a:gd name="connsiteY1" fmla="*/ 32198 h 195224"/>
                <a:gd name="connsiteX2" fmla="*/ 375137 w 375137"/>
                <a:gd name="connsiteY2" fmla="*/ 195224 h 195224"/>
                <a:gd name="connsiteX0" fmla="*/ 0 w 328245"/>
                <a:gd name="connsiteY0" fmla="*/ 17836 h 195224"/>
                <a:gd name="connsiteX1" fmla="*/ 145426 w 328245"/>
                <a:gd name="connsiteY1" fmla="*/ 32198 h 195224"/>
                <a:gd name="connsiteX2" fmla="*/ 328245 w 328245"/>
                <a:gd name="connsiteY2" fmla="*/ 195224 h 195224"/>
                <a:gd name="connsiteX0" fmla="*/ 792 w 329037"/>
                <a:gd name="connsiteY0" fmla="*/ 14321 h 191709"/>
                <a:gd name="connsiteX1" fmla="*/ 24238 w 329037"/>
                <a:gd name="connsiteY1" fmla="*/ 14321 h 191709"/>
                <a:gd name="connsiteX2" fmla="*/ 146218 w 329037"/>
                <a:gd name="connsiteY2" fmla="*/ 28683 h 191709"/>
                <a:gd name="connsiteX3" fmla="*/ 329037 w 329037"/>
                <a:gd name="connsiteY3" fmla="*/ 191709 h 191709"/>
                <a:gd name="connsiteX0" fmla="*/ 0 w 304799"/>
                <a:gd name="connsiteY0" fmla="*/ 14321 h 191709"/>
                <a:gd name="connsiteX1" fmla="*/ 121980 w 304799"/>
                <a:gd name="connsiteY1" fmla="*/ 28683 h 191709"/>
                <a:gd name="connsiteX2" fmla="*/ 304799 w 304799"/>
                <a:gd name="connsiteY2" fmla="*/ 191709 h 191709"/>
                <a:gd name="connsiteX0" fmla="*/ 0 w 304799"/>
                <a:gd name="connsiteY0" fmla="*/ 0 h 177388"/>
                <a:gd name="connsiteX1" fmla="*/ 187568 w 304799"/>
                <a:gd name="connsiteY1" fmla="*/ 63204 h 177388"/>
                <a:gd name="connsiteX2" fmla="*/ 304799 w 304799"/>
                <a:gd name="connsiteY2" fmla="*/ 177388 h 177388"/>
                <a:gd name="connsiteX0" fmla="*/ 0 w 304799"/>
                <a:gd name="connsiteY0" fmla="*/ 0 h 145786"/>
                <a:gd name="connsiteX1" fmla="*/ 187568 w 304799"/>
                <a:gd name="connsiteY1" fmla="*/ 31602 h 145786"/>
                <a:gd name="connsiteX2" fmla="*/ 304799 w 304799"/>
                <a:gd name="connsiteY2" fmla="*/ 145786 h 145786"/>
                <a:gd name="connsiteX0" fmla="*/ 0 w 382250"/>
                <a:gd name="connsiteY0" fmla="*/ 0 h 145788"/>
                <a:gd name="connsiteX1" fmla="*/ 265019 w 382250"/>
                <a:gd name="connsiteY1" fmla="*/ 31604 h 145788"/>
                <a:gd name="connsiteX2" fmla="*/ 382250 w 382250"/>
                <a:gd name="connsiteY2" fmla="*/ 145788 h 145788"/>
                <a:gd name="connsiteX0" fmla="*/ 0 w 382250"/>
                <a:gd name="connsiteY0" fmla="*/ 0 h 145788"/>
                <a:gd name="connsiteX1" fmla="*/ 131676 w 382250"/>
                <a:gd name="connsiteY1" fmla="*/ 7900 h 145788"/>
                <a:gd name="connsiteX2" fmla="*/ 265019 w 382250"/>
                <a:gd name="connsiteY2" fmla="*/ 31604 h 145788"/>
                <a:gd name="connsiteX3" fmla="*/ 382250 w 382250"/>
                <a:gd name="connsiteY3" fmla="*/ 145788 h 145788"/>
                <a:gd name="connsiteX0" fmla="*/ 0 w 382250"/>
                <a:gd name="connsiteY0" fmla="*/ 5266 h 151054"/>
                <a:gd name="connsiteX1" fmla="*/ 151232 w 382250"/>
                <a:gd name="connsiteY1" fmla="*/ 5267 h 151054"/>
                <a:gd name="connsiteX2" fmla="*/ 265019 w 382250"/>
                <a:gd name="connsiteY2" fmla="*/ 36870 h 151054"/>
                <a:gd name="connsiteX3" fmla="*/ 382250 w 382250"/>
                <a:gd name="connsiteY3" fmla="*/ 151054 h 151054"/>
                <a:gd name="connsiteX0" fmla="*/ 0 w 382250"/>
                <a:gd name="connsiteY0" fmla="*/ 5267 h 151054"/>
                <a:gd name="connsiteX1" fmla="*/ 151232 w 382250"/>
                <a:gd name="connsiteY1" fmla="*/ 5267 h 151054"/>
                <a:gd name="connsiteX2" fmla="*/ 265019 w 382250"/>
                <a:gd name="connsiteY2" fmla="*/ 36870 h 151054"/>
                <a:gd name="connsiteX3" fmla="*/ 382250 w 382250"/>
                <a:gd name="connsiteY3" fmla="*/ 151054 h 151054"/>
                <a:gd name="connsiteX0" fmla="*/ 0 w 382250"/>
                <a:gd name="connsiteY0" fmla="*/ 5267 h 151054"/>
                <a:gd name="connsiteX1" fmla="*/ 151232 w 382250"/>
                <a:gd name="connsiteY1" fmla="*/ 5267 h 151054"/>
                <a:gd name="connsiteX2" fmla="*/ 265019 w 382250"/>
                <a:gd name="connsiteY2" fmla="*/ 36870 h 151054"/>
                <a:gd name="connsiteX3" fmla="*/ 382250 w 382250"/>
                <a:gd name="connsiteY3" fmla="*/ 151054 h 151054"/>
                <a:gd name="connsiteX0" fmla="*/ 0 w 374653"/>
                <a:gd name="connsiteY0" fmla="*/ 0 h 183643"/>
                <a:gd name="connsiteX1" fmla="*/ 143635 w 374653"/>
                <a:gd name="connsiteY1" fmla="*/ 37856 h 183643"/>
                <a:gd name="connsiteX2" fmla="*/ 257422 w 374653"/>
                <a:gd name="connsiteY2" fmla="*/ 69459 h 183643"/>
                <a:gd name="connsiteX3" fmla="*/ 374653 w 374653"/>
                <a:gd name="connsiteY3" fmla="*/ 183643 h 183643"/>
                <a:gd name="connsiteX0" fmla="*/ 0 w 374653"/>
                <a:gd name="connsiteY0" fmla="*/ 0 h 183643"/>
                <a:gd name="connsiteX1" fmla="*/ 149920 w 374653"/>
                <a:gd name="connsiteY1" fmla="*/ 33647 h 183643"/>
                <a:gd name="connsiteX2" fmla="*/ 257422 w 374653"/>
                <a:gd name="connsiteY2" fmla="*/ 69459 h 183643"/>
                <a:gd name="connsiteX3" fmla="*/ 374653 w 374653"/>
                <a:gd name="connsiteY3" fmla="*/ 183643 h 183643"/>
                <a:gd name="connsiteX0" fmla="*/ 0 w 374653"/>
                <a:gd name="connsiteY0" fmla="*/ 0 h 183643"/>
                <a:gd name="connsiteX1" fmla="*/ 149920 w 374653"/>
                <a:gd name="connsiteY1" fmla="*/ 33647 h 183643"/>
                <a:gd name="connsiteX2" fmla="*/ 273815 w 374653"/>
                <a:gd name="connsiteY2" fmla="*/ 81546 h 183643"/>
                <a:gd name="connsiteX3" fmla="*/ 374653 w 374653"/>
                <a:gd name="connsiteY3" fmla="*/ 183643 h 183643"/>
                <a:gd name="connsiteX0" fmla="*/ 0 w 374653"/>
                <a:gd name="connsiteY0" fmla="*/ 0 h 183643"/>
                <a:gd name="connsiteX1" fmla="*/ 161415 w 374653"/>
                <a:gd name="connsiteY1" fmla="*/ 15262 h 183643"/>
                <a:gd name="connsiteX2" fmla="*/ 273815 w 374653"/>
                <a:gd name="connsiteY2" fmla="*/ 81546 h 183643"/>
                <a:gd name="connsiteX3" fmla="*/ 374653 w 374653"/>
                <a:gd name="connsiteY3" fmla="*/ 183643 h 183643"/>
                <a:gd name="connsiteX0" fmla="*/ 0 w 374653"/>
                <a:gd name="connsiteY0" fmla="*/ 0 h 183643"/>
                <a:gd name="connsiteX1" fmla="*/ 161415 w 374653"/>
                <a:gd name="connsiteY1" fmla="*/ 15262 h 183643"/>
                <a:gd name="connsiteX2" fmla="*/ 298909 w 374653"/>
                <a:gd name="connsiteY2" fmla="*/ 78082 h 183643"/>
                <a:gd name="connsiteX3" fmla="*/ 374653 w 374653"/>
                <a:gd name="connsiteY3" fmla="*/ 183643 h 183643"/>
                <a:gd name="connsiteX0" fmla="*/ 0 w 374653"/>
                <a:gd name="connsiteY0" fmla="*/ 0 h 183643"/>
                <a:gd name="connsiteX1" fmla="*/ 161415 w 374653"/>
                <a:gd name="connsiteY1" fmla="*/ 15262 h 183643"/>
                <a:gd name="connsiteX2" fmla="*/ 297876 w 374653"/>
                <a:gd name="connsiteY2" fmla="*/ 70272 h 183643"/>
                <a:gd name="connsiteX3" fmla="*/ 374653 w 374653"/>
                <a:gd name="connsiteY3" fmla="*/ 183643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653" h="183643">
                  <a:moveTo>
                    <a:pt x="0" y="0"/>
                  </a:moveTo>
                  <a:cubicBezTo>
                    <a:pt x="21946" y="1317"/>
                    <a:pt x="111769" y="3550"/>
                    <a:pt x="161415" y="15262"/>
                  </a:cubicBezTo>
                  <a:cubicBezTo>
                    <a:pt x="211061" y="26974"/>
                    <a:pt x="256114" y="47291"/>
                    <a:pt x="297876" y="70272"/>
                  </a:cubicBezTo>
                  <a:cubicBezTo>
                    <a:pt x="352583" y="99837"/>
                    <a:pt x="361121" y="166758"/>
                    <a:pt x="374653" y="183643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00">
                <a:cs typeface="Arial" pitchFamily="34" charset="0"/>
              </a:endParaRPr>
            </a:p>
          </p:txBody>
        </p:sp>
        <p:sp>
          <p:nvSpPr>
            <p:cNvPr id="415" name="Ellipse 414"/>
            <p:cNvSpPr/>
            <p:nvPr/>
          </p:nvSpPr>
          <p:spPr>
            <a:xfrm>
              <a:off x="2112838" y="3327278"/>
              <a:ext cx="72000" cy="77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</p:grpSp>
      <p:grpSp>
        <p:nvGrpSpPr>
          <p:cNvPr id="7" name="Groupe 415"/>
          <p:cNvGrpSpPr/>
          <p:nvPr/>
        </p:nvGrpSpPr>
        <p:grpSpPr>
          <a:xfrm>
            <a:off x="8051556" y="3671003"/>
            <a:ext cx="610857" cy="380352"/>
            <a:chOff x="6441952" y="3674939"/>
            <a:chExt cx="1258198" cy="788198"/>
          </a:xfrm>
        </p:grpSpPr>
        <p:sp>
          <p:nvSpPr>
            <p:cNvPr id="417" name="Forme libre 416"/>
            <p:cNvSpPr/>
            <p:nvPr/>
          </p:nvSpPr>
          <p:spPr bwMode="auto">
            <a:xfrm flipH="1" flipV="1">
              <a:off x="6476999" y="3717036"/>
              <a:ext cx="1223151" cy="746101"/>
            </a:xfrm>
            <a:custGeom>
              <a:avLst/>
              <a:gdLst>
                <a:gd name="connsiteX0" fmla="*/ 0 w 985837"/>
                <a:gd name="connsiteY0" fmla="*/ 383381 h 531813"/>
                <a:gd name="connsiteX1" fmla="*/ 238125 w 985837"/>
                <a:gd name="connsiteY1" fmla="*/ 531019 h 531813"/>
                <a:gd name="connsiteX2" fmla="*/ 466725 w 985837"/>
                <a:gd name="connsiteY2" fmla="*/ 388144 h 531813"/>
                <a:gd name="connsiteX3" fmla="*/ 638175 w 985837"/>
                <a:gd name="connsiteY3" fmla="*/ 88106 h 531813"/>
                <a:gd name="connsiteX4" fmla="*/ 828675 w 985837"/>
                <a:gd name="connsiteY4" fmla="*/ 7144 h 531813"/>
                <a:gd name="connsiteX5" fmla="*/ 985837 w 985837"/>
                <a:gd name="connsiteY5" fmla="*/ 45244 h 531813"/>
                <a:gd name="connsiteX0" fmla="*/ 0 w 1120269"/>
                <a:gd name="connsiteY0" fmla="*/ 389410 h 537842"/>
                <a:gd name="connsiteX1" fmla="*/ 238125 w 1120269"/>
                <a:gd name="connsiteY1" fmla="*/ 537048 h 537842"/>
                <a:gd name="connsiteX2" fmla="*/ 466725 w 1120269"/>
                <a:gd name="connsiteY2" fmla="*/ 394173 h 537842"/>
                <a:gd name="connsiteX3" fmla="*/ 638175 w 1120269"/>
                <a:gd name="connsiteY3" fmla="*/ 94135 h 537842"/>
                <a:gd name="connsiteX4" fmla="*/ 828675 w 1120269"/>
                <a:gd name="connsiteY4" fmla="*/ 13173 h 537842"/>
                <a:gd name="connsiteX5" fmla="*/ 1120269 w 1120269"/>
                <a:gd name="connsiteY5" fmla="*/ 173170 h 537842"/>
                <a:gd name="connsiteX0" fmla="*/ 0 w 1120269"/>
                <a:gd name="connsiteY0" fmla="*/ 396554 h 544986"/>
                <a:gd name="connsiteX1" fmla="*/ 238125 w 1120269"/>
                <a:gd name="connsiteY1" fmla="*/ 544192 h 544986"/>
                <a:gd name="connsiteX2" fmla="*/ 466725 w 1120269"/>
                <a:gd name="connsiteY2" fmla="*/ 401317 h 544986"/>
                <a:gd name="connsiteX3" fmla="*/ 638175 w 1120269"/>
                <a:gd name="connsiteY3" fmla="*/ 101279 h 544986"/>
                <a:gd name="connsiteX4" fmla="*/ 911152 w 1120269"/>
                <a:gd name="connsiteY4" fmla="*/ 13173 h 544986"/>
                <a:gd name="connsiteX5" fmla="*/ 1120269 w 1120269"/>
                <a:gd name="connsiteY5" fmla="*/ 180314 h 544986"/>
                <a:gd name="connsiteX0" fmla="*/ 0 w 1120269"/>
                <a:gd name="connsiteY0" fmla="*/ 404151 h 552583"/>
                <a:gd name="connsiteX1" fmla="*/ 238125 w 1120269"/>
                <a:gd name="connsiteY1" fmla="*/ 551789 h 552583"/>
                <a:gd name="connsiteX2" fmla="*/ 466725 w 1120269"/>
                <a:gd name="connsiteY2" fmla="*/ 408914 h 552583"/>
                <a:gd name="connsiteX3" fmla="*/ 638175 w 1120269"/>
                <a:gd name="connsiteY3" fmla="*/ 108876 h 552583"/>
                <a:gd name="connsiteX4" fmla="*/ 911152 w 1120269"/>
                <a:gd name="connsiteY4" fmla="*/ 20770 h 552583"/>
                <a:gd name="connsiteX5" fmla="*/ 1120269 w 1120269"/>
                <a:gd name="connsiteY5" fmla="*/ 233495 h 552583"/>
                <a:gd name="connsiteX0" fmla="*/ 0 w 1139393"/>
                <a:gd name="connsiteY0" fmla="*/ 404151 h 552583"/>
                <a:gd name="connsiteX1" fmla="*/ 238125 w 1139393"/>
                <a:gd name="connsiteY1" fmla="*/ 551789 h 552583"/>
                <a:gd name="connsiteX2" fmla="*/ 466725 w 1139393"/>
                <a:gd name="connsiteY2" fmla="*/ 408914 h 552583"/>
                <a:gd name="connsiteX3" fmla="*/ 638175 w 1139393"/>
                <a:gd name="connsiteY3" fmla="*/ 108876 h 552583"/>
                <a:gd name="connsiteX4" fmla="*/ 911152 w 1139393"/>
                <a:gd name="connsiteY4" fmla="*/ 20770 h 552583"/>
                <a:gd name="connsiteX5" fmla="*/ 1120269 w 1139393"/>
                <a:gd name="connsiteY5" fmla="*/ 233495 h 552583"/>
                <a:gd name="connsiteX0" fmla="*/ 0 w 1139393"/>
                <a:gd name="connsiteY0" fmla="*/ 404151 h 566878"/>
                <a:gd name="connsiteX1" fmla="*/ 74685 w 1139393"/>
                <a:gd name="connsiteY1" fmla="*/ 499450 h 566878"/>
                <a:gd name="connsiteX2" fmla="*/ 238125 w 1139393"/>
                <a:gd name="connsiteY2" fmla="*/ 551789 h 566878"/>
                <a:gd name="connsiteX3" fmla="*/ 466725 w 1139393"/>
                <a:gd name="connsiteY3" fmla="*/ 408914 h 566878"/>
                <a:gd name="connsiteX4" fmla="*/ 638175 w 1139393"/>
                <a:gd name="connsiteY4" fmla="*/ 108876 h 566878"/>
                <a:gd name="connsiteX5" fmla="*/ 911152 w 1139393"/>
                <a:gd name="connsiteY5" fmla="*/ 20770 h 566878"/>
                <a:gd name="connsiteX6" fmla="*/ 1120269 w 1139393"/>
                <a:gd name="connsiteY6" fmla="*/ 233495 h 566878"/>
                <a:gd name="connsiteX0" fmla="*/ 0 w 1139393"/>
                <a:gd name="connsiteY0" fmla="*/ 404151 h 565958"/>
                <a:gd name="connsiteX1" fmla="*/ 74685 w 1139393"/>
                <a:gd name="connsiteY1" fmla="*/ 499450 h 565958"/>
                <a:gd name="connsiteX2" fmla="*/ 238125 w 1139393"/>
                <a:gd name="connsiteY2" fmla="*/ 551789 h 565958"/>
                <a:gd name="connsiteX3" fmla="*/ 492919 w 1139393"/>
                <a:gd name="connsiteY3" fmla="*/ 414437 h 565958"/>
                <a:gd name="connsiteX4" fmla="*/ 638175 w 1139393"/>
                <a:gd name="connsiteY4" fmla="*/ 108876 h 565958"/>
                <a:gd name="connsiteX5" fmla="*/ 911152 w 1139393"/>
                <a:gd name="connsiteY5" fmla="*/ 20770 h 565958"/>
                <a:gd name="connsiteX6" fmla="*/ 1120269 w 1139393"/>
                <a:gd name="connsiteY6" fmla="*/ 233495 h 565958"/>
                <a:gd name="connsiteX0" fmla="*/ 0 w 1139393"/>
                <a:gd name="connsiteY0" fmla="*/ 402815 h 564622"/>
                <a:gd name="connsiteX1" fmla="*/ 74685 w 1139393"/>
                <a:gd name="connsiteY1" fmla="*/ 498114 h 564622"/>
                <a:gd name="connsiteX2" fmla="*/ 238125 w 1139393"/>
                <a:gd name="connsiteY2" fmla="*/ 550453 h 564622"/>
                <a:gd name="connsiteX3" fmla="*/ 492919 w 1139393"/>
                <a:gd name="connsiteY3" fmla="*/ 413101 h 564622"/>
                <a:gd name="connsiteX4" fmla="*/ 657225 w 1139393"/>
                <a:gd name="connsiteY4" fmla="*/ 115557 h 564622"/>
                <a:gd name="connsiteX5" fmla="*/ 911152 w 1139393"/>
                <a:gd name="connsiteY5" fmla="*/ 19434 h 564622"/>
                <a:gd name="connsiteX6" fmla="*/ 1120269 w 1139393"/>
                <a:gd name="connsiteY6" fmla="*/ 232159 h 564622"/>
                <a:gd name="connsiteX0" fmla="*/ 0 w 1139393"/>
                <a:gd name="connsiteY0" fmla="*/ 381079 h 542886"/>
                <a:gd name="connsiteX1" fmla="*/ 74685 w 1139393"/>
                <a:gd name="connsiteY1" fmla="*/ 476378 h 542886"/>
                <a:gd name="connsiteX2" fmla="*/ 238125 w 1139393"/>
                <a:gd name="connsiteY2" fmla="*/ 528717 h 542886"/>
                <a:gd name="connsiteX3" fmla="*/ 492919 w 1139393"/>
                <a:gd name="connsiteY3" fmla="*/ 391365 h 542886"/>
                <a:gd name="connsiteX4" fmla="*/ 657225 w 1139393"/>
                <a:gd name="connsiteY4" fmla="*/ 93821 h 542886"/>
                <a:gd name="connsiteX5" fmla="*/ 926089 w 1139393"/>
                <a:gd name="connsiteY5" fmla="*/ 19434 h 542886"/>
                <a:gd name="connsiteX6" fmla="*/ 1120269 w 1139393"/>
                <a:gd name="connsiteY6" fmla="*/ 210423 h 542886"/>
                <a:gd name="connsiteX0" fmla="*/ 0 w 1120269"/>
                <a:gd name="connsiteY0" fmla="*/ 363416 h 525223"/>
                <a:gd name="connsiteX1" fmla="*/ 74685 w 1120269"/>
                <a:gd name="connsiteY1" fmla="*/ 458715 h 525223"/>
                <a:gd name="connsiteX2" fmla="*/ 238125 w 1120269"/>
                <a:gd name="connsiteY2" fmla="*/ 511054 h 525223"/>
                <a:gd name="connsiteX3" fmla="*/ 492919 w 1120269"/>
                <a:gd name="connsiteY3" fmla="*/ 373702 h 525223"/>
                <a:gd name="connsiteX4" fmla="*/ 657225 w 1120269"/>
                <a:gd name="connsiteY4" fmla="*/ 76158 h 525223"/>
                <a:gd name="connsiteX5" fmla="*/ 926089 w 1120269"/>
                <a:gd name="connsiteY5" fmla="*/ 1771 h 525223"/>
                <a:gd name="connsiteX6" fmla="*/ 1060522 w 1120269"/>
                <a:gd name="connsiteY6" fmla="*/ 86784 h 525223"/>
                <a:gd name="connsiteX7" fmla="*/ 1120269 w 1120269"/>
                <a:gd name="connsiteY7" fmla="*/ 192760 h 525223"/>
                <a:gd name="connsiteX0" fmla="*/ 0 w 1180017"/>
                <a:gd name="connsiteY0" fmla="*/ 363416 h 525223"/>
                <a:gd name="connsiteX1" fmla="*/ 74685 w 1180017"/>
                <a:gd name="connsiteY1" fmla="*/ 458715 h 525223"/>
                <a:gd name="connsiteX2" fmla="*/ 238125 w 1180017"/>
                <a:gd name="connsiteY2" fmla="*/ 511054 h 525223"/>
                <a:gd name="connsiteX3" fmla="*/ 492919 w 1180017"/>
                <a:gd name="connsiteY3" fmla="*/ 373702 h 525223"/>
                <a:gd name="connsiteX4" fmla="*/ 657225 w 1180017"/>
                <a:gd name="connsiteY4" fmla="*/ 76158 h 525223"/>
                <a:gd name="connsiteX5" fmla="*/ 926089 w 1180017"/>
                <a:gd name="connsiteY5" fmla="*/ 1771 h 525223"/>
                <a:gd name="connsiteX6" fmla="*/ 1060522 w 1180017"/>
                <a:gd name="connsiteY6" fmla="*/ 86784 h 525223"/>
                <a:gd name="connsiteX7" fmla="*/ 1180017 w 1180017"/>
                <a:gd name="connsiteY7" fmla="*/ 214303 h 525223"/>
                <a:gd name="connsiteX0" fmla="*/ 0 w 1180017"/>
                <a:gd name="connsiteY0" fmla="*/ 374042 h 535849"/>
                <a:gd name="connsiteX1" fmla="*/ 74685 w 1180017"/>
                <a:gd name="connsiteY1" fmla="*/ 469341 h 535849"/>
                <a:gd name="connsiteX2" fmla="*/ 238125 w 1180017"/>
                <a:gd name="connsiteY2" fmla="*/ 521680 h 535849"/>
                <a:gd name="connsiteX3" fmla="*/ 492919 w 1180017"/>
                <a:gd name="connsiteY3" fmla="*/ 384328 h 535849"/>
                <a:gd name="connsiteX4" fmla="*/ 657225 w 1180017"/>
                <a:gd name="connsiteY4" fmla="*/ 86784 h 535849"/>
                <a:gd name="connsiteX5" fmla="*/ 881279 w 1180017"/>
                <a:gd name="connsiteY5" fmla="*/ 1771 h 535849"/>
                <a:gd name="connsiteX6" fmla="*/ 1060522 w 1180017"/>
                <a:gd name="connsiteY6" fmla="*/ 97410 h 535849"/>
                <a:gd name="connsiteX7" fmla="*/ 1180017 w 1180017"/>
                <a:gd name="connsiteY7" fmla="*/ 224929 h 535849"/>
                <a:gd name="connsiteX0" fmla="*/ 0 w 1180017"/>
                <a:gd name="connsiteY0" fmla="*/ 372271 h 534078"/>
                <a:gd name="connsiteX1" fmla="*/ 74685 w 1180017"/>
                <a:gd name="connsiteY1" fmla="*/ 467570 h 534078"/>
                <a:gd name="connsiteX2" fmla="*/ 238125 w 1180017"/>
                <a:gd name="connsiteY2" fmla="*/ 519909 h 534078"/>
                <a:gd name="connsiteX3" fmla="*/ 492919 w 1180017"/>
                <a:gd name="connsiteY3" fmla="*/ 382557 h 534078"/>
                <a:gd name="connsiteX4" fmla="*/ 657225 w 1180017"/>
                <a:gd name="connsiteY4" fmla="*/ 85013 h 534078"/>
                <a:gd name="connsiteX5" fmla="*/ 881279 w 1180017"/>
                <a:gd name="connsiteY5" fmla="*/ 0 h 534078"/>
                <a:gd name="connsiteX6" fmla="*/ 1075459 w 1180017"/>
                <a:gd name="connsiteY6" fmla="*/ 85013 h 534078"/>
                <a:gd name="connsiteX7" fmla="*/ 1180017 w 1180017"/>
                <a:gd name="connsiteY7" fmla="*/ 223158 h 534078"/>
                <a:gd name="connsiteX0" fmla="*/ 0 w 1180017"/>
                <a:gd name="connsiteY0" fmla="*/ 372271 h 521680"/>
                <a:gd name="connsiteX1" fmla="*/ 74685 w 1180017"/>
                <a:gd name="connsiteY1" fmla="*/ 467570 h 521680"/>
                <a:gd name="connsiteX2" fmla="*/ 238125 w 1180017"/>
                <a:gd name="connsiteY2" fmla="*/ 519909 h 521680"/>
                <a:gd name="connsiteX3" fmla="*/ 388360 w 1180017"/>
                <a:gd name="connsiteY3" fmla="*/ 478196 h 521680"/>
                <a:gd name="connsiteX4" fmla="*/ 492919 w 1180017"/>
                <a:gd name="connsiteY4" fmla="*/ 382557 h 521680"/>
                <a:gd name="connsiteX5" fmla="*/ 657225 w 1180017"/>
                <a:gd name="connsiteY5" fmla="*/ 85013 h 521680"/>
                <a:gd name="connsiteX6" fmla="*/ 881279 w 1180017"/>
                <a:gd name="connsiteY6" fmla="*/ 0 h 521680"/>
                <a:gd name="connsiteX7" fmla="*/ 1075459 w 1180017"/>
                <a:gd name="connsiteY7" fmla="*/ 85013 h 521680"/>
                <a:gd name="connsiteX8" fmla="*/ 1180017 w 1180017"/>
                <a:gd name="connsiteY8" fmla="*/ 223158 h 521680"/>
                <a:gd name="connsiteX0" fmla="*/ 0 w 1180017"/>
                <a:gd name="connsiteY0" fmla="*/ 372271 h 521680"/>
                <a:gd name="connsiteX1" fmla="*/ 74685 w 1180017"/>
                <a:gd name="connsiteY1" fmla="*/ 467570 h 521680"/>
                <a:gd name="connsiteX2" fmla="*/ 238125 w 1180017"/>
                <a:gd name="connsiteY2" fmla="*/ 519909 h 521680"/>
                <a:gd name="connsiteX3" fmla="*/ 388360 w 1180017"/>
                <a:gd name="connsiteY3" fmla="*/ 478196 h 521680"/>
                <a:gd name="connsiteX4" fmla="*/ 448108 w 1180017"/>
                <a:gd name="connsiteY4" fmla="*/ 369523 h 521680"/>
                <a:gd name="connsiteX5" fmla="*/ 657225 w 1180017"/>
                <a:gd name="connsiteY5" fmla="*/ 85013 h 521680"/>
                <a:gd name="connsiteX6" fmla="*/ 881279 w 1180017"/>
                <a:gd name="connsiteY6" fmla="*/ 0 h 521680"/>
                <a:gd name="connsiteX7" fmla="*/ 1075459 w 1180017"/>
                <a:gd name="connsiteY7" fmla="*/ 85013 h 521680"/>
                <a:gd name="connsiteX8" fmla="*/ 1180017 w 1180017"/>
                <a:gd name="connsiteY8" fmla="*/ 223158 h 521680"/>
                <a:gd name="connsiteX0" fmla="*/ 0 w 1180017"/>
                <a:gd name="connsiteY0" fmla="*/ 372271 h 519948"/>
                <a:gd name="connsiteX1" fmla="*/ 74685 w 1180017"/>
                <a:gd name="connsiteY1" fmla="*/ 467570 h 519948"/>
                <a:gd name="connsiteX2" fmla="*/ 238125 w 1180017"/>
                <a:gd name="connsiteY2" fmla="*/ 519909 h 519948"/>
                <a:gd name="connsiteX3" fmla="*/ 358486 w 1180017"/>
                <a:gd name="connsiteY3" fmla="*/ 467338 h 519948"/>
                <a:gd name="connsiteX4" fmla="*/ 448108 w 1180017"/>
                <a:gd name="connsiteY4" fmla="*/ 369523 h 519948"/>
                <a:gd name="connsiteX5" fmla="*/ 657225 w 1180017"/>
                <a:gd name="connsiteY5" fmla="*/ 85013 h 519948"/>
                <a:gd name="connsiteX6" fmla="*/ 881279 w 1180017"/>
                <a:gd name="connsiteY6" fmla="*/ 0 h 519948"/>
                <a:gd name="connsiteX7" fmla="*/ 1075459 w 1180017"/>
                <a:gd name="connsiteY7" fmla="*/ 85013 h 519948"/>
                <a:gd name="connsiteX8" fmla="*/ 1180017 w 1180017"/>
                <a:gd name="connsiteY8" fmla="*/ 223158 h 519948"/>
                <a:gd name="connsiteX0" fmla="*/ 0 w 1279737"/>
                <a:gd name="connsiteY0" fmla="*/ 372271 h 519948"/>
                <a:gd name="connsiteX1" fmla="*/ 74685 w 1279737"/>
                <a:gd name="connsiteY1" fmla="*/ 467570 h 519948"/>
                <a:gd name="connsiteX2" fmla="*/ 238125 w 1279737"/>
                <a:gd name="connsiteY2" fmla="*/ 519909 h 519948"/>
                <a:gd name="connsiteX3" fmla="*/ 358486 w 1279737"/>
                <a:gd name="connsiteY3" fmla="*/ 467338 h 519948"/>
                <a:gd name="connsiteX4" fmla="*/ 448108 w 1279737"/>
                <a:gd name="connsiteY4" fmla="*/ 369523 h 519948"/>
                <a:gd name="connsiteX5" fmla="*/ 657225 w 1279737"/>
                <a:gd name="connsiteY5" fmla="*/ 85013 h 519948"/>
                <a:gd name="connsiteX6" fmla="*/ 881279 w 1279737"/>
                <a:gd name="connsiteY6" fmla="*/ 0 h 519948"/>
                <a:gd name="connsiteX7" fmla="*/ 1075459 w 1279737"/>
                <a:gd name="connsiteY7" fmla="*/ 85013 h 519948"/>
                <a:gd name="connsiteX8" fmla="*/ 1279737 w 1279737"/>
                <a:gd name="connsiteY8" fmla="*/ 239103 h 519948"/>
                <a:gd name="connsiteX0" fmla="*/ 0 w 1279737"/>
                <a:gd name="connsiteY0" fmla="*/ 373760 h 521437"/>
                <a:gd name="connsiteX1" fmla="*/ 74685 w 1279737"/>
                <a:gd name="connsiteY1" fmla="*/ 469059 h 521437"/>
                <a:gd name="connsiteX2" fmla="*/ 238125 w 1279737"/>
                <a:gd name="connsiteY2" fmla="*/ 521398 h 521437"/>
                <a:gd name="connsiteX3" fmla="*/ 358486 w 1279737"/>
                <a:gd name="connsiteY3" fmla="*/ 468827 h 521437"/>
                <a:gd name="connsiteX4" fmla="*/ 448108 w 1279737"/>
                <a:gd name="connsiteY4" fmla="*/ 371012 h 521437"/>
                <a:gd name="connsiteX5" fmla="*/ 657225 w 1279737"/>
                <a:gd name="connsiteY5" fmla="*/ 86502 h 521437"/>
                <a:gd name="connsiteX6" fmla="*/ 881279 w 1279737"/>
                <a:gd name="connsiteY6" fmla="*/ 1489 h 521437"/>
                <a:gd name="connsiteX7" fmla="*/ 1130157 w 1279737"/>
                <a:gd name="connsiteY7" fmla="*/ 77567 h 521437"/>
                <a:gd name="connsiteX8" fmla="*/ 1279737 w 1279737"/>
                <a:gd name="connsiteY8" fmla="*/ 240592 h 521437"/>
                <a:gd name="connsiteX0" fmla="*/ 0 w 1312976"/>
                <a:gd name="connsiteY0" fmla="*/ 373760 h 521437"/>
                <a:gd name="connsiteX1" fmla="*/ 74685 w 1312976"/>
                <a:gd name="connsiteY1" fmla="*/ 469059 h 521437"/>
                <a:gd name="connsiteX2" fmla="*/ 238125 w 1312976"/>
                <a:gd name="connsiteY2" fmla="*/ 521398 h 521437"/>
                <a:gd name="connsiteX3" fmla="*/ 358486 w 1312976"/>
                <a:gd name="connsiteY3" fmla="*/ 468827 h 521437"/>
                <a:gd name="connsiteX4" fmla="*/ 448108 w 1312976"/>
                <a:gd name="connsiteY4" fmla="*/ 371012 h 521437"/>
                <a:gd name="connsiteX5" fmla="*/ 657225 w 1312976"/>
                <a:gd name="connsiteY5" fmla="*/ 86502 h 521437"/>
                <a:gd name="connsiteX6" fmla="*/ 881279 w 1312976"/>
                <a:gd name="connsiteY6" fmla="*/ 1489 h 521437"/>
                <a:gd name="connsiteX7" fmla="*/ 1130157 w 1312976"/>
                <a:gd name="connsiteY7" fmla="*/ 77567 h 521437"/>
                <a:gd name="connsiteX8" fmla="*/ 1312976 w 1312976"/>
                <a:gd name="connsiteY8" fmla="*/ 240593 h 521437"/>
                <a:gd name="connsiteX0" fmla="*/ 0 w 1312976"/>
                <a:gd name="connsiteY0" fmla="*/ 373760 h 521437"/>
                <a:gd name="connsiteX1" fmla="*/ 74685 w 1312976"/>
                <a:gd name="connsiteY1" fmla="*/ 469059 h 521437"/>
                <a:gd name="connsiteX2" fmla="*/ 238125 w 1312976"/>
                <a:gd name="connsiteY2" fmla="*/ 521398 h 521437"/>
                <a:gd name="connsiteX3" fmla="*/ 382259 w 1312976"/>
                <a:gd name="connsiteY3" fmla="*/ 468828 h 521437"/>
                <a:gd name="connsiteX4" fmla="*/ 448108 w 1312976"/>
                <a:gd name="connsiteY4" fmla="*/ 371012 h 521437"/>
                <a:gd name="connsiteX5" fmla="*/ 657225 w 1312976"/>
                <a:gd name="connsiteY5" fmla="*/ 86502 h 521437"/>
                <a:gd name="connsiteX6" fmla="*/ 881279 w 1312976"/>
                <a:gd name="connsiteY6" fmla="*/ 1489 h 521437"/>
                <a:gd name="connsiteX7" fmla="*/ 1130157 w 1312976"/>
                <a:gd name="connsiteY7" fmla="*/ 77567 h 521437"/>
                <a:gd name="connsiteX8" fmla="*/ 1312976 w 1312976"/>
                <a:gd name="connsiteY8" fmla="*/ 240593 h 521437"/>
                <a:gd name="connsiteX0" fmla="*/ 0 w 1312976"/>
                <a:gd name="connsiteY0" fmla="*/ 373760 h 521437"/>
                <a:gd name="connsiteX1" fmla="*/ 74685 w 1312976"/>
                <a:gd name="connsiteY1" fmla="*/ 469059 h 521437"/>
                <a:gd name="connsiteX2" fmla="*/ 238125 w 1312976"/>
                <a:gd name="connsiteY2" fmla="*/ 521398 h 521437"/>
                <a:gd name="connsiteX3" fmla="*/ 382259 w 1312976"/>
                <a:gd name="connsiteY3" fmla="*/ 468828 h 521437"/>
                <a:gd name="connsiteX4" fmla="*/ 465358 w 1312976"/>
                <a:gd name="connsiteY4" fmla="*/ 371013 h 521437"/>
                <a:gd name="connsiteX5" fmla="*/ 657225 w 1312976"/>
                <a:gd name="connsiteY5" fmla="*/ 86502 h 521437"/>
                <a:gd name="connsiteX6" fmla="*/ 881279 w 1312976"/>
                <a:gd name="connsiteY6" fmla="*/ 1489 h 521437"/>
                <a:gd name="connsiteX7" fmla="*/ 1130157 w 1312976"/>
                <a:gd name="connsiteY7" fmla="*/ 77567 h 521437"/>
                <a:gd name="connsiteX8" fmla="*/ 1312976 w 1312976"/>
                <a:gd name="connsiteY8" fmla="*/ 240593 h 521437"/>
                <a:gd name="connsiteX0" fmla="*/ 0 w 1238291"/>
                <a:gd name="connsiteY0" fmla="*/ 469059 h 521437"/>
                <a:gd name="connsiteX1" fmla="*/ 163440 w 1238291"/>
                <a:gd name="connsiteY1" fmla="*/ 521398 h 521437"/>
                <a:gd name="connsiteX2" fmla="*/ 307574 w 1238291"/>
                <a:gd name="connsiteY2" fmla="*/ 468828 h 521437"/>
                <a:gd name="connsiteX3" fmla="*/ 390673 w 1238291"/>
                <a:gd name="connsiteY3" fmla="*/ 371013 h 521437"/>
                <a:gd name="connsiteX4" fmla="*/ 582540 w 1238291"/>
                <a:gd name="connsiteY4" fmla="*/ 86502 h 521437"/>
                <a:gd name="connsiteX5" fmla="*/ 806594 w 1238291"/>
                <a:gd name="connsiteY5" fmla="*/ 1489 h 521437"/>
                <a:gd name="connsiteX6" fmla="*/ 1055472 w 1238291"/>
                <a:gd name="connsiteY6" fmla="*/ 77567 h 521437"/>
                <a:gd name="connsiteX7" fmla="*/ 1238291 w 1238291"/>
                <a:gd name="connsiteY7" fmla="*/ 240593 h 521437"/>
                <a:gd name="connsiteX0" fmla="*/ 0 w 1074851"/>
                <a:gd name="connsiteY0" fmla="*/ 521398 h 521398"/>
                <a:gd name="connsiteX1" fmla="*/ 144134 w 1074851"/>
                <a:gd name="connsiteY1" fmla="*/ 468828 h 521398"/>
                <a:gd name="connsiteX2" fmla="*/ 227233 w 1074851"/>
                <a:gd name="connsiteY2" fmla="*/ 371013 h 521398"/>
                <a:gd name="connsiteX3" fmla="*/ 419100 w 1074851"/>
                <a:gd name="connsiteY3" fmla="*/ 86502 h 521398"/>
                <a:gd name="connsiteX4" fmla="*/ 643154 w 1074851"/>
                <a:gd name="connsiteY4" fmla="*/ 1489 h 521398"/>
                <a:gd name="connsiteX5" fmla="*/ 892032 w 1074851"/>
                <a:gd name="connsiteY5" fmla="*/ 77567 h 521398"/>
                <a:gd name="connsiteX6" fmla="*/ 1074851 w 1074851"/>
                <a:gd name="connsiteY6" fmla="*/ 240593 h 521398"/>
                <a:gd name="connsiteX0" fmla="*/ 0 w 930717"/>
                <a:gd name="connsiteY0" fmla="*/ 468828 h 468828"/>
                <a:gd name="connsiteX1" fmla="*/ 83099 w 930717"/>
                <a:gd name="connsiteY1" fmla="*/ 371013 h 468828"/>
                <a:gd name="connsiteX2" fmla="*/ 274966 w 930717"/>
                <a:gd name="connsiteY2" fmla="*/ 86502 h 468828"/>
                <a:gd name="connsiteX3" fmla="*/ 499020 w 930717"/>
                <a:gd name="connsiteY3" fmla="*/ 1489 h 468828"/>
                <a:gd name="connsiteX4" fmla="*/ 747898 w 930717"/>
                <a:gd name="connsiteY4" fmla="*/ 77567 h 468828"/>
                <a:gd name="connsiteX5" fmla="*/ 930717 w 930717"/>
                <a:gd name="connsiteY5" fmla="*/ 240593 h 468828"/>
                <a:gd name="connsiteX0" fmla="*/ 0 w 847618"/>
                <a:gd name="connsiteY0" fmla="*/ 371013 h 371013"/>
                <a:gd name="connsiteX1" fmla="*/ 191867 w 847618"/>
                <a:gd name="connsiteY1" fmla="*/ 86502 h 371013"/>
                <a:gd name="connsiteX2" fmla="*/ 415921 w 847618"/>
                <a:gd name="connsiteY2" fmla="*/ 1489 h 371013"/>
                <a:gd name="connsiteX3" fmla="*/ 664799 w 847618"/>
                <a:gd name="connsiteY3" fmla="*/ 77567 h 371013"/>
                <a:gd name="connsiteX4" fmla="*/ 847618 w 847618"/>
                <a:gd name="connsiteY4" fmla="*/ 240593 h 371013"/>
                <a:gd name="connsiteX0" fmla="*/ 0 w 655751"/>
                <a:gd name="connsiteY0" fmla="*/ 86502 h 240593"/>
                <a:gd name="connsiteX1" fmla="*/ 224054 w 655751"/>
                <a:gd name="connsiteY1" fmla="*/ 1489 h 240593"/>
                <a:gd name="connsiteX2" fmla="*/ 472932 w 655751"/>
                <a:gd name="connsiteY2" fmla="*/ 77567 h 240593"/>
                <a:gd name="connsiteX3" fmla="*/ 655751 w 655751"/>
                <a:gd name="connsiteY3" fmla="*/ 240593 h 240593"/>
                <a:gd name="connsiteX0" fmla="*/ 0 w 431697"/>
                <a:gd name="connsiteY0" fmla="*/ 1489 h 240593"/>
                <a:gd name="connsiteX1" fmla="*/ 248878 w 431697"/>
                <a:gd name="connsiteY1" fmla="*/ 77567 h 240593"/>
                <a:gd name="connsiteX2" fmla="*/ 431697 w 431697"/>
                <a:gd name="connsiteY2" fmla="*/ 240593 h 240593"/>
                <a:gd name="connsiteX0" fmla="*/ 0 w 431697"/>
                <a:gd name="connsiteY0" fmla="*/ 0 h 239104"/>
                <a:gd name="connsiteX1" fmla="*/ 56560 w 431697"/>
                <a:gd name="connsiteY1" fmla="*/ 45915 h 239104"/>
                <a:gd name="connsiteX2" fmla="*/ 248878 w 431697"/>
                <a:gd name="connsiteY2" fmla="*/ 76078 h 239104"/>
                <a:gd name="connsiteX3" fmla="*/ 431697 w 431697"/>
                <a:gd name="connsiteY3" fmla="*/ 239104 h 239104"/>
                <a:gd name="connsiteX0" fmla="*/ 0 w 375137"/>
                <a:gd name="connsiteY0" fmla="*/ 2035 h 195224"/>
                <a:gd name="connsiteX1" fmla="*/ 192318 w 375137"/>
                <a:gd name="connsiteY1" fmla="*/ 32198 h 195224"/>
                <a:gd name="connsiteX2" fmla="*/ 375137 w 375137"/>
                <a:gd name="connsiteY2" fmla="*/ 195224 h 195224"/>
                <a:gd name="connsiteX0" fmla="*/ 0 w 375137"/>
                <a:gd name="connsiteY0" fmla="*/ 0 h 193189"/>
                <a:gd name="connsiteX1" fmla="*/ 46892 w 375137"/>
                <a:gd name="connsiteY1" fmla="*/ 15801 h 193189"/>
                <a:gd name="connsiteX2" fmla="*/ 192318 w 375137"/>
                <a:gd name="connsiteY2" fmla="*/ 30163 h 193189"/>
                <a:gd name="connsiteX3" fmla="*/ 375137 w 375137"/>
                <a:gd name="connsiteY3" fmla="*/ 193189 h 193189"/>
                <a:gd name="connsiteX0" fmla="*/ 0 w 375137"/>
                <a:gd name="connsiteY0" fmla="*/ 2035 h 195224"/>
                <a:gd name="connsiteX1" fmla="*/ 192318 w 375137"/>
                <a:gd name="connsiteY1" fmla="*/ 32198 h 195224"/>
                <a:gd name="connsiteX2" fmla="*/ 375137 w 375137"/>
                <a:gd name="connsiteY2" fmla="*/ 195224 h 195224"/>
                <a:gd name="connsiteX0" fmla="*/ 0 w 328245"/>
                <a:gd name="connsiteY0" fmla="*/ 17836 h 195224"/>
                <a:gd name="connsiteX1" fmla="*/ 145426 w 328245"/>
                <a:gd name="connsiteY1" fmla="*/ 32198 h 195224"/>
                <a:gd name="connsiteX2" fmla="*/ 328245 w 328245"/>
                <a:gd name="connsiteY2" fmla="*/ 195224 h 195224"/>
                <a:gd name="connsiteX0" fmla="*/ 792 w 329037"/>
                <a:gd name="connsiteY0" fmla="*/ 14321 h 191709"/>
                <a:gd name="connsiteX1" fmla="*/ 24238 w 329037"/>
                <a:gd name="connsiteY1" fmla="*/ 14321 h 191709"/>
                <a:gd name="connsiteX2" fmla="*/ 146218 w 329037"/>
                <a:gd name="connsiteY2" fmla="*/ 28683 h 191709"/>
                <a:gd name="connsiteX3" fmla="*/ 329037 w 329037"/>
                <a:gd name="connsiteY3" fmla="*/ 191709 h 191709"/>
                <a:gd name="connsiteX0" fmla="*/ 0 w 304799"/>
                <a:gd name="connsiteY0" fmla="*/ 14321 h 191709"/>
                <a:gd name="connsiteX1" fmla="*/ 121980 w 304799"/>
                <a:gd name="connsiteY1" fmla="*/ 28683 h 191709"/>
                <a:gd name="connsiteX2" fmla="*/ 304799 w 304799"/>
                <a:gd name="connsiteY2" fmla="*/ 191709 h 191709"/>
                <a:gd name="connsiteX0" fmla="*/ 0 w 304799"/>
                <a:gd name="connsiteY0" fmla="*/ 0 h 177388"/>
                <a:gd name="connsiteX1" fmla="*/ 187568 w 304799"/>
                <a:gd name="connsiteY1" fmla="*/ 63204 h 177388"/>
                <a:gd name="connsiteX2" fmla="*/ 304799 w 304799"/>
                <a:gd name="connsiteY2" fmla="*/ 177388 h 177388"/>
                <a:gd name="connsiteX0" fmla="*/ 0 w 304799"/>
                <a:gd name="connsiteY0" fmla="*/ 0 h 145786"/>
                <a:gd name="connsiteX1" fmla="*/ 187568 w 304799"/>
                <a:gd name="connsiteY1" fmla="*/ 31602 h 145786"/>
                <a:gd name="connsiteX2" fmla="*/ 304799 w 304799"/>
                <a:gd name="connsiteY2" fmla="*/ 145786 h 145786"/>
                <a:gd name="connsiteX0" fmla="*/ 0 w 382250"/>
                <a:gd name="connsiteY0" fmla="*/ 0 h 145788"/>
                <a:gd name="connsiteX1" fmla="*/ 265019 w 382250"/>
                <a:gd name="connsiteY1" fmla="*/ 31604 h 145788"/>
                <a:gd name="connsiteX2" fmla="*/ 382250 w 382250"/>
                <a:gd name="connsiteY2" fmla="*/ 145788 h 145788"/>
                <a:gd name="connsiteX0" fmla="*/ 0 w 382250"/>
                <a:gd name="connsiteY0" fmla="*/ 0 h 145788"/>
                <a:gd name="connsiteX1" fmla="*/ 131676 w 382250"/>
                <a:gd name="connsiteY1" fmla="*/ 7900 h 145788"/>
                <a:gd name="connsiteX2" fmla="*/ 265019 w 382250"/>
                <a:gd name="connsiteY2" fmla="*/ 31604 h 145788"/>
                <a:gd name="connsiteX3" fmla="*/ 382250 w 382250"/>
                <a:gd name="connsiteY3" fmla="*/ 145788 h 145788"/>
                <a:gd name="connsiteX0" fmla="*/ 0 w 382250"/>
                <a:gd name="connsiteY0" fmla="*/ 5266 h 151054"/>
                <a:gd name="connsiteX1" fmla="*/ 151232 w 382250"/>
                <a:gd name="connsiteY1" fmla="*/ 5267 h 151054"/>
                <a:gd name="connsiteX2" fmla="*/ 265019 w 382250"/>
                <a:gd name="connsiteY2" fmla="*/ 36870 h 151054"/>
                <a:gd name="connsiteX3" fmla="*/ 382250 w 382250"/>
                <a:gd name="connsiteY3" fmla="*/ 151054 h 151054"/>
                <a:gd name="connsiteX0" fmla="*/ 0 w 382250"/>
                <a:gd name="connsiteY0" fmla="*/ 5267 h 151054"/>
                <a:gd name="connsiteX1" fmla="*/ 151232 w 382250"/>
                <a:gd name="connsiteY1" fmla="*/ 5267 h 151054"/>
                <a:gd name="connsiteX2" fmla="*/ 265019 w 382250"/>
                <a:gd name="connsiteY2" fmla="*/ 36870 h 151054"/>
                <a:gd name="connsiteX3" fmla="*/ 382250 w 382250"/>
                <a:gd name="connsiteY3" fmla="*/ 151054 h 151054"/>
                <a:gd name="connsiteX0" fmla="*/ 0 w 382250"/>
                <a:gd name="connsiteY0" fmla="*/ 5267 h 151054"/>
                <a:gd name="connsiteX1" fmla="*/ 151232 w 382250"/>
                <a:gd name="connsiteY1" fmla="*/ 5267 h 151054"/>
                <a:gd name="connsiteX2" fmla="*/ 265019 w 382250"/>
                <a:gd name="connsiteY2" fmla="*/ 36870 h 151054"/>
                <a:gd name="connsiteX3" fmla="*/ 382250 w 382250"/>
                <a:gd name="connsiteY3" fmla="*/ 151054 h 15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250" h="151054">
                  <a:moveTo>
                    <a:pt x="0" y="5267"/>
                  </a:moveTo>
                  <a:cubicBezTo>
                    <a:pt x="21946" y="6584"/>
                    <a:pt x="107062" y="0"/>
                    <a:pt x="151232" y="5267"/>
                  </a:cubicBezTo>
                  <a:cubicBezTo>
                    <a:pt x="195402" y="10534"/>
                    <a:pt x="223257" y="13889"/>
                    <a:pt x="265019" y="36870"/>
                  </a:cubicBezTo>
                  <a:cubicBezTo>
                    <a:pt x="319726" y="66435"/>
                    <a:pt x="368718" y="134169"/>
                    <a:pt x="382250" y="151054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00">
                <a:cs typeface="Arial" pitchFamily="34" charset="0"/>
              </a:endParaRPr>
            </a:p>
          </p:txBody>
        </p:sp>
        <p:sp>
          <p:nvSpPr>
            <p:cNvPr id="418" name="Ellipse 417"/>
            <p:cNvSpPr/>
            <p:nvPr/>
          </p:nvSpPr>
          <p:spPr>
            <a:xfrm>
              <a:off x="6441952" y="3674939"/>
              <a:ext cx="91528" cy="8756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</p:grpSp>
      <p:sp>
        <p:nvSpPr>
          <p:cNvPr id="419" name="ZoneTexte 418"/>
          <p:cNvSpPr txBox="1"/>
          <p:nvPr/>
        </p:nvSpPr>
        <p:spPr>
          <a:xfrm>
            <a:off x="3829582" y="3423910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smtClean="0">
                <a:solidFill>
                  <a:srgbClr val="FF6600"/>
                </a:solidFill>
                <a:latin typeface="+mn-lt"/>
                <a:cs typeface="Arial" pitchFamily="34" charset="0"/>
              </a:rPr>
              <a:t>T</a:t>
            </a:r>
            <a:r>
              <a:rPr lang="fr-FR" sz="800" b="1" i="1" baseline="-25000" dirty="0" smtClean="0">
                <a:solidFill>
                  <a:srgbClr val="FF6600"/>
                </a:solidFill>
                <a:latin typeface="+mn-lt"/>
                <a:cs typeface="Arial" pitchFamily="34" charset="0"/>
              </a:rPr>
              <a:t>SAF</a:t>
            </a:r>
            <a:r>
              <a:rPr lang="fr-FR" sz="800" b="1" i="1" baseline="30000" dirty="0" smtClean="0">
                <a:solidFill>
                  <a:srgbClr val="FF6600"/>
                </a:solidFill>
                <a:latin typeface="+mn-lt"/>
                <a:cs typeface="Arial" pitchFamily="34" charset="0"/>
              </a:rPr>
              <a:t>h</a:t>
            </a:r>
            <a:endParaRPr lang="en-GB" sz="800" b="1" i="1" baseline="30000" dirty="0">
              <a:solidFill>
                <a:srgbClr val="FF66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0" name="ZoneTexte 419"/>
          <p:cNvSpPr txBox="1"/>
          <p:nvPr/>
        </p:nvSpPr>
        <p:spPr>
          <a:xfrm>
            <a:off x="5975794" y="6021868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22" name="Connecteur droit 421"/>
          <p:cNvCxnSpPr/>
          <p:nvPr/>
        </p:nvCxnSpPr>
        <p:spPr>
          <a:xfrm flipH="1">
            <a:off x="4444037" y="5967815"/>
            <a:ext cx="3466463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necteur droit 422"/>
          <p:cNvCxnSpPr/>
          <p:nvPr/>
        </p:nvCxnSpPr>
        <p:spPr>
          <a:xfrm flipH="1">
            <a:off x="7962673" y="6037635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Connecteur droit 423"/>
          <p:cNvCxnSpPr/>
          <p:nvPr/>
        </p:nvCxnSpPr>
        <p:spPr>
          <a:xfrm flipH="1">
            <a:off x="3696257" y="5784067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ZoneTexte 424"/>
          <p:cNvSpPr txBox="1"/>
          <p:nvPr/>
        </p:nvSpPr>
        <p:spPr>
          <a:xfrm>
            <a:off x="7884368" y="6093876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(i+1)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6" name="ZoneTexte 425"/>
          <p:cNvSpPr txBox="1"/>
          <p:nvPr/>
        </p:nvSpPr>
        <p:spPr>
          <a:xfrm>
            <a:off x="3635896" y="5877852"/>
            <a:ext cx="888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(i-1)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7" name="ZoneTexte 426"/>
          <p:cNvSpPr txBox="1"/>
          <p:nvPr/>
        </p:nvSpPr>
        <p:spPr>
          <a:xfrm>
            <a:off x="5907886" y="5517812"/>
            <a:ext cx="777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8" name="ZoneTexte 427"/>
          <p:cNvSpPr txBox="1"/>
          <p:nvPr/>
        </p:nvSpPr>
        <p:spPr>
          <a:xfrm>
            <a:off x="3635896" y="5157772"/>
            <a:ext cx="8691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Tmin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(i-1)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29" name="ZoneTexte 428"/>
          <p:cNvSpPr txBox="1"/>
          <p:nvPr/>
        </p:nvSpPr>
        <p:spPr>
          <a:xfrm>
            <a:off x="5364088" y="2994822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0" name="ZoneTexte 429"/>
          <p:cNvSpPr txBox="1"/>
          <p:nvPr/>
        </p:nvSpPr>
        <p:spPr>
          <a:xfrm>
            <a:off x="3635896" y="3140968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d,adj</a:t>
            </a:r>
            <a:r>
              <a:rPr lang="fr-FR" sz="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(i-1)</a:t>
            </a:r>
            <a:endParaRPr lang="fr-FR" sz="800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1" name="ZoneTexte 430"/>
          <p:cNvSpPr txBox="1"/>
          <p:nvPr/>
        </p:nvSpPr>
        <p:spPr>
          <a:xfrm>
            <a:off x="5207279" y="2708920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2" name="Connecteur droit 431"/>
          <p:cNvCxnSpPr/>
          <p:nvPr/>
        </p:nvCxnSpPr>
        <p:spPr>
          <a:xfrm flipH="1">
            <a:off x="4444037" y="2994822"/>
            <a:ext cx="3466463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necteur droit 432"/>
          <p:cNvCxnSpPr/>
          <p:nvPr/>
        </p:nvCxnSpPr>
        <p:spPr>
          <a:xfrm flipH="1">
            <a:off x="7962673" y="2635554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necteur droit 433"/>
          <p:cNvCxnSpPr/>
          <p:nvPr/>
        </p:nvCxnSpPr>
        <p:spPr>
          <a:xfrm flipH="1">
            <a:off x="3696257" y="3037084"/>
            <a:ext cx="711069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ZoneTexte 434"/>
          <p:cNvSpPr txBox="1"/>
          <p:nvPr/>
        </p:nvSpPr>
        <p:spPr>
          <a:xfrm>
            <a:off x="7884368" y="2348880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(i+1)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6" name="ZoneTexte 435"/>
          <p:cNvSpPr txBox="1"/>
          <p:nvPr/>
        </p:nvSpPr>
        <p:spPr>
          <a:xfrm>
            <a:off x="3635896" y="2708920"/>
            <a:ext cx="912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i="1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Tmax</a:t>
            </a:r>
            <a:r>
              <a:rPr lang="fr-FR" sz="800" b="1" i="1" baseline="-25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AL</a:t>
            </a:r>
            <a:r>
              <a:rPr lang="fr-FR" sz="800" b="1" i="1" baseline="30000" dirty="0" err="1" smtClean="0">
                <a:solidFill>
                  <a:srgbClr val="800000"/>
                </a:solidFill>
                <a:latin typeface="+mn-lt"/>
                <a:cs typeface="Arial" pitchFamily="34" charset="0"/>
              </a:rPr>
              <a:t>d,raw</a:t>
            </a:r>
            <a:r>
              <a:rPr lang="fr-FR" sz="800" b="1" i="1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(i-1)</a:t>
            </a:r>
            <a:endParaRPr lang="en-GB" sz="800" b="1" i="1" dirty="0">
              <a:solidFill>
                <a:srgbClr val="8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65" name="Connecteur droit avec flèche 464"/>
          <p:cNvCxnSpPr/>
          <p:nvPr/>
        </p:nvCxnSpPr>
        <p:spPr>
          <a:xfrm flipV="1">
            <a:off x="3696257" y="1853768"/>
            <a:ext cx="0" cy="45039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465"/>
          <p:cNvGrpSpPr/>
          <p:nvPr/>
        </p:nvGrpSpPr>
        <p:grpSpPr>
          <a:xfrm>
            <a:off x="4461526" y="2343181"/>
            <a:ext cx="3612249" cy="2549576"/>
            <a:chOff x="1811374" y="1446030"/>
            <a:chExt cx="5852837" cy="4344163"/>
          </a:xfrm>
        </p:grpSpPr>
        <p:grpSp>
          <p:nvGrpSpPr>
            <p:cNvPr id="9" name="Groupe 495"/>
            <p:cNvGrpSpPr/>
            <p:nvPr/>
          </p:nvGrpSpPr>
          <p:grpSpPr>
            <a:xfrm>
              <a:off x="1999062" y="1446030"/>
              <a:ext cx="5485230" cy="4344163"/>
              <a:chOff x="796624" y="1762950"/>
              <a:chExt cx="5732354" cy="3485509"/>
            </a:xfrm>
          </p:grpSpPr>
          <p:sp>
            <p:nvSpPr>
              <p:cNvPr id="470" name="Ellipse 469"/>
              <p:cNvSpPr/>
              <p:nvPr/>
            </p:nvSpPr>
            <p:spPr>
              <a:xfrm>
                <a:off x="6453734" y="3489621"/>
                <a:ext cx="75244" cy="5776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  <p:grpSp>
            <p:nvGrpSpPr>
              <p:cNvPr id="10" name="Groupe 86"/>
              <p:cNvGrpSpPr/>
              <p:nvPr/>
            </p:nvGrpSpPr>
            <p:grpSpPr>
              <a:xfrm>
                <a:off x="796624" y="1762950"/>
                <a:ext cx="5719162" cy="3485509"/>
                <a:chOff x="796624" y="1762950"/>
                <a:chExt cx="5719162" cy="3485509"/>
              </a:xfrm>
            </p:grpSpPr>
            <p:sp>
              <p:nvSpPr>
                <p:cNvPr id="472" name="Forme libre 471"/>
                <p:cNvSpPr/>
                <p:nvPr/>
              </p:nvSpPr>
              <p:spPr bwMode="auto">
                <a:xfrm>
                  <a:off x="827586" y="1762950"/>
                  <a:ext cx="5688200" cy="3485509"/>
                </a:xfrm>
                <a:custGeom>
                  <a:avLst/>
                  <a:gdLst>
                    <a:gd name="connsiteX0" fmla="*/ 0 w 985837"/>
                    <a:gd name="connsiteY0" fmla="*/ 383381 h 531813"/>
                    <a:gd name="connsiteX1" fmla="*/ 238125 w 985837"/>
                    <a:gd name="connsiteY1" fmla="*/ 531019 h 531813"/>
                    <a:gd name="connsiteX2" fmla="*/ 466725 w 985837"/>
                    <a:gd name="connsiteY2" fmla="*/ 388144 h 531813"/>
                    <a:gd name="connsiteX3" fmla="*/ 638175 w 985837"/>
                    <a:gd name="connsiteY3" fmla="*/ 88106 h 531813"/>
                    <a:gd name="connsiteX4" fmla="*/ 828675 w 985837"/>
                    <a:gd name="connsiteY4" fmla="*/ 7144 h 531813"/>
                    <a:gd name="connsiteX5" fmla="*/ 985837 w 985837"/>
                    <a:gd name="connsiteY5" fmla="*/ 45244 h 531813"/>
                    <a:gd name="connsiteX0" fmla="*/ 0 w 1120269"/>
                    <a:gd name="connsiteY0" fmla="*/ 389410 h 537842"/>
                    <a:gd name="connsiteX1" fmla="*/ 238125 w 1120269"/>
                    <a:gd name="connsiteY1" fmla="*/ 537048 h 537842"/>
                    <a:gd name="connsiteX2" fmla="*/ 466725 w 1120269"/>
                    <a:gd name="connsiteY2" fmla="*/ 394173 h 537842"/>
                    <a:gd name="connsiteX3" fmla="*/ 638175 w 1120269"/>
                    <a:gd name="connsiteY3" fmla="*/ 94135 h 537842"/>
                    <a:gd name="connsiteX4" fmla="*/ 828675 w 1120269"/>
                    <a:gd name="connsiteY4" fmla="*/ 13173 h 537842"/>
                    <a:gd name="connsiteX5" fmla="*/ 1120269 w 1120269"/>
                    <a:gd name="connsiteY5" fmla="*/ 173170 h 537842"/>
                    <a:gd name="connsiteX0" fmla="*/ 0 w 1120269"/>
                    <a:gd name="connsiteY0" fmla="*/ 396554 h 544986"/>
                    <a:gd name="connsiteX1" fmla="*/ 238125 w 1120269"/>
                    <a:gd name="connsiteY1" fmla="*/ 544192 h 544986"/>
                    <a:gd name="connsiteX2" fmla="*/ 466725 w 1120269"/>
                    <a:gd name="connsiteY2" fmla="*/ 401317 h 544986"/>
                    <a:gd name="connsiteX3" fmla="*/ 638175 w 1120269"/>
                    <a:gd name="connsiteY3" fmla="*/ 101279 h 544986"/>
                    <a:gd name="connsiteX4" fmla="*/ 911152 w 1120269"/>
                    <a:gd name="connsiteY4" fmla="*/ 13173 h 544986"/>
                    <a:gd name="connsiteX5" fmla="*/ 1120269 w 1120269"/>
                    <a:gd name="connsiteY5" fmla="*/ 180314 h 544986"/>
                    <a:gd name="connsiteX0" fmla="*/ 0 w 1120269"/>
                    <a:gd name="connsiteY0" fmla="*/ 404151 h 552583"/>
                    <a:gd name="connsiteX1" fmla="*/ 238125 w 1120269"/>
                    <a:gd name="connsiteY1" fmla="*/ 551789 h 552583"/>
                    <a:gd name="connsiteX2" fmla="*/ 466725 w 1120269"/>
                    <a:gd name="connsiteY2" fmla="*/ 408914 h 552583"/>
                    <a:gd name="connsiteX3" fmla="*/ 638175 w 1120269"/>
                    <a:gd name="connsiteY3" fmla="*/ 108876 h 552583"/>
                    <a:gd name="connsiteX4" fmla="*/ 911152 w 1120269"/>
                    <a:gd name="connsiteY4" fmla="*/ 20770 h 552583"/>
                    <a:gd name="connsiteX5" fmla="*/ 1120269 w 1120269"/>
                    <a:gd name="connsiteY5" fmla="*/ 233495 h 552583"/>
                    <a:gd name="connsiteX0" fmla="*/ 0 w 1139393"/>
                    <a:gd name="connsiteY0" fmla="*/ 404151 h 552583"/>
                    <a:gd name="connsiteX1" fmla="*/ 238125 w 1139393"/>
                    <a:gd name="connsiteY1" fmla="*/ 551789 h 552583"/>
                    <a:gd name="connsiteX2" fmla="*/ 466725 w 1139393"/>
                    <a:gd name="connsiteY2" fmla="*/ 408914 h 552583"/>
                    <a:gd name="connsiteX3" fmla="*/ 638175 w 1139393"/>
                    <a:gd name="connsiteY3" fmla="*/ 108876 h 552583"/>
                    <a:gd name="connsiteX4" fmla="*/ 911152 w 1139393"/>
                    <a:gd name="connsiteY4" fmla="*/ 20770 h 552583"/>
                    <a:gd name="connsiteX5" fmla="*/ 1120269 w 1139393"/>
                    <a:gd name="connsiteY5" fmla="*/ 233495 h 552583"/>
                    <a:gd name="connsiteX0" fmla="*/ 0 w 1139393"/>
                    <a:gd name="connsiteY0" fmla="*/ 404151 h 566878"/>
                    <a:gd name="connsiteX1" fmla="*/ 74685 w 1139393"/>
                    <a:gd name="connsiteY1" fmla="*/ 499450 h 566878"/>
                    <a:gd name="connsiteX2" fmla="*/ 238125 w 1139393"/>
                    <a:gd name="connsiteY2" fmla="*/ 551789 h 566878"/>
                    <a:gd name="connsiteX3" fmla="*/ 466725 w 1139393"/>
                    <a:gd name="connsiteY3" fmla="*/ 408914 h 566878"/>
                    <a:gd name="connsiteX4" fmla="*/ 638175 w 1139393"/>
                    <a:gd name="connsiteY4" fmla="*/ 108876 h 566878"/>
                    <a:gd name="connsiteX5" fmla="*/ 911152 w 1139393"/>
                    <a:gd name="connsiteY5" fmla="*/ 20770 h 566878"/>
                    <a:gd name="connsiteX6" fmla="*/ 1120269 w 1139393"/>
                    <a:gd name="connsiteY6" fmla="*/ 233495 h 566878"/>
                    <a:gd name="connsiteX0" fmla="*/ 0 w 1139393"/>
                    <a:gd name="connsiteY0" fmla="*/ 404151 h 565958"/>
                    <a:gd name="connsiteX1" fmla="*/ 74685 w 1139393"/>
                    <a:gd name="connsiteY1" fmla="*/ 499450 h 565958"/>
                    <a:gd name="connsiteX2" fmla="*/ 238125 w 1139393"/>
                    <a:gd name="connsiteY2" fmla="*/ 551789 h 565958"/>
                    <a:gd name="connsiteX3" fmla="*/ 492919 w 1139393"/>
                    <a:gd name="connsiteY3" fmla="*/ 414437 h 565958"/>
                    <a:gd name="connsiteX4" fmla="*/ 638175 w 1139393"/>
                    <a:gd name="connsiteY4" fmla="*/ 108876 h 565958"/>
                    <a:gd name="connsiteX5" fmla="*/ 911152 w 1139393"/>
                    <a:gd name="connsiteY5" fmla="*/ 20770 h 565958"/>
                    <a:gd name="connsiteX6" fmla="*/ 1120269 w 1139393"/>
                    <a:gd name="connsiteY6" fmla="*/ 233495 h 565958"/>
                    <a:gd name="connsiteX0" fmla="*/ 0 w 1139393"/>
                    <a:gd name="connsiteY0" fmla="*/ 402815 h 564622"/>
                    <a:gd name="connsiteX1" fmla="*/ 74685 w 1139393"/>
                    <a:gd name="connsiteY1" fmla="*/ 498114 h 564622"/>
                    <a:gd name="connsiteX2" fmla="*/ 238125 w 1139393"/>
                    <a:gd name="connsiteY2" fmla="*/ 550453 h 564622"/>
                    <a:gd name="connsiteX3" fmla="*/ 492919 w 1139393"/>
                    <a:gd name="connsiteY3" fmla="*/ 413101 h 564622"/>
                    <a:gd name="connsiteX4" fmla="*/ 657225 w 1139393"/>
                    <a:gd name="connsiteY4" fmla="*/ 115557 h 564622"/>
                    <a:gd name="connsiteX5" fmla="*/ 911152 w 1139393"/>
                    <a:gd name="connsiteY5" fmla="*/ 19434 h 564622"/>
                    <a:gd name="connsiteX6" fmla="*/ 1120269 w 1139393"/>
                    <a:gd name="connsiteY6" fmla="*/ 232159 h 564622"/>
                    <a:gd name="connsiteX0" fmla="*/ 0 w 1139393"/>
                    <a:gd name="connsiteY0" fmla="*/ 381079 h 542886"/>
                    <a:gd name="connsiteX1" fmla="*/ 74685 w 1139393"/>
                    <a:gd name="connsiteY1" fmla="*/ 476378 h 542886"/>
                    <a:gd name="connsiteX2" fmla="*/ 238125 w 1139393"/>
                    <a:gd name="connsiteY2" fmla="*/ 528717 h 542886"/>
                    <a:gd name="connsiteX3" fmla="*/ 492919 w 1139393"/>
                    <a:gd name="connsiteY3" fmla="*/ 391365 h 542886"/>
                    <a:gd name="connsiteX4" fmla="*/ 657225 w 1139393"/>
                    <a:gd name="connsiteY4" fmla="*/ 93821 h 542886"/>
                    <a:gd name="connsiteX5" fmla="*/ 926089 w 1139393"/>
                    <a:gd name="connsiteY5" fmla="*/ 19434 h 542886"/>
                    <a:gd name="connsiteX6" fmla="*/ 1120269 w 1139393"/>
                    <a:gd name="connsiteY6" fmla="*/ 210423 h 542886"/>
                    <a:gd name="connsiteX0" fmla="*/ 0 w 1120269"/>
                    <a:gd name="connsiteY0" fmla="*/ 363416 h 525223"/>
                    <a:gd name="connsiteX1" fmla="*/ 74685 w 1120269"/>
                    <a:gd name="connsiteY1" fmla="*/ 458715 h 525223"/>
                    <a:gd name="connsiteX2" fmla="*/ 238125 w 1120269"/>
                    <a:gd name="connsiteY2" fmla="*/ 511054 h 525223"/>
                    <a:gd name="connsiteX3" fmla="*/ 492919 w 1120269"/>
                    <a:gd name="connsiteY3" fmla="*/ 373702 h 525223"/>
                    <a:gd name="connsiteX4" fmla="*/ 657225 w 1120269"/>
                    <a:gd name="connsiteY4" fmla="*/ 76158 h 525223"/>
                    <a:gd name="connsiteX5" fmla="*/ 926089 w 1120269"/>
                    <a:gd name="connsiteY5" fmla="*/ 1771 h 525223"/>
                    <a:gd name="connsiteX6" fmla="*/ 1060522 w 1120269"/>
                    <a:gd name="connsiteY6" fmla="*/ 86784 h 525223"/>
                    <a:gd name="connsiteX7" fmla="*/ 1120269 w 1120269"/>
                    <a:gd name="connsiteY7" fmla="*/ 192760 h 525223"/>
                    <a:gd name="connsiteX0" fmla="*/ 0 w 1180017"/>
                    <a:gd name="connsiteY0" fmla="*/ 363416 h 525223"/>
                    <a:gd name="connsiteX1" fmla="*/ 74685 w 1180017"/>
                    <a:gd name="connsiteY1" fmla="*/ 458715 h 525223"/>
                    <a:gd name="connsiteX2" fmla="*/ 238125 w 1180017"/>
                    <a:gd name="connsiteY2" fmla="*/ 511054 h 525223"/>
                    <a:gd name="connsiteX3" fmla="*/ 492919 w 1180017"/>
                    <a:gd name="connsiteY3" fmla="*/ 373702 h 525223"/>
                    <a:gd name="connsiteX4" fmla="*/ 657225 w 1180017"/>
                    <a:gd name="connsiteY4" fmla="*/ 76158 h 525223"/>
                    <a:gd name="connsiteX5" fmla="*/ 926089 w 1180017"/>
                    <a:gd name="connsiteY5" fmla="*/ 1771 h 525223"/>
                    <a:gd name="connsiteX6" fmla="*/ 1060522 w 1180017"/>
                    <a:gd name="connsiteY6" fmla="*/ 86784 h 525223"/>
                    <a:gd name="connsiteX7" fmla="*/ 1180017 w 1180017"/>
                    <a:gd name="connsiteY7" fmla="*/ 214303 h 525223"/>
                    <a:gd name="connsiteX0" fmla="*/ 0 w 1180017"/>
                    <a:gd name="connsiteY0" fmla="*/ 374042 h 535849"/>
                    <a:gd name="connsiteX1" fmla="*/ 74685 w 1180017"/>
                    <a:gd name="connsiteY1" fmla="*/ 469341 h 535849"/>
                    <a:gd name="connsiteX2" fmla="*/ 238125 w 1180017"/>
                    <a:gd name="connsiteY2" fmla="*/ 521680 h 535849"/>
                    <a:gd name="connsiteX3" fmla="*/ 492919 w 1180017"/>
                    <a:gd name="connsiteY3" fmla="*/ 384328 h 535849"/>
                    <a:gd name="connsiteX4" fmla="*/ 657225 w 1180017"/>
                    <a:gd name="connsiteY4" fmla="*/ 86784 h 535849"/>
                    <a:gd name="connsiteX5" fmla="*/ 881279 w 1180017"/>
                    <a:gd name="connsiteY5" fmla="*/ 1771 h 535849"/>
                    <a:gd name="connsiteX6" fmla="*/ 1060522 w 1180017"/>
                    <a:gd name="connsiteY6" fmla="*/ 97410 h 535849"/>
                    <a:gd name="connsiteX7" fmla="*/ 1180017 w 1180017"/>
                    <a:gd name="connsiteY7" fmla="*/ 224929 h 535849"/>
                    <a:gd name="connsiteX0" fmla="*/ 0 w 1180017"/>
                    <a:gd name="connsiteY0" fmla="*/ 372271 h 534078"/>
                    <a:gd name="connsiteX1" fmla="*/ 74685 w 1180017"/>
                    <a:gd name="connsiteY1" fmla="*/ 467570 h 534078"/>
                    <a:gd name="connsiteX2" fmla="*/ 238125 w 1180017"/>
                    <a:gd name="connsiteY2" fmla="*/ 519909 h 534078"/>
                    <a:gd name="connsiteX3" fmla="*/ 492919 w 1180017"/>
                    <a:gd name="connsiteY3" fmla="*/ 382557 h 534078"/>
                    <a:gd name="connsiteX4" fmla="*/ 657225 w 1180017"/>
                    <a:gd name="connsiteY4" fmla="*/ 85013 h 534078"/>
                    <a:gd name="connsiteX5" fmla="*/ 881279 w 1180017"/>
                    <a:gd name="connsiteY5" fmla="*/ 0 h 534078"/>
                    <a:gd name="connsiteX6" fmla="*/ 1075459 w 1180017"/>
                    <a:gd name="connsiteY6" fmla="*/ 85013 h 534078"/>
                    <a:gd name="connsiteX7" fmla="*/ 1180017 w 1180017"/>
                    <a:gd name="connsiteY7" fmla="*/ 223158 h 534078"/>
                    <a:gd name="connsiteX0" fmla="*/ 0 w 1180017"/>
                    <a:gd name="connsiteY0" fmla="*/ 372271 h 521680"/>
                    <a:gd name="connsiteX1" fmla="*/ 74685 w 1180017"/>
                    <a:gd name="connsiteY1" fmla="*/ 467570 h 521680"/>
                    <a:gd name="connsiteX2" fmla="*/ 238125 w 1180017"/>
                    <a:gd name="connsiteY2" fmla="*/ 519909 h 521680"/>
                    <a:gd name="connsiteX3" fmla="*/ 388360 w 1180017"/>
                    <a:gd name="connsiteY3" fmla="*/ 478196 h 521680"/>
                    <a:gd name="connsiteX4" fmla="*/ 492919 w 1180017"/>
                    <a:gd name="connsiteY4" fmla="*/ 382557 h 521680"/>
                    <a:gd name="connsiteX5" fmla="*/ 657225 w 1180017"/>
                    <a:gd name="connsiteY5" fmla="*/ 85013 h 521680"/>
                    <a:gd name="connsiteX6" fmla="*/ 881279 w 1180017"/>
                    <a:gd name="connsiteY6" fmla="*/ 0 h 521680"/>
                    <a:gd name="connsiteX7" fmla="*/ 1075459 w 1180017"/>
                    <a:gd name="connsiteY7" fmla="*/ 85013 h 521680"/>
                    <a:gd name="connsiteX8" fmla="*/ 1180017 w 1180017"/>
                    <a:gd name="connsiteY8" fmla="*/ 223158 h 521680"/>
                    <a:gd name="connsiteX0" fmla="*/ 0 w 1180017"/>
                    <a:gd name="connsiteY0" fmla="*/ 372271 h 521680"/>
                    <a:gd name="connsiteX1" fmla="*/ 74685 w 1180017"/>
                    <a:gd name="connsiteY1" fmla="*/ 467570 h 521680"/>
                    <a:gd name="connsiteX2" fmla="*/ 238125 w 1180017"/>
                    <a:gd name="connsiteY2" fmla="*/ 519909 h 521680"/>
                    <a:gd name="connsiteX3" fmla="*/ 388360 w 1180017"/>
                    <a:gd name="connsiteY3" fmla="*/ 478196 h 521680"/>
                    <a:gd name="connsiteX4" fmla="*/ 448108 w 1180017"/>
                    <a:gd name="connsiteY4" fmla="*/ 369523 h 521680"/>
                    <a:gd name="connsiteX5" fmla="*/ 657225 w 1180017"/>
                    <a:gd name="connsiteY5" fmla="*/ 85013 h 521680"/>
                    <a:gd name="connsiteX6" fmla="*/ 881279 w 1180017"/>
                    <a:gd name="connsiteY6" fmla="*/ 0 h 521680"/>
                    <a:gd name="connsiteX7" fmla="*/ 1075459 w 1180017"/>
                    <a:gd name="connsiteY7" fmla="*/ 85013 h 521680"/>
                    <a:gd name="connsiteX8" fmla="*/ 1180017 w 1180017"/>
                    <a:gd name="connsiteY8" fmla="*/ 223158 h 521680"/>
                    <a:gd name="connsiteX0" fmla="*/ 0 w 1180017"/>
                    <a:gd name="connsiteY0" fmla="*/ 372271 h 519948"/>
                    <a:gd name="connsiteX1" fmla="*/ 74685 w 1180017"/>
                    <a:gd name="connsiteY1" fmla="*/ 467570 h 519948"/>
                    <a:gd name="connsiteX2" fmla="*/ 238125 w 1180017"/>
                    <a:gd name="connsiteY2" fmla="*/ 519909 h 519948"/>
                    <a:gd name="connsiteX3" fmla="*/ 358486 w 1180017"/>
                    <a:gd name="connsiteY3" fmla="*/ 467338 h 519948"/>
                    <a:gd name="connsiteX4" fmla="*/ 448108 w 1180017"/>
                    <a:gd name="connsiteY4" fmla="*/ 369523 h 519948"/>
                    <a:gd name="connsiteX5" fmla="*/ 657225 w 1180017"/>
                    <a:gd name="connsiteY5" fmla="*/ 85013 h 519948"/>
                    <a:gd name="connsiteX6" fmla="*/ 881279 w 1180017"/>
                    <a:gd name="connsiteY6" fmla="*/ 0 h 519948"/>
                    <a:gd name="connsiteX7" fmla="*/ 1075459 w 1180017"/>
                    <a:gd name="connsiteY7" fmla="*/ 85013 h 519948"/>
                    <a:gd name="connsiteX8" fmla="*/ 1180017 w 1180017"/>
                    <a:gd name="connsiteY8" fmla="*/ 223158 h 519948"/>
                    <a:gd name="connsiteX0" fmla="*/ 0 w 1279737"/>
                    <a:gd name="connsiteY0" fmla="*/ 372271 h 519948"/>
                    <a:gd name="connsiteX1" fmla="*/ 74685 w 1279737"/>
                    <a:gd name="connsiteY1" fmla="*/ 467570 h 519948"/>
                    <a:gd name="connsiteX2" fmla="*/ 238125 w 1279737"/>
                    <a:gd name="connsiteY2" fmla="*/ 519909 h 519948"/>
                    <a:gd name="connsiteX3" fmla="*/ 358486 w 1279737"/>
                    <a:gd name="connsiteY3" fmla="*/ 467338 h 519948"/>
                    <a:gd name="connsiteX4" fmla="*/ 448108 w 1279737"/>
                    <a:gd name="connsiteY4" fmla="*/ 369523 h 519948"/>
                    <a:gd name="connsiteX5" fmla="*/ 657225 w 1279737"/>
                    <a:gd name="connsiteY5" fmla="*/ 85013 h 519948"/>
                    <a:gd name="connsiteX6" fmla="*/ 881279 w 1279737"/>
                    <a:gd name="connsiteY6" fmla="*/ 0 h 519948"/>
                    <a:gd name="connsiteX7" fmla="*/ 1075459 w 1279737"/>
                    <a:gd name="connsiteY7" fmla="*/ 85013 h 519948"/>
                    <a:gd name="connsiteX8" fmla="*/ 1279737 w 1279737"/>
                    <a:gd name="connsiteY8" fmla="*/ 239103 h 519948"/>
                    <a:gd name="connsiteX0" fmla="*/ 0 w 1279737"/>
                    <a:gd name="connsiteY0" fmla="*/ 373760 h 521437"/>
                    <a:gd name="connsiteX1" fmla="*/ 74685 w 1279737"/>
                    <a:gd name="connsiteY1" fmla="*/ 469059 h 521437"/>
                    <a:gd name="connsiteX2" fmla="*/ 238125 w 1279737"/>
                    <a:gd name="connsiteY2" fmla="*/ 521398 h 521437"/>
                    <a:gd name="connsiteX3" fmla="*/ 358486 w 1279737"/>
                    <a:gd name="connsiteY3" fmla="*/ 468827 h 521437"/>
                    <a:gd name="connsiteX4" fmla="*/ 448108 w 1279737"/>
                    <a:gd name="connsiteY4" fmla="*/ 371012 h 521437"/>
                    <a:gd name="connsiteX5" fmla="*/ 657225 w 1279737"/>
                    <a:gd name="connsiteY5" fmla="*/ 86502 h 521437"/>
                    <a:gd name="connsiteX6" fmla="*/ 881279 w 1279737"/>
                    <a:gd name="connsiteY6" fmla="*/ 1489 h 521437"/>
                    <a:gd name="connsiteX7" fmla="*/ 1130157 w 1279737"/>
                    <a:gd name="connsiteY7" fmla="*/ 77567 h 521437"/>
                    <a:gd name="connsiteX8" fmla="*/ 1279737 w 1279737"/>
                    <a:gd name="connsiteY8" fmla="*/ 240592 h 521437"/>
                    <a:gd name="connsiteX0" fmla="*/ 0 w 1312976"/>
                    <a:gd name="connsiteY0" fmla="*/ 373760 h 521437"/>
                    <a:gd name="connsiteX1" fmla="*/ 74685 w 1312976"/>
                    <a:gd name="connsiteY1" fmla="*/ 469059 h 521437"/>
                    <a:gd name="connsiteX2" fmla="*/ 238125 w 1312976"/>
                    <a:gd name="connsiteY2" fmla="*/ 521398 h 521437"/>
                    <a:gd name="connsiteX3" fmla="*/ 358486 w 1312976"/>
                    <a:gd name="connsiteY3" fmla="*/ 468827 h 521437"/>
                    <a:gd name="connsiteX4" fmla="*/ 448108 w 1312976"/>
                    <a:gd name="connsiteY4" fmla="*/ 371012 h 521437"/>
                    <a:gd name="connsiteX5" fmla="*/ 657225 w 1312976"/>
                    <a:gd name="connsiteY5" fmla="*/ 86502 h 521437"/>
                    <a:gd name="connsiteX6" fmla="*/ 881279 w 1312976"/>
                    <a:gd name="connsiteY6" fmla="*/ 1489 h 521437"/>
                    <a:gd name="connsiteX7" fmla="*/ 1130157 w 1312976"/>
                    <a:gd name="connsiteY7" fmla="*/ 77567 h 521437"/>
                    <a:gd name="connsiteX8" fmla="*/ 1312976 w 1312976"/>
                    <a:gd name="connsiteY8" fmla="*/ 240593 h 521437"/>
                    <a:gd name="connsiteX0" fmla="*/ 0 w 1312976"/>
                    <a:gd name="connsiteY0" fmla="*/ 373760 h 521437"/>
                    <a:gd name="connsiteX1" fmla="*/ 74685 w 1312976"/>
                    <a:gd name="connsiteY1" fmla="*/ 469059 h 521437"/>
                    <a:gd name="connsiteX2" fmla="*/ 238125 w 1312976"/>
                    <a:gd name="connsiteY2" fmla="*/ 521398 h 521437"/>
                    <a:gd name="connsiteX3" fmla="*/ 382259 w 1312976"/>
                    <a:gd name="connsiteY3" fmla="*/ 468828 h 521437"/>
                    <a:gd name="connsiteX4" fmla="*/ 448108 w 1312976"/>
                    <a:gd name="connsiteY4" fmla="*/ 371012 h 521437"/>
                    <a:gd name="connsiteX5" fmla="*/ 657225 w 1312976"/>
                    <a:gd name="connsiteY5" fmla="*/ 86502 h 521437"/>
                    <a:gd name="connsiteX6" fmla="*/ 881279 w 1312976"/>
                    <a:gd name="connsiteY6" fmla="*/ 1489 h 521437"/>
                    <a:gd name="connsiteX7" fmla="*/ 1130157 w 1312976"/>
                    <a:gd name="connsiteY7" fmla="*/ 77567 h 521437"/>
                    <a:gd name="connsiteX8" fmla="*/ 1312976 w 1312976"/>
                    <a:gd name="connsiteY8" fmla="*/ 240593 h 521437"/>
                    <a:gd name="connsiteX0" fmla="*/ 0 w 1312976"/>
                    <a:gd name="connsiteY0" fmla="*/ 373760 h 521437"/>
                    <a:gd name="connsiteX1" fmla="*/ 74685 w 1312976"/>
                    <a:gd name="connsiteY1" fmla="*/ 469059 h 521437"/>
                    <a:gd name="connsiteX2" fmla="*/ 238125 w 1312976"/>
                    <a:gd name="connsiteY2" fmla="*/ 521398 h 521437"/>
                    <a:gd name="connsiteX3" fmla="*/ 382259 w 1312976"/>
                    <a:gd name="connsiteY3" fmla="*/ 468828 h 521437"/>
                    <a:gd name="connsiteX4" fmla="*/ 465358 w 1312976"/>
                    <a:gd name="connsiteY4" fmla="*/ 371013 h 521437"/>
                    <a:gd name="connsiteX5" fmla="*/ 657225 w 1312976"/>
                    <a:gd name="connsiteY5" fmla="*/ 86502 h 521437"/>
                    <a:gd name="connsiteX6" fmla="*/ 881279 w 1312976"/>
                    <a:gd name="connsiteY6" fmla="*/ 1489 h 521437"/>
                    <a:gd name="connsiteX7" fmla="*/ 1130157 w 1312976"/>
                    <a:gd name="connsiteY7" fmla="*/ 77567 h 521437"/>
                    <a:gd name="connsiteX8" fmla="*/ 1312976 w 1312976"/>
                    <a:gd name="connsiteY8" fmla="*/ 240593 h 521437"/>
                    <a:gd name="connsiteX0" fmla="*/ 0 w 1312976"/>
                    <a:gd name="connsiteY0" fmla="*/ 373760 h 521437"/>
                    <a:gd name="connsiteX1" fmla="*/ 74685 w 1312976"/>
                    <a:gd name="connsiteY1" fmla="*/ 469059 h 521437"/>
                    <a:gd name="connsiteX2" fmla="*/ 238125 w 1312976"/>
                    <a:gd name="connsiteY2" fmla="*/ 521398 h 521437"/>
                    <a:gd name="connsiteX3" fmla="*/ 382259 w 1312976"/>
                    <a:gd name="connsiteY3" fmla="*/ 468828 h 521437"/>
                    <a:gd name="connsiteX4" fmla="*/ 465358 w 1312976"/>
                    <a:gd name="connsiteY4" fmla="*/ 371013 h 521437"/>
                    <a:gd name="connsiteX5" fmla="*/ 657225 w 1312976"/>
                    <a:gd name="connsiteY5" fmla="*/ 86502 h 521437"/>
                    <a:gd name="connsiteX6" fmla="*/ 913397 w 1312976"/>
                    <a:gd name="connsiteY6" fmla="*/ 1489 h 521437"/>
                    <a:gd name="connsiteX7" fmla="*/ 1130157 w 1312976"/>
                    <a:gd name="connsiteY7" fmla="*/ 77567 h 521437"/>
                    <a:gd name="connsiteX8" fmla="*/ 1312976 w 1312976"/>
                    <a:gd name="connsiteY8" fmla="*/ 240593 h 521437"/>
                    <a:gd name="connsiteX0" fmla="*/ 0 w 1312976"/>
                    <a:gd name="connsiteY0" fmla="*/ 373760 h 523208"/>
                    <a:gd name="connsiteX1" fmla="*/ 74685 w 1312976"/>
                    <a:gd name="connsiteY1" fmla="*/ 469059 h 523208"/>
                    <a:gd name="connsiteX2" fmla="*/ 218647 w 1312976"/>
                    <a:gd name="connsiteY2" fmla="*/ 523169 h 523208"/>
                    <a:gd name="connsiteX3" fmla="*/ 382259 w 1312976"/>
                    <a:gd name="connsiteY3" fmla="*/ 468828 h 523208"/>
                    <a:gd name="connsiteX4" fmla="*/ 465358 w 1312976"/>
                    <a:gd name="connsiteY4" fmla="*/ 371013 h 523208"/>
                    <a:gd name="connsiteX5" fmla="*/ 657225 w 1312976"/>
                    <a:gd name="connsiteY5" fmla="*/ 86502 h 523208"/>
                    <a:gd name="connsiteX6" fmla="*/ 913397 w 1312976"/>
                    <a:gd name="connsiteY6" fmla="*/ 1489 h 523208"/>
                    <a:gd name="connsiteX7" fmla="*/ 1130157 w 1312976"/>
                    <a:gd name="connsiteY7" fmla="*/ 77567 h 523208"/>
                    <a:gd name="connsiteX8" fmla="*/ 1312976 w 1312976"/>
                    <a:gd name="connsiteY8" fmla="*/ 240593 h 523208"/>
                    <a:gd name="connsiteX0" fmla="*/ 0 w 1312976"/>
                    <a:gd name="connsiteY0" fmla="*/ 373760 h 523208"/>
                    <a:gd name="connsiteX1" fmla="*/ 74685 w 1312976"/>
                    <a:gd name="connsiteY1" fmla="*/ 469059 h 523208"/>
                    <a:gd name="connsiteX2" fmla="*/ 218647 w 1312976"/>
                    <a:gd name="connsiteY2" fmla="*/ 523169 h 523208"/>
                    <a:gd name="connsiteX3" fmla="*/ 382259 w 1312976"/>
                    <a:gd name="connsiteY3" fmla="*/ 468828 h 523208"/>
                    <a:gd name="connsiteX4" fmla="*/ 465358 w 1312976"/>
                    <a:gd name="connsiteY4" fmla="*/ 371013 h 523208"/>
                    <a:gd name="connsiteX5" fmla="*/ 657225 w 1312976"/>
                    <a:gd name="connsiteY5" fmla="*/ 86502 h 523208"/>
                    <a:gd name="connsiteX6" fmla="*/ 913397 w 1312976"/>
                    <a:gd name="connsiteY6" fmla="*/ 1489 h 523208"/>
                    <a:gd name="connsiteX7" fmla="*/ 1130157 w 1312976"/>
                    <a:gd name="connsiteY7" fmla="*/ 77567 h 523208"/>
                    <a:gd name="connsiteX8" fmla="*/ 1312976 w 1312976"/>
                    <a:gd name="connsiteY8" fmla="*/ 240593 h 523208"/>
                    <a:gd name="connsiteX0" fmla="*/ 0 w 1312976"/>
                    <a:gd name="connsiteY0" fmla="*/ 373760 h 523208"/>
                    <a:gd name="connsiteX1" fmla="*/ 74685 w 1312976"/>
                    <a:gd name="connsiteY1" fmla="*/ 469059 h 523208"/>
                    <a:gd name="connsiteX2" fmla="*/ 236016 w 1312976"/>
                    <a:gd name="connsiteY2" fmla="*/ 523169 h 523208"/>
                    <a:gd name="connsiteX3" fmla="*/ 382259 w 1312976"/>
                    <a:gd name="connsiteY3" fmla="*/ 468828 h 523208"/>
                    <a:gd name="connsiteX4" fmla="*/ 465358 w 1312976"/>
                    <a:gd name="connsiteY4" fmla="*/ 371013 h 523208"/>
                    <a:gd name="connsiteX5" fmla="*/ 657225 w 1312976"/>
                    <a:gd name="connsiteY5" fmla="*/ 86502 h 523208"/>
                    <a:gd name="connsiteX6" fmla="*/ 913397 w 1312976"/>
                    <a:gd name="connsiteY6" fmla="*/ 1489 h 523208"/>
                    <a:gd name="connsiteX7" fmla="*/ 1130157 w 1312976"/>
                    <a:gd name="connsiteY7" fmla="*/ 77567 h 523208"/>
                    <a:gd name="connsiteX8" fmla="*/ 1312976 w 1312976"/>
                    <a:gd name="connsiteY8" fmla="*/ 240593 h 523208"/>
                    <a:gd name="connsiteX0" fmla="*/ 0 w 1312976"/>
                    <a:gd name="connsiteY0" fmla="*/ 373760 h 512340"/>
                    <a:gd name="connsiteX1" fmla="*/ 74685 w 1312976"/>
                    <a:gd name="connsiteY1" fmla="*/ 469059 h 512340"/>
                    <a:gd name="connsiteX2" fmla="*/ 218647 w 1312976"/>
                    <a:gd name="connsiteY2" fmla="*/ 512301 h 512340"/>
                    <a:gd name="connsiteX3" fmla="*/ 382259 w 1312976"/>
                    <a:gd name="connsiteY3" fmla="*/ 468828 h 512340"/>
                    <a:gd name="connsiteX4" fmla="*/ 465358 w 1312976"/>
                    <a:gd name="connsiteY4" fmla="*/ 371013 h 512340"/>
                    <a:gd name="connsiteX5" fmla="*/ 657225 w 1312976"/>
                    <a:gd name="connsiteY5" fmla="*/ 86502 h 512340"/>
                    <a:gd name="connsiteX6" fmla="*/ 913397 w 1312976"/>
                    <a:gd name="connsiteY6" fmla="*/ 1489 h 512340"/>
                    <a:gd name="connsiteX7" fmla="*/ 1130157 w 1312976"/>
                    <a:gd name="connsiteY7" fmla="*/ 77567 h 512340"/>
                    <a:gd name="connsiteX8" fmla="*/ 1312976 w 1312976"/>
                    <a:gd name="connsiteY8" fmla="*/ 240593 h 512340"/>
                    <a:gd name="connsiteX0" fmla="*/ 0 w 1312976"/>
                    <a:gd name="connsiteY0" fmla="*/ 373760 h 523208"/>
                    <a:gd name="connsiteX1" fmla="*/ 74685 w 1312976"/>
                    <a:gd name="connsiteY1" fmla="*/ 469059 h 523208"/>
                    <a:gd name="connsiteX2" fmla="*/ 218647 w 1312976"/>
                    <a:gd name="connsiteY2" fmla="*/ 523169 h 523208"/>
                    <a:gd name="connsiteX3" fmla="*/ 382259 w 1312976"/>
                    <a:gd name="connsiteY3" fmla="*/ 468828 h 523208"/>
                    <a:gd name="connsiteX4" fmla="*/ 465358 w 1312976"/>
                    <a:gd name="connsiteY4" fmla="*/ 371013 h 523208"/>
                    <a:gd name="connsiteX5" fmla="*/ 657225 w 1312976"/>
                    <a:gd name="connsiteY5" fmla="*/ 86502 h 523208"/>
                    <a:gd name="connsiteX6" fmla="*/ 913397 w 1312976"/>
                    <a:gd name="connsiteY6" fmla="*/ 1489 h 523208"/>
                    <a:gd name="connsiteX7" fmla="*/ 1130157 w 1312976"/>
                    <a:gd name="connsiteY7" fmla="*/ 77567 h 523208"/>
                    <a:gd name="connsiteX8" fmla="*/ 1312976 w 1312976"/>
                    <a:gd name="connsiteY8" fmla="*/ 240593 h 523208"/>
                    <a:gd name="connsiteX0" fmla="*/ 0 w 1312976"/>
                    <a:gd name="connsiteY0" fmla="*/ 373760 h 523208"/>
                    <a:gd name="connsiteX1" fmla="*/ 74685 w 1312976"/>
                    <a:gd name="connsiteY1" fmla="*/ 469059 h 523208"/>
                    <a:gd name="connsiteX2" fmla="*/ 218647 w 1312976"/>
                    <a:gd name="connsiteY2" fmla="*/ 523169 h 523208"/>
                    <a:gd name="connsiteX3" fmla="*/ 382259 w 1312976"/>
                    <a:gd name="connsiteY3" fmla="*/ 468828 h 523208"/>
                    <a:gd name="connsiteX4" fmla="*/ 496547 w 1312976"/>
                    <a:gd name="connsiteY4" fmla="*/ 366245 h 523208"/>
                    <a:gd name="connsiteX5" fmla="*/ 657225 w 1312976"/>
                    <a:gd name="connsiteY5" fmla="*/ 86502 h 523208"/>
                    <a:gd name="connsiteX6" fmla="*/ 913397 w 1312976"/>
                    <a:gd name="connsiteY6" fmla="*/ 1489 h 523208"/>
                    <a:gd name="connsiteX7" fmla="*/ 1130157 w 1312976"/>
                    <a:gd name="connsiteY7" fmla="*/ 77567 h 523208"/>
                    <a:gd name="connsiteX8" fmla="*/ 1312976 w 1312976"/>
                    <a:gd name="connsiteY8" fmla="*/ 240593 h 523208"/>
                    <a:gd name="connsiteX0" fmla="*/ 0 w 1312976"/>
                    <a:gd name="connsiteY0" fmla="*/ 373760 h 523474"/>
                    <a:gd name="connsiteX1" fmla="*/ 74685 w 1312976"/>
                    <a:gd name="connsiteY1" fmla="*/ 469059 h 523474"/>
                    <a:gd name="connsiteX2" fmla="*/ 218647 w 1312976"/>
                    <a:gd name="connsiteY2" fmla="*/ 523169 h 523474"/>
                    <a:gd name="connsiteX3" fmla="*/ 392335 w 1312976"/>
                    <a:gd name="connsiteY3" fmla="*/ 470887 h 523474"/>
                    <a:gd name="connsiteX4" fmla="*/ 496547 w 1312976"/>
                    <a:gd name="connsiteY4" fmla="*/ 366245 h 523474"/>
                    <a:gd name="connsiteX5" fmla="*/ 657225 w 1312976"/>
                    <a:gd name="connsiteY5" fmla="*/ 86502 h 523474"/>
                    <a:gd name="connsiteX6" fmla="*/ 913397 w 1312976"/>
                    <a:gd name="connsiteY6" fmla="*/ 1489 h 523474"/>
                    <a:gd name="connsiteX7" fmla="*/ 1130157 w 1312976"/>
                    <a:gd name="connsiteY7" fmla="*/ 77567 h 523474"/>
                    <a:gd name="connsiteX8" fmla="*/ 1312976 w 1312976"/>
                    <a:gd name="connsiteY8" fmla="*/ 240593 h 523474"/>
                    <a:gd name="connsiteX0" fmla="*/ 0 w 1312877"/>
                    <a:gd name="connsiteY0" fmla="*/ 373760 h 523474"/>
                    <a:gd name="connsiteX1" fmla="*/ 74685 w 1312877"/>
                    <a:gd name="connsiteY1" fmla="*/ 469059 h 523474"/>
                    <a:gd name="connsiteX2" fmla="*/ 218647 w 1312877"/>
                    <a:gd name="connsiteY2" fmla="*/ 523169 h 523474"/>
                    <a:gd name="connsiteX3" fmla="*/ 392335 w 1312877"/>
                    <a:gd name="connsiteY3" fmla="*/ 470887 h 523474"/>
                    <a:gd name="connsiteX4" fmla="*/ 496547 w 1312877"/>
                    <a:gd name="connsiteY4" fmla="*/ 366245 h 523474"/>
                    <a:gd name="connsiteX5" fmla="*/ 657225 w 1312877"/>
                    <a:gd name="connsiteY5" fmla="*/ 86502 h 523474"/>
                    <a:gd name="connsiteX6" fmla="*/ 913397 w 1312877"/>
                    <a:gd name="connsiteY6" fmla="*/ 1489 h 523474"/>
                    <a:gd name="connsiteX7" fmla="*/ 1130157 w 1312877"/>
                    <a:gd name="connsiteY7" fmla="*/ 77567 h 523474"/>
                    <a:gd name="connsiteX8" fmla="*/ 1312877 w 1312877"/>
                    <a:gd name="connsiteY8" fmla="*/ 270324 h 523474"/>
                    <a:gd name="connsiteX0" fmla="*/ 0 w 1312877"/>
                    <a:gd name="connsiteY0" fmla="*/ 373760 h 523169"/>
                    <a:gd name="connsiteX1" fmla="*/ 65350 w 1312877"/>
                    <a:gd name="connsiteY1" fmla="*/ 470887 h 523169"/>
                    <a:gd name="connsiteX2" fmla="*/ 218647 w 1312877"/>
                    <a:gd name="connsiteY2" fmla="*/ 523169 h 523169"/>
                    <a:gd name="connsiteX3" fmla="*/ 392335 w 1312877"/>
                    <a:gd name="connsiteY3" fmla="*/ 470887 h 523169"/>
                    <a:gd name="connsiteX4" fmla="*/ 496547 w 1312877"/>
                    <a:gd name="connsiteY4" fmla="*/ 366245 h 523169"/>
                    <a:gd name="connsiteX5" fmla="*/ 657225 w 1312877"/>
                    <a:gd name="connsiteY5" fmla="*/ 86502 h 523169"/>
                    <a:gd name="connsiteX6" fmla="*/ 913397 w 1312877"/>
                    <a:gd name="connsiteY6" fmla="*/ 1489 h 523169"/>
                    <a:gd name="connsiteX7" fmla="*/ 1130157 w 1312877"/>
                    <a:gd name="connsiteY7" fmla="*/ 77567 h 523169"/>
                    <a:gd name="connsiteX8" fmla="*/ 1312877 w 1312877"/>
                    <a:gd name="connsiteY8" fmla="*/ 270324 h 523169"/>
                    <a:gd name="connsiteX0" fmla="*/ 0 w 1312877"/>
                    <a:gd name="connsiteY0" fmla="*/ 373760 h 526076"/>
                    <a:gd name="connsiteX1" fmla="*/ 65350 w 1312877"/>
                    <a:gd name="connsiteY1" fmla="*/ 470887 h 526076"/>
                    <a:gd name="connsiteX2" fmla="*/ 218647 w 1312877"/>
                    <a:gd name="connsiteY2" fmla="*/ 523169 h 526076"/>
                    <a:gd name="connsiteX3" fmla="*/ 377987 w 1312877"/>
                    <a:gd name="connsiteY3" fmla="*/ 488327 h 526076"/>
                    <a:gd name="connsiteX4" fmla="*/ 496547 w 1312877"/>
                    <a:gd name="connsiteY4" fmla="*/ 366245 h 526076"/>
                    <a:gd name="connsiteX5" fmla="*/ 657225 w 1312877"/>
                    <a:gd name="connsiteY5" fmla="*/ 86502 h 526076"/>
                    <a:gd name="connsiteX6" fmla="*/ 913397 w 1312877"/>
                    <a:gd name="connsiteY6" fmla="*/ 1489 h 526076"/>
                    <a:gd name="connsiteX7" fmla="*/ 1130157 w 1312877"/>
                    <a:gd name="connsiteY7" fmla="*/ 77567 h 526076"/>
                    <a:gd name="connsiteX8" fmla="*/ 1312877 w 1312877"/>
                    <a:gd name="connsiteY8" fmla="*/ 270324 h 526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2877" h="526076">
                      <a:moveTo>
                        <a:pt x="0" y="373760"/>
                      </a:moveTo>
                      <a:cubicBezTo>
                        <a:pt x="15633" y="387424"/>
                        <a:pt x="28909" y="445985"/>
                        <a:pt x="65350" y="470887"/>
                      </a:cubicBezTo>
                      <a:cubicBezTo>
                        <a:pt x="101791" y="495789"/>
                        <a:pt x="166541" y="520262"/>
                        <a:pt x="218647" y="523169"/>
                      </a:cubicBezTo>
                      <a:cubicBezTo>
                        <a:pt x="270753" y="526076"/>
                        <a:pt x="331670" y="514481"/>
                        <a:pt x="377987" y="488327"/>
                      </a:cubicBezTo>
                      <a:cubicBezTo>
                        <a:pt x="424304" y="462173"/>
                        <a:pt x="450007" y="433216"/>
                        <a:pt x="496547" y="366245"/>
                      </a:cubicBezTo>
                      <a:cubicBezTo>
                        <a:pt x="543087" y="299274"/>
                        <a:pt x="587750" y="147295"/>
                        <a:pt x="657225" y="86502"/>
                      </a:cubicBezTo>
                      <a:cubicBezTo>
                        <a:pt x="726700" y="25709"/>
                        <a:pt x="834575" y="2978"/>
                        <a:pt x="913397" y="1489"/>
                      </a:cubicBezTo>
                      <a:cubicBezTo>
                        <a:pt x="992219" y="0"/>
                        <a:pt x="1063577" y="32761"/>
                        <a:pt x="1130157" y="77567"/>
                      </a:cubicBezTo>
                      <a:cubicBezTo>
                        <a:pt x="1196737" y="122373"/>
                        <a:pt x="1299345" y="253439"/>
                        <a:pt x="1312877" y="270324"/>
                      </a:cubicBezTo>
                    </a:path>
                  </a:pathLst>
                </a:custGeom>
                <a:noFill/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000">
                    <a:cs typeface="Arial" pitchFamily="34" charset="0"/>
                  </a:endParaRPr>
                </a:p>
              </p:txBody>
            </p:sp>
            <p:sp>
              <p:nvSpPr>
                <p:cNvPr id="473" name="Ellipse 472"/>
                <p:cNvSpPr/>
                <p:nvPr/>
              </p:nvSpPr>
              <p:spPr>
                <a:xfrm>
                  <a:off x="796624" y="4221089"/>
                  <a:ext cx="75244" cy="5776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468" name="Connecteur droit 467"/>
            <p:cNvCxnSpPr>
              <a:endCxn id="473" idx="7"/>
            </p:cNvCxnSpPr>
            <p:nvPr/>
          </p:nvCxnSpPr>
          <p:spPr>
            <a:xfrm flipV="1">
              <a:off x="1811374" y="4520275"/>
              <a:ext cx="249143" cy="124311"/>
            </a:xfrm>
            <a:prstGeom prst="line">
              <a:avLst/>
            </a:prstGeom>
            <a:ln w="28575">
              <a:solidFill>
                <a:srgbClr val="FF6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onnecteur droit 468"/>
            <p:cNvCxnSpPr>
              <a:stCxn id="470" idx="5"/>
              <a:endCxn id="418" idx="4"/>
            </p:cNvCxnSpPr>
            <p:nvPr/>
          </p:nvCxnSpPr>
          <p:spPr>
            <a:xfrm>
              <a:off x="7473748" y="3659523"/>
              <a:ext cx="190463" cy="120953"/>
            </a:xfrm>
            <a:prstGeom prst="line">
              <a:avLst/>
            </a:prstGeom>
            <a:ln w="28575">
              <a:solidFill>
                <a:srgbClr val="FF6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alt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sym typeface="Arial"/>
              </a:rPr>
              <a:t>The issue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Shape 53"/>
          <p:cNvSpPr txBox="1"/>
          <p:nvPr/>
        </p:nvSpPr>
        <p:spPr>
          <a:xfrm>
            <a:off x="318200" y="1499014"/>
            <a:ext cx="6562285" cy="482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ctr" anchorCtr="0">
            <a:noAutofit/>
          </a:bodyPr>
          <a:lstStyle/>
          <a:p>
            <a:pPr lvl="0" indent="-304800">
              <a:buClr>
                <a:srgbClr val="004890"/>
              </a:buClr>
              <a:buSzPts val="2400"/>
            </a:pP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Strong societal demand about </a:t>
            </a:r>
            <a:r>
              <a:rPr lang="en-GB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impacts and its </a:t>
            </a:r>
            <a:r>
              <a:rPr lang="en-GB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adaptation/mitigation</a:t>
            </a:r>
          </a:p>
          <a:p>
            <a:pPr marL="285750" lvl="0" indent="-304800">
              <a:buClr>
                <a:srgbClr val="004890"/>
              </a:buClr>
              <a:buSzPts val="2400"/>
            </a:pPr>
            <a:endParaRPr lang="en-GB" sz="22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Wingdings" pitchFamily="2" charset="2"/>
            </a:endParaRPr>
          </a:p>
          <a:p>
            <a:pPr marL="285750" lvl="0" indent="-304800">
              <a:buClr>
                <a:srgbClr val="004890"/>
              </a:buClr>
              <a:buSzPts val="2400"/>
            </a:pP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 Need </a:t>
            </a:r>
            <a:r>
              <a:rPr lang="en-GB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multi-variable</a:t>
            </a: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 climate projections at </a:t>
            </a:r>
            <a:r>
              <a:rPr lang="en-GB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sub-diurnal</a:t>
            </a: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time scales</a:t>
            </a:r>
          </a:p>
          <a:p>
            <a:pPr marL="285750" lvl="0" indent="-304800">
              <a:buClr>
                <a:srgbClr val="004890"/>
              </a:buClr>
              <a:buSzPts val="2400"/>
              <a:buFont typeface="Calibri"/>
              <a:buChar char="•"/>
            </a:pPr>
            <a:endParaRPr lang="en-GB" sz="22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304800">
              <a:buClr>
                <a:srgbClr val="004890"/>
              </a:buClr>
              <a:buSzPts val="2400"/>
            </a:pPr>
            <a:r>
              <a:rPr lang="en-GB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Bias-adjustment method :</a:t>
            </a:r>
          </a:p>
          <a:p>
            <a:pPr marL="285750" lvl="0" indent="-304800">
              <a:buClr>
                <a:srgbClr val="004890"/>
              </a:buClr>
              <a:buSzPts val="2400"/>
              <a:buFontTx/>
              <a:buChar char="-"/>
            </a:pPr>
            <a:r>
              <a:rPr lang="en-GB" sz="22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quantile</a:t>
            </a: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mapping &amp; weather regimes</a:t>
            </a:r>
          </a:p>
          <a:p>
            <a:pPr marL="285750" lvl="0" indent="-304800">
              <a:buClr>
                <a:srgbClr val="004890"/>
              </a:buClr>
              <a:buSzPts val="2400"/>
              <a:buFontTx/>
              <a:buChar char="-"/>
            </a:pP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vs. a meteorological reanalysis (SAFRAN)</a:t>
            </a:r>
          </a:p>
          <a:p>
            <a:pPr marL="285750" lvl="0" indent="-304800">
              <a:buClr>
                <a:srgbClr val="004890"/>
              </a:buClr>
              <a:buSzPts val="2400"/>
              <a:buFontTx/>
              <a:buChar char="-"/>
            </a:pPr>
            <a:r>
              <a:rPr lang="en-GB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multi-variable and hourly</a:t>
            </a:r>
          </a:p>
        </p:txBody>
      </p:sp>
      <p:grpSp>
        <p:nvGrpSpPr>
          <p:cNvPr id="6" name="Groupe 40"/>
          <p:cNvGrpSpPr/>
          <p:nvPr/>
        </p:nvGrpSpPr>
        <p:grpSpPr>
          <a:xfrm>
            <a:off x="6264188" y="1809925"/>
            <a:ext cx="2808311" cy="4315248"/>
            <a:chOff x="6300192" y="1810916"/>
            <a:chExt cx="2808311" cy="4315248"/>
          </a:xfrm>
        </p:grpSpPr>
        <p:pic>
          <p:nvPicPr>
            <p:cNvPr id="7" name="Image 6" descr="Figure_paturage_Pyrenees.jpg"/>
            <p:cNvPicPr>
              <a:picLocks noChangeAspect="1"/>
            </p:cNvPicPr>
            <p:nvPr/>
          </p:nvPicPr>
          <p:blipFill>
            <a:blip r:embed="rId3" cstate="print"/>
            <a:srcRect l="5675"/>
            <a:stretch>
              <a:fillRect/>
            </a:stretch>
          </p:blipFill>
          <p:spPr>
            <a:xfrm>
              <a:off x="6300192" y="4944482"/>
              <a:ext cx="1672200" cy="1180691"/>
            </a:xfrm>
            <a:prstGeom prst="rect">
              <a:avLst/>
            </a:prstGeom>
          </p:spPr>
        </p:pic>
        <p:pic>
          <p:nvPicPr>
            <p:cNvPr id="8" name="Image 7" descr="Figure_LaMongiestationski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3986" y="3085958"/>
              <a:ext cx="1444517" cy="1043262"/>
            </a:xfrm>
            <a:prstGeom prst="rect">
              <a:avLst/>
            </a:prstGeom>
          </p:spPr>
        </p:pic>
        <p:pic>
          <p:nvPicPr>
            <p:cNvPr id="9" name="Image 8" descr="Figure_GlacierOssoue.jpg"/>
            <p:cNvPicPr>
              <a:picLocks noChangeAspect="1"/>
            </p:cNvPicPr>
            <p:nvPr/>
          </p:nvPicPr>
          <p:blipFill>
            <a:blip r:embed="rId5" cstate="print"/>
            <a:srcRect r="16954"/>
            <a:stretch>
              <a:fillRect/>
            </a:stretch>
          </p:blipFill>
          <p:spPr>
            <a:xfrm>
              <a:off x="7524328" y="1810916"/>
              <a:ext cx="1584175" cy="1277690"/>
            </a:xfrm>
            <a:prstGeom prst="rect">
              <a:avLst/>
            </a:prstGeom>
          </p:spPr>
        </p:pic>
        <p:pic>
          <p:nvPicPr>
            <p:cNvPr id="10" name="Image 9" descr="fleurVercor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6943680" y="2549572"/>
              <a:ext cx="725622" cy="1180691"/>
            </a:xfrm>
            <a:prstGeom prst="rect">
              <a:avLst/>
            </a:prstGeom>
          </p:spPr>
        </p:pic>
        <p:pic>
          <p:nvPicPr>
            <p:cNvPr id="11" name="Image 12" descr="Cristaux_presse_040.jpg"/>
            <p:cNvPicPr>
              <a:picLocks noChangeAspect="1"/>
            </p:cNvPicPr>
            <p:nvPr/>
          </p:nvPicPr>
          <p:blipFill>
            <a:blip r:embed="rId7" cstate="print"/>
            <a:srcRect l="14334" t="891" r="7965" b="3558"/>
            <a:stretch>
              <a:fillRect/>
            </a:stretch>
          </p:blipFill>
          <p:spPr bwMode="auto">
            <a:xfrm>
              <a:off x="6752608" y="3690360"/>
              <a:ext cx="917442" cy="1254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1" descr="Avalanche_006.JPG"/>
            <p:cNvPicPr>
              <a:picLocks noChangeAspect="1"/>
            </p:cNvPicPr>
            <p:nvPr/>
          </p:nvPicPr>
          <p:blipFill>
            <a:blip r:embed="rId8" cstate="print"/>
            <a:srcRect l="1772" t="2022" r="3638" b="5575"/>
            <a:stretch>
              <a:fillRect/>
            </a:stretch>
          </p:blipFill>
          <p:spPr>
            <a:xfrm>
              <a:off x="7711607" y="5157486"/>
              <a:ext cx="1396896" cy="968678"/>
            </a:xfrm>
            <a:prstGeom prst="rect">
              <a:avLst/>
            </a:prstGeom>
          </p:spPr>
        </p:pic>
        <p:pic>
          <p:nvPicPr>
            <p:cNvPr id="13" name="Image 12" descr="Figure_Gentau_Pic_du_Midi_Ossau.jpg"/>
            <p:cNvPicPr>
              <a:picLocks noChangeAspect="1"/>
            </p:cNvPicPr>
            <p:nvPr/>
          </p:nvPicPr>
          <p:blipFill>
            <a:blip r:embed="rId9" cstate="print"/>
            <a:srcRect l="4402" r="8361"/>
            <a:stretch>
              <a:fillRect/>
            </a:stretch>
          </p:blipFill>
          <p:spPr>
            <a:xfrm>
              <a:off x="7663581" y="4104502"/>
              <a:ext cx="1444922" cy="1083361"/>
            </a:xfrm>
            <a:prstGeom prst="rect">
              <a:avLst/>
            </a:prstGeom>
          </p:spPr>
        </p:pic>
      </p:grp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76488DE7-7E2F-4A65-B30A-2E1E0EC85D0B}" type="slidenum">
              <a:rPr lang="fr-FR" altLang="fr-FR" smtClean="0"/>
              <a:pPr algn="r">
                <a:defRPr/>
              </a:pPr>
              <a:t>2</a:t>
            </a:fld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Espace réservé du contenu 13"/>
          <p:cNvSpPr>
            <a:spLocks noGrp="1"/>
          </p:cNvSpPr>
          <p:nvPr>
            <p:ph idx="1"/>
          </p:nvPr>
        </p:nvSpPr>
        <p:spPr>
          <a:xfrm>
            <a:off x="457199" y="1600200"/>
            <a:ext cx="2890663" cy="4525963"/>
          </a:xfrm>
        </p:spPr>
        <p:txBody>
          <a:bodyPr/>
          <a:lstStyle/>
          <a:p>
            <a:r>
              <a:rPr lang="en-GB" sz="2000" dirty="0" smtClean="0"/>
              <a:t>Disaggregation of adjusted RCM from daily to hourly : temperature</a:t>
            </a:r>
          </a:p>
        </p:txBody>
      </p:sp>
      <p:grpSp>
        <p:nvGrpSpPr>
          <p:cNvPr id="2" name="Groupe 504"/>
          <p:cNvGrpSpPr/>
          <p:nvPr/>
        </p:nvGrpSpPr>
        <p:grpSpPr>
          <a:xfrm>
            <a:off x="718367" y="4864164"/>
            <a:ext cx="2629495" cy="1493458"/>
            <a:chOff x="718367" y="3461686"/>
            <a:chExt cx="2629495" cy="1493458"/>
          </a:xfrm>
        </p:grpSpPr>
        <p:sp>
          <p:nvSpPr>
            <p:cNvPr id="450" name="Rectangle 449"/>
            <p:cNvSpPr/>
            <p:nvPr/>
          </p:nvSpPr>
          <p:spPr>
            <a:xfrm>
              <a:off x="718367" y="3461686"/>
              <a:ext cx="2629495" cy="14934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451" name="ZoneTexte 450"/>
            <p:cNvSpPr txBox="1"/>
            <p:nvPr/>
          </p:nvSpPr>
          <p:spPr>
            <a:xfrm>
              <a:off x="1029459" y="3461688"/>
              <a:ext cx="231840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i="1" dirty="0" smtClean="0">
                  <a:latin typeface="+mn-lt"/>
                  <a:cs typeface="Arial" pitchFamily="34" charset="0"/>
                </a:rPr>
                <a:t>T</a:t>
              </a:r>
              <a:r>
                <a:rPr lang="fr-FR" sz="1000" b="1" i="1" baseline="-25000" dirty="0" smtClean="0">
                  <a:latin typeface="+mn-lt"/>
                  <a:cs typeface="Arial" pitchFamily="34" charset="0"/>
                </a:rPr>
                <a:t>SAF</a:t>
              </a:r>
              <a:r>
                <a:rPr lang="fr-FR" sz="1000" b="1" i="1" baseline="30000" dirty="0" smtClean="0">
                  <a:latin typeface="+mn-lt"/>
                  <a:cs typeface="Arial" pitchFamily="34" charset="0"/>
                </a:rPr>
                <a:t>h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hourly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T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from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SAFRAN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analog</a:t>
              </a:r>
              <a:endParaRPr lang="fr-FR" sz="1000" dirty="0" smtClean="0">
                <a:latin typeface="+mn-lt"/>
                <a:cs typeface="Arial" pitchFamily="34" charset="0"/>
              </a:endParaRPr>
            </a:p>
            <a:p>
              <a:r>
                <a:rPr lang="fr-FR" sz="1000" b="1" i="1" dirty="0" smtClean="0">
                  <a:latin typeface="+mn-lt"/>
                  <a:cs typeface="Arial" pitchFamily="34" charset="0"/>
                </a:rPr>
                <a:t>T</a:t>
              </a:r>
              <a:r>
                <a:rPr lang="fr-FR" sz="1000" b="1" i="1" baseline="-25000" dirty="0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smtClean="0">
                  <a:latin typeface="+mn-lt"/>
                  <a:cs typeface="Arial" pitchFamily="34" charset="0"/>
                </a:rPr>
                <a:t>h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hourly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adjusted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T,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with</a:t>
              </a:r>
              <a:endParaRPr lang="fr-FR" sz="1000" dirty="0" smtClean="0">
                <a:latin typeface="+mn-lt"/>
                <a:cs typeface="Arial" pitchFamily="34" charset="0"/>
              </a:endParaRP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0</a:t>
              </a: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2 (final value)</a:t>
              </a:r>
            </a:p>
            <a:p>
              <a:pPr marL="361950"/>
              <a:r>
                <a:rPr lang="el-GR" sz="1000" dirty="0" smtClean="0">
                  <a:latin typeface="+mn-lt"/>
                  <a:cs typeface="Arial" pitchFamily="34" charset="0"/>
                </a:rPr>
                <a:t>α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= ∞</a:t>
              </a:r>
            </a:p>
            <a:p>
              <a:r>
                <a:rPr lang="fr-FR" sz="1000" b="1" i="1" dirty="0" err="1" smtClean="0">
                  <a:latin typeface="+mn-lt"/>
                  <a:cs typeface="Arial" pitchFamily="34" charset="0"/>
                </a:rPr>
                <a:t>Tmin</a:t>
              </a:r>
              <a:r>
                <a:rPr lang="fr-FR" sz="1000" b="1" i="1" dirty="0" smtClean="0">
                  <a:latin typeface="+mn-lt"/>
                  <a:cs typeface="Arial" pitchFamily="34" charset="0"/>
                </a:rPr>
                <a:t>/</a:t>
              </a:r>
              <a:r>
                <a:rPr lang="fr-FR" sz="1000" b="1" i="1" dirty="0" err="1" smtClean="0">
                  <a:latin typeface="+mn-lt"/>
                  <a:cs typeface="Arial" pitchFamily="34" charset="0"/>
                </a:rPr>
                <a:t>max</a:t>
              </a:r>
              <a:r>
                <a:rPr lang="fr-FR" sz="1000" b="1" i="1" baseline="-25000" dirty="0" err="1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err="1" smtClean="0">
                  <a:latin typeface="+mn-lt"/>
                  <a:cs typeface="Arial" pitchFamily="34" charset="0"/>
                </a:rPr>
                <a:t>d,raw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daily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min/max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raw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</a:t>
              </a:r>
            </a:p>
            <a:p>
              <a:r>
                <a:rPr lang="fr-FR" sz="1000" b="1" i="1" dirty="0" err="1" smtClean="0">
                  <a:latin typeface="+mn-lt"/>
                  <a:cs typeface="Arial" pitchFamily="34" charset="0"/>
                </a:rPr>
                <a:t>Tmin</a:t>
              </a:r>
              <a:r>
                <a:rPr lang="fr-FR" sz="1000" b="1" i="1" dirty="0" smtClean="0">
                  <a:latin typeface="+mn-lt"/>
                  <a:cs typeface="Arial" pitchFamily="34" charset="0"/>
                </a:rPr>
                <a:t>/</a:t>
              </a:r>
              <a:r>
                <a:rPr lang="fr-FR" sz="1000" b="1" i="1" dirty="0" err="1" smtClean="0">
                  <a:latin typeface="+mn-lt"/>
                  <a:cs typeface="Arial" pitchFamily="34" charset="0"/>
                </a:rPr>
                <a:t>max</a:t>
              </a:r>
              <a:r>
                <a:rPr lang="fr-FR" sz="1000" b="1" i="1" baseline="-25000" dirty="0" err="1" smtClean="0">
                  <a:latin typeface="+mn-lt"/>
                  <a:cs typeface="Arial" pitchFamily="34" charset="0"/>
                </a:rPr>
                <a:t>AL</a:t>
              </a:r>
              <a:r>
                <a:rPr lang="fr-FR" sz="1000" b="1" i="1" baseline="30000" dirty="0" err="1" smtClean="0">
                  <a:latin typeface="+mn-lt"/>
                  <a:cs typeface="Arial" pitchFamily="34" charset="0"/>
                </a:rPr>
                <a:t>d,adj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: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daily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min/max </a:t>
              </a:r>
              <a:r>
                <a:rPr lang="fr-FR" sz="1000" dirty="0" err="1" smtClean="0">
                  <a:latin typeface="+mn-lt"/>
                  <a:cs typeface="Arial" pitchFamily="34" charset="0"/>
                </a:rPr>
                <a:t>adjusted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 ALADIN T</a:t>
              </a:r>
            </a:p>
          </p:txBody>
        </p:sp>
        <p:cxnSp>
          <p:nvCxnSpPr>
            <p:cNvPr id="453" name="Connecteur droit 452"/>
            <p:cNvCxnSpPr/>
            <p:nvPr/>
          </p:nvCxnSpPr>
          <p:spPr>
            <a:xfrm>
              <a:off x="762809" y="3573016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 652"/>
            <p:cNvGrpSpPr/>
            <p:nvPr/>
          </p:nvGrpSpPr>
          <p:grpSpPr>
            <a:xfrm>
              <a:off x="762809" y="4169306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63" name="Connecteur droit 462"/>
              <p:cNvCxnSpPr/>
              <p:nvPr/>
            </p:nvCxnSpPr>
            <p:spPr>
              <a:xfrm>
                <a:off x="756171" y="1161713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70C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4" name="Losange 463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4" name="Groupe 653"/>
            <p:cNvGrpSpPr/>
            <p:nvPr/>
          </p:nvGrpSpPr>
          <p:grpSpPr>
            <a:xfrm>
              <a:off x="762809" y="4019939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61" name="Connecteur droit 460"/>
              <p:cNvCxnSpPr/>
              <p:nvPr/>
            </p:nvCxnSpPr>
            <p:spPr>
              <a:xfrm>
                <a:off x="756171" y="1161712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Losange 461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5" name="Groupe 656"/>
            <p:cNvGrpSpPr/>
            <p:nvPr/>
          </p:nvGrpSpPr>
          <p:grpSpPr>
            <a:xfrm>
              <a:off x="762809" y="3870573"/>
              <a:ext cx="222194" cy="42257"/>
              <a:chOff x="756171" y="1125712"/>
              <a:chExt cx="360016" cy="72000"/>
            </a:xfrm>
            <a:solidFill>
              <a:schemeClr val="bg1"/>
            </a:solidFill>
          </p:grpSpPr>
          <p:cxnSp>
            <p:nvCxnSpPr>
              <p:cNvPr id="459" name="Connecteur droit 458"/>
              <p:cNvCxnSpPr/>
              <p:nvPr/>
            </p:nvCxnSpPr>
            <p:spPr>
              <a:xfrm>
                <a:off x="756171" y="1161712"/>
                <a:ext cx="360016" cy="0"/>
              </a:xfrm>
              <a:prstGeom prst="line">
                <a:avLst/>
              </a:prstGeom>
              <a:grpFill/>
              <a:ln w="28575">
                <a:solidFill>
                  <a:srgbClr val="00B0F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Losange 459"/>
              <p:cNvSpPr/>
              <p:nvPr/>
            </p:nvSpPr>
            <p:spPr>
              <a:xfrm>
                <a:off x="900179" y="1125712"/>
                <a:ext cx="72000" cy="72000"/>
              </a:xfrm>
              <a:prstGeom prst="diamond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cxnSp>
          <p:nvCxnSpPr>
            <p:cNvPr id="457" name="Connecteur droit 456"/>
            <p:cNvCxnSpPr/>
            <p:nvPr/>
          </p:nvCxnSpPr>
          <p:spPr>
            <a:xfrm>
              <a:off x="762809" y="4365104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8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>
              <a:off x="762809" y="4653136"/>
              <a:ext cx="22219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05"/>
          <p:cNvGrpSpPr/>
          <p:nvPr/>
        </p:nvGrpSpPr>
        <p:grpSpPr>
          <a:xfrm>
            <a:off x="3417096" y="1581322"/>
            <a:ext cx="5405349" cy="5191947"/>
            <a:chOff x="3417096" y="1581322"/>
            <a:chExt cx="5405349" cy="5191947"/>
          </a:xfrm>
        </p:grpSpPr>
        <p:sp>
          <p:nvSpPr>
            <p:cNvPr id="169" name="Rectangle 168"/>
            <p:cNvSpPr/>
            <p:nvPr/>
          </p:nvSpPr>
          <p:spPr>
            <a:xfrm>
              <a:off x="3696257" y="1853768"/>
              <a:ext cx="4977485" cy="450729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cs typeface="Arial" pitchFamily="34" charset="0"/>
              </a:endParaRPr>
            </a:p>
          </p:txBody>
        </p:sp>
        <p:cxnSp>
          <p:nvCxnSpPr>
            <p:cNvPr id="170" name="Connecteur droit 169"/>
            <p:cNvCxnSpPr/>
            <p:nvPr/>
          </p:nvCxnSpPr>
          <p:spPr>
            <a:xfrm>
              <a:off x="7936488" y="1853768"/>
              <a:ext cx="0" cy="450385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avec flèche 170"/>
            <p:cNvCxnSpPr/>
            <p:nvPr/>
          </p:nvCxnSpPr>
          <p:spPr>
            <a:xfrm>
              <a:off x="3703988" y="6358002"/>
              <a:ext cx="49929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4570343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 flipH="1">
              <a:off x="4716697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>
              <a:off x="4863051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 flipH="1">
              <a:off x="5009405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>
            <a:xfrm>
              <a:off x="5155760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>
            <a:xfrm>
              <a:off x="5302114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 flipH="1">
              <a:off x="5448468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/>
            <p:nvPr/>
          </p:nvCxnSpPr>
          <p:spPr>
            <a:xfrm flipH="1">
              <a:off x="5594822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>
              <a:off x="5741176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>
              <a:off x="5887530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>
              <a:off x="6033884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6180239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>
              <a:off x="6326593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6472947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 flipH="1">
              <a:off x="6619301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H="1">
              <a:off x="6765655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6912009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 flipH="1">
              <a:off x="7058363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>
              <a:off x="7204718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>
              <a:off x="7351072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>
              <a:off x="7497426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 flipH="1">
              <a:off x="7643780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>
              <a:off x="7790134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ZoneTexte 194"/>
            <p:cNvSpPr txBox="1"/>
            <p:nvPr/>
          </p:nvSpPr>
          <p:spPr>
            <a:xfrm>
              <a:off x="4362884" y="6400264"/>
              <a:ext cx="33374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latin typeface="+mn-lt"/>
                  <a:cs typeface="Arial" pitchFamily="34" charset="0"/>
                </a:rPr>
                <a:t>0h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4654132" y="6400264"/>
              <a:ext cx="3257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+mn-lt"/>
                  <a:cs typeface="Arial" pitchFamily="34" charset="0"/>
                </a:rPr>
                <a:t>2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4940433" y="6400264"/>
              <a:ext cx="3257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+mn-lt"/>
                  <a:cs typeface="Arial" pitchFamily="34" charset="0"/>
                </a:rPr>
                <a:t>4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5226733" y="6400264"/>
              <a:ext cx="3257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+mn-lt"/>
                  <a:cs typeface="Arial" pitchFamily="34" charset="0"/>
                </a:rPr>
                <a:t>6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5513034" y="6400264"/>
              <a:ext cx="3257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+mn-lt"/>
                  <a:cs typeface="Arial" pitchFamily="34" charset="0"/>
                </a:rPr>
                <a:t>8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5781170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10h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6079428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12h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09" name="ZoneTexte 208"/>
            <p:cNvSpPr txBox="1"/>
            <p:nvPr/>
          </p:nvSpPr>
          <p:spPr>
            <a:xfrm>
              <a:off x="6368165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14h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6660755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16h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6951788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18h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7247750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20h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7535235" y="6400264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22h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47" name="ZoneTexte 246"/>
            <p:cNvSpPr txBox="1"/>
            <p:nvPr/>
          </p:nvSpPr>
          <p:spPr>
            <a:xfrm>
              <a:off x="7832930" y="6400264"/>
              <a:ext cx="4042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latin typeface="+mn-lt"/>
                  <a:cs typeface="Arial" pitchFamily="34" charset="0"/>
                </a:rPr>
                <a:t>2</a:t>
              </a:r>
              <a:r>
                <a:rPr lang="fr-FR" sz="1000" b="1" dirty="0" smtClean="0">
                  <a:latin typeface="+mn-lt"/>
                  <a:cs typeface="Arial" pitchFamily="34" charset="0"/>
                </a:rPr>
                <a:t>4h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cxnSp>
          <p:nvCxnSpPr>
            <p:cNvPr id="249" name="Connecteur droit 248"/>
            <p:cNvCxnSpPr/>
            <p:nvPr/>
          </p:nvCxnSpPr>
          <p:spPr>
            <a:xfrm>
              <a:off x="8082843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/>
            <p:cNvCxnSpPr/>
            <p:nvPr/>
          </p:nvCxnSpPr>
          <p:spPr>
            <a:xfrm flipH="1">
              <a:off x="8229197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/>
            <p:cNvCxnSpPr/>
            <p:nvPr/>
          </p:nvCxnSpPr>
          <p:spPr>
            <a:xfrm>
              <a:off x="8375551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/>
            <p:cNvCxnSpPr/>
            <p:nvPr/>
          </p:nvCxnSpPr>
          <p:spPr>
            <a:xfrm flipH="1">
              <a:off x="8521913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ZoneTexte 256"/>
            <p:cNvSpPr txBox="1"/>
            <p:nvPr/>
          </p:nvSpPr>
          <p:spPr>
            <a:xfrm>
              <a:off x="7871747" y="6527048"/>
              <a:ext cx="33374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latin typeface="+mn-lt"/>
                  <a:cs typeface="Arial" pitchFamily="34" charset="0"/>
                </a:rPr>
                <a:t>0h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261" name="ZoneTexte 260"/>
            <p:cNvSpPr txBox="1"/>
            <p:nvPr/>
          </p:nvSpPr>
          <p:spPr>
            <a:xfrm>
              <a:off x="8152481" y="6527048"/>
              <a:ext cx="3257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+mn-lt"/>
                  <a:cs typeface="Arial" pitchFamily="34" charset="0"/>
                </a:rPr>
                <a:t>2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8428266" y="6527048"/>
              <a:ext cx="3257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+mn-lt"/>
                  <a:cs typeface="Arial" pitchFamily="34" charset="0"/>
                </a:rPr>
                <a:t>4</a:t>
              </a:r>
              <a:r>
                <a:rPr lang="fr-FR" sz="1000" dirty="0" smtClean="0">
                  <a:latin typeface="+mn-lt"/>
                  <a:cs typeface="Arial" pitchFamily="34" charset="0"/>
                </a:rPr>
                <a:t>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267" name="ZoneTexte 266"/>
            <p:cNvSpPr txBox="1"/>
            <p:nvPr/>
          </p:nvSpPr>
          <p:spPr>
            <a:xfrm>
              <a:off x="6051673" y="160020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 smtClean="0">
                  <a:latin typeface="+mn-lt"/>
                  <a:cs typeface="Arial" pitchFamily="34" charset="0"/>
                </a:rPr>
                <a:t>day</a:t>
              </a:r>
              <a:r>
                <a:rPr lang="fr-FR" sz="1000" b="1" dirty="0" smtClean="0">
                  <a:latin typeface="+mn-lt"/>
                  <a:cs typeface="Arial" pitchFamily="34" charset="0"/>
                </a:rPr>
                <a:t> i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274" name="ZoneTexte 273"/>
            <p:cNvSpPr txBox="1"/>
            <p:nvPr/>
          </p:nvSpPr>
          <p:spPr>
            <a:xfrm>
              <a:off x="8184881" y="1600200"/>
              <a:ext cx="6206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 smtClean="0">
                  <a:latin typeface="+mn-lt"/>
                  <a:cs typeface="Arial" pitchFamily="34" charset="0"/>
                </a:rPr>
                <a:t>day</a:t>
              </a:r>
              <a:r>
                <a:rPr lang="fr-FR" sz="1000" b="1" dirty="0" smtClean="0">
                  <a:latin typeface="+mn-lt"/>
                  <a:cs typeface="Arial" pitchFamily="34" charset="0"/>
                </a:rPr>
                <a:t> i+1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276" name="ZoneTexte 275"/>
            <p:cNvSpPr txBox="1"/>
            <p:nvPr/>
          </p:nvSpPr>
          <p:spPr>
            <a:xfrm>
              <a:off x="7884368" y="3256989"/>
              <a:ext cx="9188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d,adj</a:t>
              </a:r>
              <a:r>
                <a:rPr lang="fr-FR" sz="800" b="1" i="1" dirty="0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(i+1)</a:t>
              </a:r>
              <a:endParaRPr lang="fr-FR" sz="800" b="1" i="1" dirty="0">
                <a:solidFill>
                  <a:srgbClr val="C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95" name="ZoneTexte 294"/>
            <p:cNvSpPr txBox="1"/>
            <p:nvPr/>
          </p:nvSpPr>
          <p:spPr>
            <a:xfrm>
              <a:off x="7884368" y="5373796"/>
              <a:ext cx="8947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d,adj</a:t>
              </a:r>
              <a:r>
                <a:rPr lang="fr-FR" sz="800" b="1" i="1" dirty="0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(i+1)</a:t>
              </a:r>
              <a:endParaRPr lang="fr-FR" sz="800" b="1" i="1" dirty="0">
                <a:solidFill>
                  <a:srgbClr val="C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8028384" y="4437112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T</a:t>
              </a:r>
              <a:r>
                <a:rPr lang="fr-FR" sz="800" b="1" i="1" baseline="-25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h</a:t>
              </a:r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(1h,i+1)</a:t>
              </a:r>
              <a:endParaRPr lang="fr-FR" sz="800" b="1" i="1" dirty="0">
                <a:solidFill>
                  <a:srgbClr val="00206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07" name="ZoneTexte 306"/>
            <p:cNvSpPr txBox="1"/>
            <p:nvPr/>
          </p:nvSpPr>
          <p:spPr>
            <a:xfrm>
              <a:off x="7164288" y="4178138"/>
              <a:ext cx="716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T-</a:t>
              </a:r>
              <a:r>
                <a:rPr lang="fr-FR" sz="800" b="1" i="1" baseline="-25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h</a:t>
              </a:r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(24h,i)</a:t>
              </a:r>
              <a:endParaRPr lang="fr-FR" sz="800" b="1" i="1" dirty="0">
                <a:solidFill>
                  <a:srgbClr val="00206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09" name="Losange 308"/>
            <p:cNvSpPr/>
            <p:nvPr/>
          </p:nvSpPr>
          <p:spPr>
            <a:xfrm>
              <a:off x="6887643" y="3281726"/>
              <a:ext cx="66655" cy="63385"/>
            </a:xfrm>
            <a:prstGeom prst="diamond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  <p:sp>
          <p:nvSpPr>
            <p:cNvPr id="312" name="Losange 311"/>
            <p:cNvSpPr/>
            <p:nvPr/>
          </p:nvSpPr>
          <p:spPr>
            <a:xfrm>
              <a:off x="5147706" y="5313811"/>
              <a:ext cx="66655" cy="63385"/>
            </a:xfrm>
            <a:prstGeom prst="diamond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  <p:sp>
          <p:nvSpPr>
            <p:cNvPr id="315" name="ZoneTexte 314"/>
            <p:cNvSpPr txBox="1"/>
            <p:nvPr/>
          </p:nvSpPr>
          <p:spPr>
            <a:xfrm>
              <a:off x="6588224" y="3501588"/>
              <a:ext cx="6832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h</a:t>
              </a:r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(i)</a:t>
              </a:r>
              <a:endParaRPr lang="fr-FR" sz="800" b="1" i="1" dirty="0">
                <a:solidFill>
                  <a:srgbClr val="00206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17" name="ZoneTexte 316"/>
            <p:cNvSpPr txBox="1"/>
            <p:nvPr/>
          </p:nvSpPr>
          <p:spPr>
            <a:xfrm>
              <a:off x="4860032" y="5517812"/>
              <a:ext cx="6591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h</a:t>
              </a:r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(i)</a:t>
              </a:r>
              <a:endParaRPr lang="fr-FR" sz="800" b="1" i="1" dirty="0">
                <a:solidFill>
                  <a:srgbClr val="00206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320" name="ZoneTexte 319"/>
            <p:cNvSpPr txBox="1"/>
            <p:nvPr/>
          </p:nvSpPr>
          <p:spPr>
            <a:xfrm rot="16200000">
              <a:off x="2953347" y="2045071"/>
              <a:ext cx="11737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 smtClean="0">
                  <a:latin typeface="+mn-lt"/>
                  <a:cs typeface="Arial" pitchFamily="34" charset="0"/>
                </a:rPr>
                <a:t>Temperature</a:t>
              </a:r>
              <a:r>
                <a:rPr lang="fr-FR" sz="1000" b="1" dirty="0" smtClean="0">
                  <a:latin typeface="+mn-lt"/>
                  <a:cs typeface="Arial" pitchFamily="34" charset="0"/>
                </a:rPr>
                <a:t> (K)</a:t>
              </a:r>
              <a:endParaRPr lang="fr-FR" sz="1000" b="1" baseline="30000" dirty="0">
                <a:latin typeface="+mn-lt"/>
                <a:cs typeface="Arial" pitchFamily="34" charset="0"/>
              </a:endParaRPr>
            </a:p>
          </p:txBody>
        </p:sp>
        <p:cxnSp>
          <p:nvCxnSpPr>
            <p:cNvPr id="323" name="Connecteur droit 322"/>
            <p:cNvCxnSpPr/>
            <p:nvPr/>
          </p:nvCxnSpPr>
          <p:spPr>
            <a:xfrm>
              <a:off x="4423989" y="1896029"/>
              <a:ext cx="0" cy="446159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>
              <a:off x="3838572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3984926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>
              <a:off x="4131281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 flipH="1">
              <a:off x="4277635" y="1853768"/>
              <a:ext cx="0" cy="450385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ZoneTexte 336"/>
            <p:cNvSpPr txBox="1"/>
            <p:nvPr/>
          </p:nvSpPr>
          <p:spPr>
            <a:xfrm>
              <a:off x="3752465" y="6527048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20h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42" name="ZoneTexte 341"/>
            <p:cNvSpPr txBox="1"/>
            <p:nvPr/>
          </p:nvSpPr>
          <p:spPr>
            <a:xfrm>
              <a:off x="4039950" y="6527048"/>
              <a:ext cx="3962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Arial" pitchFamily="34" charset="0"/>
                </a:rPr>
                <a:t>22h</a:t>
              </a:r>
              <a:endParaRPr lang="fr-FR" sz="1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48" name="ZoneTexte 347"/>
            <p:cNvSpPr txBox="1"/>
            <p:nvPr/>
          </p:nvSpPr>
          <p:spPr>
            <a:xfrm>
              <a:off x="4337645" y="6527048"/>
              <a:ext cx="4042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latin typeface="+mn-lt"/>
                  <a:cs typeface="Arial" pitchFamily="34" charset="0"/>
                </a:rPr>
                <a:t>2</a:t>
              </a:r>
              <a:r>
                <a:rPr lang="fr-FR" sz="1000" b="1" dirty="0" smtClean="0">
                  <a:latin typeface="+mn-lt"/>
                  <a:cs typeface="Arial" pitchFamily="34" charset="0"/>
                </a:rPr>
                <a:t>4h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375" name="ZoneTexte 374"/>
            <p:cNvSpPr txBox="1"/>
            <p:nvPr/>
          </p:nvSpPr>
          <p:spPr>
            <a:xfrm>
              <a:off x="3829582" y="1600200"/>
              <a:ext cx="5886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 smtClean="0">
                  <a:latin typeface="+mn-lt"/>
                  <a:cs typeface="Arial" pitchFamily="34" charset="0"/>
                </a:rPr>
                <a:t>day</a:t>
              </a:r>
              <a:r>
                <a:rPr lang="fr-FR" sz="1000" b="1" dirty="0" smtClean="0">
                  <a:latin typeface="+mn-lt"/>
                  <a:cs typeface="Arial" pitchFamily="34" charset="0"/>
                </a:rPr>
                <a:t> i-1</a:t>
              </a:r>
              <a:endParaRPr lang="fr-FR" sz="10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378" name="ZoneTexte 377"/>
            <p:cNvSpPr txBox="1"/>
            <p:nvPr/>
          </p:nvSpPr>
          <p:spPr>
            <a:xfrm>
              <a:off x="3679329" y="4600751"/>
              <a:ext cx="7745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T</a:t>
              </a:r>
              <a:r>
                <a:rPr lang="fr-FR" sz="800" b="1" i="1" baseline="-25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h</a:t>
              </a:r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(24h,i-1)</a:t>
              </a:r>
              <a:endParaRPr lang="fr-FR" sz="800" b="1" i="1" dirty="0">
                <a:solidFill>
                  <a:srgbClr val="002060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380" name="Connecteur droit 379"/>
            <p:cNvCxnSpPr/>
            <p:nvPr/>
          </p:nvCxnSpPr>
          <p:spPr>
            <a:xfrm flipH="1">
              <a:off x="4451768" y="3188406"/>
              <a:ext cx="3466463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4451768" y="5442957"/>
              <a:ext cx="3466463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7954942" y="5301470"/>
              <a:ext cx="71106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7962673" y="3484235"/>
              <a:ext cx="71106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3725237" y="3357451"/>
              <a:ext cx="71106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703988" y="5047903"/>
              <a:ext cx="71106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e 394"/>
            <p:cNvGrpSpPr/>
            <p:nvPr/>
          </p:nvGrpSpPr>
          <p:grpSpPr>
            <a:xfrm>
              <a:off x="3671825" y="4041091"/>
              <a:ext cx="801132" cy="479031"/>
              <a:chOff x="896742" y="2271100"/>
              <a:chExt cx="1298055" cy="1158356"/>
            </a:xfrm>
          </p:grpSpPr>
          <p:sp>
            <p:nvSpPr>
              <p:cNvPr id="396" name="Forme libre 395"/>
              <p:cNvSpPr/>
              <p:nvPr/>
            </p:nvSpPr>
            <p:spPr bwMode="auto">
              <a:xfrm rot="11097684" flipH="1" flipV="1">
                <a:off x="896742" y="2271100"/>
                <a:ext cx="1298055" cy="1023452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74653"/>
                  <a:gd name="connsiteY0" fmla="*/ 0 h 183643"/>
                  <a:gd name="connsiteX1" fmla="*/ 143635 w 374653"/>
                  <a:gd name="connsiteY1" fmla="*/ 37856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73815 w 374653"/>
                  <a:gd name="connsiteY2" fmla="*/ 81546 h 183643"/>
                  <a:gd name="connsiteX3" fmla="*/ 374653 w 374653"/>
                  <a:gd name="connsiteY3" fmla="*/ 183643 h 183643"/>
                  <a:gd name="connsiteX0" fmla="*/ 0 w 386671"/>
                  <a:gd name="connsiteY0" fmla="*/ 0 h 187077"/>
                  <a:gd name="connsiteX1" fmla="*/ 161938 w 386671"/>
                  <a:gd name="connsiteY1" fmla="*/ 37081 h 187077"/>
                  <a:gd name="connsiteX2" fmla="*/ 285833 w 386671"/>
                  <a:gd name="connsiteY2" fmla="*/ 84980 h 187077"/>
                  <a:gd name="connsiteX3" fmla="*/ 386671 w 386671"/>
                  <a:gd name="connsiteY3" fmla="*/ 187077 h 187077"/>
                  <a:gd name="connsiteX0" fmla="*/ 0 w 386671"/>
                  <a:gd name="connsiteY0" fmla="*/ 0 h 187077"/>
                  <a:gd name="connsiteX1" fmla="*/ 153298 w 386671"/>
                  <a:gd name="connsiteY1" fmla="*/ 21747 h 187077"/>
                  <a:gd name="connsiteX2" fmla="*/ 285833 w 386671"/>
                  <a:gd name="connsiteY2" fmla="*/ 84980 h 187077"/>
                  <a:gd name="connsiteX3" fmla="*/ 386671 w 386671"/>
                  <a:gd name="connsiteY3" fmla="*/ 187077 h 18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671" h="187077">
                    <a:moveTo>
                      <a:pt x="0" y="0"/>
                    </a:moveTo>
                    <a:cubicBezTo>
                      <a:pt x="21946" y="1317"/>
                      <a:pt x="105659" y="7584"/>
                      <a:pt x="153298" y="21747"/>
                    </a:cubicBezTo>
                    <a:cubicBezTo>
                      <a:pt x="200937" y="35910"/>
                      <a:pt x="244071" y="61999"/>
                      <a:pt x="285833" y="84980"/>
                    </a:cubicBezTo>
                    <a:cubicBezTo>
                      <a:pt x="340540" y="114545"/>
                      <a:pt x="373139" y="170192"/>
                      <a:pt x="386671" y="187077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397" name="Ellipse 396"/>
              <p:cNvSpPr/>
              <p:nvPr/>
            </p:nvSpPr>
            <p:spPr>
              <a:xfrm>
                <a:off x="2112838" y="3327274"/>
                <a:ext cx="72000" cy="10218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8" name="Groupe 397"/>
            <p:cNvGrpSpPr/>
            <p:nvPr/>
          </p:nvGrpSpPr>
          <p:grpSpPr>
            <a:xfrm>
              <a:off x="8059286" y="4854318"/>
              <a:ext cx="614454" cy="389022"/>
              <a:chOff x="6441952" y="3674939"/>
              <a:chExt cx="1265606" cy="1036505"/>
            </a:xfrm>
          </p:grpSpPr>
          <p:sp>
            <p:nvSpPr>
              <p:cNvPr id="399" name="Forme libre 398"/>
              <p:cNvSpPr/>
              <p:nvPr/>
            </p:nvSpPr>
            <p:spPr bwMode="auto">
              <a:xfrm flipH="1" flipV="1">
                <a:off x="6477000" y="3717042"/>
                <a:ext cx="1230558" cy="994402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27521 w 409771"/>
                  <a:gd name="connsiteY0" fmla="*/ 28064 h 173851"/>
                  <a:gd name="connsiteX1" fmla="*/ 25205 w 409771"/>
                  <a:gd name="connsiteY1" fmla="*/ 0 h 173851"/>
                  <a:gd name="connsiteX2" fmla="*/ 178753 w 409771"/>
                  <a:gd name="connsiteY2" fmla="*/ 28064 h 173851"/>
                  <a:gd name="connsiteX3" fmla="*/ 292540 w 409771"/>
                  <a:gd name="connsiteY3" fmla="*/ 59667 h 173851"/>
                  <a:gd name="connsiteX4" fmla="*/ 409771 w 409771"/>
                  <a:gd name="connsiteY4" fmla="*/ 173851 h 173851"/>
                  <a:gd name="connsiteX0" fmla="*/ 21001 w 403251"/>
                  <a:gd name="connsiteY0" fmla="*/ 38008 h 183795"/>
                  <a:gd name="connsiteX1" fmla="*/ 18685 w 403251"/>
                  <a:gd name="connsiteY1" fmla="*/ 9944 h 183795"/>
                  <a:gd name="connsiteX2" fmla="*/ 133113 w 403251"/>
                  <a:gd name="connsiteY2" fmla="*/ 9945 h 183795"/>
                  <a:gd name="connsiteX3" fmla="*/ 286020 w 403251"/>
                  <a:gd name="connsiteY3" fmla="*/ 69611 h 183795"/>
                  <a:gd name="connsiteX4" fmla="*/ 403251 w 403251"/>
                  <a:gd name="connsiteY4" fmla="*/ 183795 h 183795"/>
                  <a:gd name="connsiteX0" fmla="*/ 21000 w 403250"/>
                  <a:gd name="connsiteY0" fmla="*/ 55537 h 201324"/>
                  <a:gd name="connsiteX1" fmla="*/ 18685 w 403250"/>
                  <a:gd name="connsiteY1" fmla="*/ 4677 h 201324"/>
                  <a:gd name="connsiteX2" fmla="*/ 133112 w 403250"/>
                  <a:gd name="connsiteY2" fmla="*/ 27474 h 201324"/>
                  <a:gd name="connsiteX3" fmla="*/ 286019 w 403250"/>
                  <a:gd name="connsiteY3" fmla="*/ 87140 h 201324"/>
                  <a:gd name="connsiteX4" fmla="*/ 403250 w 403250"/>
                  <a:gd name="connsiteY4" fmla="*/ 201324 h 201324"/>
                  <a:gd name="connsiteX0" fmla="*/ 0 w 384565"/>
                  <a:gd name="connsiteY0" fmla="*/ 4677 h 201324"/>
                  <a:gd name="connsiteX1" fmla="*/ 114427 w 384565"/>
                  <a:gd name="connsiteY1" fmla="*/ 27474 h 201324"/>
                  <a:gd name="connsiteX2" fmla="*/ 267334 w 384565"/>
                  <a:gd name="connsiteY2" fmla="*/ 87140 h 201324"/>
                  <a:gd name="connsiteX3" fmla="*/ 384565 w 384565"/>
                  <a:gd name="connsiteY3" fmla="*/ 201324 h 20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565" h="201324">
                    <a:moveTo>
                      <a:pt x="0" y="4677"/>
                    </a:moveTo>
                    <a:cubicBezTo>
                      <a:pt x="18685" y="0"/>
                      <a:pt x="69871" y="13730"/>
                      <a:pt x="114427" y="27474"/>
                    </a:cubicBezTo>
                    <a:cubicBezTo>
                      <a:pt x="158983" y="41218"/>
                      <a:pt x="225572" y="64159"/>
                      <a:pt x="267334" y="87140"/>
                    </a:cubicBezTo>
                    <a:cubicBezTo>
                      <a:pt x="322041" y="116705"/>
                      <a:pt x="371033" y="184439"/>
                      <a:pt x="384565" y="201324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00" name="Ellipse 399"/>
              <p:cNvSpPr/>
              <p:nvPr/>
            </p:nvSpPr>
            <p:spPr>
              <a:xfrm>
                <a:off x="6441952" y="3674939"/>
                <a:ext cx="91528" cy="11258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9" name="Groupe 400"/>
            <p:cNvGrpSpPr/>
            <p:nvPr/>
          </p:nvGrpSpPr>
          <p:grpSpPr>
            <a:xfrm>
              <a:off x="8059289" y="4600751"/>
              <a:ext cx="614454" cy="422613"/>
              <a:chOff x="6441952" y="3674939"/>
              <a:chExt cx="1265606" cy="1077497"/>
            </a:xfrm>
          </p:grpSpPr>
          <p:sp>
            <p:nvSpPr>
              <p:cNvPr id="402" name="Forme libre 401"/>
              <p:cNvSpPr/>
              <p:nvPr/>
            </p:nvSpPr>
            <p:spPr bwMode="auto">
              <a:xfrm flipH="1" flipV="1">
                <a:off x="6476997" y="3717037"/>
                <a:ext cx="1230561" cy="1035399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4566"/>
                  <a:gd name="connsiteY0" fmla="*/ 0 h 175642"/>
                  <a:gd name="connsiteX1" fmla="*/ 153548 w 384566"/>
                  <a:gd name="connsiteY1" fmla="*/ 29855 h 175642"/>
                  <a:gd name="connsiteX2" fmla="*/ 267335 w 384566"/>
                  <a:gd name="connsiteY2" fmla="*/ 61458 h 175642"/>
                  <a:gd name="connsiteX3" fmla="*/ 384566 w 384566"/>
                  <a:gd name="connsiteY3" fmla="*/ 175642 h 175642"/>
                  <a:gd name="connsiteX0" fmla="*/ 0 w 384566"/>
                  <a:gd name="connsiteY0" fmla="*/ 0 h 175642"/>
                  <a:gd name="connsiteX1" fmla="*/ 171641 w 384566"/>
                  <a:gd name="connsiteY1" fmla="*/ 33983 h 175642"/>
                  <a:gd name="connsiteX2" fmla="*/ 267335 w 384566"/>
                  <a:gd name="connsiteY2" fmla="*/ 61458 h 175642"/>
                  <a:gd name="connsiteX3" fmla="*/ 384566 w 384566"/>
                  <a:gd name="connsiteY3" fmla="*/ 175642 h 175642"/>
                  <a:gd name="connsiteX0" fmla="*/ 0 w 384566"/>
                  <a:gd name="connsiteY0" fmla="*/ 0 h 175642"/>
                  <a:gd name="connsiteX1" fmla="*/ 171641 w 384566"/>
                  <a:gd name="connsiteY1" fmla="*/ 33983 h 175642"/>
                  <a:gd name="connsiteX2" fmla="*/ 257461 w 384566"/>
                  <a:gd name="connsiteY2" fmla="*/ 67966 h 175642"/>
                  <a:gd name="connsiteX3" fmla="*/ 384566 w 384566"/>
                  <a:gd name="connsiteY3" fmla="*/ 175642 h 175642"/>
                  <a:gd name="connsiteX0" fmla="*/ 0 w 384566"/>
                  <a:gd name="connsiteY0" fmla="*/ 11328 h 186970"/>
                  <a:gd name="connsiteX1" fmla="*/ 114427 w 384566"/>
                  <a:gd name="connsiteY1" fmla="*/ 11328 h 186970"/>
                  <a:gd name="connsiteX2" fmla="*/ 257461 w 384566"/>
                  <a:gd name="connsiteY2" fmla="*/ 79294 h 186970"/>
                  <a:gd name="connsiteX3" fmla="*/ 384566 w 384566"/>
                  <a:gd name="connsiteY3" fmla="*/ 186970 h 186970"/>
                  <a:gd name="connsiteX0" fmla="*/ 19071 w 403637"/>
                  <a:gd name="connsiteY0" fmla="*/ 33983 h 209625"/>
                  <a:gd name="connsiteX1" fmla="*/ 19071 w 403637"/>
                  <a:gd name="connsiteY1" fmla="*/ 0 h 209625"/>
                  <a:gd name="connsiteX2" fmla="*/ 133498 w 403637"/>
                  <a:gd name="connsiteY2" fmla="*/ 33983 h 209625"/>
                  <a:gd name="connsiteX3" fmla="*/ 276532 w 403637"/>
                  <a:gd name="connsiteY3" fmla="*/ 101949 h 209625"/>
                  <a:gd name="connsiteX4" fmla="*/ 403637 w 403637"/>
                  <a:gd name="connsiteY4" fmla="*/ 209625 h 209625"/>
                  <a:gd name="connsiteX0" fmla="*/ 0 w 384566"/>
                  <a:gd name="connsiteY0" fmla="*/ 0 h 209625"/>
                  <a:gd name="connsiteX1" fmla="*/ 114427 w 384566"/>
                  <a:gd name="connsiteY1" fmla="*/ 33983 h 209625"/>
                  <a:gd name="connsiteX2" fmla="*/ 257461 w 384566"/>
                  <a:gd name="connsiteY2" fmla="*/ 101949 h 209625"/>
                  <a:gd name="connsiteX3" fmla="*/ 384566 w 384566"/>
                  <a:gd name="connsiteY3" fmla="*/ 209625 h 2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566" h="209625">
                    <a:moveTo>
                      <a:pt x="0" y="0"/>
                    </a:moveTo>
                    <a:cubicBezTo>
                      <a:pt x="19071" y="0"/>
                      <a:pt x="71517" y="16992"/>
                      <a:pt x="114427" y="33983"/>
                    </a:cubicBezTo>
                    <a:cubicBezTo>
                      <a:pt x="157337" y="50974"/>
                      <a:pt x="215699" y="78968"/>
                      <a:pt x="257461" y="101949"/>
                    </a:cubicBezTo>
                    <a:cubicBezTo>
                      <a:pt x="312168" y="131514"/>
                      <a:pt x="371034" y="192740"/>
                      <a:pt x="384566" y="209625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03" name="Ellipse 402"/>
              <p:cNvSpPr/>
              <p:nvPr/>
            </p:nvSpPr>
            <p:spPr>
              <a:xfrm>
                <a:off x="6441952" y="3674939"/>
                <a:ext cx="91528" cy="10773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10" name="Groupe 403"/>
            <p:cNvGrpSpPr/>
            <p:nvPr/>
          </p:nvGrpSpPr>
          <p:grpSpPr>
            <a:xfrm>
              <a:off x="3651815" y="3586479"/>
              <a:ext cx="830402" cy="1141035"/>
              <a:chOff x="936328" y="2291929"/>
              <a:chExt cx="1257711" cy="1075165"/>
            </a:xfrm>
          </p:grpSpPr>
          <p:sp>
            <p:nvSpPr>
              <p:cNvPr id="405" name="Forme libre 404"/>
              <p:cNvSpPr/>
              <p:nvPr/>
            </p:nvSpPr>
            <p:spPr bwMode="auto">
              <a:xfrm rot="11097684" flipH="1" flipV="1">
                <a:off x="936328" y="2291929"/>
                <a:ext cx="1257711" cy="1004665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74653"/>
                  <a:gd name="connsiteY0" fmla="*/ 0 h 183643"/>
                  <a:gd name="connsiteX1" fmla="*/ 143635 w 374653"/>
                  <a:gd name="connsiteY1" fmla="*/ 37856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73815 w 374653"/>
                  <a:gd name="connsiteY2" fmla="*/ 81546 h 183643"/>
                  <a:gd name="connsiteX3" fmla="*/ 374653 w 374653"/>
                  <a:gd name="connsiteY3" fmla="*/ 183643 h 18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653" h="183643">
                    <a:moveTo>
                      <a:pt x="0" y="0"/>
                    </a:moveTo>
                    <a:cubicBezTo>
                      <a:pt x="21946" y="1317"/>
                      <a:pt x="104284" y="20056"/>
                      <a:pt x="149920" y="33647"/>
                    </a:cubicBezTo>
                    <a:cubicBezTo>
                      <a:pt x="195556" y="47238"/>
                      <a:pt x="232053" y="58565"/>
                      <a:pt x="273815" y="81546"/>
                    </a:cubicBezTo>
                    <a:cubicBezTo>
                      <a:pt x="328522" y="111111"/>
                      <a:pt x="361121" y="166758"/>
                      <a:pt x="374653" y="183643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06" name="Ellipse 405"/>
              <p:cNvSpPr/>
              <p:nvPr/>
            </p:nvSpPr>
            <p:spPr>
              <a:xfrm>
                <a:off x="2112838" y="3327277"/>
                <a:ext cx="67303" cy="3981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11" name="Groupe 406"/>
            <p:cNvGrpSpPr/>
            <p:nvPr/>
          </p:nvGrpSpPr>
          <p:grpSpPr>
            <a:xfrm>
              <a:off x="3661209" y="3872046"/>
              <a:ext cx="811749" cy="803274"/>
              <a:chOff x="879540" y="2277776"/>
              <a:chExt cx="1315257" cy="1107775"/>
            </a:xfrm>
          </p:grpSpPr>
          <p:sp>
            <p:nvSpPr>
              <p:cNvPr id="408" name="Forme libre 407"/>
              <p:cNvSpPr/>
              <p:nvPr/>
            </p:nvSpPr>
            <p:spPr bwMode="auto">
              <a:xfrm rot="11097684" flipH="1" flipV="1">
                <a:off x="879540" y="2277776"/>
                <a:ext cx="1315257" cy="1016827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74653"/>
                  <a:gd name="connsiteY0" fmla="*/ 0 h 183643"/>
                  <a:gd name="connsiteX1" fmla="*/ 143635 w 374653"/>
                  <a:gd name="connsiteY1" fmla="*/ 37856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73815 w 374653"/>
                  <a:gd name="connsiteY2" fmla="*/ 81546 h 183643"/>
                  <a:gd name="connsiteX3" fmla="*/ 374653 w 374653"/>
                  <a:gd name="connsiteY3" fmla="*/ 183643 h 183643"/>
                  <a:gd name="connsiteX0" fmla="*/ 0 w 391795"/>
                  <a:gd name="connsiteY0" fmla="*/ 0 h 185866"/>
                  <a:gd name="connsiteX1" fmla="*/ 167062 w 391795"/>
                  <a:gd name="connsiteY1" fmla="*/ 35870 h 185866"/>
                  <a:gd name="connsiteX2" fmla="*/ 290957 w 391795"/>
                  <a:gd name="connsiteY2" fmla="*/ 83769 h 185866"/>
                  <a:gd name="connsiteX3" fmla="*/ 391795 w 391795"/>
                  <a:gd name="connsiteY3" fmla="*/ 185866 h 18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1795" h="185866">
                    <a:moveTo>
                      <a:pt x="0" y="0"/>
                    </a:moveTo>
                    <a:cubicBezTo>
                      <a:pt x="21946" y="1317"/>
                      <a:pt x="118569" y="21909"/>
                      <a:pt x="167062" y="35870"/>
                    </a:cubicBezTo>
                    <a:cubicBezTo>
                      <a:pt x="215555" y="49831"/>
                      <a:pt x="249195" y="60788"/>
                      <a:pt x="290957" y="83769"/>
                    </a:cubicBezTo>
                    <a:cubicBezTo>
                      <a:pt x="345664" y="113334"/>
                      <a:pt x="378263" y="168981"/>
                      <a:pt x="391795" y="185866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09" name="Ellipse 408"/>
              <p:cNvSpPr/>
              <p:nvPr/>
            </p:nvSpPr>
            <p:spPr>
              <a:xfrm>
                <a:off x="2112838" y="3327276"/>
                <a:ext cx="72000" cy="5827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12" name="Groupe 412"/>
            <p:cNvGrpSpPr/>
            <p:nvPr/>
          </p:nvGrpSpPr>
          <p:grpSpPr>
            <a:xfrm>
              <a:off x="3696257" y="3652274"/>
              <a:ext cx="776233" cy="610386"/>
              <a:chOff x="936328" y="2291929"/>
              <a:chExt cx="1257711" cy="1112357"/>
            </a:xfrm>
          </p:grpSpPr>
          <p:sp>
            <p:nvSpPr>
              <p:cNvPr id="414" name="Forme libre 413"/>
              <p:cNvSpPr/>
              <p:nvPr/>
            </p:nvSpPr>
            <p:spPr bwMode="auto">
              <a:xfrm rot="11097684" flipH="1" flipV="1">
                <a:off x="936328" y="2291929"/>
                <a:ext cx="1257711" cy="1004665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74653"/>
                  <a:gd name="connsiteY0" fmla="*/ 0 h 183643"/>
                  <a:gd name="connsiteX1" fmla="*/ 143635 w 374653"/>
                  <a:gd name="connsiteY1" fmla="*/ 37856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57422 w 374653"/>
                  <a:gd name="connsiteY2" fmla="*/ 69459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49920 w 374653"/>
                  <a:gd name="connsiteY1" fmla="*/ 33647 h 183643"/>
                  <a:gd name="connsiteX2" fmla="*/ 273815 w 374653"/>
                  <a:gd name="connsiteY2" fmla="*/ 81546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61415 w 374653"/>
                  <a:gd name="connsiteY1" fmla="*/ 15262 h 183643"/>
                  <a:gd name="connsiteX2" fmla="*/ 273815 w 374653"/>
                  <a:gd name="connsiteY2" fmla="*/ 81546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61415 w 374653"/>
                  <a:gd name="connsiteY1" fmla="*/ 15262 h 183643"/>
                  <a:gd name="connsiteX2" fmla="*/ 298909 w 374653"/>
                  <a:gd name="connsiteY2" fmla="*/ 78082 h 183643"/>
                  <a:gd name="connsiteX3" fmla="*/ 374653 w 374653"/>
                  <a:gd name="connsiteY3" fmla="*/ 183643 h 183643"/>
                  <a:gd name="connsiteX0" fmla="*/ 0 w 374653"/>
                  <a:gd name="connsiteY0" fmla="*/ 0 h 183643"/>
                  <a:gd name="connsiteX1" fmla="*/ 161415 w 374653"/>
                  <a:gd name="connsiteY1" fmla="*/ 15262 h 183643"/>
                  <a:gd name="connsiteX2" fmla="*/ 297876 w 374653"/>
                  <a:gd name="connsiteY2" fmla="*/ 70272 h 183643"/>
                  <a:gd name="connsiteX3" fmla="*/ 374653 w 374653"/>
                  <a:gd name="connsiteY3" fmla="*/ 183643 h 18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653" h="183643">
                    <a:moveTo>
                      <a:pt x="0" y="0"/>
                    </a:moveTo>
                    <a:cubicBezTo>
                      <a:pt x="21946" y="1317"/>
                      <a:pt x="111769" y="3550"/>
                      <a:pt x="161415" y="15262"/>
                    </a:cubicBezTo>
                    <a:cubicBezTo>
                      <a:pt x="211061" y="26974"/>
                      <a:pt x="256114" y="47291"/>
                      <a:pt x="297876" y="70272"/>
                    </a:cubicBezTo>
                    <a:cubicBezTo>
                      <a:pt x="352583" y="99837"/>
                      <a:pt x="361121" y="166758"/>
                      <a:pt x="374653" y="183643"/>
                    </a:cubicBezTo>
                  </a:path>
                </a:pathLst>
              </a:custGeom>
              <a:noFill/>
              <a:ln w="285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15" name="Ellipse 414"/>
              <p:cNvSpPr/>
              <p:nvPr/>
            </p:nvSpPr>
            <p:spPr>
              <a:xfrm>
                <a:off x="2112838" y="3327278"/>
                <a:ext cx="72000" cy="7700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13" name="Groupe 415"/>
            <p:cNvGrpSpPr/>
            <p:nvPr/>
          </p:nvGrpSpPr>
          <p:grpSpPr>
            <a:xfrm>
              <a:off x="8051556" y="3671003"/>
              <a:ext cx="610857" cy="380352"/>
              <a:chOff x="6441952" y="3674939"/>
              <a:chExt cx="1258198" cy="788198"/>
            </a:xfrm>
          </p:grpSpPr>
          <p:sp>
            <p:nvSpPr>
              <p:cNvPr id="417" name="Forme libre 416"/>
              <p:cNvSpPr/>
              <p:nvPr/>
            </p:nvSpPr>
            <p:spPr bwMode="auto">
              <a:xfrm flipH="1" flipV="1">
                <a:off x="6476999" y="3717036"/>
                <a:ext cx="1223151" cy="746101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250" h="151054">
                    <a:moveTo>
                      <a:pt x="0" y="5267"/>
                    </a:moveTo>
                    <a:cubicBezTo>
                      <a:pt x="21946" y="6584"/>
                      <a:pt x="107062" y="0"/>
                      <a:pt x="151232" y="5267"/>
                    </a:cubicBezTo>
                    <a:cubicBezTo>
                      <a:pt x="195402" y="10534"/>
                      <a:pt x="223257" y="13889"/>
                      <a:pt x="265019" y="36870"/>
                    </a:cubicBezTo>
                    <a:cubicBezTo>
                      <a:pt x="319726" y="66435"/>
                      <a:pt x="368718" y="134169"/>
                      <a:pt x="382250" y="151054"/>
                    </a:cubicBezTo>
                  </a:path>
                </a:pathLst>
              </a:custGeom>
              <a:noFill/>
              <a:ln w="285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18" name="Ellipse 417"/>
              <p:cNvSpPr/>
              <p:nvPr/>
            </p:nvSpPr>
            <p:spPr>
              <a:xfrm>
                <a:off x="6441952" y="3674939"/>
                <a:ext cx="91528" cy="8756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</p:grpSp>
        <p:sp>
          <p:nvSpPr>
            <p:cNvPr id="419" name="ZoneTexte 418"/>
            <p:cNvSpPr txBox="1"/>
            <p:nvPr/>
          </p:nvSpPr>
          <p:spPr>
            <a:xfrm>
              <a:off x="3829582" y="3423910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smtClean="0">
                  <a:solidFill>
                    <a:srgbClr val="FF6600"/>
                  </a:solidFill>
                  <a:latin typeface="+mn-lt"/>
                  <a:cs typeface="Arial" pitchFamily="34" charset="0"/>
                </a:rPr>
                <a:t>T</a:t>
              </a:r>
              <a:r>
                <a:rPr lang="fr-FR" sz="800" b="1" i="1" baseline="-25000" dirty="0" smtClean="0">
                  <a:solidFill>
                    <a:srgbClr val="FF6600"/>
                  </a:solidFill>
                  <a:latin typeface="+mn-lt"/>
                  <a:cs typeface="Arial" pitchFamily="34" charset="0"/>
                </a:rPr>
                <a:t>SAF</a:t>
              </a:r>
              <a:r>
                <a:rPr lang="fr-FR" sz="800" b="1" i="1" baseline="30000" dirty="0" smtClean="0">
                  <a:solidFill>
                    <a:srgbClr val="FF6600"/>
                  </a:solidFill>
                  <a:latin typeface="+mn-lt"/>
                  <a:cs typeface="Arial" pitchFamily="34" charset="0"/>
                </a:rPr>
                <a:t>h</a:t>
              </a:r>
              <a:endParaRPr lang="en-GB" sz="800" b="1" i="1" baseline="30000" dirty="0">
                <a:solidFill>
                  <a:srgbClr val="FF66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20" name="ZoneTexte 419"/>
            <p:cNvSpPr txBox="1"/>
            <p:nvPr/>
          </p:nvSpPr>
          <p:spPr>
            <a:xfrm>
              <a:off x="5975794" y="6021868"/>
              <a:ext cx="7970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d,raw</a:t>
              </a:r>
              <a:r>
                <a:rPr lang="fr-FR" sz="800" b="1" i="1" dirty="0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(i)</a:t>
              </a:r>
              <a:endParaRPr lang="en-GB" sz="800" b="1" i="1" dirty="0">
                <a:solidFill>
                  <a:srgbClr val="800000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422" name="Connecteur droit 421"/>
            <p:cNvCxnSpPr/>
            <p:nvPr/>
          </p:nvCxnSpPr>
          <p:spPr>
            <a:xfrm flipH="1">
              <a:off x="4444037" y="5967815"/>
              <a:ext cx="3466463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Connecteur droit 422"/>
            <p:cNvCxnSpPr/>
            <p:nvPr/>
          </p:nvCxnSpPr>
          <p:spPr>
            <a:xfrm flipH="1">
              <a:off x="7962673" y="6037635"/>
              <a:ext cx="711069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Connecteur droit 423"/>
            <p:cNvCxnSpPr/>
            <p:nvPr/>
          </p:nvCxnSpPr>
          <p:spPr>
            <a:xfrm flipH="1">
              <a:off x="3696257" y="5784067"/>
              <a:ext cx="711069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ZoneTexte 424"/>
            <p:cNvSpPr txBox="1"/>
            <p:nvPr/>
          </p:nvSpPr>
          <p:spPr>
            <a:xfrm>
              <a:off x="7884368" y="6093876"/>
              <a:ext cx="9140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d,raw</a:t>
              </a:r>
              <a:r>
                <a:rPr lang="fr-FR" sz="800" b="1" i="1" dirty="0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(i+1)</a:t>
              </a:r>
              <a:endParaRPr lang="en-GB" sz="800" b="1" i="1" dirty="0">
                <a:solidFill>
                  <a:srgbClr val="8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26" name="ZoneTexte 425"/>
            <p:cNvSpPr txBox="1"/>
            <p:nvPr/>
          </p:nvSpPr>
          <p:spPr>
            <a:xfrm>
              <a:off x="3635896" y="5877852"/>
              <a:ext cx="8883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d,raw</a:t>
              </a:r>
              <a:r>
                <a:rPr lang="fr-FR" sz="800" b="1" i="1" dirty="0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(i-1)</a:t>
              </a:r>
              <a:endParaRPr lang="en-GB" sz="800" b="1" i="1" dirty="0">
                <a:solidFill>
                  <a:srgbClr val="8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27" name="ZoneTexte 426"/>
            <p:cNvSpPr txBox="1"/>
            <p:nvPr/>
          </p:nvSpPr>
          <p:spPr>
            <a:xfrm>
              <a:off x="5907886" y="5517812"/>
              <a:ext cx="7777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d,adj</a:t>
              </a:r>
              <a:r>
                <a:rPr lang="fr-FR" sz="800" b="1" i="1" dirty="0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(i)</a:t>
              </a:r>
              <a:endParaRPr lang="fr-FR" sz="800" b="1" i="1" dirty="0">
                <a:solidFill>
                  <a:srgbClr val="C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28" name="ZoneTexte 427"/>
            <p:cNvSpPr txBox="1"/>
            <p:nvPr/>
          </p:nvSpPr>
          <p:spPr>
            <a:xfrm>
              <a:off x="3635896" y="5157772"/>
              <a:ext cx="8691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Tmin</a:t>
              </a:r>
              <a:r>
                <a:rPr lang="fr-FR" sz="800" b="1" i="1" baseline="-25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d,adj</a:t>
              </a:r>
              <a:r>
                <a:rPr lang="fr-FR" sz="800" b="1" i="1" dirty="0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(i-1)</a:t>
              </a:r>
              <a:endParaRPr lang="fr-FR" sz="800" b="1" i="1" dirty="0">
                <a:solidFill>
                  <a:srgbClr val="C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29" name="ZoneTexte 428"/>
            <p:cNvSpPr txBox="1"/>
            <p:nvPr/>
          </p:nvSpPr>
          <p:spPr>
            <a:xfrm>
              <a:off x="5364088" y="2994822"/>
              <a:ext cx="8018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d,adj</a:t>
              </a:r>
              <a:r>
                <a:rPr lang="fr-FR" sz="800" b="1" i="1" dirty="0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(i)</a:t>
              </a:r>
              <a:endParaRPr lang="fr-FR" sz="800" b="1" i="1" dirty="0">
                <a:solidFill>
                  <a:srgbClr val="C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30" name="ZoneTexte 429"/>
            <p:cNvSpPr txBox="1"/>
            <p:nvPr/>
          </p:nvSpPr>
          <p:spPr>
            <a:xfrm>
              <a:off x="3635896" y="3140968"/>
              <a:ext cx="8931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d,adj</a:t>
              </a:r>
              <a:r>
                <a:rPr lang="fr-FR" sz="800" b="1" i="1" dirty="0" smtClean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(i-1)</a:t>
              </a:r>
              <a:endParaRPr lang="fr-FR" sz="800" b="1" i="1" dirty="0">
                <a:solidFill>
                  <a:srgbClr val="C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31" name="ZoneTexte 430"/>
            <p:cNvSpPr txBox="1"/>
            <p:nvPr/>
          </p:nvSpPr>
          <p:spPr>
            <a:xfrm>
              <a:off x="5207279" y="2708920"/>
              <a:ext cx="8210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d,raw</a:t>
              </a:r>
              <a:r>
                <a:rPr lang="fr-FR" sz="800" b="1" i="1" dirty="0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(i)</a:t>
              </a:r>
              <a:endParaRPr lang="en-GB" sz="800" b="1" i="1" dirty="0">
                <a:solidFill>
                  <a:srgbClr val="800000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432" name="Connecteur droit 431"/>
            <p:cNvCxnSpPr/>
            <p:nvPr/>
          </p:nvCxnSpPr>
          <p:spPr>
            <a:xfrm flipH="1">
              <a:off x="4444037" y="2994822"/>
              <a:ext cx="3466463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Connecteur droit 432"/>
            <p:cNvCxnSpPr/>
            <p:nvPr/>
          </p:nvCxnSpPr>
          <p:spPr>
            <a:xfrm flipH="1">
              <a:off x="7962673" y="2635554"/>
              <a:ext cx="711069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 flipH="1">
              <a:off x="3696257" y="3037084"/>
              <a:ext cx="711069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ZoneTexte 434"/>
            <p:cNvSpPr txBox="1"/>
            <p:nvPr/>
          </p:nvSpPr>
          <p:spPr>
            <a:xfrm>
              <a:off x="7884368" y="2348880"/>
              <a:ext cx="9380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d,raw</a:t>
              </a:r>
              <a:r>
                <a:rPr lang="fr-FR" sz="800" b="1" i="1" dirty="0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(i+1)</a:t>
              </a:r>
              <a:endParaRPr lang="en-GB" sz="800" b="1" i="1" dirty="0">
                <a:solidFill>
                  <a:srgbClr val="8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36" name="ZoneTexte 435"/>
            <p:cNvSpPr txBox="1"/>
            <p:nvPr/>
          </p:nvSpPr>
          <p:spPr>
            <a:xfrm>
              <a:off x="3635896" y="2708920"/>
              <a:ext cx="9124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Tmax</a:t>
              </a:r>
              <a:r>
                <a:rPr lang="fr-FR" sz="800" b="1" i="1" baseline="-25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d,raw</a:t>
              </a:r>
              <a:r>
                <a:rPr lang="fr-FR" sz="800" b="1" i="1" dirty="0" smtClean="0">
                  <a:solidFill>
                    <a:srgbClr val="800000"/>
                  </a:solidFill>
                  <a:latin typeface="+mn-lt"/>
                  <a:cs typeface="Arial" pitchFamily="34" charset="0"/>
                </a:rPr>
                <a:t>(i-1)</a:t>
              </a:r>
              <a:endParaRPr lang="en-GB" sz="800" b="1" i="1" dirty="0">
                <a:solidFill>
                  <a:srgbClr val="800000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37" name="Losange 436"/>
            <p:cNvSpPr/>
            <p:nvPr/>
          </p:nvSpPr>
          <p:spPr>
            <a:xfrm>
              <a:off x="6887643" y="3163867"/>
              <a:ext cx="66655" cy="63385"/>
            </a:xfrm>
            <a:prstGeom prst="diamon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  <p:sp>
          <p:nvSpPr>
            <p:cNvPr id="438" name="Losange 437"/>
            <p:cNvSpPr/>
            <p:nvPr/>
          </p:nvSpPr>
          <p:spPr>
            <a:xfrm>
              <a:off x="6887643" y="3375174"/>
              <a:ext cx="66655" cy="63385"/>
            </a:xfrm>
            <a:prstGeom prst="diamon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  <p:sp>
          <p:nvSpPr>
            <p:cNvPr id="439" name="Losange 438"/>
            <p:cNvSpPr/>
            <p:nvPr/>
          </p:nvSpPr>
          <p:spPr>
            <a:xfrm>
              <a:off x="5147706" y="5403716"/>
              <a:ext cx="66655" cy="63385"/>
            </a:xfrm>
            <a:prstGeom prst="diamon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  <p:sp>
          <p:nvSpPr>
            <p:cNvPr id="440" name="Losange 439"/>
            <p:cNvSpPr/>
            <p:nvPr/>
          </p:nvSpPr>
          <p:spPr>
            <a:xfrm>
              <a:off x="5147706" y="5234670"/>
              <a:ext cx="66655" cy="63385"/>
            </a:xfrm>
            <a:prstGeom prst="diamon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>
                <a:cs typeface="Arial" pitchFamily="34" charset="0"/>
              </a:endParaRPr>
            </a:p>
          </p:txBody>
        </p:sp>
        <p:grpSp>
          <p:nvGrpSpPr>
            <p:cNvPr id="14" name="Groupe 440"/>
            <p:cNvGrpSpPr/>
            <p:nvPr/>
          </p:nvGrpSpPr>
          <p:grpSpPr>
            <a:xfrm>
              <a:off x="4460304" y="3399713"/>
              <a:ext cx="3616000" cy="1859496"/>
              <a:chOff x="1809394" y="3246229"/>
              <a:chExt cx="5858915" cy="3168352"/>
            </a:xfrm>
          </p:grpSpPr>
          <p:grpSp>
            <p:nvGrpSpPr>
              <p:cNvPr id="15" name="Groupe 462"/>
              <p:cNvGrpSpPr/>
              <p:nvPr/>
            </p:nvGrpSpPr>
            <p:grpSpPr>
              <a:xfrm>
                <a:off x="2011588" y="3246229"/>
                <a:ext cx="5477362" cy="3168352"/>
                <a:chOff x="796624" y="1762950"/>
                <a:chExt cx="5724132" cy="3466507"/>
              </a:xfrm>
            </p:grpSpPr>
            <p:sp>
              <p:nvSpPr>
                <p:cNvPr id="445" name="Ellipse 444"/>
                <p:cNvSpPr/>
                <p:nvPr/>
              </p:nvSpPr>
              <p:spPr>
                <a:xfrm>
                  <a:off x="6445512" y="3589656"/>
                  <a:ext cx="75244" cy="7877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>
                    <a:cs typeface="Arial" pitchFamily="34" charset="0"/>
                  </a:endParaRPr>
                </a:p>
              </p:txBody>
            </p:sp>
            <p:grpSp>
              <p:nvGrpSpPr>
                <p:cNvPr id="16" name="Groupe 86"/>
                <p:cNvGrpSpPr/>
                <p:nvPr/>
              </p:nvGrpSpPr>
              <p:grpSpPr>
                <a:xfrm>
                  <a:off x="796624" y="1762950"/>
                  <a:ext cx="5719162" cy="3466507"/>
                  <a:chOff x="796624" y="1762950"/>
                  <a:chExt cx="5719162" cy="3466507"/>
                </a:xfrm>
              </p:grpSpPr>
              <p:sp>
                <p:nvSpPr>
                  <p:cNvPr id="447" name="Forme libre 446"/>
                  <p:cNvSpPr/>
                  <p:nvPr/>
                </p:nvSpPr>
                <p:spPr bwMode="auto">
                  <a:xfrm>
                    <a:off x="827586" y="1762950"/>
                    <a:ext cx="5688200" cy="3466507"/>
                  </a:xfrm>
                  <a:custGeom>
                    <a:avLst/>
                    <a:gdLst>
                      <a:gd name="connsiteX0" fmla="*/ 0 w 985837"/>
                      <a:gd name="connsiteY0" fmla="*/ 383381 h 531813"/>
                      <a:gd name="connsiteX1" fmla="*/ 238125 w 985837"/>
                      <a:gd name="connsiteY1" fmla="*/ 531019 h 531813"/>
                      <a:gd name="connsiteX2" fmla="*/ 466725 w 985837"/>
                      <a:gd name="connsiteY2" fmla="*/ 388144 h 531813"/>
                      <a:gd name="connsiteX3" fmla="*/ 638175 w 985837"/>
                      <a:gd name="connsiteY3" fmla="*/ 88106 h 531813"/>
                      <a:gd name="connsiteX4" fmla="*/ 828675 w 985837"/>
                      <a:gd name="connsiteY4" fmla="*/ 7144 h 531813"/>
                      <a:gd name="connsiteX5" fmla="*/ 985837 w 985837"/>
                      <a:gd name="connsiteY5" fmla="*/ 45244 h 531813"/>
                      <a:gd name="connsiteX0" fmla="*/ 0 w 1120269"/>
                      <a:gd name="connsiteY0" fmla="*/ 389410 h 537842"/>
                      <a:gd name="connsiteX1" fmla="*/ 238125 w 1120269"/>
                      <a:gd name="connsiteY1" fmla="*/ 537048 h 537842"/>
                      <a:gd name="connsiteX2" fmla="*/ 466725 w 1120269"/>
                      <a:gd name="connsiteY2" fmla="*/ 394173 h 537842"/>
                      <a:gd name="connsiteX3" fmla="*/ 638175 w 1120269"/>
                      <a:gd name="connsiteY3" fmla="*/ 94135 h 537842"/>
                      <a:gd name="connsiteX4" fmla="*/ 828675 w 1120269"/>
                      <a:gd name="connsiteY4" fmla="*/ 13173 h 537842"/>
                      <a:gd name="connsiteX5" fmla="*/ 1120269 w 1120269"/>
                      <a:gd name="connsiteY5" fmla="*/ 173170 h 537842"/>
                      <a:gd name="connsiteX0" fmla="*/ 0 w 1120269"/>
                      <a:gd name="connsiteY0" fmla="*/ 396554 h 544986"/>
                      <a:gd name="connsiteX1" fmla="*/ 238125 w 1120269"/>
                      <a:gd name="connsiteY1" fmla="*/ 544192 h 544986"/>
                      <a:gd name="connsiteX2" fmla="*/ 466725 w 1120269"/>
                      <a:gd name="connsiteY2" fmla="*/ 401317 h 544986"/>
                      <a:gd name="connsiteX3" fmla="*/ 638175 w 1120269"/>
                      <a:gd name="connsiteY3" fmla="*/ 101279 h 544986"/>
                      <a:gd name="connsiteX4" fmla="*/ 911152 w 1120269"/>
                      <a:gd name="connsiteY4" fmla="*/ 13173 h 544986"/>
                      <a:gd name="connsiteX5" fmla="*/ 1120269 w 1120269"/>
                      <a:gd name="connsiteY5" fmla="*/ 180314 h 544986"/>
                      <a:gd name="connsiteX0" fmla="*/ 0 w 1120269"/>
                      <a:gd name="connsiteY0" fmla="*/ 404151 h 552583"/>
                      <a:gd name="connsiteX1" fmla="*/ 238125 w 1120269"/>
                      <a:gd name="connsiteY1" fmla="*/ 551789 h 552583"/>
                      <a:gd name="connsiteX2" fmla="*/ 466725 w 1120269"/>
                      <a:gd name="connsiteY2" fmla="*/ 408914 h 552583"/>
                      <a:gd name="connsiteX3" fmla="*/ 638175 w 1120269"/>
                      <a:gd name="connsiteY3" fmla="*/ 108876 h 552583"/>
                      <a:gd name="connsiteX4" fmla="*/ 911152 w 1120269"/>
                      <a:gd name="connsiteY4" fmla="*/ 20770 h 552583"/>
                      <a:gd name="connsiteX5" fmla="*/ 1120269 w 1120269"/>
                      <a:gd name="connsiteY5" fmla="*/ 233495 h 552583"/>
                      <a:gd name="connsiteX0" fmla="*/ 0 w 1139393"/>
                      <a:gd name="connsiteY0" fmla="*/ 404151 h 552583"/>
                      <a:gd name="connsiteX1" fmla="*/ 238125 w 1139393"/>
                      <a:gd name="connsiteY1" fmla="*/ 551789 h 552583"/>
                      <a:gd name="connsiteX2" fmla="*/ 466725 w 1139393"/>
                      <a:gd name="connsiteY2" fmla="*/ 408914 h 552583"/>
                      <a:gd name="connsiteX3" fmla="*/ 638175 w 1139393"/>
                      <a:gd name="connsiteY3" fmla="*/ 108876 h 552583"/>
                      <a:gd name="connsiteX4" fmla="*/ 911152 w 1139393"/>
                      <a:gd name="connsiteY4" fmla="*/ 20770 h 552583"/>
                      <a:gd name="connsiteX5" fmla="*/ 1120269 w 1139393"/>
                      <a:gd name="connsiteY5" fmla="*/ 233495 h 552583"/>
                      <a:gd name="connsiteX0" fmla="*/ 0 w 1139393"/>
                      <a:gd name="connsiteY0" fmla="*/ 404151 h 566878"/>
                      <a:gd name="connsiteX1" fmla="*/ 74685 w 1139393"/>
                      <a:gd name="connsiteY1" fmla="*/ 499450 h 566878"/>
                      <a:gd name="connsiteX2" fmla="*/ 238125 w 1139393"/>
                      <a:gd name="connsiteY2" fmla="*/ 551789 h 566878"/>
                      <a:gd name="connsiteX3" fmla="*/ 466725 w 1139393"/>
                      <a:gd name="connsiteY3" fmla="*/ 408914 h 566878"/>
                      <a:gd name="connsiteX4" fmla="*/ 638175 w 1139393"/>
                      <a:gd name="connsiteY4" fmla="*/ 108876 h 566878"/>
                      <a:gd name="connsiteX5" fmla="*/ 911152 w 1139393"/>
                      <a:gd name="connsiteY5" fmla="*/ 20770 h 566878"/>
                      <a:gd name="connsiteX6" fmla="*/ 1120269 w 1139393"/>
                      <a:gd name="connsiteY6" fmla="*/ 233495 h 566878"/>
                      <a:gd name="connsiteX0" fmla="*/ 0 w 1139393"/>
                      <a:gd name="connsiteY0" fmla="*/ 404151 h 565958"/>
                      <a:gd name="connsiteX1" fmla="*/ 74685 w 1139393"/>
                      <a:gd name="connsiteY1" fmla="*/ 499450 h 565958"/>
                      <a:gd name="connsiteX2" fmla="*/ 238125 w 1139393"/>
                      <a:gd name="connsiteY2" fmla="*/ 551789 h 565958"/>
                      <a:gd name="connsiteX3" fmla="*/ 492919 w 1139393"/>
                      <a:gd name="connsiteY3" fmla="*/ 414437 h 565958"/>
                      <a:gd name="connsiteX4" fmla="*/ 638175 w 1139393"/>
                      <a:gd name="connsiteY4" fmla="*/ 108876 h 565958"/>
                      <a:gd name="connsiteX5" fmla="*/ 911152 w 1139393"/>
                      <a:gd name="connsiteY5" fmla="*/ 20770 h 565958"/>
                      <a:gd name="connsiteX6" fmla="*/ 1120269 w 1139393"/>
                      <a:gd name="connsiteY6" fmla="*/ 233495 h 565958"/>
                      <a:gd name="connsiteX0" fmla="*/ 0 w 1139393"/>
                      <a:gd name="connsiteY0" fmla="*/ 402815 h 564622"/>
                      <a:gd name="connsiteX1" fmla="*/ 74685 w 1139393"/>
                      <a:gd name="connsiteY1" fmla="*/ 498114 h 564622"/>
                      <a:gd name="connsiteX2" fmla="*/ 238125 w 1139393"/>
                      <a:gd name="connsiteY2" fmla="*/ 550453 h 564622"/>
                      <a:gd name="connsiteX3" fmla="*/ 492919 w 1139393"/>
                      <a:gd name="connsiteY3" fmla="*/ 413101 h 564622"/>
                      <a:gd name="connsiteX4" fmla="*/ 657225 w 1139393"/>
                      <a:gd name="connsiteY4" fmla="*/ 115557 h 564622"/>
                      <a:gd name="connsiteX5" fmla="*/ 911152 w 1139393"/>
                      <a:gd name="connsiteY5" fmla="*/ 19434 h 564622"/>
                      <a:gd name="connsiteX6" fmla="*/ 1120269 w 1139393"/>
                      <a:gd name="connsiteY6" fmla="*/ 232159 h 564622"/>
                      <a:gd name="connsiteX0" fmla="*/ 0 w 1139393"/>
                      <a:gd name="connsiteY0" fmla="*/ 381079 h 542886"/>
                      <a:gd name="connsiteX1" fmla="*/ 74685 w 1139393"/>
                      <a:gd name="connsiteY1" fmla="*/ 476378 h 542886"/>
                      <a:gd name="connsiteX2" fmla="*/ 238125 w 1139393"/>
                      <a:gd name="connsiteY2" fmla="*/ 528717 h 542886"/>
                      <a:gd name="connsiteX3" fmla="*/ 492919 w 1139393"/>
                      <a:gd name="connsiteY3" fmla="*/ 391365 h 542886"/>
                      <a:gd name="connsiteX4" fmla="*/ 657225 w 1139393"/>
                      <a:gd name="connsiteY4" fmla="*/ 93821 h 542886"/>
                      <a:gd name="connsiteX5" fmla="*/ 926089 w 1139393"/>
                      <a:gd name="connsiteY5" fmla="*/ 19434 h 542886"/>
                      <a:gd name="connsiteX6" fmla="*/ 1120269 w 1139393"/>
                      <a:gd name="connsiteY6" fmla="*/ 210423 h 542886"/>
                      <a:gd name="connsiteX0" fmla="*/ 0 w 1120269"/>
                      <a:gd name="connsiteY0" fmla="*/ 363416 h 525223"/>
                      <a:gd name="connsiteX1" fmla="*/ 74685 w 1120269"/>
                      <a:gd name="connsiteY1" fmla="*/ 458715 h 525223"/>
                      <a:gd name="connsiteX2" fmla="*/ 238125 w 1120269"/>
                      <a:gd name="connsiteY2" fmla="*/ 511054 h 525223"/>
                      <a:gd name="connsiteX3" fmla="*/ 492919 w 1120269"/>
                      <a:gd name="connsiteY3" fmla="*/ 373702 h 525223"/>
                      <a:gd name="connsiteX4" fmla="*/ 657225 w 1120269"/>
                      <a:gd name="connsiteY4" fmla="*/ 76158 h 525223"/>
                      <a:gd name="connsiteX5" fmla="*/ 926089 w 1120269"/>
                      <a:gd name="connsiteY5" fmla="*/ 1771 h 525223"/>
                      <a:gd name="connsiteX6" fmla="*/ 1060522 w 1120269"/>
                      <a:gd name="connsiteY6" fmla="*/ 86784 h 525223"/>
                      <a:gd name="connsiteX7" fmla="*/ 1120269 w 1120269"/>
                      <a:gd name="connsiteY7" fmla="*/ 192760 h 525223"/>
                      <a:gd name="connsiteX0" fmla="*/ 0 w 1180017"/>
                      <a:gd name="connsiteY0" fmla="*/ 363416 h 525223"/>
                      <a:gd name="connsiteX1" fmla="*/ 74685 w 1180017"/>
                      <a:gd name="connsiteY1" fmla="*/ 458715 h 525223"/>
                      <a:gd name="connsiteX2" fmla="*/ 238125 w 1180017"/>
                      <a:gd name="connsiteY2" fmla="*/ 511054 h 525223"/>
                      <a:gd name="connsiteX3" fmla="*/ 492919 w 1180017"/>
                      <a:gd name="connsiteY3" fmla="*/ 373702 h 525223"/>
                      <a:gd name="connsiteX4" fmla="*/ 657225 w 1180017"/>
                      <a:gd name="connsiteY4" fmla="*/ 76158 h 525223"/>
                      <a:gd name="connsiteX5" fmla="*/ 926089 w 1180017"/>
                      <a:gd name="connsiteY5" fmla="*/ 1771 h 525223"/>
                      <a:gd name="connsiteX6" fmla="*/ 1060522 w 1180017"/>
                      <a:gd name="connsiteY6" fmla="*/ 86784 h 525223"/>
                      <a:gd name="connsiteX7" fmla="*/ 1180017 w 1180017"/>
                      <a:gd name="connsiteY7" fmla="*/ 214303 h 525223"/>
                      <a:gd name="connsiteX0" fmla="*/ 0 w 1180017"/>
                      <a:gd name="connsiteY0" fmla="*/ 374042 h 535849"/>
                      <a:gd name="connsiteX1" fmla="*/ 74685 w 1180017"/>
                      <a:gd name="connsiteY1" fmla="*/ 469341 h 535849"/>
                      <a:gd name="connsiteX2" fmla="*/ 238125 w 1180017"/>
                      <a:gd name="connsiteY2" fmla="*/ 521680 h 535849"/>
                      <a:gd name="connsiteX3" fmla="*/ 492919 w 1180017"/>
                      <a:gd name="connsiteY3" fmla="*/ 384328 h 535849"/>
                      <a:gd name="connsiteX4" fmla="*/ 657225 w 1180017"/>
                      <a:gd name="connsiteY4" fmla="*/ 86784 h 535849"/>
                      <a:gd name="connsiteX5" fmla="*/ 881279 w 1180017"/>
                      <a:gd name="connsiteY5" fmla="*/ 1771 h 535849"/>
                      <a:gd name="connsiteX6" fmla="*/ 1060522 w 1180017"/>
                      <a:gd name="connsiteY6" fmla="*/ 97410 h 535849"/>
                      <a:gd name="connsiteX7" fmla="*/ 1180017 w 1180017"/>
                      <a:gd name="connsiteY7" fmla="*/ 224929 h 535849"/>
                      <a:gd name="connsiteX0" fmla="*/ 0 w 1180017"/>
                      <a:gd name="connsiteY0" fmla="*/ 372271 h 534078"/>
                      <a:gd name="connsiteX1" fmla="*/ 74685 w 1180017"/>
                      <a:gd name="connsiteY1" fmla="*/ 467570 h 534078"/>
                      <a:gd name="connsiteX2" fmla="*/ 238125 w 1180017"/>
                      <a:gd name="connsiteY2" fmla="*/ 519909 h 534078"/>
                      <a:gd name="connsiteX3" fmla="*/ 492919 w 1180017"/>
                      <a:gd name="connsiteY3" fmla="*/ 382557 h 534078"/>
                      <a:gd name="connsiteX4" fmla="*/ 657225 w 1180017"/>
                      <a:gd name="connsiteY4" fmla="*/ 85013 h 534078"/>
                      <a:gd name="connsiteX5" fmla="*/ 881279 w 1180017"/>
                      <a:gd name="connsiteY5" fmla="*/ 0 h 534078"/>
                      <a:gd name="connsiteX6" fmla="*/ 1075459 w 1180017"/>
                      <a:gd name="connsiteY6" fmla="*/ 85013 h 534078"/>
                      <a:gd name="connsiteX7" fmla="*/ 1180017 w 1180017"/>
                      <a:gd name="connsiteY7" fmla="*/ 223158 h 534078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92919 w 1180017"/>
                      <a:gd name="connsiteY4" fmla="*/ 382557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48108 w 1180017"/>
                      <a:gd name="connsiteY4" fmla="*/ 369523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19948"/>
                      <a:gd name="connsiteX1" fmla="*/ 74685 w 1180017"/>
                      <a:gd name="connsiteY1" fmla="*/ 467570 h 519948"/>
                      <a:gd name="connsiteX2" fmla="*/ 238125 w 1180017"/>
                      <a:gd name="connsiteY2" fmla="*/ 519909 h 519948"/>
                      <a:gd name="connsiteX3" fmla="*/ 358486 w 1180017"/>
                      <a:gd name="connsiteY3" fmla="*/ 467338 h 519948"/>
                      <a:gd name="connsiteX4" fmla="*/ 448108 w 1180017"/>
                      <a:gd name="connsiteY4" fmla="*/ 369523 h 519948"/>
                      <a:gd name="connsiteX5" fmla="*/ 657225 w 1180017"/>
                      <a:gd name="connsiteY5" fmla="*/ 85013 h 519948"/>
                      <a:gd name="connsiteX6" fmla="*/ 881279 w 1180017"/>
                      <a:gd name="connsiteY6" fmla="*/ 0 h 519948"/>
                      <a:gd name="connsiteX7" fmla="*/ 1075459 w 1180017"/>
                      <a:gd name="connsiteY7" fmla="*/ 85013 h 519948"/>
                      <a:gd name="connsiteX8" fmla="*/ 1180017 w 1180017"/>
                      <a:gd name="connsiteY8" fmla="*/ 223158 h 519948"/>
                      <a:gd name="connsiteX0" fmla="*/ 0 w 1279737"/>
                      <a:gd name="connsiteY0" fmla="*/ 372271 h 519948"/>
                      <a:gd name="connsiteX1" fmla="*/ 74685 w 1279737"/>
                      <a:gd name="connsiteY1" fmla="*/ 467570 h 519948"/>
                      <a:gd name="connsiteX2" fmla="*/ 238125 w 1279737"/>
                      <a:gd name="connsiteY2" fmla="*/ 519909 h 519948"/>
                      <a:gd name="connsiteX3" fmla="*/ 358486 w 1279737"/>
                      <a:gd name="connsiteY3" fmla="*/ 467338 h 519948"/>
                      <a:gd name="connsiteX4" fmla="*/ 448108 w 1279737"/>
                      <a:gd name="connsiteY4" fmla="*/ 369523 h 519948"/>
                      <a:gd name="connsiteX5" fmla="*/ 657225 w 1279737"/>
                      <a:gd name="connsiteY5" fmla="*/ 85013 h 519948"/>
                      <a:gd name="connsiteX6" fmla="*/ 881279 w 1279737"/>
                      <a:gd name="connsiteY6" fmla="*/ 0 h 519948"/>
                      <a:gd name="connsiteX7" fmla="*/ 1075459 w 1279737"/>
                      <a:gd name="connsiteY7" fmla="*/ 85013 h 519948"/>
                      <a:gd name="connsiteX8" fmla="*/ 1279737 w 1279737"/>
                      <a:gd name="connsiteY8" fmla="*/ 239103 h 519948"/>
                      <a:gd name="connsiteX0" fmla="*/ 0 w 1279737"/>
                      <a:gd name="connsiteY0" fmla="*/ 373760 h 521437"/>
                      <a:gd name="connsiteX1" fmla="*/ 74685 w 1279737"/>
                      <a:gd name="connsiteY1" fmla="*/ 469059 h 521437"/>
                      <a:gd name="connsiteX2" fmla="*/ 238125 w 1279737"/>
                      <a:gd name="connsiteY2" fmla="*/ 521398 h 521437"/>
                      <a:gd name="connsiteX3" fmla="*/ 358486 w 1279737"/>
                      <a:gd name="connsiteY3" fmla="*/ 468827 h 521437"/>
                      <a:gd name="connsiteX4" fmla="*/ 448108 w 1279737"/>
                      <a:gd name="connsiteY4" fmla="*/ 371012 h 521437"/>
                      <a:gd name="connsiteX5" fmla="*/ 657225 w 1279737"/>
                      <a:gd name="connsiteY5" fmla="*/ 86502 h 521437"/>
                      <a:gd name="connsiteX6" fmla="*/ 881279 w 1279737"/>
                      <a:gd name="connsiteY6" fmla="*/ 1489 h 521437"/>
                      <a:gd name="connsiteX7" fmla="*/ 1130157 w 1279737"/>
                      <a:gd name="connsiteY7" fmla="*/ 77567 h 521437"/>
                      <a:gd name="connsiteX8" fmla="*/ 1279737 w 1279737"/>
                      <a:gd name="connsiteY8" fmla="*/ 240592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58486 w 1312976"/>
                      <a:gd name="connsiteY3" fmla="*/ 468827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913397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36016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12340"/>
                      <a:gd name="connsiteX1" fmla="*/ 74685 w 1312976"/>
                      <a:gd name="connsiteY1" fmla="*/ 469059 h 512340"/>
                      <a:gd name="connsiteX2" fmla="*/ 218647 w 1312976"/>
                      <a:gd name="connsiteY2" fmla="*/ 512301 h 512340"/>
                      <a:gd name="connsiteX3" fmla="*/ 382259 w 1312976"/>
                      <a:gd name="connsiteY3" fmla="*/ 468828 h 512340"/>
                      <a:gd name="connsiteX4" fmla="*/ 465358 w 1312976"/>
                      <a:gd name="connsiteY4" fmla="*/ 371013 h 512340"/>
                      <a:gd name="connsiteX5" fmla="*/ 657225 w 1312976"/>
                      <a:gd name="connsiteY5" fmla="*/ 86502 h 512340"/>
                      <a:gd name="connsiteX6" fmla="*/ 913397 w 1312976"/>
                      <a:gd name="connsiteY6" fmla="*/ 1489 h 512340"/>
                      <a:gd name="connsiteX7" fmla="*/ 1130157 w 1312976"/>
                      <a:gd name="connsiteY7" fmla="*/ 77567 h 512340"/>
                      <a:gd name="connsiteX8" fmla="*/ 1312976 w 1312976"/>
                      <a:gd name="connsiteY8" fmla="*/ 240593 h 512340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877"/>
                      <a:gd name="connsiteY0" fmla="*/ 373760 h 523208"/>
                      <a:gd name="connsiteX1" fmla="*/ 74685 w 1312877"/>
                      <a:gd name="connsiteY1" fmla="*/ 469059 h 523208"/>
                      <a:gd name="connsiteX2" fmla="*/ 218647 w 1312877"/>
                      <a:gd name="connsiteY2" fmla="*/ 523169 h 523208"/>
                      <a:gd name="connsiteX3" fmla="*/ 382259 w 1312877"/>
                      <a:gd name="connsiteY3" fmla="*/ 468828 h 523208"/>
                      <a:gd name="connsiteX4" fmla="*/ 465358 w 1312877"/>
                      <a:gd name="connsiteY4" fmla="*/ 371013 h 523208"/>
                      <a:gd name="connsiteX5" fmla="*/ 657225 w 1312877"/>
                      <a:gd name="connsiteY5" fmla="*/ 86502 h 523208"/>
                      <a:gd name="connsiteX6" fmla="*/ 913397 w 1312877"/>
                      <a:gd name="connsiteY6" fmla="*/ 1489 h 523208"/>
                      <a:gd name="connsiteX7" fmla="*/ 1130157 w 1312877"/>
                      <a:gd name="connsiteY7" fmla="*/ 77567 h 523208"/>
                      <a:gd name="connsiteX8" fmla="*/ 1312877 w 1312877"/>
                      <a:gd name="connsiteY8" fmla="*/ 298976 h 523208"/>
                      <a:gd name="connsiteX0" fmla="*/ 0 w 1312877"/>
                      <a:gd name="connsiteY0" fmla="*/ 373760 h 523208"/>
                      <a:gd name="connsiteX1" fmla="*/ 74685 w 1312877"/>
                      <a:gd name="connsiteY1" fmla="*/ 469059 h 523208"/>
                      <a:gd name="connsiteX2" fmla="*/ 218647 w 1312877"/>
                      <a:gd name="connsiteY2" fmla="*/ 523169 h 523208"/>
                      <a:gd name="connsiteX3" fmla="*/ 382259 w 1312877"/>
                      <a:gd name="connsiteY3" fmla="*/ 468828 h 523208"/>
                      <a:gd name="connsiteX4" fmla="*/ 465358 w 1312877"/>
                      <a:gd name="connsiteY4" fmla="*/ 371013 h 523208"/>
                      <a:gd name="connsiteX5" fmla="*/ 657225 w 1312877"/>
                      <a:gd name="connsiteY5" fmla="*/ 86502 h 523208"/>
                      <a:gd name="connsiteX6" fmla="*/ 913397 w 1312877"/>
                      <a:gd name="connsiteY6" fmla="*/ 1489 h 523208"/>
                      <a:gd name="connsiteX7" fmla="*/ 1130157 w 1312877"/>
                      <a:gd name="connsiteY7" fmla="*/ 77567 h 523208"/>
                      <a:gd name="connsiteX8" fmla="*/ 1312877 w 1312877"/>
                      <a:gd name="connsiteY8" fmla="*/ 286519 h 523208"/>
                      <a:gd name="connsiteX0" fmla="*/ 0 w 1312877"/>
                      <a:gd name="connsiteY0" fmla="*/ 373760 h 523208"/>
                      <a:gd name="connsiteX1" fmla="*/ 74685 w 1312877"/>
                      <a:gd name="connsiteY1" fmla="*/ 469059 h 523208"/>
                      <a:gd name="connsiteX2" fmla="*/ 218647 w 1312877"/>
                      <a:gd name="connsiteY2" fmla="*/ 523169 h 523208"/>
                      <a:gd name="connsiteX3" fmla="*/ 382259 w 1312877"/>
                      <a:gd name="connsiteY3" fmla="*/ 468828 h 523208"/>
                      <a:gd name="connsiteX4" fmla="*/ 465358 w 1312877"/>
                      <a:gd name="connsiteY4" fmla="*/ 371013 h 523208"/>
                      <a:gd name="connsiteX5" fmla="*/ 657225 w 1312877"/>
                      <a:gd name="connsiteY5" fmla="*/ 86502 h 523208"/>
                      <a:gd name="connsiteX6" fmla="*/ 913397 w 1312877"/>
                      <a:gd name="connsiteY6" fmla="*/ 1489 h 523208"/>
                      <a:gd name="connsiteX7" fmla="*/ 1130157 w 1312877"/>
                      <a:gd name="connsiteY7" fmla="*/ 77567 h 523208"/>
                      <a:gd name="connsiteX8" fmla="*/ 1312877 w 1312877"/>
                      <a:gd name="connsiteY8" fmla="*/ 286519 h 52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2877" h="523208">
                        <a:moveTo>
                          <a:pt x="0" y="373760"/>
                        </a:moveTo>
                        <a:cubicBezTo>
                          <a:pt x="15633" y="387424"/>
                          <a:pt x="38244" y="444157"/>
                          <a:pt x="74685" y="469059"/>
                        </a:cubicBezTo>
                        <a:cubicBezTo>
                          <a:pt x="111126" y="493961"/>
                          <a:pt x="167385" y="523208"/>
                          <a:pt x="218647" y="523169"/>
                        </a:cubicBezTo>
                        <a:cubicBezTo>
                          <a:pt x="269909" y="523131"/>
                          <a:pt x="341141" y="494187"/>
                          <a:pt x="382259" y="468828"/>
                        </a:cubicBezTo>
                        <a:cubicBezTo>
                          <a:pt x="423378" y="443469"/>
                          <a:pt x="419530" y="434734"/>
                          <a:pt x="465358" y="371013"/>
                        </a:cubicBezTo>
                        <a:cubicBezTo>
                          <a:pt x="511186" y="307292"/>
                          <a:pt x="582552" y="148089"/>
                          <a:pt x="657225" y="86502"/>
                        </a:cubicBezTo>
                        <a:cubicBezTo>
                          <a:pt x="731898" y="24915"/>
                          <a:pt x="834575" y="2978"/>
                          <a:pt x="913397" y="1489"/>
                        </a:cubicBezTo>
                        <a:cubicBezTo>
                          <a:pt x="992219" y="0"/>
                          <a:pt x="1063577" y="30062"/>
                          <a:pt x="1130157" y="77567"/>
                        </a:cubicBezTo>
                        <a:cubicBezTo>
                          <a:pt x="1196737" y="125072"/>
                          <a:pt x="1299345" y="269634"/>
                          <a:pt x="1312877" y="286519"/>
                        </a:cubicBezTo>
                      </a:path>
                    </a:pathLst>
                  </a:custGeom>
                  <a:noFill/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sz="1000">
                      <a:cs typeface="Arial" pitchFamily="34" charset="0"/>
                    </a:endParaRPr>
                  </a:p>
                </p:txBody>
              </p:sp>
              <p:sp>
                <p:nvSpPr>
                  <p:cNvPr id="448" name="Ellipse 447"/>
                  <p:cNvSpPr/>
                  <p:nvPr/>
                </p:nvSpPr>
                <p:spPr>
                  <a:xfrm>
                    <a:off x="796624" y="4221087"/>
                    <a:ext cx="75244" cy="78775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0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443" name="Connecteur droit 442"/>
              <p:cNvCxnSpPr>
                <a:stCxn id="447" idx="8"/>
                <a:endCxn id="402" idx="3"/>
              </p:cNvCxnSpPr>
              <p:nvPr/>
            </p:nvCxnSpPr>
            <p:spPr>
              <a:xfrm>
                <a:off x="7484194" y="4981281"/>
                <a:ext cx="184115" cy="339503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Connecteur droit 443"/>
              <p:cNvCxnSpPr>
                <a:stCxn id="397" idx="5"/>
                <a:endCxn id="448" idx="0"/>
              </p:cNvCxnSpPr>
              <p:nvPr/>
            </p:nvCxnSpPr>
            <p:spPr>
              <a:xfrm>
                <a:off x="1809394" y="5144724"/>
                <a:ext cx="238194" cy="34821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5" name="Connecteur droit avec flèche 464"/>
            <p:cNvCxnSpPr/>
            <p:nvPr/>
          </p:nvCxnSpPr>
          <p:spPr>
            <a:xfrm flipV="1">
              <a:off x="3696257" y="1853768"/>
              <a:ext cx="0" cy="45039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465"/>
            <p:cNvGrpSpPr/>
            <p:nvPr/>
          </p:nvGrpSpPr>
          <p:grpSpPr>
            <a:xfrm>
              <a:off x="4461526" y="2343181"/>
              <a:ext cx="3612249" cy="2549576"/>
              <a:chOff x="1811374" y="1446030"/>
              <a:chExt cx="5852837" cy="4344163"/>
            </a:xfrm>
          </p:grpSpPr>
          <p:grpSp>
            <p:nvGrpSpPr>
              <p:cNvPr id="18" name="Groupe 495"/>
              <p:cNvGrpSpPr/>
              <p:nvPr/>
            </p:nvGrpSpPr>
            <p:grpSpPr>
              <a:xfrm>
                <a:off x="1999062" y="1446030"/>
                <a:ext cx="5485230" cy="4344163"/>
                <a:chOff x="796624" y="1762950"/>
                <a:chExt cx="5732354" cy="3485509"/>
              </a:xfrm>
            </p:grpSpPr>
            <p:sp>
              <p:nvSpPr>
                <p:cNvPr id="470" name="Ellipse 469"/>
                <p:cNvSpPr/>
                <p:nvPr/>
              </p:nvSpPr>
              <p:spPr>
                <a:xfrm>
                  <a:off x="6453734" y="3489621"/>
                  <a:ext cx="75244" cy="5776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>
                    <a:cs typeface="Arial" pitchFamily="34" charset="0"/>
                  </a:endParaRPr>
                </a:p>
              </p:txBody>
            </p:sp>
            <p:grpSp>
              <p:nvGrpSpPr>
                <p:cNvPr id="19" name="Groupe 86"/>
                <p:cNvGrpSpPr/>
                <p:nvPr/>
              </p:nvGrpSpPr>
              <p:grpSpPr>
                <a:xfrm>
                  <a:off x="796624" y="1762950"/>
                  <a:ext cx="5719162" cy="3485509"/>
                  <a:chOff x="796624" y="1762950"/>
                  <a:chExt cx="5719162" cy="3485509"/>
                </a:xfrm>
              </p:grpSpPr>
              <p:sp>
                <p:nvSpPr>
                  <p:cNvPr id="472" name="Forme libre 471"/>
                  <p:cNvSpPr/>
                  <p:nvPr/>
                </p:nvSpPr>
                <p:spPr bwMode="auto">
                  <a:xfrm>
                    <a:off x="827586" y="1762950"/>
                    <a:ext cx="5688200" cy="3485509"/>
                  </a:xfrm>
                  <a:custGeom>
                    <a:avLst/>
                    <a:gdLst>
                      <a:gd name="connsiteX0" fmla="*/ 0 w 985837"/>
                      <a:gd name="connsiteY0" fmla="*/ 383381 h 531813"/>
                      <a:gd name="connsiteX1" fmla="*/ 238125 w 985837"/>
                      <a:gd name="connsiteY1" fmla="*/ 531019 h 531813"/>
                      <a:gd name="connsiteX2" fmla="*/ 466725 w 985837"/>
                      <a:gd name="connsiteY2" fmla="*/ 388144 h 531813"/>
                      <a:gd name="connsiteX3" fmla="*/ 638175 w 985837"/>
                      <a:gd name="connsiteY3" fmla="*/ 88106 h 531813"/>
                      <a:gd name="connsiteX4" fmla="*/ 828675 w 985837"/>
                      <a:gd name="connsiteY4" fmla="*/ 7144 h 531813"/>
                      <a:gd name="connsiteX5" fmla="*/ 985837 w 985837"/>
                      <a:gd name="connsiteY5" fmla="*/ 45244 h 531813"/>
                      <a:gd name="connsiteX0" fmla="*/ 0 w 1120269"/>
                      <a:gd name="connsiteY0" fmla="*/ 389410 h 537842"/>
                      <a:gd name="connsiteX1" fmla="*/ 238125 w 1120269"/>
                      <a:gd name="connsiteY1" fmla="*/ 537048 h 537842"/>
                      <a:gd name="connsiteX2" fmla="*/ 466725 w 1120269"/>
                      <a:gd name="connsiteY2" fmla="*/ 394173 h 537842"/>
                      <a:gd name="connsiteX3" fmla="*/ 638175 w 1120269"/>
                      <a:gd name="connsiteY3" fmla="*/ 94135 h 537842"/>
                      <a:gd name="connsiteX4" fmla="*/ 828675 w 1120269"/>
                      <a:gd name="connsiteY4" fmla="*/ 13173 h 537842"/>
                      <a:gd name="connsiteX5" fmla="*/ 1120269 w 1120269"/>
                      <a:gd name="connsiteY5" fmla="*/ 173170 h 537842"/>
                      <a:gd name="connsiteX0" fmla="*/ 0 w 1120269"/>
                      <a:gd name="connsiteY0" fmla="*/ 396554 h 544986"/>
                      <a:gd name="connsiteX1" fmla="*/ 238125 w 1120269"/>
                      <a:gd name="connsiteY1" fmla="*/ 544192 h 544986"/>
                      <a:gd name="connsiteX2" fmla="*/ 466725 w 1120269"/>
                      <a:gd name="connsiteY2" fmla="*/ 401317 h 544986"/>
                      <a:gd name="connsiteX3" fmla="*/ 638175 w 1120269"/>
                      <a:gd name="connsiteY3" fmla="*/ 101279 h 544986"/>
                      <a:gd name="connsiteX4" fmla="*/ 911152 w 1120269"/>
                      <a:gd name="connsiteY4" fmla="*/ 13173 h 544986"/>
                      <a:gd name="connsiteX5" fmla="*/ 1120269 w 1120269"/>
                      <a:gd name="connsiteY5" fmla="*/ 180314 h 544986"/>
                      <a:gd name="connsiteX0" fmla="*/ 0 w 1120269"/>
                      <a:gd name="connsiteY0" fmla="*/ 404151 h 552583"/>
                      <a:gd name="connsiteX1" fmla="*/ 238125 w 1120269"/>
                      <a:gd name="connsiteY1" fmla="*/ 551789 h 552583"/>
                      <a:gd name="connsiteX2" fmla="*/ 466725 w 1120269"/>
                      <a:gd name="connsiteY2" fmla="*/ 408914 h 552583"/>
                      <a:gd name="connsiteX3" fmla="*/ 638175 w 1120269"/>
                      <a:gd name="connsiteY3" fmla="*/ 108876 h 552583"/>
                      <a:gd name="connsiteX4" fmla="*/ 911152 w 1120269"/>
                      <a:gd name="connsiteY4" fmla="*/ 20770 h 552583"/>
                      <a:gd name="connsiteX5" fmla="*/ 1120269 w 1120269"/>
                      <a:gd name="connsiteY5" fmla="*/ 233495 h 552583"/>
                      <a:gd name="connsiteX0" fmla="*/ 0 w 1139393"/>
                      <a:gd name="connsiteY0" fmla="*/ 404151 h 552583"/>
                      <a:gd name="connsiteX1" fmla="*/ 238125 w 1139393"/>
                      <a:gd name="connsiteY1" fmla="*/ 551789 h 552583"/>
                      <a:gd name="connsiteX2" fmla="*/ 466725 w 1139393"/>
                      <a:gd name="connsiteY2" fmla="*/ 408914 h 552583"/>
                      <a:gd name="connsiteX3" fmla="*/ 638175 w 1139393"/>
                      <a:gd name="connsiteY3" fmla="*/ 108876 h 552583"/>
                      <a:gd name="connsiteX4" fmla="*/ 911152 w 1139393"/>
                      <a:gd name="connsiteY4" fmla="*/ 20770 h 552583"/>
                      <a:gd name="connsiteX5" fmla="*/ 1120269 w 1139393"/>
                      <a:gd name="connsiteY5" fmla="*/ 233495 h 552583"/>
                      <a:gd name="connsiteX0" fmla="*/ 0 w 1139393"/>
                      <a:gd name="connsiteY0" fmla="*/ 404151 h 566878"/>
                      <a:gd name="connsiteX1" fmla="*/ 74685 w 1139393"/>
                      <a:gd name="connsiteY1" fmla="*/ 499450 h 566878"/>
                      <a:gd name="connsiteX2" fmla="*/ 238125 w 1139393"/>
                      <a:gd name="connsiteY2" fmla="*/ 551789 h 566878"/>
                      <a:gd name="connsiteX3" fmla="*/ 466725 w 1139393"/>
                      <a:gd name="connsiteY3" fmla="*/ 408914 h 566878"/>
                      <a:gd name="connsiteX4" fmla="*/ 638175 w 1139393"/>
                      <a:gd name="connsiteY4" fmla="*/ 108876 h 566878"/>
                      <a:gd name="connsiteX5" fmla="*/ 911152 w 1139393"/>
                      <a:gd name="connsiteY5" fmla="*/ 20770 h 566878"/>
                      <a:gd name="connsiteX6" fmla="*/ 1120269 w 1139393"/>
                      <a:gd name="connsiteY6" fmla="*/ 233495 h 566878"/>
                      <a:gd name="connsiteX0" fmla="*/ 0 w 1139393"/>
                      <a:gd name="connsiteY0" fmla="*/ 404151 h 565958"/>
                      <a:gd name="connsiteX1" fmla="*/ 74685 w 1139393"/>
                      <a:gd name="connsiteY1" fmla="*/ 499450 h 565958"/>
                      <a:gd name="connsiteX2" fmla="*/ 238125 w 1139393"/>
                      <a:gd name="connsiteY2" fmla="*/ 551789 h 565958"/>
                      <a:gd name="connsiteX3" fmla="*/ 492919 w 1139393"/>
                      <a:gd name="connsiteY3" fmla="*/ 414437 h 565958"/>
                      <a:gd name="connsiteX4" fmla="*/ 638175 w 1139393"/>
                      <a:gd name="connsiteY4" fmla="*/ 108876 h 565958"/>
                      <a:gd name="connsiteX5" fmla="*/ 911152 w 1139393"/>
                      <a:gd name="connsiteY5" fmla="*/ 20770 h 565958"/>
                      <a:gd name="connsiteX6" fmla="*/ 1120269 w 1139393"/>
                      <a:gd name="connsiteY6" fmla="*/ 233495 h 565958"/>
                      <a:gd name="connsiteX0" fmla="*/ 0 w 1139393"/>
                      <a:gd name="connsiteY0" fmla="*/ 402815 h 564622"/>
                      <a:gd name="connsiteX1" fmla="*/ 74685 w 1139393"/>
                      <a:gd name="connsiteY1" fmla="*/ 498114 h 564622"/>
                      <a:gd name="connsiteX2" fmla="*/ 238125 w 1139393"/>
                      <a:gd name="connsiteY2" fmla="*/ 550453 h 564622"/>
                      <a:gd name="connsiteX3" fmla="*/ 492919 w 1139393"/>
                      <a:gd name="connsiteY3" fmla="*/ 413101 h 564622"/>
                      <a:gd name="connsiteX4" fmla="*/ 657225 w 1139393"/>
                      <a:gd name="connsiteY4" fmla="*/ 115557 h 564622"/>
                      <a:gd name="connsiteX5" fmla="*/ 911152 w 1139393"/>
                      <a:gd name="connsiteY5" fmla="*/ 19434 h 564622"/>
                      <a:gd name="connsiteX6" fmla="*/ 1120269 w 1139393"/>
                      <a:gd name="connsiteY6" fmla="*/ 232159 h 564622"/>
                      <a:gd name="connsiteX0" fmla="*/ 0 w 1139393"/>
                      <a:gd name="connsiteY0" fmla="*/ 381079 h 542886"/>
                      <a:gd name="connsiteX1" fmla="*/ 74685 w 1139393"/>
                      <a:gd name="connsiteY1" fmla="*/ 476378 h 542886"/>
                      <a:gd name="connsiteX2" fmla="*/ 238125 w 1139393"/>
                      <a:gd name="connsiteY2" fmla="*/ 528717 h 542886"/>
                      <a:gd name="connsiteX3" fmla="*/ 492919 w 1139393"/>
                      <a:gd name="connsiteY3" fmla="*/ 391365 h 542886"/>
                      <a:gd name="connsiteX4" fmla="*/ 657225 w 1139393"/>
                      <a:gd name="connsiteY4" fmla="*/ 93821 h 542886"/>
                      <a:gd name="connsiteX5" fmla="*/ 926089 w 1139393"/>
                      <a:gd name="connsiteY5" fmla="*/ 19434 h 542886"/>
                      <a:gd name="connsiteX6" fmla="*/ 1120269 w 1139393"/>
                      <a:gd name="connsiteY6" fmla="*/ 210423 h 542886"/>
                      <a:gd name="connsiteX0" fmla="*/ 0 w 1120269"/>
                      <a:gd name="connsiteY0" fmla="*/ 363416 h 525223"/>
                      <a:gd name="connsiteX1" fmla="*/ 74685 w 1120269"/>
                      <a:gd name="connsiteY1" fmla="*/ 458715 h 525223"/>
                      <a:gd name="connsiteX2" fmla="*/ 238125 w 1120269"/>
                      <a:gd name="connsiteY2" fmla="*/ 511054 h 525223"/>
                      <a:gd name="connsiteX3" fmla="*/ 492919 w 1120269"/>
                      <a:gd name="connsiteY3" fmla="*/ 373702 h 525223"/>
                      <a:gd name="connsiteX4" fmla="*/ 657225 w 1120269"/>
                      <a:gd name="connsiteY4" fmla="*/ 76158 h 525223"/>
                      <a:gd name="connsiteX5" fmla="*/ 926089 w 1120269"/>
                      <a:gd name="connsiteY5" fmla="*/ 1771 h 525223"/>
                      <a:gd name="connsiteX6" fmla="*/ 1060522 w 1120269"/>
                      <a:gd name="connsiteY6" fmla="*/ 86784 h 525223"/>
                      <a:gd name="connsiteX7" fmla="*/ 1120269 w 1120269"/>
                      <a:gd name="connsiteY7" fmla="*/ 192760 h 525223"/>
                      <a:gd name="connsiteX0" fmla="*/ 0 w 1180017"/>
                      <a:gd name="connsiteY0" fmla="*/ 363416 h 525223"/>
                      <a:gd name="connsiteX1" fmla="*/ 74685 w 1180017"/>
                      <a:gd name="connsiteY1" fmla="*/ 458715 h 525223"/>
                      <a:gd name="connsiteX2" fmla="*/ 238125 w 1180017"/>
                      <a:gd name="connsiteY2" fmla="*/ 511054 h 525223"/>
                      <a:gd name="connsiteX3" fmla="*/ 492919 w 1180017"/>
                      <a:gd name="connsiteY3" fmla="*/ 373702 h 525223"/>
                      <a:gd name="connsiteX4" fmla="*/ 657225 w 1180017"/>
                      <a:gd name="connsiteY4" fmla="*/ 76158 h 525223"/>
                      <a:gd name="connsiteX5" fmla="*/ 926089 w 1180017"/>
                      <a:gd name="connsiteY5" fmla="*/ 1771 h 525223"/>
                      <a:gd name="connsiteX6" fmla="*/ 1060522 w 1180017"/>
                      <a:gd name="connsiteY6" fmla="*/ 86784 h 525223"/>
                      <a:gd name="connsiteX7" fmla="*/ 1180017 w 1180017"/>
                      <a:gd name="connsiteY7" fmla="*/ 214303 h 525223"/>
                      <a:gd name="connsiteX0" fmla="*/ 0 w 1180017"/>
                      <a:gd name="connsiteY0" fmla="*/ 374042 h 535849"/>
                      <a:gd name="connsiteX1" fmla="*/ 74685 w 1180017"/>
                      <a:gd name="connsiteY1" fmla="*/ 469341 h 535849"/>
                      <a:gd name="connsiteX2" fmla="*/ 238125 w 1180017"/>
                      <a:gd name="connsiteY2" fmla="*/ 521680 h 535849"/>
                      <a:gd name="connsiteX3" fmla="*/ 492919 w 1180017"/>
                      <a:gd name="connsiteY3" fmla="*/ 384328 h 535849"/>
                      <a:gd name="connsiteX4" fmla="*/ 657225 w 1180017"/>
                      <a:gd name="connsiteY4" fmla="*/ 86784 h 535849"/>
                      <a:gd name="connsiteX5" fmla="*/ 881279 w 1180017"/>
                      <a:gd name="connsiteY5" fmla="*/ 1771 h 535849"/>
                      <a:gd name="connsiteX6" fmla="*/ 1060522 w 1180017"/>
                      <a:gd name="connsiteY6" fmla="*/ 97410 h 535849"/>
                      <a:gd name="connsiteX7" fmla="*/ 1180017 w 1180017"/>
                      <a:gd name="connsiteY7" fmla="*/ 224929 h 535849"/>
                      <a:gd name="connsiteX0" fmla="*/ 0 w 1180017"/>
                      <a:gd name="connsiteY0" fmla="*/ 372271 h 534078"/>
                      <a:gd name="connsiteX1" fmla="*/ 74685 w 1180017"/>
                      <a:gd name="connsiteY1" fmla="*/ 467570 h 534078"/>
                      <a:gd name="connsiteX2" fmla="*/ 238125 w 1180017"/>
                      <a:gd name="connsiteY2" fmla="*/ 519909 h 534078"/>
                      <a:gd name="connsiteX3" fmla="*/ 492919 w 1180017"/>
                      <a:gd name="connsiteY3" fmla="*/ 382557 h 534078"/>
                      <a:gd name="connsiteX4" fmla="*/ 657225 w 1180017"/>
                      <a:gd name="connsiteY4" fmla="*/ 85013 h 534078"/>
                      <a:gd name="connsiteX5" fmla="*/ 881279 w 1180017"/>
                      <a:gd name="connsiteY5" fmla="*/ 0 h 534078"/>
                      <a:gd name="connsiteX6" fmla="*/ 1075459 w 1180017"/>
                      <a:gd name="connsiteY6" fmla="*/ 85013 h 534078"/>
                      <a:gd name="connsiteX7" fmla="*/ 1180017 w 1180017"/>
                      <a:gd name="connsiteY7" fmla="*/ 223158 h 534078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92919 w 1180017"/>
                      <a:gd name="connsiteY4" fmla="*/ 382557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48108 w 1180017"/>
                      <a:gd name="connsiteY4" fmla="*/ 369523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19948"/>
                      <a:gd name="connsiteX1" fmla="*/ 74685 w 1180017"/>
                      <a:gd name="connsiteY1" fmla="*/ 467570 h 519948"/>
                      <a:gd name="connsiteX2" fmla="*/ 238125 w 1180017"/>
                      <a:gd name="connsiteY2" fmla="*/ 519909 h 519948"/>
                      <a:gd name="connsiteX3" fmla="*/ 358486 w 1180017"/>
                      <a:gd name="connsiteY3" fmla="*/ 467338 h 519948"/>
                      <a:gd name="connsiteX4" fmla="*/ 448108 w 1180017"/>
                      <a:gd name="connsiteY4" fmla="*/ 369523 h 519948"/>
                      <a:gd name="connsiteX5" fmla="*/ 657225 w 1180017"/>
                      <a:gd name="connsiteY5" fmla="*/ 85013 h 519948"/>
                      <a:gd name="connsiteX6" fmla="*/ 881279 w 1180017"/>
                      <a:gd name="connsiteY6" fmla="*/ 0 h 519948"/>
                      <a:gd name="connsiteX7" fmla="*/ 1075459 w 1180017"/>
                      <a:gd name="connsiteY7" fmla="*/ 85013 h 519948"/>
                      <a:gd name="connsiteX8" fmla="*/ 1180017 w 1180017"/>
                      <a:gd name="connsiteY8" fmla="*/ 223158 h 519948"/>
                      <a:gd name="connsiteX0" fmla="*/ 0 w 1279737"/>
                      <a:gd name="connsiteY0" fmla="*/ 372271 h 519948"/>
                      <a:gd name="connsiteX1" fmla="*/ 74685 w 1279737"/>
                      <a:gd name="connsiteY1" fmla="*/ 467570 h 519948"/>
                      <a:gd name="connsiteX2" fmla="*/ 238125 w 1279737"/>
                      <a:gd name="connsiteY2" fmla="*/ 519909 h 519948"/>
                      <a:gd name="connsiteX3" fmla="*/ 358486 w 1279737"/>
                      <a:gd name="connsiteY3" fmla="*/ 467338 h 519948"/>
                      <a:gd name="connsiteX4" fmla="*/ 448108 w 1279737"/>
                      <a:gd name="connsiteY4" fmla="*/ 369523 h 519948"/>
                      <a:gd name="connsiteX5" fmla="*/ 657225 w 1279737"/>
                      <a:gd name="connsiteY5" fmla="*/ 85013 h 519948"/>
                      <a:gd name="connsiteX6" fmla="*/ 881279 w 1279737"/>
                      <a:gd name="connsiteY6" fmla="*/ 0 h 519948"/>
                      <a:gd name="connsiteX7" fmla="*/ 1075459 w 1279737"/>
                      <a:gd name="connsiteY7" fmla="*/ 85013 h 519948"/>
                      <a:gd name="connsiteX8" fmla="*/ 1279737 w 1279737"/>
                      <a:gd name="connsiteY8" fmla="*/ 239103 h 519948"/>
                      <a:gd name="connsiteX0" fmla="*/ 0 w 1279737"/>
                      <a:gd name="connsiteY0" fmla="*/ 373760 h 521437"/>
                      <a:gd name="connsiteX1" fmla="*/ 74685 w 1279737"/>
                      <a:gd name="connsiteY1" fmla="*/ 469059 h 521437"/>
                      <a:gd name="connsiteX2" fmla="*/ 238125 w 1279737"/>
                      <a:gd name="connsiteY2" fmla="*/ 521398 h 521437"/>
                      <a:gd name="connsiteX3" fmla="*/ 358486 w 1279737"/>
                      <a:gd name="connsiteY3" fmla="*/ 468827 h 521437"/>
                      <a:gd name="connsiteX4" fmla="*/ 448108 w 1279737"/>
                      <a:gd name="connsiteY4" fmla="*/ 371012 h 521437"/>
                      <a:gd name="connsiteX5" fmla="*/ 657225 w 1279737"/>
                      <a:gd name="connsiteY5" fmla="*/ 86502 h 521437"/>
                      <a:gd name="connsiteX6" fmla="*/ 881279 w 1279737"/>
                      <a:gd name="connsiteY6" fmla="*/ 1489 h 521437"/>
                      <a:gd name="connsiteX7" fmla="*/ 1130157 w 1279737"/>
                      <a:gd name="connsiteY7" fmla="*/ 77567 h 521437"/>
                      <a:gd name="connsiteX8" fmla="*/ 1279737 w 1279737"/>
                      <a:gd name="connsiteY8" fmla="*/ 240592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58486 w 1312976"/>
                      <a:gd name="connsiteY3" fmla="*/ 468827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913397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36016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12340"/>
                      <a:gd name="connsiteX1" fmla="*/ 74685 w 1312976"/>
                      <a:gd name="connsiteY1" fmla="*/ 469059 h 512340"/>
                      <a:gd name="connsiteX2" fmla="*/ 218647 w 1312976"/>
                      <a:gd name="connsiteY2" fmla="*/ 512301 h 512340"/>
                      <a:gd name="connsiteX3" fmla="*/ 382259 w 1312976"/>
                      <a:gd name="connsiteY3" fmla="*/ 468828 h 512340"/>
                      <a:gd name="connsiteX4" fmla="*/ 465358 w 1312976"/>
                      <a:gd name="connsiteY4" fmla="*/ 371013 h 512340"/>
                      <a:gd name="connsiteX5" fmla="*/ 657225 w 1312976"/>
                      <a:gd name="connsiteY5" fmla="*/ 86502 h 512340"/>
                      <a:gd name="connsiteX6" fmla="*/ 913397 w 1312976"/>
                      <a:gd name="connsiteY6" fmla="*/ 1489 h 512340"/>
                      <a:gd name="connsiteX7" fmla="*/ 1130157 w 1312976"/>
                      <a:gd name="connsiteY7" fmla="*/ 77567 h 512340"/>
                      <a:gd name="connsiteX8" fmla="*/ 1312976 w 1312976"/>
                      <a:gd name="connsiteY8" fmla="*/ 240593 h 512340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96547 w 1312976"/>
                      <a:gd name="connsiteY4" fmla="*/ 366245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474"/>
                      <a:gd name="connsiteX1" fmla="*/ 74685 w 1312976"/>
                      <a:gd name="connsiteY1" fmla="*/ 469059 h 523474"/>
                      <a:gd name="connsiteX2" fmla="*/ 218647 w 1312976"/>
                      <a:gd name="connsiteY2" fmla="*/ 523169 h 523474"/>
                      <a:gd name="connsiteX3" fmla="*/ 392335 w 1312976"/>
                      <a:gd name="connsiteY3" fmla="*/ 470887 h 523474"/>
                      <a:gd name="connsiteX4" fmla="*/ 496547 w 1312976"/>
                      <a:gd name="connsiteY4" fmla="*/ 366245 h 523474"/>
                      <a:gd name="connsiteX5" fmla="*/ 657225 w 1312976"/>
                      <a:gd name="connsiteY5" fmla="*/ 86502 h 523474"/>
                      <a:gd name="connsiteX6" fmla="*/ 913397 w 1312976"/>
                      <a:gd name="connsiteY6" fmla="*/ 1489 h 523474"/>
                      <a:gd name="connsiteX7" fmla="*/ 1130157 w 1312976"/>
                      <a:gd name="connsiteY7" fmla="*/ 77567 h 523474"/>
                      <a:gd name="connsiteX8" fmla="*/ 1312976 w 1312976"/>
                      <a:gd name="connsiteY8" fmla="*/ 240593 h 523474"/>
                      <a:gd name="connsiteX0" fmla="*/ 0 w 1312877"/>
                      <a:gd name="connsiteY0" fmla="*/ 373760 h 523474"/>
                      <a:gd name="connsiteX1" fmla="*/ 74685 w 1312877"/>
                      <a:gd name="connsiteY1" fmla="*/ 469059 h 523474"/>
                      <a:gd name="connsiteX2" fmla="*/ 218647 w 1312877"/>
                      <a:gd name="connsiteY2" fmla="*/ 523169 h 523474"/>
                      <a:gd name="connsiteX3" fmla="*/ 392335 w 1312877"/>
                      <a:gd name="connsiteY3" fmla="*/ 470887 h 523474"/>
                      <a:gd name="connsiteX4" fmla="*/ 496547 w 1312877"/>
                      <a:gd name="connsiteY4" fmla="*/ 366245 h 523474"/>
                      <a:gd name="connsiteX5" fmla="*/ 657225 w 1312877"/>
                      <a:gd name="connsiteY5" fmla="*/ 86502 h 523474"/>
                      <a:gd name="connsiteX6" fmla="*/ 913397 w 1312877"/>
                      <a:gd name="connsiteY6" fmla="*/ 1489 h 523474"/>
                      <a:gd name="connsiteX7" fmla="*/ 1130157 w 1312877"/>
                      <a:gd name="connsiteY7" fmla="*/ 77567 h 523474"/>
                      <a:gd name="connsiteX8" fmla="*/ 1312877 w 1312877"/>
                      <a:gd name="connsiteY8" fmla="*/ 270324 h 523474"/>
                      <a:gd name="connsiteX0" fmla="*/ 0 w 1312877"/>
                      <a:gd name="connsiteY0" fmla="*/ 373760 h 523169"/>
                      <a:gd name="connsiteX1" fmla="*/ 65350 w 1312877"/>
                      <a:gd name="connsiteY1" fmla="*/ 470887 h 523169"/>
                      <a:gd name="connsiteX2" fmla="*/ 218647 w 1312877"/>
                      <a:gd name="connsiteY2" fmla="*/ 523169 h 523169"/>
                      <a:gd name="connsiteX3" fmla="*/ 392335 w 1312877"/>
                      <a:gd name="connsiteY3" fmla="*/ 470887 h 523169"/>
                      <a:gd name="connsiteX4" fmla="*/ 496547 w 1312877"/>
                      <a:gd name="connsiteY4" fmla="*/ 366245 h 523169"/>
                      <a:gd name="connsiteX5" fmla="*/ 657225 w 1312877"/>
                      <a:gd name="connsiteY5" fmla="*/ 86502 h 523169"/>
                      <a:gd name="connsiteX6" fmla="*/ 913397 w 1312877"/>
                      <a:gd name="connsiteY6" fmla="*/ 1489 h 523169"/>
                      <a:gd name="connsiteX7" fmla="*/ 1130157 w 1312877"/>
                      <a:gd name="connsiteY7" fmla="*/ 77567 h 523169"/>
                      <a:gd name="connsiteX8" fmla="*/ 1312877 w 1312877"/>
                      <a:gd name="connsiteY8" fmla="*/ 270324 h 523169"/>
                      <a:gd name="connsiteX0" fmla="*/ 0 w 1312877"/>
                      <a:gd name="connsiteY0" fmla="*/ 373760 h 526076"/>
                      <a:gd name="connsiteX1" fmla="*/ 65350 w 1312877"/>
                      <a:gd name="connsiteY1" fmla="*/ 470887 h 526076"/>
                      <a:gd name="connsiteX2" fmla="*/ 218647 w 1312877"/>
                      <a:gd name="connsiteY2" fmla="*/ 523169 h 526076"/>
                      <a:gd name="connsiteX3" fmla="*/ 377987 w 1312877"/>
                      <a:gd name="connsiteY3" fmla="*/ 488327 h 526076"/>
                      <a:gd name="connsiteX4" fmla="*/ 496547 w 1312877"/>
                      <a:gd name="connsiteY4" fmla="*/ 366245 h 526076"/>
                      <a:gd name="connsiteX5" fmla="*/ 657225 w 1312877"/>
                      <a:gd name="connsiteY5" fmla="*/ 86502 h 526076"/>
                      <a:gd name="connsiteX6" fmla="*/ 913397 w 1312877"/>
                      <a:gd name="connsiteY6" fmla="*/ 1489 h 526076"/>
                      <a:gd name="connsiteX7" fmla="*/ 1130157 w 1312877"/>
                      <a:gd name="connsiteY7" fmla="*/ 77567 h 526076"/>
                      <a:gd name="connsiteX8" fmla="*/ 1312877 w 1312877"/>
                      <a:gd name="connsiteY8" fmla="*/ 270324 h 526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2877" h="526076">
                        <a:moveTo>
                          <a:pt x="0" y="373760"/>
                        </a:moveTo>
                        <a:cubicBezTo>
                          <a:pt x="15633" y="387424"/>
                          <a:pt x="28909" y="445985"/>
                          <a:pt x="65350" y="470887"/>
                        </a:cubicBezTo>
                        <a:cubicBezTo>
                          <a:pt x="101791" y="495789"/>
                          <a:pt x="166541" y="520262"/>
                          <a:pt x="218647" y="523169"/>
                        </a:cubicBezTo>
                        <a:cubicBezTo>
                          <a:pt x="270753" y="526076"/>
                          <a:pt x="331670" y="514481"/>
                          <a:pt x="377987" y="488327"/>
                        </a:cubicBezTo>
                        <a:cubicBezTo>
                          <a:pt x="424304" y="462173"/>
                          <a:pt x="450007" y="433216"/>
                          <a:pt x="496547" y="366245"/>
                        </a:cubicBezTo>
                        <a:cubicBezTo>
                          <a:pt x="543087" y="299274"/>
                          <a:pt x="587750" y="147295"/>
                          <a:pt x="657225" y="86502"/>
                        </a:cubicBezTo>
                        <a:cubicBezTo>
                          <a:pt x="726700" y="25709"/>
                          <a:pt x="834575" y="2978"/>
                          <a:pt x="913397" y="1489"/>
                        </a:cubicBezTo>
                        <a:cubicBezTo>
                          <a:pt x="992219" y="0"/>
                          <a:pt x="1063577" y="32761"/>
                          <a:pt x="1130157" y="77567"/>
                        </a:cubicBezTo>
                        <a:cubicBezTo>
                          <a:pt x="1196737" y="122373"/>
                          <a:pt x="1299345" y="253439"/>
                          <a:pt x="1312877" y="270324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sz="1000">
                      <a:cs typeface="Arial" pitchFamily="34" charset="0"/>
                    </a:endParaRPr>
                  </a:p>
                </p:txBody>
              </p:sp>
              <p:sp>
                <p:nvSpPr>
                  <p:cNvPr id="473" name="Ellipse 472"/>
                  <p:cNvSpPr/>
                  <p:nvPr/>
                </p:nvSpPr>
                <p:spPr>
                  <a:xfrm>
                    <a:off x="796624" y="4221089"/>
                    <a:ext cx="75244" cy="57769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0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468" name="Connecteur droit 467"/>
              <p:cNvCxnSpPr>
                <a:endCxn id="473" idx="7"/>
              </p:cNvCxnSpPr>
              <p:nvPr/>
            </p:nvCxnSpPr>
            <p:spPr>
              <a:xfrm flipV="1">
                <a:off x="1811374" y="4520275"/>
                <a:ext cx="249143" cy="124311"/>
              </a:xfrm>
              <a:prstGeom prst="line">
                <a:avLst/>
              </a:prstGeom>
              <a:ln w="28575">
                <a:solidFill>
                  <a:srgbClr val="FF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Connecteur droit 468"/>
              <p:cNvCxnSpPr>
                <a:stCxn id="470" idx="5"/>
                <a:endCxn id="418" idx="4"/>
              </p:cNvCxnSpPr>
              <p:nvPr/>
            </p:nvCxnSpPr>
            <p:spPr>
              <a:xfrm>
                <a:off x="7473748" y="3659523"/>
                <a:ext cx="190463" cy="120953"/>
              </a:xfrm>
              <a:prstGeom prst="line">
                <a:avLst/>
              </a:prstGeom>
              <a:ln w="28575">
                <a:solidFill>
                  <a:srgbClr val="FF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481"/>
            <p:cNvGrpSpPr/>
            <p:nvPr/>
          </p:nvGrpSpPr>
          <p:grpSpPr>
            <a:xfrm>
              <a:off x="4466533" y="3179168"/>
              <a:ext cx="3599260" cy="2266809"/>
              <a:chOff x="1819488" y="2870448"/>
              <a:chExt cx="5831792" cy="3862362"/>
            </a:xfrm>
          </p:grpSpPr>
          <p:grpSp>
            <p:nvGrpSpPr>
              <p:cNvPr id="21" name="Groupe 470"/>
              <p:cNvGrpSpPr/>
              <p:nvPr/>
            </p:nvGrpSpPr>
            <p:grpSpPr>
              <a:xfrm>
                <a:off x="2011588" y="2870448"/>
                <a:ext cx="5485230" cy="3862362"/>
                <a:chOff x="796624" y="1760863"/>
                <a:chExt cx="5732354" cy="3468594"/>
              </a:xfrm>
            </p:grpSpPr>
            <p:sp>
              <p:nvSpPr>
                <p:cNvPr id="486" name="Ellipse 485"/>
                <p:cNvSpPr/>
                <p:nvPr/>
              </p:nvSpPr>
              <p:spPr>
                <a:xfrm>
                  <a:off x="6453734" y="3151548"/>
                  <a:ext cx="75244" cy="6823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>
                    <a:cs typeface="Arial" pitchFamily="34" charset="0"/>
                  </a:endParaRPr>
                </a:p>
              </p:txBody>
            </p:sp>
            <p:grpSp>
              <p:nvGrpSpPr>
                <p:cNvPr id="22" name="Groupe 86"/>
                <p:cNvGrpSpPr/>
                <p:nvPr/>
              </p:nvGrpSpPr>
              <p:grpSpPr>
                <a:xfrm>
                  <a:off x="796624" y="1760863"/>
                  <a:ext cx="5719162" cy="3468594"/>
                  <a:chOff x="796624" y="1760863"/>
                  <a:chExt cx="5719162" cy="3468594"/>
                </a:xfrm>
              </p:grpSpPr>
              <p:sp>
                <p:nvSpPr>
                  <p:cNvPr id="488" name="Forme libre 487"/>
                  <p:cNvSpPr/>
                  <p:nvPr/>
                </p:nvSpPr>
                <p:spPr bwMode="auto">
                  <a:xfrm>
                    <a:off x="796625" y="1760863"/>
                    <a:ext cx="5719161" cy="3468594"/>
                  </a:xfrm>
                  <a:custGeom>
                    <a:avLst/>
                    <a:gdLst>
                      <a:gd name="connsiteX0" fmla="*/ 0 w 985837"/>
                      <a:gd name="connsiteY0" fmla="*/ 383381 h 531813"/>
                      <a:gd name="connsiteX1" fmla="*/ 238125 w 985837"/>
                      <a:gd name="connsiteY1" fmla="*/ 531019 h 531813"/>
                      <a:gd name="connsiteX2" fmla="*/ 466725 w 985837"/>
                      <a:gd name="connsiteY2" fmla="*/ 388144 h 531813"/>
                      <a:gd name="connsiteX3" fmla="*/ 638175 w 985837"/>
                      <a:gd name="connsiteY3" fmla="*/ 88106 h 531813"/>
                      <a:gd name="connsiteX4" fmla="*/ 828675 w 985837"/>
                      <a:gd name="connsiteY4" fmla="*/ 7144 h 531813"/>
                      <a:gd name="connsiteX5" fmla="*/ 985837 w 985837"/>
                      <a:gd name="connsiteY5" fmla="*/ 45244 h 531813"/>
                      <a:gd name="connsiteX0" fmla="*/ 0 w 1120269"/>
                      <a:gd name="connsiteY0" fmla="*/ 389410 h 537842"/>
                      <a:gd name="connsiteX1" fmla="*/ 238125 w 1120269"/>
                      <a:gd name="connsiteY1" fmla="*/ 537048 h 537842"/>
                      <a:gd name="connsiteX2" fmla="*/ 466725 w 1120269"/>
                      <a:gd name="connsiteY2" fmla="*/ 394173 h 537842"/>
                      <a:gd name="connsiteX3" fmla="*/ 638175 w 1120269"/>
                      <a:gd name="connsiteY3" fmla="*/ 94135 h 537842"/>
                      <a:gd name="connsiteX4" fmla="*/ 828675 w 1120269"/>
                      <a:gd name="connsiteY4" fmla="*/ 13173 h 537842"/>
                      <a:gd name="connsiteX5" fmla="*/ 1120269 w 1120269"/>
                      <a:gd name="connsiteY5" fmla="*/ 173170 h 537842"/>
                      <a:gd name="connsiteX0" fmla="*/ 0 w 1120269"/>
                      <a:gd name="connsiteY0" fmla="*/ 396554 h 544986"/>
                      <a:gd name="connsiteX1" fmla="*/ 238125 w 1120269"/>
                      <a:gd name="connsiteY1" fmla="*/ 544192 h 544986"/>
                      <a:gd name="connsiteX2" fmla="*/ 466725 w 1120269"/>
                      <a:gd name="connsiteY2" fmla="*/ 401317 h 544986"/>
                      <a:gd name="connsiteX3" fmla="*/ 638175 w 1120269"/>
                      <a:gd name="connsiteY3" fmla="*/ 101279 h 544986"/>
                      <a:gd name="connsiteX4" fmla="*/ 911152 w 1120269"/>
                      <a:gd name="connsiteY4" fmla="*/ 13173 h 544986"/>
                      <a:gd name="connsiteX5" fmla="*/ 1120269 w 1120269"/>
                      <a:gd name="connsiteY5" fmla="*/ 180314 h 544986"/>
                      <a:gd name="connsiteX0" fmla="*/ 0 w 1120269"/>
                      <a:gd name="connsiteY0" fmla="*/ 404151 h 552583"/>
                      <a:gd name="connsiteX1" fmla="*/ 238125 w 1120269"/>
                      <a:gd name="connsiteY1" fmla="*/ 551789 h 552583"/>
                      <a:gd name="connsiteX2" fmla="*/ 466725 w 1120269"/>
                      <a:gd name="connsiteY2" fmla="*/ 408914 h 552583"/>
                      <a:gd name="connsiteX3" fmla="*/ 638175 w 1120269"/>
                      <a:gd name="connsiteY3" fmla="*/ 108876 h 552583"/>
                      <a:gd name="connsiteX4" fmla="*/ 911152 w 1120269"/>
                      <a:gd name="connsiteY4" fmla="*/ 20770 h 552583"/>
                      <a:gd name="connsiteX5" fmla="*/ 1120269 w 1120269"/>
                      <a:gd name="connsiteY5" fmla="*/ 233495 h 552583"/>
                      <a:gd name="connsiteX0" fmla="*/ 0 w 1139393"/>
                      <a:gd name="connsiteY0" fmla="*/ 404151 h 552583"/>
                      <a:gd name="connsiteX1" fmla="*/ 238125 w 1139393"/>
                      <a:gd name="connsiteY1" fmla="*/ 551789 h 552583"/>
                      <a:gd name="connsiteX2" fmla="*/ 466725 w 1139393"/>
                      <a:gd name="connsiteY2" fmla="*/ 408914 h 552583"/>
                      <a:gd name="connsiteX3" fmla="*/ 638175 w 1139393"/>
                      <a:gd name="connsiteY3" fmla="*/ 108876 h 552583"/>
                      <a:gd name="connsiteX4" fmla="*/ 911152 w 1139393"/>
                      <a:gd name="connsiteY4" fmla="*/ 20770 h 552583"/>
                      <a:gd name="connsiteX5" fmla="*/ 1120269 w 1139393"/>
                      <a:gd name="connsiteY5" fmla="*/ 233495 h 552583"/>
                      <a:gd name="connsiteX0" fmla="*/ 0 w 1139393"/>
                      <a:gd name="connsiteY0" fmla="*/ 404151 h 566878"/>
                      <a:gd name="connsiteX1" fmla="*/ 74685 w 1139393"/>
                      <a:gd name="connsiteY1" fmla="*/ 499450 h 566878"/>
                      <a:gd name="connsiteX2" fmla="*/ 238125 w 1139393"/>
                      <a:gd name="connsiteY2" fmla="*/ 551789 h 566878"/>
                      <a:gd name="connsiteX3" fmla="*/ 466725 w 1139393"/>
                      <a:gd name="connsiteY3" fmla="*/ 408914 h 566878"/>
                      <a:gd name="connsiteX4" fmla="*/ 638175 w 1139393"/>
                      <a:gd name="connsiteY4" fmla="*/ 108876 h 566878"/>
                      <a:gd name="connsiteX5" fmla="*/ 911152 w 1139393"/>
                      <a:gd name="connsiteY5" fmla="*/ 20770 h 566878"/>
                      <a:gd name="connsiteX6" fmla="*/ 1120269 w 1139393"/>
                      <a:gd name="connsiteY6" fmla="*/ 233495 h 566878"/>
                      <a:gd name="connsiteX0" fmla="*/ 0 w 1139393"/>
                      <a:gd name="connsiteY0" fmla="*/ 404151 h 565958"/>
                      <a:gd name="connsiteX1" fmla="*/ 74685 w 1139393"/>
                      <a:gd name="connsiteY1" fmla="*/ 499450 h 565958"/>
                      <a:gd name="connsiteX2" fmla="*/ 238125 w 1139393"/>
                      <a:gd name="connsiteY2" fmla="*/ 551789 h 565958"/>
                      <a:gd name="connsiteX3" fmla="*/ 492919 w 1139393"/>
                      <a:gd name="connsiteY3" fmla="*/ 414437 h 565958"/>
                      <a:gd name="connsiteX4" fmla="*/ 638175 w 1139393"/>
                      <a:gd name="connsiteY4" fmla="*/ 108876 h 565958"/>
                      <a:gd name="connsiteX5" fmla="*/ 911152 w 1139393"/>
                      <a:gd name="connsiteY5" fmla="*/ 20770 h 565958"/>
                      <a:gd name="connsiteX6" fmla="*/ 1120269 w 1139393"/>
                      <a:gd name="connsiteY6" fmla="*/ 233495 h 565958"/>
                      <a:gd name="connsiteX0" fmla="*/ 0 w 1139393"/>
                      <a:gd name="connsiteY0" fmla="*/ 402815 h 564622"/>
                      <a:gd name="connsiteX1" fmla="*/ 74685 w 1139393"/>
                      <a:gd name="connsiteY1" fmla="*/ 498114 h 564622"/>
                      <a:gd name="connsiteX2" fmla="*/ 238125 w 1139393"/>
                      <a:gd name="connsiteY2" fmla="*/ 550453 h 564622"/>
                      <a:gd name="connsiteX3" fmla="*/ 492919 w 1139393"/>
                      <a:gd name="connsiteY3" fmla="*/ 413101 h 564622"/>
                      <a:gd name="connsiteX4" fmla="*/ 657225 w 1139393"/>
                      <a:gd name="connsiteY4" fmla="*/ 115557 h 564622"/>
                      <a:gd name="connsiteX5" fmla="*/ 911152 w 1139393"/>
                      <a:gd name="connsiteY5" fmla="*/ 19434 h 564622"/>
                      <a:gd name="connsiteX6" fmla="*/ 1120269 w 1139393"/>
                      <a:gd name="connsiteY6" fmla="*/ 232159 h 564622"/>
                      <a:gd name="connsiteX0" fmla="*/ 0 w 1139393"/>
                      <a:gd name="connsiteY0" fmla="*/ 381079 h 542886"/>
                      <a:gd name="connsiteX1" fmla="*/ 74685 w 1139393"/>
                      <a:gd name="connsiteY1" fmla="*/ 476378 h 542886"/>
                      <a:gd name="connsiteX2" fmla="*/ 238125 w 1139393"/>
                      <a:gd name="connsiteY2" fmla="*/ 528717 h 542886"/>
                      <a:gd name="connsiteX3" fmla="*/ 492919 w 1139393"/>
                      <a:gd name="connsiteY3" fmla="*/ 391365 h 542886"/>
                      <a:gd name="connsiteX4" fmla="*/ 657225 w 1139393"/>
                      <a:gd name="connsiteY4" fmla="*/ 93821 h 542886"/>
                      <a:gd name="connsiteX5" fmla="*/ 926089 w 1139393"/>
                      <a:gd name="connsiteY5" fmla="*/ 19434 h 542886"/>
                      <a:gd name="connsiteX6" fmla="*/ 1120269 w 1139393"/>
                      <a:gd name="connsiteY6" fmla="*/ 210423 h 542886"/>
                      <a:gd name="connsiteX0" fmla="*/ 0 w 1120269"/>
                      <a:gd name="connsiteY0" fmla="*/ 363416 h 525223"/>
                      <a:gd name="connsiteX1" fmla="*/ 74685 w 1120269"/>
                      <a:gd name="connsiteY1" fmla="*/ 458715 h 525223"/>
                      <a:gd name="connsiteX2" fmla="*/ 238125 w 1120269"/>
                      <a:gd name="connsiteY2" fmla="*/ 511054 h 525223"/>
                      <a:gd name="connsiteX3" fmla="*/ 492919 w 1120269"/>
                      <a:gd name="connsiteY3" fmla="*/ 373702 h 525223"/>
                      <a:gd name="connsiteX4" fmla="*/ 657225 w 1120269"/>
                      <a:gd name="connsiteY4" fmla="*/ 76158 h 525223"/>
                      <a:gd name="connsiteX5" fmla="*/ 926089 w 1120269"/>
                      <a:gd name="connsiteY5" fmla="*/ 1771 h 525223"/>
                      <a:gd name="connsiteX6" fmla="*/ 1060522 w 1120269"/>
                      <a:gd name="connsiteY6" fmla="*/ 86784 h 525223"/>
                      <a:gd name="connsiteX7" fmla="*/ 1120269 w 1120269"/>
                      <a:gd name="connsiteY7" fmla="*/ 192760 h 525223"/>
                      <a:gd name="connsiteX0" fmla="*/ 0 w 1180017"/>
                      <a:gd name="connsiteY0" fmla="*/ 363416 h 525223"/>
                      <a:gd name="connsiteX1" fmla="*/ 74685 w 1180017"/>
                      <a:gd name="connsiteY1" fmla="*/ 458715 h 525223"/>
                      <a:gd name="connsiteX2" fmla="*/ 238125 w 1180017"/>
                      <a:gd name="connsiteY2" fmla="*/ 511054 h 525223"/>
                      <a:gd name="connsiteX3" fmla="*/ 492919 w 1180017"/>
                      <a:gd name="connsiteY3" fmla="*/ 373702 h 525223"/>
                      <a:gd name="connsiteX4" fmla="*/ 657225 w 1180017"/>
                      <a:gd name="connsiteY4" fmla="*/ 76158 h 525223"/>
                      <a:gd name="connsiteX5" fmla="*/ 926089 w 1180017"/>
                      <a:gd name="connsiteY5" fmla="*/ 1771 h 525223"/>
                      <a:gd name="connsiteX6" fmla="*/ 1060522 w 1180017"/>
                      <a:gd name="connsiteY6" fmla="*/ 86784 h 525223"/>
                      <a:gd name="connsiteX7" fmla="*/ 1180017 w 1180017"/>
                      <a:gd name="connsiteY7" fmla="*/ 214303 h 525223"/>
                      <a:gd name="connsiteX0" fmla="*/ 0 w 1180017"/>
                      <a:gd name="connsiteY0" fmla="*/ 374042 h 535849"/>
                      <a:gd name="connsiteX1" fmla="*/ 74685 w 1180017"/>
                      <a:gd name="connsiteY1" fmla="*/ 469341 h 535849"/>
                      <a:gd name="connsiteX2" fmla="*/ 238125 w 1180017"/>
                      <a:gd name="connsiteY2" fmla="*/ 521680 h 535849"/>
                      <a:gd name="connsiteX3" fmla="*/ 492919 w 1180017"/>
                      <a:gd name="connsiteY3" fmla="*/ 384328 h 535849"/>
                      <a:gd name="connsiteX4" fmla="*/ 657225 w 1180017"/>
                      <a:gd name="connsiteY4" fmla="*/ 86784 h 535849"/>
                      <a:gd name="connsiteX5" fmla="*/ 881279 w 1180017"/>
                      <a:gd name="connsiteY5" fmla="*/ 1771 h 535849"/>
                      <a:gd name="connsiteX6" fmla="*/ 1060522 w 1180017"/>
                      <a:gd name="connsiteY6" fmla="*/ 97410 h 535849"/>
                      <a:gd name="connsiteX7" fmla="*/ 1180017 w 1180017"/>
                      <a:gd name="connsiteY7" fmla="*/ 224929 h 535849"/>
                      <a:gd name="connsiteX0" fmla="*/ 0 w 1180017"/>
                      <a:gd name="connsiteY0" fmla="*/ 372271 h 534078"/>
                      <a:gd name="connsiteX1" fmla="*/ 74685 w 1180017"/>
                      <a:gd name="connsiteY1" fmla="*/ 467570 h 534078"/>
                      <a:gd name="connsiteX2" fmla="*/ 238125 w 1180017"/>
                      <a:gd name="connsiteY2" fmla="*/ 519909 h 534078"/>
                      <a:gd name="connsiteX3" fmla="*/ 492919 w 1180017"/>
                      <a:gd name="connsiteY3" fmla="*/ 382557 h 534078"/>
                      <a:gd name="connsiteX4" fmla="*/ 657225 w 1180017"/>
                      <a:gd name="connsiteY4" fmla="*/ 85013 h 534078"/>
                      <a:gd name="connsiteX5" fmla="*/ 881279 w 1180017"/>
                      <a:gd name="connsiteY5" fmla="*/ 0 h 534078"/>
                      <a:gd name="connsiteX6" fmla="*/ 1075459 w 1180017"/>
                      <a:gd name="connsiteY6" fmla="*/ 85013 h 534078"/>
                      <a:gd name="connsiteX7" fmla="*/ 1180017 w 1180017"/>
                      <a:gd name="connsiteY7" fmla="*/ 223158 h 534078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92919 w 1180017"/>
                      <a:gd name="connsiteY4" fmla="*/ 382557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48108 w 1180017"/>
                      <a:gd name="connsiteY4" fmla="*/ 369523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19948"/>
                      <a:gd name="connsiteX1" fmla="*/ 74685 w 1180017"/>
                      <a:gd name="connsiteY1" fmla="*/ 467570 h 519948"/>
                      <a:gd name="connsiteX2" fmla="*/ 238125 w 1180017"/>
                      <a:gd name="connsiteY2" fmla="*/ 519909 h 519948"/>
                      <a:gd name="connsiteX3" fmla="*/ 358486 w 1180017"/>
                      <a:gd name="connsiteY3" fmla="*/ 467338 h 519948"/>
                      <a:gd name="connsiteX4" fmla="*/ 448108 w 1180017"/>
                      <a:gd name="connsiteY4" fmla="*/ 369523 h 519948"/>
                      <a:gd name="connsiteX5" fmla="*/ 657225 w 1180017"/>
                      <a:gd name="connsiteY5" fmla="*/ 85013 h 519948"/>
                      <a:gd name="connsiteX6" fmla="*/ 881279 w 1180017"/>
                      <a:gd name="connsiteY6" fmla="*/ 0 h 519948"/>
                      <a:gd name="connsiteX7" fmla="*/ 1075459 w 1180017"/>
                      <a:gd name="connsiteY7" fmla="*/ 85013 h 519948"/>
                      <a:gd name="connsiteX8" fmla="*/ 1180017 w 1180017"/>
                      <a:gd name="connsiteY8" fmla="*/ 223158 h 519948"/>
                      <a:gd name="connsiteX0" fmla="*/ 0 w 1279737"/>
                      <a:gd name="connsiteY0" fmla="*/ 372271 h 519948"/>
                      <a:gd name="connsiteX1" fmla="*/ 74685 w 1279737"/>
                      <a:gd name="connsiteY1" fmla="*/ 467570 h 519948"/>
                      <a:gd name="connsiteX2" fmla="*/ 238125 w 1279737"/>
                      <a:gd name="connsiteY2" fmla="*/ 519909 h 519948"/>
                      <a:gd name="connsiteX3" fmla="*/ 358486 w 1279737"/>
                      <a:gd name="connsiteY3" fmla="*/ 467338 h 519948"/>
                      <a:gd name="connsiteX4" fmla="*/ 448108 w 1279737"/>
                      <a:gd name="connsiteY4" fmla="*/ 369523 h 519948"/>
                      <a:gd name="connsiteX5" fmla="*/ 657225 w 1279737"/>
                      <a:gd name="connsiteY5" fmla="*/ 85013 h 519948"/>
                      <a:gd name="connsiteX6" fmla="*/ 881279 w 1279737"/>
                      <a:gd name="connsiteY6" fmla="*/ 0 h 519948"/>
                      <a:gd name="connsiteX7" fmla="*/ 1075459 w 1279737"/>
                      <a:gd name="connsiteY7" fmla="*/ 85013 h 519948"/>
                      <a:gd name="connsiteX8" fmla="*/ 1279737 w 1279737"/>
                      <a:gd name="connsiteY8" fmla="*/ 239103 h 519948"/>
                      <a:gd name="connsiteX0" fmla="*/ 0 w 1279737"/>
                      <a:gd name="connsiteY0" fmla="*/ 373760 h 521437"/>
                      <a:gd name="connsiteX1" fmla="*/ 74685 w 1279737"/>
                      <a:gd name="connsiteY1" fmla="*/ 469059 h 521437"/>
                      <a:gd name="connsiteX2" fmla="*/ 238125 w 1279737"/>
                      <a:gd name="connsiteY2" fmla="*/ 521398 h 521437"/>
                      <a:gd name="connsiteX3" fmla="*/ 358486 w 1279737"/>
                      <a:gd name="connsiteY3" fmla="*/ 468827 h 521437"/>
                      <a:gd name="connsiteX4" fmla="*/ 448108 w 1279737"/>
                      <a:gd name="connsiteY4" fmla="*/ 371012 h 521437"/>
                      <a:gd name="connsiteX5" fmla="*/ 657225 w 1279737"/>
                      <a:gd name="connsiteY5" fmla="*/ 86502 h 521437"/>
                      <a:gd name="connsiteX6" fmla="*/ 881279 w 1279737"/>
                      <a:gd name="connsiteY6" fmla="*/ 1489 h 521437"/>
                      <a:gd name="connsiteX7" fmla="*/ 1130157 w 1279737"/>
                      <a:gd name="connsiteY7" fmla="*/ 77567 h 521437"/>
                      <a:gd name="connsiteX8" fmla="*/ 1279737 w 1279737"/>
                      <a:gd name="connsiteY8" fmla="*/ 240592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58486 w 1312976"/>
                      <a:gd name="connsiteY3" fmla="*/ 468827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913397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36016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12340"/>
                      <a:gd name="connsiteX1" fmla="*/ 74685 w 1312976"/>
                      <a:gd name="connsiteY1" fmla="*/ 469059 h 512340"/>
                      <a:gd name="connsiteX2" fmla="*/ 218647 w 1312976"/>
                      <a:gd name="connsiteY2" fmla="*/ 512301 h 512340"/>
                      <a:gd name="connsiteX3" fmla="*/ 382259 w 1312976"/>
                      <a:gd name="connsiteY3" fmla="*/ 468828 h 512340"/>
                      <a:gd name="connsiteX4" fmla="*/ 465358 w 1312976"/>
                      <a:gd name="connsiteY4" fmla="*/ 371013 h 512340"/>
                      <a:gd name="connsiteX5" fmla="*/ 657225 w 1312976"/>
                      <a:gd name="connsiteY5" fmla="*/ 86502 h 512340"/>
                      <a:gd name="connsiteX6" fmla="*/ 913397 w 1312976"/>
                      <a:gd name="connsiteY6" fmla="*/ 1489 h 512340"/>
                      <a:gd name="connsiteX7" fmla="*/ 1130157 w 1312976"/>
                      <a:gd name="connsiteY7" fmla="*/ 77567 h 512340"/>
                      <a:gd name="connsiteX8" fmla="*/ 1312976 w 1312976"/>
                      <a:gd name="connsiteY8" fmla="*/ 240593 h 512340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877"/>
                      <a:gd name="connsiteY0" fmla="*/ 373760 h 523208"/>
                      <a:gd name="connsiteX1" fmla="*/ 74685 w 1312877"/>
                      <a:gd name="connsiteY1" fmla="*/ 469059 h 523208"/>
                      <a:gd name="connsiteX2" fmla="*/ 218647 w 1312877"/>
                      <a:gd name="connsiteY2" fmla="*/ 523169 h 523208"/>
                      <a:gd name="connsiteX3" fmla="*/ 382259 w 1312877"/>
                      <a:gd name="connsiteY3" fmla="*/ 468828 h 523208"/>
                      <a:gd name="connsiteX4" fmla="*/ 465358 w 1312877"/>
                      <a:gd name="connsiteY4" fmla="*/ 371013 h 523208"/>
                      <a:gd name="connsiteX5" fmla="*/ 657225 w 1312877"/>
                      <a:gd name="connsiteY5" fmla="*/ 86502 h 523208"/>
                      <a:gd name="connsiteX6" fmla="*/ 913397 w 1312877"/>
                      <a:gd name="connsiteY6" fmla="*/ 1489 h 523208"/>
                      <a:gd name="connsiteX7" fmla="*/ 1130157 w 1312877"/>
                      <a:gd name="connsiteY7" fmla="*/ 77567 h 523208"/>
                      <a:gd name="connsiteX8" fmla="*/ 1312877 w 1312877"/>
                      <a:gd name="connsiteY8" fmla="*/ 219885 h 523208"/>
                      <a:gd name="connsiteX0" fmla="*/ 0 w 1312877"/>
                      <a:gd name="connsiteY0" fmla="*/ 374075 h 523523"/>
                      <a:gd name="connsiteX1" fmla="*/ 74685 w 1312877"/>
                      <a:gd name="connsiteY1" fmla="*/ 469374 h 523523"/>
                      <a:gd name="connsiteX2" fmla="*/ 218647 w 1312877"/>
                      <a:gd name="connsiteY2" fmla="*/ 523484 h 523523"/>
                      <a:gd name="connsiteX3" fmla="*/ 382259 w 1312877"/>
                      <a:gd name="connsiteY3" fmla="*/ 469143 h 523523"/>
                      <a:gd name="connsiteX4" fmla="*/ 465358 w 1312877"/>
                      <a:gd name="connsiteY4" fmla="*/ 371328 h 523523"/>
                      <a:gd name="connsiteX5" fmla="*/ 657225 w 1312877"/>
                      <a:gd name="connsiteY5" fmla="*/ 86817 h 523523"/>
                      <a:gd name="connsiteX6" fmla="*/ 913397 w 1312877"/>
                      <a:gd name="connsiteY6" fmla="*/ 1804 h 523523"/>
                      <a:gd name="connsiteX7" fmla="*/ 1139190 w 1312877"/>
                      <a:gd name="connsiteY7" fmla="*/ 75993 h 523523"/>
                      <a:gd name="connsiteX8" fmla="*/ 1312877 w 1312877"/>
                      <a:gd name="connsiteY8" fmla="*/ 220200 h 523523"/>
                      <a:gd name="connsiteX0" fmla="*/ 0 w 1320023"/>
                      <a:gd name="connsiteY0" fmla="*/ 385008 h 523523"/>
                      <a:gd name="connsiteX1" fmla="*/ 81831 w 1320023"/>
                      <a:gd name="connsiteY1" fmla="*/ 469374 h 523523"/>
                      <a:gd name="connsiteX2" fmla="*/ 225793 w 1320023"/>
                      <a:gd name="connsiteY2" fmla="*/ 523484 h 523523"/>
                      <a:gd name="connsiteX3" fmla="*/ 389405 w 1320023"/>
                      <a:gd name="connsiteY3" fmla="*/ 469143 h 523523"/>
                      <a:gd name="connsiteX4" fmla="*/ 472504 w 1320023"/>
                      <a:gd name="connsiteY4" fmla="*/ 371328 h 523523"/>
                      <a:gd name="connsiteX5" fmla="*/ 664371 w 1320023"/>
                      <a:gd name="connsiteY5" fmla="*/ 86817 h 523523"/>
                      <a:gd name="connsiteX6" fmla="*/ 920543 w 1320023"/>
                      <a:gd name="connsiteY6" fmla="*/ 1804 h 523523"/>
                      <a:gd name="connsiteX7" fmla="*/ 1146336 w 1320023"/>
                      <a:gd name="connsiteY7" fmla="*/ 75993 h 523523"/>
                      <a:gd name="connsiteX8" fmla="*/ 1320023 w 1320023"/>
                      <a:gd name="connsiteY8" fmla="*/ 220200 h 52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20023" h="523523">
                        <a:moveTo>
                          <a:pt x="0" y="385008"/>
                        </a:moveTo>
                        <a:cubicBezTo>
                          <a:pt x="15633" y="398672"/>
                          <a:pt x="44199" y="446295"/>
                          <a:pt x="81831" y="469374"/>
                        </a:cubicBezTo>
                        <a:cubicBezTo>
                          <a:pt x="119463" y="492453"/>
                          <a:pt x="174531" y="523523"/>
                          <a:pt x="225793" y="523484"/>
                        </a:cubicBezTo>
                        <a:cubicBezTo>
                          <a:pt x="277055" y="523446"/>
                          <a:pt x="348287" y="494502"/>
                          <a:pt x="389405" y="469143"/>
                        </a:cubicBezTo>
                        <a:cubicBezTo>
                          <a:pt x="430524" y="443784"/>
                          <a:pt x="426676" y="435049"/>
                          <a:pt x="472504" y="371328"/>
                        </a:cubicBezTo>
                        <a:cubicBezTo>
                          <a:pt x="518332" y="307607"/>
                          <a:pt x="589698" y="148404"/>
                          <a:pt x="664371" y="86817"/>
                        </a:cubicBezTo>
                        <a:cubicBezTo>
                          <a:pt x="739044" y="25230"/>
                          <a:pt x="840216" y="3608"/>
                          <a:pt x="920543" y="1804"/>
                        </a:cubicBezTo>
                        <a:cubicBezTo>
                          <a:pt x="1000870" y="0"/>
                          <a:pt x="1079756" y="39594"/>
                          <a:pt x="1146336" y="75993"/>
                        </a:cubicBezTo>
                        <a:cubicBezTo>
                          <a:pt x="1212916" y="112392"/>
                          <a:pt x="1306491" y="203315"/>
                          <a:pt x="1320023" y="220200"/>
                        </a:cubicBezTo>
                      </a:path>
                    </a:pathLst>
                  </a:custGeom>
                  <a:noFill/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sz="1000">
                      <a:cs typeface="Arial" pitchFamily="34" charset="0"/>
                    </a:endParaRPr>
                  </a:p>
                </p:txBody>
              </p:sp>
              <p:sp>
                <p:nvSpPr>
                  <p:cNvPr id="489" name="Ellipse 488"/>
                  <p:cNvSpPr/>
                  <p:nvPr/>
                </p:nvSpPr>
                <p:spPr>
                  <a:xfrm>
                    <a:off x="796624" y="4307974"/>
                    <a:ext cx="75244" cy="720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0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484" name="Connecteur droit 483"/>
              <p:cNvCxnSpPr>
                <a:stCxn id="406" idx="5"/>
                <a:endCxn id="489" idx="5"/>
              </p:cNvCxnSpPr>
              <p:nvPr/>
            </p:nvCxnSpPr>
            <p:spPr>
              <a:xfrm>
                <a:off x="1819488" y="5498094"/>
                <a:ext cx="253555" cy="277055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necteur droit 484"/>
              <p:cNvCxnSpPr>
                <a:stCxn id="486" idx="5"/>
                <a:endCxn id="400" idx="1"/>
              </p:cNvCxnSpPr>
              <p:nvPr/>
            </p:nvCxnSpPr>
            <p:spPr>
              <a:xfrm>
                <a:off x="7486274" y="4483866"/>
                <a:ext cx="165006" cy="1251375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e 146"/>
            <p:cNvGrpSpPr/>
            <p:nvPr/>
          </p:nvGrpSpPr>
          <p:grpSpPr>
            <a:xfrm>
              <a:off x="8059289" y="4794336"/>
              <a:ext cx="614454" cy="316505"/>
              <a:chOff x="6441952" y="3674939"/>
              <a:chExt cx="1265605" cy="1141628"/>
            </a:xfrm>
          </p:grpSpPr>
          <p:sp>
            <p:nvSpPr>
              <p:cNvPr id="412" name="Ellipse 148"/>
              <p:cNvSpPr/>
              <p:nvPr/>
            </p:nvSpPr>
            <p:spPr>
              <a:xfrm>
                <a:off x="6441952" y="3674939"/>
                <a:ext cx="91528" cy="152419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cs typeface="Arial" pitchFamily="34" charset="0"/>
                </a:endParaRPr>
              </a:p>
            </p:txBody>
          </p:sp>
          <p:sp>
            <p:nvSpPr>
              <p:cNvPr id="411" name="Forme libre 147"/>
              <p:cNvSpPr/>
              <p:nvPr/>
            </p:nvSpPr>
            <p:spPr bwMode="auto">
              <a:xfrm flipH="1" flipV="1">
                <a:off x="6476996" y="3717036"/>
                <a:ext cx="1230561" cy="1099531"/>
              </a:xfrm>
              <a:custGeom>
                <a:avLst/>
                <a:gdLst>
                  <a:gd name="connsiteX0" fmla="*/ 0 w 985837"/>
                  <a:gd name="connsiteY0" fmla="*/ 383381 h 531813"/>
                  <a:gd name="connsiteX1" fmla="*/ 238125 w 985837"/>
                  <a:gd name="connsiteY1" fmla="*/ 531019 h 531813"/>
                  <a:gd name="connsiteX2" fmla="*/ 466725 w 985837"/>
                  <a:gd name="connsiteY2" fmla="*/ 388144 h 531813"/>
                  <a:gd name="connsiteX3" fmla="*/ 638175 w 985837"/>
                  <a:gd name="connsiteY3" fmla="*/ 88106 h 531813"/>
                  <a:gd name="connsiteX4" fmla="*/ 828675 w 985837"/>
                  <a:gd name="connsiteY4" fmla="*/ 7144 h 531813"/>
                  <a:gd name="connsiteX5" fmla="*/ 985837 w 985837"/>
                  <a:gd name="connsiteY5" fmla="*/ 45244 h 531813"/>
                  <a:gd name="connsiteX0" fmla="*/ 0 w 1120269"/>
                  <a:gd name="connsiteY0" fmla="*/ 389410 h 537842"/>
                  <a:gd name="connsiteX1" fmla="*/ 238125 w 1120269"/>
                  <a:gd name="connsiteY1" fmla="*/ 537048 h 537842"/>
                  <a:gd name="connsiteX2" fmla="*/ 466725 w 1120269"/>
                  <a:gd name="connsiteY2" fmla="*/ 394173 h 537842"/>
                  <a:gd name="connsiteX3" fmla="*/ 638175 w 1120269"/>
                  <a:gd name="connsiteY3" fmla="*/ 94135 h 537842"/>
                  <a:gd name="connsiteX4" fmla="*/ 828675 w 1120269"/>
                  <a:gd name="connsiteY4" fmla="*/ 13173 h 537842"/>
                  <a:gd name="connsiteX5" fmla="*/ 1120269 w 1120269"/>
                  <a:gd name="connsiteY5" fmla="*/ 173170 h 537842"/>
                  <a:gd name="connsiteX0" fmla="*/ 0 w 1120269"/>
                  <a:gd name="connsiteY0" fmla="*/ 396554 h 544986"/>
                  <a:gd name="connsiteX1" fmla="*/ 238125 w 1120269"/>
                  <a:gd name="connsiteY1" fmla="*/ 544192 h 544986"/>
                  <a:gd name="connsiteX2" fmla="*/ 466725 w 1120269"/>
                  <a:gd name="connsiteY2" fmla="*/ 401317 h 544986"/>
                  <a:gd name="connsiteX3" fmla="*/ 638175 w 1120269"/>
                  <a:gd name="connsiteY3" fmla="*/ 101279 h 544986"/>
                  <a:gd name="connsiteX4" fmla="*/ 911152 w 1120269"/>
                  <a:gd name="connsiteY4" fmla="*/ 13173 h 544986"/>
                  <a:gd name="connsiteX5" fmla="*/ 1120269 w 1120269"/>
                  <a:gd name="connsiteY5" fmla="*/ 180314 h 544986"/>
                  <a:gd name="connsiteX0" fmla="*/ 0 w 1120269"/>
                  <a:gd name="connsiteY0" fmla="*/ 404151 h 552583"/>
                  <a:gd name="connsiteX1" fmla="*/ 238125 w 1120269"/>
                  <a:gd name="connsiteY1" fmla="*/ 551789 h 552583"/>
                  <a:gd name="connsiteX2" fmla="*/ 466725 w 1120269"/>
                  <a:gd name="connsiteY2" fmla="*/ 408914 h 552583"/>
                  <a:gd name="connsiteX3" fmla="*/ 638175 w 1120269"/>
                  <a:gd name="connsiteY3" fmla="*/ 108876 h 552583"/>
                  <a:gd name="connsiteX4" fmla="*/ 911152 w 1120269"/>
                  <a:gd name="connsiteY4" fmla="*/ 20770 h 552583"/>
                  <a:gd name="connsiteX5" fmla="*/ 1120269 w 1120269"/>
                  <a:gd name="connsiteY5" fmla="*/ 233495 h 552583"/>
                  <a:gd name="connsiteX0" fmla="*/ 0 w 1139393"/>
                  <a:gd name="connsiteY0" fmla="*/ 404151 h 552583"/>
                  <a:gd name="connsiteX1" fmla="*/ 238125 w 1139393"/>
                  <a:gd name="connsiteY1" fmla="*/ 551789 h 552583"/>
                  <a:gd name="connsiteX2" fmla="*/ 466725 w 1139393"/>
                  <a:gd name="connsiteY2" fmla="*/ 408914 h 552583"/>
                  <a:gd name="connsiteX3" fmla="*/ 638175 w 1139393"/>
                  <a:gd name="connsiteY3" fmla="*/ 108876 h 552583"/>
                  <a:gd name="connsiteX4" fmla="*/ 911152 w 1139393"/>
                  <a:gd name="connsiteY4" fmla="*/ 20770 h 552583"/>
                  <a:gd name="connsiteX5" fmla="*/ 1120269 w 1139393"/>
                  <a:gd name="connsiteY5" fmla="*/ 233495 h 552583"/>
                  <a:gd name="connsiteX0" fmla="*/ 0 w 1139393"/>
                  <a:gd name="connsiteY0" fmla="*/ 404151 h 566878"/>
                  <a:gd name="connsiteX1" fmla="*/ 74685 w 1139393"/>
                  <a:gd name="connsiteY1" fmla="*/ 499450 h 566878"/>
                  <a:gd name="connsiteX2" fmla="*/ 238125 w 1139393"/>
                  <a:gd name="connsiteY2" fmla="*/ 551789 h 566878"/>
                  <a:gd name="connsiteX3" fmla="*/ 466725 w 1139393"/>
                  <a:gd name="connsiteY3" fmla="*/ 408914 h 566878"/>
                  <a:gd name="connsiteX4" fmla="*/ 638175 w 1139393"/>
                  <a:gd name="connsiteY4" fmla="*/ 108876 h 566878"/>
                  <a:gd name="connsiteX5" fmla="*/ 911152 w 1139393"/>
                  <a:gd name="connsiteY5" fmla="*/ 20770 h 566878"/>
                  <a:gd name="connsiteX6" fmla="*/ 1120269 w 1139393"/>
                  <a:gd name="connsiteY6" fmla="*/ 233495 h 566878"/>
                  <a:gd name="connsiteX0" fmla="*/ 0 w 1139393"/>
                  <a:gd name="connsiteY0" fmla="*/ 404151 h 565958"/>
                  <a:gd name="connsiteX1" fmla="*/ 74685 w 1139393"/>
                  <a:gd name="connsiteY1" fmla="*/ 499450 h 565958"/>
                  <a:gd name="connsiteX2" fmla="*/ 238125 w 1139393"/>
                  <a:gd name="connsiteY2" fmla="*/ 551789 h 565958"/>
                  <a:gd name="connsiteX3" fmla="*/ 492919 w 1139393"/>
                  <a:gd name="connsiteY3" fmla="*/ 414437 h 565958"/>
                  <a:gd name="connsiteX4" fmla="*/ 638175 w 1139393"/>
                  <a:gd name="connsiteY4" fmla="*/ 108876 h 565958"/>
                  <a:gd name="connsiteX5" fmla="*/ 911152 w 1139393"/>
                  <a:gd name="connsiteY5" fmla="*/ 20770 h 565958"/>
                  <a:gd name="connsiteX6" fmla="*/ 1120269 w 1139393"/>
                  <a:gd name="connsiteY6" fmla="*/ 233495 h 565958"/>
                  <a:gd name="connsiteX0" fmla="*/ 0 w 1139393"/>
                  <a:gd name="connsiteY0" fmla="*/ 402815 h 564622"/>
                  <a:gd name="connsiteX1" fmla="*/ 74685 w 1139393"/>
                  <a:gd name="connsiteY1" fmla="*/ 498114 h 564622"/>
                  <a:gd name="connsiteX2" fmla="*/ 238125 w 1139393"/>
                  <a:gd name="connsiteY2" fmla="*/ 550453 h 564622"/>
                  <a:gd name="connsiteX3" fmla="*/ 492919 w 1139393"/>
                  <a:gd name="connsiteY3" fmla="*/ 413101 h 564622"/>
                  <a:gd name="connsiteX4" fmla="*/ 657225 w 1139393"/>
                  <a:gd name="connsiteY4" fmla="*/ 115557 h 564622"/>
                  <a:gd name="connsiteX5" fmla="*/ 911152 w 1139393"/>
                  <a:gd name="connsiteY5" fmla="*/ 19434 h 564622"/>
                  <a:gd name="connsiteX6" fmla="*/ 1120269 w 1139393"/>
                  <a:gd name="connsiteY6" fmla="*/ 232159 h 564622"/>
                  <a:gd name="connsiteX0" fmla="*/ 0 w 1139393"/>
                  <a:gd name="connsiteY0" fmla="*/ 381079 h 542886"/>
                  <a:gd name="connsiteX1" fmla="*/ 74685 w 1139393"/>
                  <a:gd name="connsiteY1" fmla="*/ 476378 h 542886"/>
                  <a:gd name="connsiteX2" fmla="*/ 238125 w 1139393"/>
                  <a:gd name="connsiteY2" fmla="*/ 528717 h 542886"/>
                  <a:gd name="connsiteX3" fmla="*/ 492919 w 1139393"/>
                  <a:gd name="connsiteY3" fmla="*/ 391365 h 542886"/>
                  <a:gd name="connsiteX4" fmla="*/ 657225 w 1139393"/>
                  <a:gd name="connsiteY4" fmla="*/ 93821 h 542886"/>
                  <a:gd name="connsiteX5" fmla="*/ 926089 w 1139393"/>
                  <a:gd name="connsiteY5" fmla="*/ 19434 h 542886"/>
                  <a:gd name="connsiteX6" fmla="*/ 1120269 w 1139393"/>
                  <a:gd name="connsiteY6" fmla="*/ 210423 h 542886"/>
                  <a:gd name="connsiteX0" fmla="*/ 0 w 1120269"/>
                  <a:gd name="connsiteY0" fmla="*/ 363416 h 525223"/>
                  <a:gd name="connsiteX1" fmla="*/ 74685 w 1120269"/>
                  <a:gd name="connsiteY1" fmla="*/ 458715 h 525223"/>
                  <a:gd name="connsiteX2" fmla="*/ 238125 w 1120269"/>
                  <a:gd name="connsiteY2" fmla="*/ 511054 h 525223"/>
                  <a:gd name="connsiteX3" fmla="*/ 492919 w 1120269"/>
                  <a:gd name="connsiteY3" fmla="*/ 373702 h 525223"/>
                  <a:gd name="connsiteX4" fmla="*/ 657225 w 1120269"/>
                  <a:gd name="connsiteY4" fmla="*/ 76158 h 525223"/>
                  <a:gd name="connsiteX5" fmla="*/ 926089 w 1120269"/>
                  <a:gd name="connsiteY5" fmla="*/ 1771 h 525223"/>
                  <a:gd name="connsiteX6" fmla="*/ 1060522 w 1120269"/>
                  <a:gd name="connsiteY6" fmla="*/ 86784 h 525223"/>
                  <a:gd name="connsiteX7" fmla="*/ 1120269 w 1120269"/>
                  <a:gd name="connsiteY7" fmla="*/ 192760 h 525223"/>
                  <a:gd name="connsiteX0" fmla="*/ 0 w 1180017"/>
                  <a:gd name="connsiteY0" fmla="*/ 363416 h 525223"/>
                  <a:gd name="connsiteX1" fmla="*/ 74685 w 1180017"/>
                  <a:gd name="connsiteY1" fmla="*/ 458715 h 525223"/>
                  <a:gd name="connsiteX2" fmla="*/ 238125 w 1180017"/>
                  <a:gd name="connsiteY2" fmla="*/ 511054 h 525223"/>
                  <a:gd name="connsiteX3" fmla="*/ 492919 w 1180017"/>
                  <a:gd name="connsiteY3" fmla="*/ 373702 h 525223"/>
                  <a:gd name="connsiteX4" fmla="*/ 657225 w 1180017"/>
                  <a:gd name="connsiteY4" fmla="*/ 76158 h 525223"/>
                  <a:gd name="connsiteX5" fmla="*/ 926089 w 1180017"/>
                  <a:gd name="connsiteY5" fmla="*/ 1771 h 525223"/>
                  <a:gd name="connsiteX6" fmla="*/ 1060522 w 1180017"/>
                  <a:gd name="connsiteY6" fmla="*/ 86784 h 525223"/>
                  <a:gd name="connsiteX7" fmla="*/ 1180017 w 1180017"/>
                  <a:gd name="connsiteY7" fmla="*/ 214303 h 525223"/>
                  <a:gd name="connsiteX0" fmla="*/ 0 w 1180017"/>
                  <a:gd name="connsiteY0" fmla="*/ 374042 h 535849"/>
                  <a:gd name="connsiteX1" fmla="*/ 74685 w 1180017"/>
                  <a:gd name="connsiteY1" fmla="*/ 469341 h 535849"/>
                  <a:gd name="connsiteX2" fmla="*/ 238125 w 1180017"/>
                  <a:gd name="connsiteY2" fmla="*/ 521680 h 535849"/>
                  <a:gd name="connsiteX3" fmla="*/ 492919 w 1180017"/>
                  <a:gd name="connsiteY3" fmla="*/ 384328 h 535849"/>
                  <a:gd name="connsiteX4" fmla="*/ 657225 w 1180017"/>
                  <a:gd name="connsiteY4" fmla="*/ 86784 h 535849"/>
                  <a:gd name="connsiteX5" fmla="*/ 881279 w 1180017"/>
                  <a:gd name="connsiteY5" fmla="*/ 1771 h 535849"/>
                  <a:gd name="connsiteX6" fmla="*/ 1060522 w 1180017"/>
                  <a:gd name="connsiteY6" fmla="*/ 97410 h 535849"/>
                  <a:gd name="connsiteX7" fmla="*/ 1180017 w 1180017"/>
                  <a:gd name="connsiteY7" fmla="*/ 224929 h 535849"/>
                  <a:gd name="connsiteX0" fmla="*/ 0 w 1180017"/>
                  <a:gd name="connsiteY0" fmla="*/ 372271 h 534078"/>
                  <a:gd name="connsiteX1" fmla="*/ 74685 w 1180017"/>
                  <a:gd name="connsiteY1" fmla="*/ 467570 h 534078"/>
                  <a:gd name="connsiteX2" fmla="*/ 238125 w 1180017"/>
                  <a:gd name="connsiteY2" fmla="*/ 519909 h 534078"/>
                  <a:gd name="connsiteX3" fmla="*/ 492919 w 1180017"/>
                  <a:gd name="connsiteY3" fmla="*/ 382557 h 534078"/>
                  <a:gd name="connsiteX4" fmla="*/ 657225 w 1180017"/>
                  <a:gd name="connsiteY4" fmla="*/ 85013 h 534078"/>
                  <a:gd name="connsiteX5" fmla="*/ 881279 w 1180017"/>
                  <a:gd name="connsiteY5" fmla="*/ 0 h 534078"/>
                  <a:gd name="connsiteX6" fmla="*/ 1075459 w 1180017"/>
                  <a:gd name="connsiteY6" fmla="*/ 85013 h 534078"/>
                  <a:gd name="connsiteX7" fmla="*/ 1180017 w 1180017"/>
                  <a:gd name="connsiteY7" fmla="*/ 223158 h 534078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92919 w 1180017"/>
                  <a:gd name="connsiteY4" fmla="*/ 382557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21680"/>
                  <a:gd name="connsiteX1" fmla="*/ 74685 w 1180017"/>
                  <a:gd name="connsiteY1" fmla="*/ 467570 h 521680"/>
                  <a:gd name="connsiteX2" fmla="*/ 238125 w 1180017"/>
                  <a:gd name="connsiteY2" fmla="*/ 519909 h 521680"/>
                  <a:gd name="connsiteX3" fmla="*/ 388360 w 1180017"/>
                  <a:gd name="connsiteY3" fmla="*/ 478196 h 521680"/>
                  <a:gd name="connsiteX4" fmla="*/ 448108 w 1180017"/>
                  <a:gd name="connsiteY4" fmla="*/ 369523 h 521680"/>
                  <a:gd name="connsiteX5" fmla="*/ 657225 w 1180017"/>
                  <a:gd name="connsiteY5" fmla="*/ 85013 h 521680"/>
                  <a:gd name="connsiteX6" fmla="*/ 881279 w 1180017"/>
                  <a:gd name="connsiteY6" fmla="*/ 0 h 521680"/>
                  <a:gd name="connsiteX7" fmla="*/ 1075459 w 1180017"/>
                  <a:gd name="connsiteY7" fmla="*/ 85013 h 521680"/>
                  <a:gd name="connsiteX8" fmla="*/ 1180017 w 1180017"/>
                  <a:gd name="connsiteY8" fmla="*/ 223158 h 521680"/>
                  <a:gd name="connsiteX0" fmla="*/ 0 w 1180017"/>
                  <a:gd name="connsiteY0" fmla="*/ 372271 h 519948"/>
                  <a:gd name="connsiteX1" fmla="*/ 74685 w 1180017"/>
                  <a:gd name="connsiteY1" fmla="*/ 467570 h 519948"/>
                  <a:gd name="connsiteX2" fmla="*/ 238125 w 1180017"/>
                  <a:gd name="connsiteY2" fmla="*/ 519909 h 519948"/>
                  <a:gd name="connsiteX3" fmla="*/ 358486 w 1180017"/>
                  <a:gd name="connsiteY3" fmla="*/ 467338 h 519948"/>
                  <a:gd name="connsiteX4" fmla="*/ 448108 w 1180017"/>
                  <a:gd name="connsiteY4" fmla="*/ 369523 h 519948"/>
                  <a:gd name="connsiteX5" fmla="*/ 657225 w 1180017"/>
                  <a:gd name="connsiteY5" fmla="*/ 85013 h 519948"/>
                  <a:gd name="connsiteX6" fmla="*/ 881279 w 1180017"/>
                  <a:gd name="connsiteY6" fmla="*/ 0 h 519948"/>
                  <a:gd name="connsiteX7" fmla="*/ 1075459 w 1180017"/>
                  <a:gd name="connsiteY7" fmla="*/ 85013 h 519948"/>
                  <a:gd name="connsiteX8" fmla="*/ 1180017 w 1180017"/>
                  <a:gd name="connsiteY8" fmla="*/ 223158 h 519948"/>
                  <a:gd name="connsiteX0" fmla="*/ 0 w 1279737"/>
                  <a:gd name="connsiteY0" fmla="*/ 372271 h 519948"/>
                  <a:gd name="connsiteX1" fmla="*/ 74685 w 1279737"/>
                  <a:gd name="connsiteY1" fmla="*/ 467570 h 519948"/>
                  <a:gd name="connsiteX2" fmla="*/ 238125 w 1279737"/>
                  <a:gd name="connsiteY2" fmla="*/ 519909 h 519948"/>
                  <a:gd name="connsiteX3" fmla="*/ 358486 w 1279737"/>
                  <a:gd name="connsiteY3" fmla="*/ 467338 h 519948"/>
                  <a:gd name="connsiteX4" fmla="*/ 448108 w 1279737"/>
                  <a:gd name="connsiteY4" fmla="*/ 369523 h 519948"/>
                  <a:gd name="connsiteX5" fmla="*/ 657225 w 1279737"/>
                  <a:gd name="connsiteY5" fmla="*/ 85013 h 519948"/>
                  <a:gd name="connsiteX6" fmla="*/ 881279 w 1279737"/>
                  <a:gd name="connsiteY6" fmla="*/ 0 h 519948"/>
                  <a:gd name="connsiteX7" fmla="*/ 1075459 w 1279737"/>
                  <a:gd name="connsiteY7" fmla="*/ 85013 h 519948"/>
                  <a:gd name="connsiteX8" fmla="*/ 1279737 w 1279737"/>
                  <a:gd name="connsiteY8" fmla="*/ 239103 h 519948"/>
                  <a:gd name="connsiteX0" fmla="*/ 0 w 1279737"/>
                  <a:gd name="connsiteY0" fmla="*/ 373760 h 521437"/>
                  <a:gd name="connsiteX1" fmla="*/ 74685 w 1279737"/>
                  <a:gd name="connsiteY1" fmla="*/ 469059 h 521437"/>
                  <a:gd name="connsiteX2" fmla="*/ 238125 w 1279737"/>
                  <a:gd name="connsiteY2" fmla="*/ 521398 h 521437"/>
                  <a:gd name="connsiteX3" fmla="*/ 358486 w 1279737"/>
                  <a:gd name="connsiteY3" fmla="*/ 468827 h 521437"/>
                  <a:gd name="connsiteX4" fmla="*/ 448108 w 1279737"/>
                  <a:gd name="connsiteY4" fmla="*/ 371012 h 521437"/>
                  <a:gd name="connsiteX5" fmla="*/ 657225 w 1279737"/>
                  <a:gd name="connsiteY5" fmla="*/ 86502 h 521437"/>
                  <a:gd name="connsiteX6" fmla="*/ 881279 w 1279737"/>
                  <a:gd name="connsiteY6" fmla="*/ 1489 h 521437"/>
                  <a:gd name="connsiteX7" fmla="*/ 1130157 w 1279737"/>
                  <a:gd name="connsiteY7" fmla="*/ 77567 h 521437"/>
                  <a:gd name="connsiteX8" fmla="*/ 1279737 w 1279737"/>
                  <a:gd name="connsiteY8" fmla="*/ 240592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58486 w 1312976"/>
                  <a:gd name="connsiteY3" fmla="*/ 468827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48108 w 1312976"/>
                  <a:gd name="connsiteY4" fmla="*/ 371012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312976"/>
                  <a:gd name="connsiteY0" fmla="*/ 373760 h 521437"/>
                  <a:gd name="connsiteX1" fmla="*/ 74685 w 1312976"/>
                  <a:gd name="connsiteY1" fmla="*/ 469059 h 521437"/>
                  <a:gd name="connsiteX2" fmla="*/ 238125 w 1312976"/>
                  <a:gd name="connsiteY2" fmla="*/ 521398 h 521437"/>
                  <a:gd name="connsiteX3" fmla="*/ 382259 w 1312976"/>
                  <a:gd name="connsiteY3" fmla="*/ 468828 h 521437"/>
                  <a:gd name="connsiteX4" fmla="*/ 465358 w 1312976"/>
                  <a:gd name="connsiteY4" fmla="*/ 371013 h 521437"/>
                  <a:gd name="connsiteX5" fmla="*/ 657225 w 1312976"/>
                  <a:gd name="connsiteY5" fmla="*/ 86502 h 521437"/>
                  <a:gd name="connsiteX6" fmla="*/ 881279 w 1312976"/>
                  <a:gd name="connsiteY6" fmla="*/ 1489 h 521437"/>
                  <a:gd name="connsiteX7" fmla="*/ 1130157 w 1312976"/>
                  <a:gd name="connsiteY7" fmla="*/ 77567 h 521437"/>
                  <a:gd name="connsiteX8" fmla="*/ 1312976 w 1312976"/>
                  <a:gd name="connsiteY8" fmla="*/ 240593 h 521437"/>
                  <a:gd name="connsiteX0" fmla="*/ 0 w 1238291"/>
                  <a:gd name="connsiteY0" fmla="*/ 469059 h 521437"/>
                  <a:gd name="connsiteX1" fmla="*/ 163440 w 1238291"/>
                  <a:gd name="connsiteY1" fmla="*/ 521398 h 521437"/>
                  <a:gd name="connsiteX2" fmla="*/ 307574 w 1238291"/>
                  <a:gd name="connsiteY2" fmla="*/ 468828 h 521437"/>
                  <a:gd name="connsiteX3" fmla="*/ 390673 w 1238291"/>
                  <a:gd name="connsiteY3" fmla="*/ 371013 h 521437"/>
                  <a:gd name="connsiteX4" fmla="*/ 582540 w 1238291"/>
                  <a:gd name="connsiteY4" fmla="*/ 86502 h 521437"/>
                  <a:gd name="connsiteX5" fmla="*/ 806594 w 1238291"/>
                  <a:gd name="connsiteY5" fmla="*/ 1489 h 521437"/>
                  <a:gd name="connsiteX6" fmla="*/ 1055472 w 1238291"/>
                  <a:gd name="connsiteY6" fmla="*/ 77567 h 521437"/>
                  <a:gd name="connsiteX7" fmla="*/ 1238291 w 1238291"/>
                  <a:gd name="connsiteY7" fmla="*/ 240593 h 521437"/>
                  <a:gd name="connsiteX0" fmla="*/ 0 w 1074851"/>
                  <a:gd name="connsiteY0" fmla="*/ 521398 h 521398"/>
                  <a:gd name="connsiteX1" fmla="*/ 144134 w 1074851"/>
                  <a:gd name="connsiteY1" fmla="*/ 468828 h 521398"/>
                  <a:gd name="connsiteX2" fmla="*/ 227233 w 1074851"/>
                  <a:gd name="connsiteY2" fmla="*/ 371013 h 521398"/>
                  <a:gd name="connsiteX3" fmla="*/ 419100 w 1074851"/>
                  <a:gd name="connsiteY3" fmla="*/ 86502 h 521398"/>
                  <a:gd name="connsiteX4" fmla="*/ 643154 w 1074851"/>
                  <a:gd name="connsiteY4" fmla="*/ 1489 h 521398"/>
                  <a:gd name="connsiteX5" fmla="*/ 892032 w 1074851"/>
                  <a:gd name="connsiteY5" fmla="*/ 77567 h 521398"/>
                  <a:gd name="connsiteX6" fmla="*/ 1074851 w 1074851"/>
                  <a:gd name="connsiteY6" fmla="*/ 240593 h 521398"/>
                  <a:gd name="connsiteX0" fmla="*/ 0 w 930717"/>
                  <a:gd name="connsiteY0" fmla="*/ 468828 h 468828"/>
                  <a:gd name="connsiteX1" fmla="*/ 83099 w 930717"/>
                  <a:gd name="connsiteY1" fmla="*/ 371013 h 468828"/>
                  <a:gd name="connsiteX2" fmla="*/ 274966 w 930717"/>
                  <a:gd name="connsiteY2" fmla="*/ 86502 h 468828"/>
                  <a:gd name="connsiteX3" fmla="*/ 499020 w 930717"/>
                  <a:gd name="connsiteY3" fmla="*/ 1489 h 468828"/>
                  <a:gd name="connsiteX4" fmla="*/ 747898 w 930717"/>
                  <a:gd name="connsiteY4" fmla="*/ 77567 h 468828"/>
                  <a:gd name="connsiteX5" fmla="*/ 930717 w 930717"/>
                  <a:gd name="connsiteY5" fmla="*/ 240593 h 468828"/>
                  <a:gd name="connsiteX0" fmla="*/ 0 w 847618"/>
                  <a:gd name="connsiteY0" fmla="*/ 371013 h 371013"/>
                  <a:gd name="connsiteX1" fmla="*/ 191867 w 847618"/>
                  <a:gd name="connsiteY1" fmla="*/ 86502 h 371013"/>
                  <a:gd name="connsiteX2" fmla="*/ 415921 w 847618"/>
                  <a:gd name="connsiteY2" fmla="*/ 1489 h 371013"/>
                  <a:gd name="connsiteX3" fmla="*/ 664799 w 847618"/>
                  <a:gd name="connsiteY3" fmla="*/ 77567 h 371013"/>
                  <a:gd name="connsiteX4" fmla="*/ 847618 w 847618"/>
                  <a:gd name="connsiteY4" fmla="*/ 240593 h 371013"/>
                  <a:gd name="connsiteX0" fmla="*/ 0 w 655751"/>
                  <a:gd name="connsiteY0" fmla="*/ 86502 h 240593"/>
                  <a:gd name="connsiteX1" fmla="*/ 224054 w 655751"/>
                  <a:gd name="connsiteY1" fmla="*/ 1489 h 240593"/>
                  <a:gd name="connsiteX2" fmla="*/ 472932 w 655751"/>
                  <a:gd name="connsiteY2" fmla="*/ 77567 h 240593"/>
                  <a:gd name="connsiteX3" fmla="*/ 655751 w 655751"/>
                  <a:gd name="connsiteY3" fmla="*/ 240593 h 240593"/>
                  <a:gd name="connsiteX0" fmla="*/ 0 w 431697"/>
                  <a:gd name="connsiteY0" fmla="*/ 1489 h 240593"/>
                  <a:gd name="connsiteX1" fmla="*/ 248878 w 431697"/>
                  <a:gd name="connsiteY1" fmla="*/ 77567 h 240593"/>
                  <a:gd name="connsiteX2" fmla="*/ 431697 w 431697"/>
                  <a:gd name="connsiteY2" fmla="*/ 240593 h 240593"/>
                  <a:gd name="connsiteX0" fmla="*/ 0 w 431697"/>
                  <a:gd name="connsiteY0" fmla="*/ 0 h 239104"/>
                  <a:gd name="connsiteX1" fmla="*/ 56560 w 431697"/>
                  <a:gd name="connsiteY1" fmla="*/ 45915 h 239104"/>
                  <a:gd name="connsiteX2" fmla="*/ 248878 w 431697"/>
                  <a:gd name="connsiteY2" fmla="*/ 76078 h 239104"/>
                  <a:gd name="connsiteX3" fmla="*/ 431697 w 431697"/>
                  <a:gd name="connsiteY3" fmla="*/ 239104 h 239104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75137"/>
                  <a:gd name="connsiteY0" fmla="*/ 0 h 193189"/>
                  <a:gd name="connsiteX1" fmla="*/ 46892 w 375137"/>
                  <a:gd name="connsiteY1" fmla="*/ 15801 h 193189"/>
                  <a:gd name="connsiteX2" fmla="*/ 192318 w 375137"/>
                  <a:gd name="connsiteY2" fmla="*/ 30163 h 193189"/>
                  <a:gd name="connsiteX3" fmla="*/ 375137 w 375137"/>
                  <a:gd name="connsiteY3" fmla="*/ 193189 h 193189"/>
                  <a:gd name="connsiteX0" fmla="*/ 0 w 375137"/>
                  <a:gd name="connsiteY0" fmla="*/ 2035 h 195224"/>
                  <a:gd name="connsiteX1" fmla="*/ 192318 w 375137"/>
                  <a:gd name="connsiteY1" fmla="*/ 32198 h 195224"/>
                  <a:gd name="connsiteX2" fmla="*/ 375137 w 375137"/>
                  <a:gd name="connsiteY2" fmla="*/ 195224 h 195224"/>
                  <a:gd name="connsiteX0" fmla="*/ 0 w 328245"/>
                  <a:gd name="connsiteY0" fmla="*/ 17836 h 195224"/>
                  <a:gd name="connsiteX1" fmla="*/ 145426 w 328245"/>
                  <a:gd name="connsiteY1" fmla="*/ 32198 h 195224"/>
                  <a:gd name="connsiteX2" fmla="*/ 328245 w 328245"/>
                  <a:gd name="connsiteY2" fmla="*/ 195224 h 195224"/>
                  <a:gd name="connsiteX0" fmla="*/ 792 w 329037"/>
                  <a:gd name="connsiteY0" fmla="*/ 14321 h 191709"/>
                  <a:gd name="connsiteX1" fmla="*/ 24238 w 329037"/>
                  <a:gd name="connsiteY1" fmla="*/ 14321 h 191709"/>
                  <a:gd name="connsiteX2" fmla="*/ 146218 w 329037"/>
                  <a:gd name="connsiteY2" fmla="*/ 28683 h 191709"/>
                  <a:gd name="connsiteX3" fmla="*/ 329037 w 329037"/>
                  <a:gd name="connsiteY3" fmla="*/ 191709 h 191709"/>
                  <a:gd name="connsiteX0" fmla="*/ 0 w 304799"/>
                  <a:gd name="connsiteY0" fmla="*/ 14321 h 191709"/>
                  <a:gd name="connsiteX1" fmla="*/ 121980 w 304799"/>
                  <a:gd name="connsiteY1" fmla="*/ 28683 h 191709"/>
                  <a:gd name="connsiteX2" fmla="*/ 304799 w 304799"/>
                  <a:gd name="connsiteY2" fmla="*/ 191709 h 191709"/>
                  <a:gd name="connsiteX0" fmla="*/ 0 w 304799"/>
                  <a:gd name="connsiteY0" fmla="*/ 0 h 177388"/>
                  <a:gd name="connsiteX1" fmla="*/ 187568 w 304799"/>
                  <a:gd name="connsiteY1" fmla="*/ 63204 h 177388"/>
                  <a:gd name="connsiteX2" fmla="*/ 304799 w 304799"/>
                  <a:gd name="connsiteY2" fmla="*/ 177388 h 177388"/>
                  <a:gd name="connsiteX0" fmla="*/ 0 w 304799"/>
                  <a:gd name="connsiteY0" fmla="*/ 0 h 145786"/>
                  <a:gd name="connsiteX1" fmla="*/ 187568 w 304799"/>
                  <a:gd name="connsiteY1" fmla="*/ 31602 h 145786"/>
                  <a:gd name="connsiteX2" fmla="*/ 304799 w 304799"/>
                  <a:gd name="connsiteY2" fmla="*/ 145786 h 145786"/>
                  <a:gd name="connsiteX0" fmla="*/ 0 w 382250"/>
                  <a:gd name="connsiteY0" fmla="*/ 0 h 145788"/>
                  <a:gd name="connsiteX1" fmla="*/ 265019 w 382250"/>
                  <a:gd name="connsiteY1" fmla="*/ 31604 h 145788"/>
                  <a:gd name="connsiteX2" fmla="*/ 382250 w 382250"/>
                  <a:gd name="connsiteY2" fmla="*/ 145788 h 145788"/>
                  <a:gd name="connsiteX0" fmla="*/ 0 w 382250"/>
                  <a:gd name="connsiteY0" fmla="*/ 0 h 145788"/>
                  <a:gd name="connsiteX1" fmla="*/ 131676 w 382250"/>
                  <a:gd name="connsiteY1" fmla="*/ 7900 h 145788"/>
                  <a:gd name="connsiteX2" fmla="*/ 265019 w 382250"/>
                  <a:gd name="connsiteY2" fmla="*/ 31604 h 145788"/>
                  <a:gd name="connsiteX3" fmla="*/ 382250 w 382250"/>
                  <a:gd name="connsiteY3" fmla="*/ 145788 h 145788"/>
                  <a:gd name="connsiteX0" fmla="*/ 0 w 382250"/>
                  <a:gd name="connsiteY0" fmla="*/ 5266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0 w 382250"/>
                  <a:gd name="connsiteY0" fmla="*/ 5267 h 151054"/>
                  <a:gd name="connsiteX1" fmla="*/ 151232 w 382250"/>
                  <a:gd name="connsiteY1" fmla="*/ 5267 h 151054"/>
                  <a:gd name="connsiteX2" fmla="*/ 265019 w 382250"/>
                  <a:gd name="connsiteY2" fmla="*/ 36870 h 151054"/>
                  <a:gd name="connsiteX3" fmla="*/ 382250 w 382250"/>
                  <a:gd name="connsiteY3" fmla="*/ 151054 h 151054"/>
                  <a:gd name="connsiteX0" fmla="*/ 27521 w 409771"/>
                  <a:gd name="connsiteY0" fmla="*/ 43804 h 189591"/>
                  <a:gd name="connsiteX1" fmla="*/ 25205 w 409771"/>
                  <a:gd name="connsiteY1" fmla="*/ 0 h 189591"/>
                  <a:gd name="connsiteX2" fmla="*/ 178753 w 409771"/>
                  <a:gd name="connsiteY2" fmla="*/ 43804 h 189591"/>
                  <a:gd name="connsiteX3" fmla="*/ 292540 w 409771"/>
                  <a:gd name="connsiteY3" fmla="*/ 75407 h 189591"/>
                  <a:gd name="connsiteX4" fmla="*/ 409771 w 409771"/>
                  <a:gd name="connsiteY4" fmla="*/ 189591 h 189591"/>
                  <a:gd name="connsiteX0" fmla="*/ 25769 w 408019"/>
                  <a:gd name="connsiteY0" fmla="*/ 45961 h 191748"/>
                  <a:gd name="connsiteX1" fmla="*/ 23453 w 408019"/>
                  <a:gd name="connsiteY1" fmla="*/ 2157 h 191748"/>
                  <a:gd name="connsiteX2" fmla="*/ 166488 w 408019"/>
                  <a:gd name="connsiteY2" fmla="*/ 33019 h 191748"/>
                  <a:gd name="connsiteX3" fmla="*/ 290788 w 408019"/>
                  <a:gd name="connsiteY3" fmla="*/ 77564 h 191748"/>
                  <a:gd name="connsiteX4" fmla="*/ 408019 w 408019"/>
                  <a:gd name="connsiteY4" fmla="*/ 191748 h 191748"/>
                  <a:gd name="connsiteX0" fmla="*/ 0 w 384566"/>
                  <a:gd name="connsiteY0" fmla="*/ 2157 h 191748"/>
                  <a:gd name="connsiteX1" fmla="*/ 143035 w 384566"/>
                  <a:gd name="connsiteY1" fmla="*/ 33019 h 191748"/>
                  <a:gd name="connsiteX2" fmla="*/ 267335 w 384566"/>
                  <a:gd name="connsiteY2" fmla="*/ 77564 h 191748"/>
                  <a:gd name="connsiteX3" fmla="*/ 384566 w 384566"/>
                  <a:gd name="connsiteY3" fmla="*/ 191748 h 191748"/>
                  <a:gd name="connsiteX0" fmla="*/ 0 w 384566"/>
                  <a:gd name="connsiteY0" fmla="*/ 12567 h 202158"/>
                  <a:gd name="connsiteX1" fmla="*/ 143034 w 384566"/>
                  <a:gd name="connsiteY1" fmla="*/ 12568 h 202158"/>
                  <a:gd name="connsiteX2" fmla="*/ 267335 w 384566"/>
                  <a:gd name="connsiteY2" fmla="*/ 87974 h 202158"/>
                  <a:gd name="connsiteX3" fmla="*/ 384566 w 384566"/>
                  <a:gd name="connsiteY3" fmla="*/ 202158 h 202158"/>
                  <a:gd name="connsiteX0" fmla="*/ 0 w 384566"/>
                  <a:gd name="connsiteY0" fmla="*/ 2157 h 222609"/>
                  <a:gd name="connsiteX1" fmla="*/ 143034 w 384566"/>
                  <a:gd name="connsiteY1" fmla="*/ 33019 h 222609"/>
                  <a:gd name="connsiteX2" fmla="*/ 267335 w 384566"/>
                  <a:gd name="connsiteY2" fmla="*/ 108425 h 222609"/>
                  <a:gd name="connsiteX3" fmla="*/ 384566 w 384566"/>
                  <a:gd name="connsiteY3" fmla="*/ 222609 h 22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566" h="222609">
                    <a:moveTo>
                      <a:pt x="0" y="2157"/>
                    </a:moveTo>
                    <a:cubicBezTo>
                      <a:pt x="23453" y="0"/>
                      <a:pt x="98478" y="15308"/>
                      <a:pt x="143034" y="33019"/>
                    </a:cubicBezTo>
                    <a:cubicBezTo>
                      <a:pt x="187590" y="50730"/>
                      <a:pt x="225573" y="85444"/>
                      <a:pt x="267335" y="108425"/>
                    </a:cubicBezTo>
                    <a:cubicBezTo>
                      <a:pt x="322042" y="137990"/>
                      <a:pt x="371034" y="205724"/>
                      <a:pt x="384566" y="222609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000">
                  <a:cs typeface="Arial" pitchFamily="34" charset="0"/>
                </a:endParaRPr>
              </a:p>
            </p:txBody>
          </p:sp>
        </p:grpSp>
        <p:grpSp>
          <p:nvGrpSpPr>
            <p:cNvPr id="24" name="Groupe 473"/>
            <p:cNvGrpSpPr/>
            <p:nvPr/>
          </p:nvGrpSpPr>
          <p:grpSpPr>
            <a:xfrm>
              <a:off x="4460304" y="3309400"/>
              <a:ext cx="3636914" cy="2034483"/>
              <a:chOff x="1809394" y="3092347"/>
              <a:chExt cx="5892802" cy="3466507"/>
            </a:xfrm>
          </p:grpSpPr>
          <p:grpSp>
            <p:nvGrpSpPr>
              <p:cNvPr id="25" name="Groupe 487"/>
              <p:cNvGrpSpPr/>
              <p:nvPr/>
            </p:nvGrpSpPr>
            <p:grpSpPr>
              <a:xfrm>
                <a:off x="2011587" y="3092347"/>
                <a:ext cx="5482134" cy="3466507"/>
                <a:chOff x="796624" y="1762950"/>
                <a:chExt cx="5729118" cy="3466507"/>
              </a:xfrm>
            </p:grpSpPr>
            <p:sp>
              <p:nvSpPr>
                <p:cNvPr id="478" name="Ellipse 477"/>
                <p:cNvSpPr/>
                <p:nvPr/>
              </p:nvSpPr>
              <p:spPr>
                <a:xfrm>
                  <a:off x="6453734" y="3289747"/>
                  <a:ext cx="72008" cy="7200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00">
                    <a:cs typeface="Arial" pitchFamily="34" charset="0"/>
                  </a:endParaRPr>
                </a:p>
              </p:txBody>
            </p:sp>
            <p:grpSp>
              <p:nvGrpSpPr>
                <p:cNvPr id="26" name="Groupe 86"/>
                <p:cNvGrpSpPr/>
                <p:nvPr/>
              </p:nvGrpSpPr>
              <p:grpSpPr>
                <a:xfrm>
                  <a:off x="796624" y="1762950"/>
                  <a:ext cx="5719590" cy="3466507"/>
                  <a:chOff x="796624" y="1762950"/>
                  <a:chExt cx="5719590" cy="3466507"/>
                </a:xfrm>
              </p:grpSpPr>
              <p:sp>
                <p:nvSpPr>
                  <p:cNvPr id="480" name="Forme libre 479"/>
                  <p:cNvSpPr/>
                  <p:nvPr/>
                </p:nvSpPr>
                <p:spPr bwMode="auto">
                  <a:xfrm>
                    <a:off x="827586" y="1762950"/>
                    <a:ext cx="5688628" cy="3466507"/>
                  </a:xfrm>
                  <a:custGeom>
                    <a:avLst/>
                    <a:gdLst>
                      <a:gd name="connsiteX0" fmla="*/ 0 w 985837"/>
                      <a:gd name="connsiteY0" fmla="*/ 383381 h 531813"/>
                      <a:gd name="connsiteX1" fmla="*/ 238125 w 985837"/>
                      <a:gd name="connsiteY1" fmla="*/ 531019 h 531813"/>
                      <a:gd name="connsiteX2" fmla="*/ 466725 w 985837"/>
                      <a:gd name="connsiteY2" fmla="*/ 388144 h 531813"/>
                      <a:gd name="connsiteX3" fmla="*/ 638175 w 985837"/>
                      <a:gd name="connsiteY3" fmla="*/ 88106 h 531813"/>
                      <a:gd name="connsiteX4" fmla="*/ 828675 w 985837"/>
                      <a:gd name="connsiteY4" fmla="*/ 7144 h 531813"/>
                      <a:gd name="connsiteX5" fmla="*/ 985837 w 985837"/>
                      <a:gd name="connsiteY5" fmla="*/ 45244 h 531813"/>
                      <a:gd name="connsiteX0" fmla="*/ 0 w 1120269"/>
                      <a:gd name="connsiteY0" fmla="*/ 389410 h 537842"/>
                      <a:gd name="connsiteX1" fmla="*/ 238125 w 1120269"/>
                      <a:gd name="connsiteY1" fmla="*/ 537048 h 537842"/>
                      <a:gd name="connsiteX2" fmla="*/ 466725 w 1120269"/>
                      <a:gd name="connsiteY2" fmla="*/ 394173 h 537842"/>
                      <a:gd name="connsiteX3" fmla="*/ 638175 w 1120269"/>
                      <a:gd name="connsiteY3" fmla="*/ 94135 h 537842"/>
                      <a:gd name="connsiteX4" fmla="*/ 828675 w 1120269"/>
                      <a:gd name="connsiteY4" fmla="*/ 13173 h 537842"/>
                      <a:gd name="connsiteX5" fmla="*/ 1120269 w 1120269"/>
                      <a:gd name="connsiteY5" fmla="*/ 173170 h 537842"/>
                      <a:gd name="connsiteX0" fmla="*/ 0 w 1120269"/>
                      <a:gd name="connsiteY0" fmla="*/ 396554 h 544986"/>
                      <a:gd name="connsiteX1" fmla="*/ 238125 w 1120269"/>
                      <a:gd name="connsiteY1" fmla="*/ 544192 h 544986"/>
                      <a:gd name="connsiteX2" fmla="*/ 466725 w 1120269"/>
                      <a:gd name="connsiteY2" fmla="*/ 401317 h 544986"/>
                      <a:gd name="connsiteX3" fmla="*/ 638175 w 1120269"/>
                      <a:gd name="connsiteY3" fmla="*/ 101279 h 544986"/>
                      <a:gd name="connsiteX4" fmla="*/ 911152 w 1120269"/>
                      <a:gd name="connsiteY4" fmla="*/ 13173 h 544986"/>
                      <a:gd name="connsiteX5" fmla="*/ 1120269 w 1120269"/>
                      <a:gd name="connsiteY5" fmla="*/ 180314 h 544986"/>
                      <a:gd name="connsiteX0" fmla="*/ 0 w 1120269"/>
                      <a:gd name="connsiteY0" fmla="*/ 404151 h 552583"/>
                      <a:gd name="connsiteX1" fmla="*/ 238125 w 1120269"/>
                      <a:gd name="connsiteY1" fmla="*/ 551789 h 552583"/>
                      <a:gd name="connsiteX2" fmla="*/ 466725 w 1120269"/>
                      <a:gd name="connsiteY2" fmla="*/ 408914 h 552583"/>
                      <a:gd name="connsiteX3" fmla="*/ 638175 w 1120269"/>
                      <a:gd name="connsiteY3" fmla="*/ 108876 h 552583"/>
                      <a:gd name="connsiteX4" fmla="*/ 911152 w 1120269"/>
                      <a:gd name="connsiteY4" fmla="*/ 20770 h 552583"/>
                      <a:gd name="connsiteX5" fmla="*/ 1120269 w 1120269"/>
                      <a:gd name="connsiteY5" fmla="*/ 233495 h 552583"/>
                      <a:gd name="connsiteX0" fmla="*/ 0 w 1139393"/>
                      <a:gd name="connsiteY0" fmla="*/ 404151 h 552583"/>
                      <a:gd name="connsiteX1" fmla="*/ 238125 w 1139393"/>
                      <a:gd name="connsiteY1" fmla="*/ 551789 h 552583"/>
                      <a:gd name="connsiteX2" fmla="*/ 466725 w 1139393"/>
                      <a:gd name="connsiteY2" fmla="*/ 408914 h 552583"/>
                      <a:gd name="connsiteX3" fmla="*/ 638175 w 1139393"/>
                      <a:gd name="connsiteY3" fmla="*/ 108876 h 552583"/>
                      <a:gd name="connsiteX4" fmla="*/ 911152 w 1139393"/>
                      <a:gd name="connsiteY4" fmla="*/ 20770 h 552583"/>
                      <a:gd name="connsiteX5" fmla="*/ 1120269 w 1139393"/>
                      <a:gd name="connsiteY5" fmla="*/ 233495 h 552583"/>
                      <a:gd name="connsiteX0" fmla="*/ 0 w 1139393"/>
                      <a:gd name="connsiteY0" fmla="*/ 404151 h 566878"/>
                      <a:gd name="connsiteX1" fmla="*/ 74685 w 1139393"/>
                      <a:gd name="connsiteY1" fmla="*/ 499450 h 566878"/>
                      <a:gd name="connsiteX2" fmla="*/ 238125 w 1139393"/>
                      <a:gd name="connsiteY2" fmla="*/ 551789 h 566878"/>
                      <a:gd name="connsiteX3" fmla="*/ 466725 w 1139393"/>
                      <a:gd name="connsiteY3" fmla="*/ 408914 h 566878"/>
                      <a:gd name="connsiteX4" fmla="*/ 638175 w 1139393"/>
                      <a:gd name="connsiteY4" fmla="*/ 108876 h 566878"/>
                      <a:gd name="connsiteX5" fmla="*/ 911152 w 1139393"/>
                      <a:gd name="connsiteY5" fmla="*/ 20770 h 566878"/>
                      <a:gd name="connsiteX6" fmla="*/ 1120269 w 1139393"/>
                      <a:gd name="connsiteY6" fmla="*/ 233495 h 566878"/>
                      <a:gd name="connsiteX0" fmla="*/ 0 w 1139393"/>
                      <a:gd name="connsiteY0" fmla="*/ 404151 h 565958"/>
                      <a:gd name="connsiteX1" fmla="*/ 74685 w 1139393"/>
                      <a:gd name="connsiteY1" fmla="*/ 499450 h 565958"/>
                      <a:gd name="connsiteX2" fmla="*/ 238125 w 1139393"/>
                      <a:gd name="connsiteY2" fmla="*/ 551789 h 565958"/>
                      <a:gd name="connsiteX3" fmla="*/ 492919 w 1139393"/>
                      <a:gd name="connsiteY3" fmla="*/ 414437 h 565958"/>
                      <a:gd name="connsiteX4" fmla="*/ 638175 w 1139393"/>
                      <a:gd name="connsiteY4" fmla="*/ 108876 h 565958"/>
                      <a:gd name="connsiteX5" fmla="*/ 911152 w 1139393"/>
                      <a:gd name="connsiteY5" fmla="*/ 20770 h 565958"/>
                      <a:gd name="connsiteX6" fmla="*/ 1120269 w 1139393"/>
                      <a:gd name="connsiteY6" fmla="*/ 233495 h 565958"/>
                      <a:gd name="connsiteX0" fmla="*/ 0 w 1139393"/>
                      <a:gd name="connsiteY0" fmla="*/ 402815 h 564622"/>
                      <a:gd name="connsiteX1" fmla="*/ 74685 w 1139393"/>
                      <a:gd name="connsiteY1" fmla="*/ 498114 h 564622"/>
                      <a:gd name="connsiteX2" fmla="*/ 238125 w 1139393"/>
                      <a:gd name="connsiteY2" fmla="*/ 550453 h 564622"/>
                      <a:gd name="connsiteX3" fmla="*/ 492919 w 1139393"/>
                      <a:gd name="connsiteY3" fmla="*/ 413101 h 564622"/>
                      <a:gd name="connsiteX4" fmla="*/ 657225 w 1139393"/>
                      <a:gd name="connsiteY4" fmla="*/ 115557 h 564622"/>
                      <a:gd name="connsiteX5" fmla="*/ 911152 w 1139393"/>
                      <a:gd name="connsiteY5" fmla="*/ 19434 h 564622"/>
                      <a:gd name="connsiteX6" fmla="*/ 1120269 w 1139393"/>
                      <a:gd name="connsiteY6" fmla="*/ 232159 h 564622"/>
                      <a:gd name="connsiteX0" fmla="*/ 0 w 1139393"/>
                      <a:gd name="connsiteY0" fmla="*/ 381079 h 542886"/>
                      <a:gd name="connsiteX1" fmla="*/ 74685 w 1139393"/>
                      <a:gd name="connsiteY1" fmla="*/ 476378 h 542886"/>
                      <a:gd name="connsiteX2" fmla="*/ 238125 w 1139393"/>
                      <a:gd name="connsiteY2" fmla="*/ 528717 h 542886"/>
                      <a:gd name="connsiteX3" fmla="*/ 492919 w 1139393"/>
                      <a:gd name="connsiteY3" fmla="*/ 391365 h 542886"/>
                      <a:gd name="connsiteX4" fmla="*/ 657225 w 1139393"/>
                      <a:gd name="connsiteY4" fmla="*/ 93821 h 542886"/>
                      <a:gd name="connsiteX5" fmla="*/ 926089 w 1139393"/>
                      <a:gd name="connsiteY5" fmla="*/ 19434 h 542886"/>
                      <a:gd name="connsiteX6" fmla="*/ 1120269 w 1139393"/>
                      <a:gd name="connsiteY6" fmla="*/ 210423 h 542886"/>
                      <a:gd name="connsiteX0" fmla="*/ 0 w 1120269"/>
                      <a:gd name="connsiteY0" fmla="*/ 363416 h 525223"/>
                      <a:gd name="connsiteX1" fmla="*/ 74685 w 1120269"/>
                      <a:gd name="connsiteY1" fmla="*/ 458715 h 525223"/>
                      <a:gd name="connsiteX2" fmla="*/ 238125 w 1120269"/>
                      <a:gd name="connsiteY2" fmla="*/ 511054 h 525223"/>
                      <a:gd name="connsiteX3" fmla="*/ 492919 w 1120269"/>
                      <a:gd name="connsiteY3" fmla="*/ 373702 h 525223"/>
                      <a:gd name="connsiteX4" fmla="*/ 657225 w 1120269"/>
                      <a:gd name="connsiteY4" fmla="*/ 76158 h 525223"/>
                      <a:gd name="connsiteX5" fmla="*/ 926089 w 1120269"/>
                      <a:gd name="connsiteY5" fmla="*/ 1771 h 525223"/>
                      <a:gd name="connsiteX6" fmla="*/ 1060522 w 1120269"/>
                      <a:gd name="connsiteY6" fmla="*/ 86784 h 525223"/>
                      <a:gd name="connsiteX7" fmla="*/ 1120269 w 1120269"/>
                      <a:gd name="connsiteY7" fmla="*/ 192760 h 525223"/>
                      <a:gd name="connsiteX0" fmla="*/ 0 w 1180017"/>
                      <a:gd name="connsiteY0" fmla="*/ 363416 h 525223"/>
                      <a:gd name="connsiteX1" fmla="*/ 74685 w 1180017"/>
                      <a:gd name="connsiteY1" fmla="*/ 458715 h 525223"/>
                      <a:gd name="connsiteX2" fmla="*/ 238125 w 1180017"/>
                      <a:gd name="connsiteY2" fmla="*/ 511054 h 525223"/>
                      <a:gd name="connsiteX3" fmla="*/ 492919 w 1180017"/>
                      <a:gd name="connsiteY3" fmla="*/ 373702 h 525223"/>
                      <a:gd name="connsiteX4" fmla="*/ 657225 w 1180017"/>
                      <a:gd name="connsiteY4" fmla="*/ 76158 h 525223"/>
                      <a:gd name="connsiteX5" fmla="*/ 926089 w 1180017"/>
                      <a:gd name="connsiteY5" fmla="*/ 1771 h 525223"/>
                      <a:gd name="connsiteX6" fmla="*/ 1060522 w 1180017"/>
                      <a:gd name="connsiteY6" fmla="*/ 86784 h 525223"/>
                      <a:gd name="connsiteX7" fmla="*/ 1180017 w 1180017"/>
                      <a:gd name="connsiteY7" fmla="*/ 214303 h 525223"/>
                      <a:gd name="connsiteX0" fmla="*/ 0 w 1180017"/>
                      <a:gd name="connsiteY0" fmla="*/ 374042 h 535849"/>
                      <a:gd name="connsiteX1" fmla="*/ 74685 w 1180017"/>
                      <a:gd name="connsiteY1" fmla="*/ 469341 h 535849"/>
                      <a:gd name="connsiteX2" fmla="*/ 238125 w 1180017"/>
                      <a:gd name="connsiteY2" fmla="*/ 521680 h 535849"/>
                      <a:gd name="connsiteX3" fmla="*/ 492919 w 1180017"/>
                      <a:gd name="connsiteY3" fmla="*/ 384328 h 535849"/>
                      <a:gd name="connsiteX4" fmla="*/ 657225 w 1180017"/>
                      <a:gd name="connsiteY4" fmla="*/ 86784 h 535849"/>
                      <a:gd name="connsiteX5" fmla="*/ 881279 w 1180017"/>
                      <a:gd name="connsiteY5" fmla="*/ 1771 h 535849"/>
                      <a:gd name="connsiteX6" fmla="*/ 1060522 w 1180017"/>
                      <a:gd name="connsiteY6" fmla="*/ 97410 h 535849"/>
                      <a:gd name="connsiteX7" fmla="*/ 1180017 w 1180017"/>
                      <a:gd name="connsiteY7" fmla="*/ 224929 h 535849"/>
                      <a:gd name="connsiteX0" fmla="*/ 0 w 1180017"/>
                      <a:gd name="connsiteY0" fmla="*/ 372271 h 534078"/>
                      <a:gd name="connsiteX1" fmla="*/ 74685 w 1180017"/>
                      <a:gd name="connsiteY1" fmla="*/ 467570 h 534078"/>
                      <a:gd name="connsiteX2" fmla="*/ 238125 w 1180017"/>
                      <a:gd name="connsiteY2" fmla="*/ 519909 h 534078"/>
                      <a:gd name="connsiteX3" fmla="*/ 492919 w 1180017"/>
                      <a:gd name="connsiteY3" fmla="*/ 382557 h 534078"/>
                      <a:gd name="connsiteX4" fmla="*/ 657225 w 1180017"/>
                      <a:gd name="connsiteY4" fmla="*/ 85013 h 534078"/>
                      <a:gd name="connsiteX5" fmla="*/ 881279 w 1180017"/>
                      <a:gd name="connsiteY5" fmla="*/ 0 h 534078"/>
                      <a:gd name="connsiteX6" fmla="*/ 1075459 w 1180017"/>
                      <a:gd name="connsiteY6" fmla="*/ 85013 h 534078"/>
                      <a:gd name="connsiteX7" fmla="*/ 1180017 w 1180017"/>
                      <a:gd name="connsiteY7" fmla="*/ 223158 h 534078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92919 w 1180017"/>
                      <a:gd name="connsiteY4" fmla="*/ 382557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21680"/>
                      <a:gd name="connsiteX1" fmla="*/ 74685 w 1180017"/>
                      <a:gd name="connsiteY1" fmla="*/ 467570 h 521680"/>
                      <a:gd name="connsiteX2" fmla="*/ 238125 w 1180017"/>
                      <a:gd name="connsiteY2" fmla="*/ 519909 h 521680"/>
                      <a:gd name="connsiteX3" fmla="*/ 388360 w 1180017"/>
                      <a:gd name="connsiteY3" fmla="*/ 478196 h 521680"/>
                      <a:gd name="connsiteX4" fmla="*/ 448108 w 1180017"/>
                      <a:gd name="connsiteY4" fmla="*/ 369523 h 521680"/>
                      <a:gd name="connsiteX5" fmla="*/ 657225 w 1180017"/>
                      <a:gd name="connsiteY5" fmla="*/ 85013 h 521680"/>
                      <a:gd name="connsiteX6" fmla="*/ 881279 w 1180017"/>
                      <a:gd name="connsiteY6" fmla="*/ 0 h 521680"/>
                      <a:gd name="connsiteX7" fmla="*/ 1075459 w 1180017"/>
                      <a:gd name="connsiteY7" fmla="*/ 85013 h 521680"/>
                      <a:gd name="connsiteX8" fmla="*/ 1180017 w 1180017"/>
                      <a:gd name="connsiteY8" fmla="*/ 223158 h 521680"/>
                      <a:gd name="connsiteX0" fmla="*/ 0 w 1180017"/>
                      <a:gd name="connsiteY0" fmla="*/ 372271 h 519948"/>
                      <a:gd name="connsiteX1" fmla="*/ 74685 w 1180017"/>
                      <a:gd name="connsiteY1" fmla="*/ 467570 h 519948"/>
                      <a:gd name="connsiteX2" fmla="*/ 238125 w 1180017"/>
                      <a:gd name="connsiteY2" fmla="*/ 519909 h 519948"/>
                      <a:gd name="connsiteX3" fmla="*/ 358486 w 1180017"/>
                      <a:gd name="connsiteY3" fmla="*/ 467338 h 519948"/>
                      <a:gd name="connsiteX4" fmla="*/ 448108 w 1180017"/>
                      <a:gd name="connsiteY4" fmla="*/ 369523 h 519948"/>
                      <a:gd name="connsiteX5" fmla="*/ 657225 w 1180017"/>
                      <a:gd name="connsiteY5" fmla="*/ 85013 h 519948"/>
                      <a:gd name="connsiteX6" fmla="*/ 881279 w 1180017"/>
                      <a:gd name="connsiteY6" fmla="*/ 0 h 519948"/>
                      <a:gd name="connsiteX7" fmla="*/ 1075459 w 1180017"/>
                      <a:gd name="connsiteY7" fmla="*/ 85013 h 519948"/>
                      <a:gd name="connsiteX8" fmla="*/ 1180017 w 1180017"/>
                      <a:gd name="connsiteY8" fmla="*/ 223158 h 519948"/>
                      <a:gd name="connsiteX0" fmla="*/ 0 w 1279737"/>
                      <a:gd name="connsiteY0" fmla="*/ 372271 h 519948"/>
                      <a:gd name="connsiteX1" fmla="*/ 74685 w 1279737"/>
                      <a:gd name="connsiteY1" fmla="*/ 467570 h 519948"/>
                      <a:gd name="connsiteX2" fmla="*/ 238125 w 1279737"/>
                      <a:gd name="connsiteY2" fmla="*/ 519909 h 519948"/>
                      <a:gd name="connsiteX3" fmla="*/ 358486 w 1279737"/>
                      <a:gd name="connsiteY3" fmla="*/ 467338 h 519948"/>
                      <a:gd name="connsiteX4" fmla="*/ 448108 w 1279737"/>
                      <a:gd name="connsiteY4" fmla="*/ 369523 h 519948"/>
                      <a:gd name="connsiteX5" fmla="*/ 657225 w 1279737"/>
                      <a:gd name="connsiteY5" fmla="*/ 85013 h 519948"/>
                      <a:gd name="connsiteX6" fmla="*/ 881279 w 1279737"/>
                      <a:gd name="connsiteY6" fmla="*/ 0 h 519948"/>
                      <a:gd name="connsiteX7" fmla="*/ 1075459 w 1279737"/>
                      <a:gd name="connsiteY7" fmla="*/ 85013 h 519948"/>
                      <a:gd name="connsiteX8" fmla="*/ 1279737 w 1279737"/>
                      <a:gd name="connsiteY8" fmla="*/ 239103 h 519948"/>
                      <a:gd name="connsiteX0" fmla="*/ 0 w 1279737"/>
                      <a:gd name="connsiteY0" fmla="*/ 373760 h 521437"/>
                      <a:gd name="connsiteX1" fmla="*/ 74685 w 1279737"/>
                      <a:gd name="connsiteY1" fmla="*/ 469059 h 521437"/>
                      <a:gd name="connsiteX2" fmla="*/ 238125 w 1279737"/>
                      <a:gd name="connsiteY2" fmla="*/ 521398 h 521437"/>
                      <a:gd name="connsiteX3" fmla="*/ 358486 w 1279737"/>
                      <a:gd name="connsiteY3" fmla="*/ 468827 h 521437"/>
                      <a:gd name="connsiteX4" fmla="*/ 448108 w 1279737"/>
                      <a:gd name="connsiteY4" fmla="*/ 371012 h 521437"/>
                      <a:gd name="connsiteX5" fmla="*/ 657225 w 1279737"/>
                      <a:gd name="connsiteY5" fmla="*/ 86502 h 521437"/>
                      <a:gd name="connsiteX6" fmla="*/ 881279 w 1279737"/>
                      <a:gd name="connsiteY6" fmla="*/ 1489 h 521437"/>
                      <a:gd name="connsiteX7" fmla="*/ 1130157 w 1279737"/>
                      <a:gd name="connsiteY7" fmla="*/ 77567 h 521437"/>
                      <a:gd name="connsiteX8" fmla="*/ 1279737 w 1279737"/>
                      <a:gd name="connsiteY8" fmla="*/ 240592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58486 w 1312976"/>
                      <a:gd name="connsiteY3" fmla="*/ 468827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48108 w 1312976"/>
                      <a:gd name="connsiteY4" fmla="*/ 371012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881279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1437"/>
                      <a:gd name="connsiteX1" fmla="*/ 74685 w 1312976"/>
                      <a:gd name="connsiteY1" fmla="*/ 469059 h 521437"/>
                      <a:gd name="connsiteX2" fmla="*/ 238125 w 1312976"/>
                      <a:gd name="connsiteY2" fmla="*/ 521398 h 521437"/>
                      <a:gd name="connsiteX3" fmla="*/ 382259 w 1312976"/>
                      <a:gd name="connsiteY3" fmla="*/ 468828 h 521437"/>
                      <a:gd name="connsiteX4" fmla="*/ 465358 w 1312976"/>
                      <a:gd name="connsiteY4" fmla="*/ 371013 h 521437"/>
                      <a:gd name="connsiteX5" fmla="*/ 657225 w 1312976"/>
                      <a:gd name="connsiteY5" fmla="*/ 86502 h 521437"/>
                      <a:gd name="connsiteX6" fmla="*/ 913397 w 1312976"/>
                      <a:gd name="connsiteY6" fmla="*/ 1489 h 521437"/>
                      <a:gd name="connsiteX7" fmla="*/ 1130157 w 1312976"/>
                      <a:gd name="connsiteY7" fmla="*/ 77567 h 521437"/>
                      <a:gd name="connsiteX8" fmla="*/ 1312976 w 1312976"/>
                      <a:gd name="connsiteY8" fmla="*/ 240593 h 521437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36016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  <a:gd name="connsiteX0" fmla="*/ 0 w 1312976"/>
                      <a:gd name="connsiteY0" fmla="*/ 373760 h 512340"/>
                      <a:gd name="connsiteX1" fmla="*/ 74685 w 1312976"/>
                      <a:gd name="connsiteY1" fmla="*/ 469059 h 512340"/>
                      <a:gd name="connsiteX2" fmla="*/ 218647 w 1312976"/>
                      <a:gd name="connsiteY2" fmla="*/ 512301 h 512340"/>
                      <a:gd name="connsiteX3" fmla="*/ 382259 w 1312976"/>
                      <a:gd name="connsiteY3" fmla="*/ 468828 h 512340"/>
                      <a:gd name="connsiteX4" fmla="*/ 465358 w 1312976"/>
                      <a:gd name="connsiteY4" fmla="*/ 371013 h 512340"/>
                      <a:gd name="connsiteX5" fmla="*/ 657225 w 1312976"/>
                      <a:gd name="connsiteY5" fmla="*/ 86502 h 512340"/>
                      <a:gd name="connsiteX6" fmla="*/ 913397 w 1312976"/>
                      <a:gd name="connsiteY6" fmla="*/ 1489 h 512340"/>
                      <a:gd name="connsiteX7" fmla="*/ 1130157 w 1312976"/>
                      <a:gd name="connsiteY7" fmla="*/ 77567 h 512340"/>
                      <a:gd name="connsiteX8" fmla="*/ 1312976 w 1312976"/>
                      <a:gd name="connsiteY8" fmla="*/ 240593 h 512340"/>
                      <a:gd name="connsiteX0" fmla="*/ 0 w 1312976"/>
                      <a:gd name="connsiteY0" fmla="*/ 373760 h 523208"/>
                      <a:gd name="connsiteX1" fmla="*/ 74685 w 1312976"/>
                      <a:gd name="connsiteY1" fmla="*/ 469059 h 523208"/>
                      <a:gd name="connsiteX2" fmla="*/ 218647 w 1312976"/>
                      <a:gd name="connsiteY2" fmla="*/ 523169 h 523208"/>
                      <a:gd name="connsiteX3" fmla="*/ 382259 w 1312976"/>
                      <a:gd name="connsiteY3" fmla="*/ 468828 h 523208"/>
                      <a:gd name="connsiteX4" fmla="*/ 465358 w 1312976"/>
                      <a:gd name="connsiteY4" fmla="*/ 371013 h 523208"/>
                      <a:gd name="connsiteX5" fmla="*/ 657225 w 1312976"/>
                      <a:gd name="connsiteY5" fmla="*/ 86502 h 523208"/>
                      <a:gd name="connsiteX6" fmla="*/ 913397 w 1312976"/>
                      <a:gd name="connsiteY6" fmla="*/ 1489 h 523208"/>
                      <a:gd name="connsiteX7" fmla="*/ 1130157 w 1312976"/>
                      <a:gd name="connsiteY7" fmla="*/ 77567 h 523208"/>
                      <a:gd name="connsiteX8" fmla="*/ 1312976 w 1312976"/>
                      <a:gd name="connsiteY8" fmla="*/ 240593 h 52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2976" h="523208">
                        <a:moveTo>
                          <a:pt x="0" y="373760"/>
                        </a:moveTo>
                        <a:cubicBezTo>
                          <a:pt x="15633" y="387424"/>
                          <a:pt x="38244" y="444157"/>
                          <a:pt x="74685" y="469059"/>
                        </a:cubicBezTo>
                        <a:cubicBezTo>
                          <a:pt x="111126" y="493961"/>
                          <a:pt x="167385" y="523208"/>
                          <a:pt x="218647" y="523169"/>
                        </a:cubicBezTo>
                        <a:cubicBezTo>
                          <a:pt x="269909" y="523131"/>
                          <a:pt x="341141" y="494187"/>
                          <a:pt x="382259" y="468828"/>
                        </a:cubicBezTo>
                        <a:cubicBezTo>
                          <a:pt x="423378" y="443469"/>
                          <a:pt x="419530" y="434734"/>
                          <a:pt x="465358" y="371013"/>
                        </a:cubicBezTo>
                        <a:cubicBezTo>
                          <a:pt x="511186" y="307292"/>
                          <a:pt x="582552" y="148089"/>
                          <a:pt x="657225" y="86502"/>
                        </a:cubicBezTo>
                        <a:cubicBezTo>
                          <a:pt x="731898" y="24915"/>
                          <a:pt x="834575" y="2978"/>
                          <a:pt x="913397" y="1489"/>
                        </a:cubicBezTo>
                        <a:cubicBezTo>
                          <a:pt x="992219" y="0"/>
                          <a:pt x="1063560" y="37716"/>
                          <a:pt x="1130157" y="77567"/>
                        </a:cubicBezTo>
                        <a:cubicBezTo>
                          <a:pt x="1196754" y="117418"/>
                          <a:pt x="1299444" y="223708"/>
                          <a:pt x="1312976" y="240593"/>
                        </a:cubicBezTo>
                      </a:path>
                    </a:pathLst>
                  </a:cu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sz="1000">
                      <a:cs typeface="Arial" pitchFamily="34" charset="0"/>
                    </a:endParaRPr>
                  </a:p>
                </p:txBody>
              </p:sp>
              <p:sp>
                <p:nvSpPr>
                  <p:cNvPr id="481" name="Ellipse 480"/>
                  <p:cNvSpPr/>
                  <p:nvPr/>
                </p:nvSpPr>
                <p:spPr>
                  <a:xfrm>
                    <a:off x="796624" y="4221088"/>
                    <a:ext cx="75244" cy="72000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0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476" name="Connecteur droit 475"/>
              <p:cNvCxnSpPr>
                <a:stCxn id="409" idx="5"/>
                <a:endCxn id="481" idx="1"/>
              </p:cNvCxnSpPr>
              <p:nvPr/>
            </p:nvCxnSpPr>
            <p:spPr>
              <a:xfrm>
                <a:off x="1809394" y="5409161"/>
                <a:ext cx="212737" cy="151868"/>
              </a:xfrm>
              <a:prstGeom prst="line">
                <a:avLst/>
              </a:prstGeom>
              <a:ln w="28575">
                <a:solidFill>
                  <a:srgbClr val="00206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necteur droit 476"/>
              <p:cNvCxnSpPr>
                <a:stCxn id="478" idx="4"/>
                <a:endCxn id="412" idx="5"/>
              </p:cNvCxnSpPr>
              <p:nvPr/>
            </p:nvCxnSpPr>
            <p:spPr>
              <a:xfrm>
                <a:off x="7459269" y="4691144"/>
                <a:ext cx="242927" cy="992806"/>
              </a:xfrm>
              <a:prstGeom prst="line">
                <a:avLst/>
              </a:prstGeom>
              <a:ln w="28575">
                <a:solidFill>
                  <a:srgbClr val="00206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1" name="ZoneTexte 420"/>
            <p:cNvSpPr txBox="1"/>
            <p:nvPr/>
          </p:nvSpPr>
          <p:spPr>
            <a:xfrm>
              <a:off x="4585094" y="4516229"/>
              <a:ext cx="6254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i="1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T</a:t>
              </a:r>
              <a:r>
                <a:rPr lang="fr-FR" sz="800" b="1" i="1" baseline="-25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AL</a:t>
              </a:r>
              <a:r>
                <a:rPr lang="fr-FR" sz="800" b="1" i="1" baseline="30000" dirty="0" err="1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h</a:t>
              </a:r>
              <a:r>
                <a:rPr lang="fr-FR" sz="800" b="1" i="1" dirty="0" smtClean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(1h,i)</a:t>
              </a:r>
              <a:endParaRPr lang="fr-FR" sz="800" b="1" i="1" dirty="0">
                <a:solidFill>
                  <a:srgbClr val="002060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198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21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732" t="17292" r="7233" b="14314"/>
          <a:stretch>
            <a:fillRect/>
          </a:stretch>
        </p:blipFill>
        <p:spPr bwMode="auto">
          <a:xfrm>
            <a:off x="538199" y="2448227"/>
            <a:ext cx="8067603" cy="430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22</a:t>
            </a:fld>
            <a:endParaRPr lang="fr-FR" altLang="fr-FR" dirty="0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fr-FR" sz="2200" b="1" dirty="0" smtClean="0">
                <a:latin typeface="Calibri" pitchFamily="34" charset="0"/>
              </a:rPr>
              <a:t>	</a:t>
            </a:r>
            <a:r>
              <a:rPr lang="fr-FR" sz="2200" b="1" dirty="0" err="1" smtClean="0">
                <a:latin typeface="Calibri" pitchFamily="34" charset="0"/>
              </a:rPr>
              <a:t>Evaluated</a:t>
            </a:r>
            <a:r>
              <a:rPr lang="fr-FR" sz="2200" dirty="0" smtClean="0">
                <a:latin typeface="Calibri" pitchFamily="34" charset="0"/>
              </a:rPr>
              <a:t> in a </a:t>
            </a:r>
            <a:r>
              <a:rPr lang="fr-FR" sz="2200" dirty="0" err="1" smtClean="0">
                <a:latin typeface="Calibri" pitchFamily="34" charset="0"/>
              </a:rPr>
              <a:t>recent</a:t>
            </a:r>
            <a:r>
              <a:rPr lang="fr-FR" sz="2200" dirty="0" smtClean="0">
                <a:latin typeface="Calibri" pitchFamily="34" charset="0"/>
              </a:rPr>
              <a:t> </a:t>
            </a:r>
            <a:r>
              <a:rPr lang="fr-FR" sz="2200" dirty="0" err="1" smtClean="0">
                <a:latin typeface="Calibri" pitchFamily="34" charset="0"/>
              </a:rPr>
              <a:t>paper</a:t>
            </a:r>
            <a:r>
              <a:rPr lang="fr-FR" sz="2200" dirty="0" smtClean="0">
                <a:latin typeface="Calibri" pitchFamily="34" charset="0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sz="2200" dirty="0" smtClean="0">
                <a:latin typeface="Calibri" pitchFamily="34" charset="0"/>
              </a:rPr>
              <a:t>	</a:t>
            </a:r>
            <a:r>
              <a:rPr lang="fr-FR" dirty="0" err="1" smtClean="0">
                <a:latin typeface="Calibri" pitchFamily="34" charset="0"/>
              </a:rPr>
              <a:t>Verfaillie</a:t>
            </a:r>
            <a:r>
              <a:rPr lang="fr-FR" dirty="0" smtClean="0">
                <a:latin typeface="Calibri" pitchFamily="34" charset="0"/>
              </a:rPr>
              <a:t>, D., </a:t>
            </a:r>
            <a:r>
              <a:rPr lang="fr-FR" dirty="0" err="1" smtClean="0">
                <a:latin typeface="Calibri" pitchFamily="34" charset="0"/>
              </a:rPr>
              <a:t>Déqué</a:t>
            </a:r>
            <a:r>
              <a:rPr lang="fr-FR" dirty="0" smtClean="0">
                <a:latin typeface="Calibri" pitchFamily="34" charset="0"/>
              </a:rPr>
              <a:t>, M., Morin, S., and </a:t>
            </a:r>
            <a:r>
              <a:rPr lang="fr-FR" dirty="0" err="1" smtClean="0">
                <a:latin typeface="Calibri" pitchFamily="34" charset="0"/>
              </a:rPr>
              <a:t>Lafaysse</a:t>
            </a:r>
            <a:r>
              <a:rPr lang="fr-FR" dirty="0" smtClean="0">
                <a:latin typeface="Calibri" pitchFamily="34" charset="0"/>
              </a:rPr>
              <a:t>, M.: The </a:t>
            </a:r>
            <a:r>
              <a:rPr lang="fr-FR" dirty="0" err="1" smtClean="0">
                <a:latin typeface="Calibri" pitchFamily="34" charset="0"/>
              </a:rPr>
              <a:t>method</a:t>
            </a:r>
            <a:r>
              <a:rPr lang="fr-FR" dirty="0" smtClean="0">
                <a:latin typeface="Calibri" pitchFamily="34" charset="0"/>
              </a:rPr>
              <a:t> ADAMONT v1.0 for </a:t>
            </a:r>
            <a:r>
              <a:rPr lang="fr-FR" dirty="0" err="1" smtClean="0">
                <a:latin typeface="Calibri" pitchFamily="34" charset="0"/>
              </a:rPr>
              <a:t>statistical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adjustment</a:t>
            </a:r>
            <a:r>
              <a:rPr lang="fr-FR" dirty="0" smtClean="0">
                <a:latin typeface="Calibri" pitchFamily="34" charset="0"/>
              </a:rPr>
              <a:t> of </a:t>
            </a:r>
            <a:r>
              <a:rPr lang="fr-FR" dirty="0" err="1" smtClean="0">
                <a:latin typeface="Calibri" pitchFamily="34" charset="0"/>
              </a:rPr>
              <a:t>climate</a:t>
            </a:r>
            <a:r>
              <a:rPr lang="fr-FR" dirty="0" smtClean="0">
                <a:latin typeface="Calibri" pitchFamily="34" charset="0"/>
              </a:rPr>
              <a:t> projections applicable to </a:t>
            </a:r>
            <a:r>
              <a:rPr lang="fr-FR" dirty="0" err="1" smtClean="0">
                <a:latin typeface="Calibri" pitchFamily="34" charset="0"/>
              </a:rPr>
              <a:t>energy</a:t>
            </a:r>
            <a:r>
              <a:rPr lang="fr-FR" dirty="0" smtClean="0">
                <a:latin typeface="Calibri" pitchFamily="34" charset="0"/>
              </a:rPr>
              <a:t> balance land surface </a:t>
            </a:r>
            <a:r>
              <a:rPr lang="fr-FR" dirty="0" err="1" smtClean="0">
                <a:latin typeface="Calibri" pitchFamily="34" charset="0"/>
              </a:rPr>
              <a:t>models</a:t>
            </a:r>
            <a:r>
              <a:rPr lang="fr-FR" dirty="0" smtClean="0">
                <a:latin typeface="Calibri" pitchFamily="34" charset="0"/>
              </a:rPr>
              <a:t>, </a:t>
            </a:r>
            <a:r>
              <a:rPr lang="fr-FR" dirty="0" err="1" smtClean="0">
                <a:latin typeface="Calibri" pitchFamily="34" charset="0"/>
              </a:rPr>
              <a:t>Geosci</a:t>
            </a:r>
            <a:r>
              <a:rPr lang="fr-FR" dirty="0" smtClean="0">
                <a:latin typeface="Calibri" pitchFamily="34" charset="0"/>
              </a:rPr>
              <a:t>. Model </a:t>
            </a:r>
            <a:r>
              <a:rPr lang="fr-FR" dirty="0" err="1" smtClean="0">
                <a:latin typeface="Calibri" pitchFamily="34" charset="0"/>
              </a:rPr>
              <a:t>Dev</a:t>
            </a:r>
            <a:r>
              <a:rPr lang="fr-FR" dirty="0" smtClean="0">
                <a:latin typeface="Calibri" pitchFamily="34" charset="0"/>
              </a:rPr>
              <a:t>., 10, 4257-4283, https://doi.org/10.5194/gmd-10-4257-2017, 2017.</a:t>
            </a:r>
            <a:endParaRPr lang="fr-F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b="1" dirty="0" smtClean="0">
                <a:latin typeface="Calibri" pitchFamily="34" charset="0"/>
              </a:rPr>
              <a:t>13 </a:t>
            </a:r>
            <a:r>
              <a:rPr lang="fr-FR" sz="2200" b="1" dirty="0">
                <a:latin typeface="Calibri" pitchFamily="34" charset="0"/>
              </a:rPr>
              <a:t>GCM/RCM pairs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covering</a:t>
            </a:r>
            <a:r>
              <a:rPr lang="fr-FR" sz="2200" dirty="0">
                <a:latin typeface="Calibri" pitchFamily="34" charset="0"/>
              </a:rPr>
              <a:t> RCP4.5 and RCP8.5 (4 </a:t>
            </a:r>
            <a:r>
              <a:rPr lang="fr-FR" sz="2200" dirty="0" err="1">
                <a:latin typeface="Calibri" pitchFamily="34" charset="0"/>
              </a:rPr>
              <a:t>feature</a:t>
            </a:r>
            <a:r>
              <a:rPr lang="fr-FR" sz="2200" dirty="0">
                <a:latin typeface="Calibri" pitchFamily="34" charset="0"/>
              </a:rPr>
              <a:t> RCP2.6</a:t>
            </a:r>
            <a:r>
              <a:rPr lang="fr-FR" sz="2200" dirty="0" smtClean="0">
                <a:latin typeface="Calibri" pitchFamily="34" charset="0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200" dirty="0" smtClean="0">
                <a:latin typeface="Calibri" pitchFamily="34" charset="0"/>
              </a:rPr>
              <a:t>HIST: 1950-2005, RCP: 2005-2100 </a:t>
            </a:r>
            <a:r>
              <a:rPr lang="en-GB" sz="22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GB" sz="2200" dirty="0" smtClean="0">
                <a:latin typeface="Calibri" pitchFamily="34" charset="0"/>
              </a:rPr>
              <a:t>3500+ simulation years</a:t>
            </a:r>
          </a:p>
        </p:txBody>
      </p:sp>
      <p:pic>
        <p:nvPicPr>
          <p:cNvPr id="62506" name="Picture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075" y="2079784"/>
            <a:ext cx="565785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507" name="Rectangle 15"/>
          <p:cNvSpPr>
            <a:spLocks noChangeArrowheads="1"/>
          </p:cNvSpPr>
          <p:nvPr/>
        </p:nvSpPr>
        <p:spPr bwMode="auto">
          <a:xfrm>
            <a:off x="107950" y="4579732"/>
            <a:ext cx="88915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>
                <a:latin typeface="Calibri" pitchFamily="34" charset="0"/>
              </a:rPr>
              <a:t>Use of </a:t>
            </a:r>
            <a:r>
              <a:rPr lang="fr-FR" sz="2200" b="1" dirty="0">
                <a:latin typeface="Calibri" pitchFamily="34" charset="0"/>
              </a:rPr>
              <a:t>ISBA-Crocus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smtClean="0">
                <a:latin typeface="Calibri" pitchFamily="34" charset="0"/>
              </a:rPr>
              <a:t>model </a:t>
            </a:r>
            <a:r>
              <a:rPr lang="fr-FR" sz="2200" dirty="0">
                <a:latin typeface="Calibri" pitchFamily="34" charset="0"/>
              </a:rPr>
              <a:t>to </a:t>
            </a:r>
            <a:r>
              <a:rPr lang="fr-FR" sz="2200" dirty="0" err="1">
                <a:latin typeface="Calibri" pitchFamily="34" charset="0"/>
              </a:rPr>
              <a:t>compute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snow</a:t>
            </a:r>
            <a:r>
              <a:rPr lang="fr-FR" sz="2200" dirty="0">
                <a:latin typeface="Calibri" pitchFamily="34" charset="0"/>
              </a:rPr>
              <a:t> conditions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err="1">
                <a:latin typeface="Calibri" pitchFamily="34" charset="0"/>
              </a:rPr>
              <a:t>Definition</a:t>
            </a:r>
            <a:r>
              <a:rPr lang="fr-FR" sz="2200" dirty="0">
                <a:latin typeface="Calibri" pitchFamily="34" charset="0"/>
              </a:rPr>
              <a:t> of </a:t>
            </a:r>
            <a:r>
              <a:rPr lang="fr-FR" sz="2200" dirty="0" err="1">
                <a:latin typeface="Calibri" pitchFamily="34" charset="0"/>
              </a:rPr>
              <a:t>annual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scale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b="1" dirty="0" err="1">
                <a:latin typeface="Calibri" pitchFamily="34" charset="0"/>
              </a:rPr>
              <a:t>indicators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 smtClean="0">
                <a:latin typeface="Calibri" pitchFamily="34" charset="0"/>
              </a:rPr>
              <a:t>characterising</a:t>
            </a:r>
            <a:r>
              <a:rPr lang="fr-FR" sz="2200" dirty="0" smtClean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atmospheric</a:t>
            </a:r>
            <a:r>
              <a:rPr lang="fr-FR" sz="2200" dirty="0">
                <a:latin typeface="Calibri" pitchFamily="34" charset="0"/>
              </a:rPr>
              <a:t> and </a:t>
            </a:r>
            <a:r>
              <a:rPr lang="fr-FR" sz="2200" dirty="0" err="1">
                <a:latin typeface="Calibri" pitchFamily="34" charset="0"/>
              </a:rPr>
              <a:t>snow</a:t>
            </a:r>
            <a:r>
              <a:rPr lang="fr-FR" sz="2200" dirty="0">
                <a:latin typeface="Calibri" pitchFamily="34" charset="0"/>
              </a:rPr>
              <a:t> conditions (</a:t>
            </a:r>
            <a:r>
              <a:rPr lang="fr-FR" sz="2200" dirty="0" err="1">
                <a:latin typeface="Calibri" pitchFamily="34" charset="0"/>
              </a:rPr>
              <a:t>mean</a:t>
            </a:r>
            <a:r>
              <a:rPr lang="fr-FR" sz="2200" dirty="0">
                <a:latin typeface="Calibri" pitchFamily="34" charset="0"/>
              </a:rPr>
              <a:t>, </a:t>
            </a:r>
            <a:r>
              <a:rPr lang="fr-FR" sz="2200" dirty="0" err="1">
                <a:latin typeface="Calibri" pitchFamily="34" charset="0"/>
              </a:rPr>
              <a:t>days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above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threshold</a:t>
            </a:r>
            <a:r>
              <a:rPr lang="fr-FR" sz="2200" dirty="0">
                <a:latin typeface="Calibri" pitchFamily="34" charset="0"/>
              </a:rPr>
              <a:t> etc.)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err="1">
                <a:latin typeface="Calibri" pitchFamily="34" charset="0"/>
              </a:rPr>
              <a:t>Statistical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framework</a:t>
            </a:r>
            <a:r>
              <a:rPr lang="fr-FR" sz="2200" dirty="0">
                <a:latin typeface="Calibri" pitchFamily="34" charset="0"/>
              </a:rPr>
              <a:t> to </a:t>
            </a:r>
            <a:r>
              <a:rPr lang="fr-FR" sz="2200" dirty="0" err="1">
                <a:latin typeface="Calibri" pitchFamily="34" charset="0"/>
              </a:rPr>
              <a:t>handle</a:t>
            </a:r>
            <a:r>
              <a:rPr lang="fr-FR" sz="2200" dirty="0">
                <a:latin typeface="Calibri" pitchFamily="34" charset="0"/>
              </a:rPr>
              <a:t> multi-scenario multi-</a:t>
            </a:r>
            <a:r>
              <a:rPr lang="fr-FR" sz="2200" dirty="0" err="1">
                <a:latin typeface="Calibri" pitchFamily="34" charset="0"/>
              </a:rPr>
              <a:t>annual</a:t>
            </a:r>
            <a:r>
              <a:rPr lang="fr-FR" sz="2200" dirty="0">
                <a:latin typeface="Calibri" pitchFamily="34" charset="0"/>
              </a:rPr>
              <a:t> multi-GCM/RCM pairs (+ </a:t>
            </a:r>
            <a:r>
              <a:rPr lang="fr-FR" sz="2200" dirty="0" err="1">
                <a:latin typeface="Calibri" pitchFamily="34" charset="0"/>
              </a:rPr>
              <a:t>multiphysics</a:t>
            </a:r>
            <a:r>
              <a:rPr lang="fr-FR" sz="2200" dirty="0">
                <a:latin typeface="Calibri" pitchFamily="34" charset="0"/>
              </a:rPr>
              <a:t> Crocus version, not </a:t>
            </a:r>
            <a:r>
              <a:rPr lang="fr-FR" sz="2200" dirty="0" err="1">
                <a:latin typeface="Calibri" pitchFamily="34" charset="0"/>
              </a:rPr>
              <a:t>shown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here</a:t>
            </a:r>
            <a:r>
              <a:rPr lang="fr-FR" sz="2200" dirty="0">
                <a:latin typeface="Calibri" pitchFamily="34" charset="0"/>
              </a:rPr>
              <a:t>)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23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results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4C2F55F-83B2-4972-98A9-D533273FA018}" type="slidenum">
              <a:rPr lang="fr-FR" altLang="fr-FR" sz="1400"/>
              <a:pPr algn="r"/>
              <a:t>24</a:t>
            </a:fld>
            <a:endParaRPr lang="fr-FR" altLang="fr-FR" sz="1400" dirty="0"/>
          </a:p>
        </p:txBody>
      </p:sp>
      <p:sp>
        <p:nvSpPr>
          <p:cNvPr id="2764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14793" y="1297790"/>
            <a:ext cx="4002374" cy="3768881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altLang="fr-FR" sz="2400" b="1" dirty="0" err="1" smtClean="0">
                <a:latin typeface="Calibri" pitchFamily="34" charset="0"/>
              </a:rPr>
              <a:t>Climate</a:t>
            </a:r>
            <a:r>
              <a:rPr lang="fr-FR" altLang="fr-FR" sz="2400" b="1" dirty="0" smtClean="0">
                <a:latin typeface="Calibri" pitchFamily="34" charset="0"/>
              </a:rPr>
              <a:t> projections for </a:t>
            </a:r>
            <a:r>
              <a:rPr lang="fr-FR" altLang="fr-FR" sz="2400" b="1" dirty="0" err="1" smtClean="0">
                <a:latin typeface="Calibri" pitchFamily="34" charset="0"/>
              </a:rPr>
              <a:t>natural</a:t>
            </a:r>
            <a:r>
              <a:rPr lang="fr-FR" altLang="fr-FR" sz="2400" b="1" dirty="0" smtClean="0">
                <a:latin typeface="Calibri" pitchFamily="34" charset="0"/>
              </a:rPr>
              <a:t> </a:t>
            </a:r>
            <a:r>
              <a:rPr lang="fr-FR" altLang="fr-FR" sz="2400" b="1" dirty="0" err="1" smtClean="0">
                <a:latin typeface="Calibri" pitchFamily="34" charset="0"/>
              </a:rPr>
              <a:t>snow</a:t>
            </a:r>
            <a:r>
              <a:rPr lang="fr-FR" altLang="fr-FR" sz="2400" b="1" dirty="0" smtClean="0">
                <a:latin typeface="Calibri" pitchFamily="34" charset="0"/>
              </a:rPr>
              <a:t> on the </a:t>
            </a:r>
            <a:r>
              <a:rPr lang="fr-FR" altLang="fr-FR" sz="2400" b="1" dirty="0" err="1" smtClean="0">
                <a:latin typeface="Calibri" pitchFamily="34" charset="0"/>
              </a:rPr>
              <a:t>ground</a:t>
            </a:r>
            <a:r>
              <a:rPr lang="fr-FR" altLang="fr-FR" sz="2400" b="1" dirty="0" smtClean="0">
                <a:latin typeface="Calibri" pitchFamily="34" charset="0"/>
              </a:rPr>
              <a:t/>
            </a:r>
            <a:br>
              <a:rPr lang="fr-FR" altLang="fr-FR" sz="2400" b="1" dirty="0" smtClean="0">
                <a:latin typeface="Calibri" pitchFamily="34" charset="0"/>
              </a:rPr>
            </a:br>
            <a:r>
              <a:rPr lang="fr-FR" altLang="fr-FR" sz="2400" b="1" dirty="0" smtClean="0">
                <a:latin typeface="Calibri" pitchFamily="34" charset="0"/>
              </a:rPr>
              <a:t/>
            </a:r>
            <a:br>
              <a:rPr lang="fr-FR" altLang="fr-FR" sz="2400" b="1" dirty="0" smtClean="0">
                <a:latin typeface="Calibri" pitchFamily="34" charset="0"/>
              </a:rPr>
            </a:br>
            <a:r>
              <a:rPr lang="fr-FR" altLang="fr-FR" sz="2000" dirty="0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Sustained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interannual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variability</a:t>
            </a:r>
            <a:r>
              <a:rPr lang="fr-FR" altLang="fr-FR" sz="2000" dirty="0" smtClean="0">
                <a:latin typeface="Calibri" pitchFamily="34" charset="0"/>
              </a:rPr>
              <a:t/>
            </a:r>
            <a:br>
              <a:rPr lang="fr-FR" altLang="fr-FR" sz="2000" dirty="0" smtClean="0">
                <a:latin typeface="Calibri" pitchFamily="34" charset="0"/>
              </a:rPr>
            </a:br>
            <a:r>
              <a:rPr lang="fr-FR" altLang="fr-FR" sz="2000" dirty="0" smtClean="0">
                <a:latin typeface="Calibri" pitchFamily="34" charset="0"/>
              </a:rPr>
              <a:t/>
            </a:r>
            <a:br>
              <a:rPr lang="fr-FR" altLang="fr-FR" sz="2000" dirty="0" smtClean="0">
                <a:latin typeface="Calibri" pitchFamily="34" charset="0"/>
              </a:rPr>
            </a:br>
            <a:r>
              <a:rPr lang="fr-FR" altLang="fr-FR" sz="2000" dirty="0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Increased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snow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scarcity</a:t>
            </a:r>
            <a:r>
              <a:rPr lang="fr-FR" altLang="fr-FR" sz="2000" dirty="0" smtClean="0">
                <a:latin typeface="Calibri" pitchFamily="34" charset="0"/>
              </a:rPr>
              <a:t/>
            </a:r>
            <a:br>
              <a:rPr lang="fr-FR" altLang="fr-FR" sz="2000" dirty="0" smtClean="0">
                <a:latin typeface="Calibri" pitchFamily="34" charset="0"/>
              </a:rPr>
            </a:br>
            <a:r>
              <a:rPr lang="fr-FR" altLang="fr-FR" sz="2000" dirty="0" smtClean="0">
                <a:latin typeface="Calibri" pitchFamily="34" charset="0"/>
              </a:rPr>
              <a:t/>
            </a:r>
            <a:br>
              <a:rPr lang="fr-FR" altLang="fr-FR" sz="2000" dirty="0" smtClean="0">
                <a:latin typeface="Calibri" pitchFamily="34" charset="0"/>
              </a:rPr>
            </a:br>
            <a:r>
              <a:rPr lang="fr-FR" altLang="fr-FR" sz="2000" dirty="0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fr-FR" altLang="fr-FR" sz="2000" dirty="0" smtClean="0">
                <a:latin typeface="Calibri" pitchFamily="34" charset="0"/>
              </a:rPr>
              <a:t> RCP </a:t>
            </a:r>
            <a:r>
              <a:rPr lang="fr-FR" altLang="fr-FR" sz="2000" dirty="0" err="1" smtClean="0">
                <a:latin typeface="Calibri" pitchFamily="34" charset="0"/>
              </a:rPr>
              <a:t>differenciation</a:t>
            </a:r>
            <a:r>
              <a:rPr lang="fr-FR" altLang="fr-FR" sz="2000" dirty="0" smtClean="0">
                <a:latin typeface="Calibri" pitchFamily="34" charset="0"/>
              </a:rPr>
              <a:t> </a:t>
            </a:r>
            <a:r>
              <a:rPr lang="fr-FR" altLang="fr-FR" sz="2000" dirty="0" err="1" smtClean="0">
                <a:latin typeface="Calibri" pitchFamily="34" charset="0"/>
              </a:rPr>
              <a:t>after</a:t>
            </a:r>
            <a:r>
              <a:rPr lang="fr-FR" altLang="fr-FR" sz="2000" dirty="0" smtClean="0">
                <a:latin typeface="Calibri" pitchFamily="34" charset="0"/>
              </a:rPr>
              <a:t> 2050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765684" y="0"/>
            <a:ext cx="4032220" cy="6858000"/>
            <a:chOff x="4647700" y="0"/>
            <a:chExt cx="4032220" cy="6858000"/>
          </a:xfrm>
        </p:grpSpPr>
        <p:pic>
          <p:nvPicPr>
            <p:cNvPr id="15" name="Image 14" descr="FigS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7700" y="0"/>
              <a:ext cx="4032220" cy="6858000"/>
            </a:xfrm>
            <a:prstGeom prst="rect">
              <a:avLst/>
            </a:prstGeom>
          </p:spPr>
        </p:pic>
        <p:sp>
          <p:nvSpPr>
            <p:cNvPr id="27653" name="Text Box 13"/>
            <p:cNvSpPr txBox="1">
              <a:spLocks noChangeArrowheads="1"/>
            </p:cNvSpPr>
            <p:nvPr/>
          </p:nvSpPr>
          <p:spPr bwMode="auto">
            <a:xfrm>
              <a:off x="7337052" y="44450"/>
              <a:ext cx="13428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/>
                <a:t>RCP 2.6</a:t>
              </a:r>
            </a:p>
          </p:txBody>
        </p:sp>
      </p:grpSp>
      <p:sp>
        <p:nvSpPr>
          <p:cNvPr id="17" name="Shape 49"/>
          <p:cNvSpPr txBox="1">
            <a:spLocks/>
          </p:cNvSpPr>
          <p:nvPr/>
        </p:nvSpPr>
        <p:spPr>
          <a:xfrm>
            <a:off x="464803" y="217893"/>
            <a:ext cx="3837374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results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65" y="5081495"/>
            <a:ext cx="4173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 err="1" smtClean="0">
                <a:latin typeface="Calibri" pitchFamily="34" charset="0"/>
              </a:rPr>
              <a:t>Verfaillie</a:t>
            </a:r>
            <a:r>
              <a:rPr lang="fr-FR" i="1" dirty="0" smtClean="0">
                <a:latin typeface="Calibri" pitchFamily="34" charset="0"/>
              </a:rPr>
              <a:t>, D., </a:t>
            </a:r>
            <a:r>
              <a:rPr lang="fr-FR" i="1" dirty="0" err="1" smtClean="0">
                <a:latin typeface="Calibri" pitchFamily="34" charset="0"/>
              </a:rPr>
              <a:t>Lafaysse</a:t>
            </a:r>
            <a:r>
              <a:rPr lang="fr-FR" i="1" dirty="0" smtClean="0">
                <a:latin typeface="Calibri" pitchFamily="34" charset="0"/>
              </a:rPr>
              <a:t>, M., </a:t>
            </a:r>
            <a:r>
              <a:rPr lang="fr-FR" i="1" dirty="0" err="1" smtClean="0">
                <a:latin typeface="Calibri" pitchFamily="34" charset="0"/>
              </a:rPr>
              <a:t>Déqué</a:t>
            </a:r>
            <a:r>
              <a:rPr lang="fr-FR" i="1" dirty="0" smtClean="0">
                <a:latin typeface="Calibri" pitchFamily="34" charset="0"/>
              </a:rPr>
              <a:t>, M., Eckert, N., Lejeune, Y., and Morin, S.: Multi-component ensembles of future </a:t>
            </a:r>
            <a:r>
              <a:rPr lang="fr-FR" i="1" dirty="0" err="1" smtClean="0">
                <a:latin typeface="Calibri" pitchFamily="34" charset="0"/>
              </a:rPr>
              <a:t>meteorological</a:t>
            </a:r>
            <a:r>
              <a:rPr lang="fr-FR" i="1" dirty="0" smtClean="0">
                <a:latin typeface="Calibri" pitchFamily="34" charset="0"/>
              </a:rPr>
              <a:t> and </a:t>
            </a:r>
            <a:r>
              <a:rPr lang="fr-FR" i="1" dirty="0" err="1" smtClean="0">
                <a:latin typeface="Calibri" pitchFamily="34" charset="0"/>
              </a:rPr>
              <a:t>natural</a:t>
            </a:r>
            <a:r>
              <a:rPr lang="fr-FR" i="1" dirty="0" smtClean="0">
                <a:latin typeface="Calibri" pitchFamily="34" charset="0"/>
              </a:rPr>
              <a:t> </a:t>
            </a:r>
            <a:r>
              <a:rPr lang="fr-FR" i="1" dirty="0" err="1" smtClean="0">
                <a:latin typeface="Calibri" pitchFamily="34" charset="0"/>
              </a:rPr>
              <a:t>snow</a:t>
            </a:r>
            <a:r>
              <a:rPr lang="fr-FR" i="1" dirty="0" smtClean="0">
                <a:latin typeface="Calibri" pitchFamily="34" charset="0"/>
              </a:rPr>
              <a:t> conditions for 1500 m altitude in the Chartreuse </a:t>
            </a:r>
            <a:r>
              <a:rPr lang="fr-FR" i="1" dirty="0" err="1" smtClean="0">
                <a:latin typeface="Calibri" pitchFamily="34" charset="0"/>
              </a:rPr>
              <a:t>mountain</a:t>
            </a:r>
            <a:r>
              <a:rPr lang="fr-FR" i="1" dirty="0" smtClean="0">
                <a:latin typeface="Calibri" pitchFamily="34" charset="0"/>
              </a:rPr>
              <a:t> range, </a:t>
            </a:r>
            <a:r>
              <a:rPr lang="fr-FR" i="1" dirty="0" err="1" smtClean="0">
                <a:latin typeface="Calibri" pitchFamily="34" charset="0"/>
              </a:rPr>
              <a:t>Northern</a:t>
            </a:r>
            <a:r>
              <a:rPr lang="fr-FR" i="1" dirty="0" smtClean="0">
                <a:latin typeface="Calibri" pitchFamily="34" charset="0"/>
              </a:rPr>
              <a:t> French </a:t>
            </a:r>
            <a:r>
              <a:rPr lang="fr-FR" i="1" dirty="0" err="1" smtClean="0">
                <a:latin typeface="Calibri" pitchFamily="34" charset="0"/>
              </a:rPr>
              <a:t>Alps</a:t>
            </a:r>
            <a:r>
              <a:rPr lang="fr-FR" i="1" dirty="0" smtClean="0">
                <a:latin typeface="Calibri" pitchFamily="34" charset="0"/>
              </a:rPr>
              <a:t>, The </a:t>
            </a:r>
            <a:r>
              <a:rPr lang="fr-FR" i="1" dirty="0" err="1" smtClean="0">
                <a:latin typeface="Calibri" pitchFamily="34" charset="0"/>
              </a:rPr>
              <a:t>Cryosphere</a:t>
            </a:r>
            <a:r>
              <a:rPr lang="fr-FR" i="1" dirty="0" smtClean="0">
                <a:latin typeface="Calibri" pitchFamily="34" charset="0"/>
              </a:rPr>
              <a:t>, 12, 1249-1271, https://doi.org/10.5194/tc-12-1249-2018, 2018.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u numéro de diapositive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91A1BA6-59BE-4DED-B4AF-27D4289A5AE8}" type="slidenum">
              <a:rPr lang="fr-FR" altLang="fr-FR" sz="1400"/>
              <a:pPr algn="r"/>
              <a:t>25</a:t>
            </a:fld>
            <a:endParaRPr lang="fr-FR" altLang="fr-FR" sz="1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4765684" y="0"/>
            <a:ext cx="4032220" cy="6858000"/>
            <a:chOff x="4647700" y="0"/>
            <a:chExt cx="4032220" cy="6858000"/>
          </a:xfrm>
        </p:grpSpPr>
        <p:pic>
          <p:nvPicPr>
            <p:cNvPr id="18" name="Image 17" descr="FigS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7700" y="0"/>
              <a:ext cx="4032220" cy="6858000"/>
            </a:xfrm>
            <a:prstGeom prst="rect">
              <a:avLst/>
            </a:prstGeom>
          </p:spPr>
        </p:pic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7337052" y="44450"/>
              <a:ext cx="13428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/>
                <a:t>RCP </a:t>
              </a:r>
              <a:r>
                <a:rPr lang="fr-FR" sz="2400" dirty="0" smtClean="0"/>
                <a:t>4.5</a:t>
              </a:r>
              <a:endParaRPr lang="fr-FR" sz="2400" dirty="0"/>
            </a:p>
          </p:txBody>
        </p:sp>
      </p:grpSp>
      <p:sp>
        <p:nvSpPr>
          <p:cNvPr id="22" name="Shape 49"/>
          <p:cNvSpPr txBox="1">
            <a:spLocks/>
          </p:cNvSpPr>
          <p:nvPr/>
        </p:nvSpPr>
        <p:spPr>
          <a:xfrm>
            <a:off x="464803" y="217893"/>
            <a:ext cx="3837374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results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314793" y="1297790"/>
            <a:ext cx="4002374" cy="376888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Climate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projections for </a:t>
            </a:r>
            <a:r>
              <a:rPr kumimoji="0" lang="fr-FR" alt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natural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snow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on the </a:t>
            </a:r>
            <a:r>
              <a:rPr kumimoji="0" lang="fr-FR" alt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ground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Sustained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interannual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variability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Increased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snow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scarcity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RCP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differenciation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fr-FR" alt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after</a:t>
            </a: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2050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965" y="5081495"/>
            <a:ext cx="4173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 err="1" smtClean="0">
                <a:latin typeface="Calibri" pitchFamily="34" charset="0"/>
              </a:rPr>
              <a:t>Verfaillie</a:t>
            </a:r>
            <a:r>
              <a:rPr lang="fr-FR" i="1" dirty="0" smtClean="0">
                <a:latin typeface="Calibri" pitchFamily="34" charset="0"/>
              </a:rPr>
              <a:t>, D., </a:t>
            </a:r>
            <a:r>
              <a:rPr lang="fr-FR" i="1" dirty="0" err="1" smtClean="0">
                <a:latin typeface="Calibri" pitchFamily="34" charset="0"/>
              </a:rPr>
              <a:t>Lafaysse</a:t>
            </a:r>
            <a:r>
              <a:rPr lang="fr-FR" i="1" dirty="0" smtClean="0">
                <a:latin typeface="Calibri" pitchFamily="34" charset="0"/>
              </a:rPr>
              <a:t>, M., </a:t>
            </a:r>
            <a:r>
              <a:rPr lang="fr-FR" i="1" dirty="0" err="1" smtClean="0">
                <a:latin typeface="Calibri" pitchFamily="34" charset="0"/>
              </a:rPr>
              <a:t>Déqué</a:t>
            </a:r>
            <a:r>
              <a:rPr lang="fr-FR" i="1" dirty="0" smtClean="0">
                <a:latin typeface="Calibri" pitchFamily="34" charset="0"/>
              </a:rPr>
              <a:t>, M., Eckert, N., Lejeune, Y., and Morin, S.: Multi-component ensembles of future </a:t>
            </a:r>
            <a:r>
              <a:rPr lang="fr-FR" i="1" dirty="0" err="1" smtClean="0">
                <a:latin typeface="Calibri" pitchFamily="34" charset="0"/>
              </a:rPr>
              <a:t>meteorological</a:t>
            </a:r>
            <a:r>
              <a:rPr lang="fr-FR" i="1" dirty="0" smtClean="0">
                <a:latin typeface="Calibri" pitchFamily="34" charset="0"/>
              </a:rPr>
              <a:t> and </a:t>
            </a:r>
            <a:r>
              <a:rPr lang="fr-FR" i="1" dirty="0" err="1" smtClean="0">
                <a:latin typeface="Calibri" pitchFamily="34" charset="0"/>
              </a:rPr>
              <a:t>natural</a:t>
            </a:r>
            <a:r>
              <a:rPr lang="fr-FR" i="1" dirty="0" smtClean="0">
                <a:latin typeface="Calibri" pitchFamily="34" charset="0"/>
              </a:rPr>
              <a:t> </a:t>
            </a:r>
            <a:r>
              <a:rPr lang="fr-FR" i="1" dirty="0" err="1" smtClean="0">
                <a:latin typeface="Calibri" pitchFamily="34" charset="0"/>
              </a:rPr>
              <a:t>snow</a:t>
            </a:r>
            <a:r>
              <a:rPr lang="fr-FR" i="1" dirty="0" smtClean="0">
                <a:latin typeface="Calibri" pitchFamily="34" charset="0"/>
              </a:rPr>
              <a:t> conditions for 1500 m altitude in the Chartreuse </a:t>
            </a:r>
            <a:r>
              <a:rPr lang="fr-FR" i="1" dirty="0" err="1" smtClean="0">
                <a:latin typeface="Calibri" pitchFamily="34" charset="0"/>
              </a:rPr>
              <a:t>mountain</a:t>
            </a:r>
            <a:r>
              <a:rPr lang="fr-FR" i="1" dirty="0" smtClean="0">
                <a:latin typeface="Calibri" pitchFamily="34" charset="0"/>
              </a:rPr>
              <a:t> range, </a:t>
            </a:r>
            <a:r>
              <a:rPr lang="fr-FR" i="1" dirty="0" err="1" smtClean="0">
                <a:latin typeface="Calibri" pitchFamily="34" charset="0"/>
              </a:rPr>
              <a:t>Northern</a:t>
            </a:r>
            <a:r>
              <a:rPr lang="fr-FR" i="1" dirty="0" smtClean="0">
                <a:latin typeface="Calibri" pitchFamily="34" charset="0"/>
              </a:rPr>
              <a:t> French </a:t>
            </a:r>
            <a:r>
              <a:rPr lang="fr-FR" i="1" dirty="0" err="1" smtClean="0">
                <a:latin typeface="Calibri" pitchFamily="34" charset="0"/>
              </a:rPr>
              <a:t>Alps</a:t>
            </a:r>
            <a:r>
              <a:rPr lang="fr-FR" i="1" dirty="0" smtClean="0">
                <a:latin typeface="Calibri" pitchFamily="34" charset="0"/>
              </a:rPr>
              <a:t>, The </a:t>
            </a:r>
            <a:r>
              <a:rPr lang="fr-FR" i="1" dirty="0" err="1" smtClean="0">
                <a:latin typeface="Calibri" pitchFamily="34" charset="0"/>
              </a:rPr>
              <a:t>Cryosphere</a:t>
            </a:r>
            <a:r>
              <a:rPr lang="fr-FR" i="1" dirty="0" smtClean="0">
                <a:latin typeface="Calibri" pitchFamily="34" charset="0"/>
              </a:rPr>
              <a:t>, 12, 1249-1271, https://doi.org/10.5194/tc-12-1249-2018, 2018.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numéro de diapositive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82B5820-D2A7-4AAF-B09F-BC378C78C340}" type="slidenum">
              <a:rPr lang="fr-FR" altLang="fr-FR" sz="1400"/>
              <a:pPr algn="r"/>
              <a:t>26</a:t>
            </a:fld>
            <a:endParaRPr lang="fr-FR" altLang="fr-FR" sz="14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4765456" y="0"/>
            <a:ext cx="4032448" cy="6858000"/>
            <a:chOff x="4647472" y="0"/>
            <a:chExt cx="4032448" cy="6858000"/>
          </a:xfrm>
        </p:grpSpPr>
        <p:pic>
          <p:nvPicPr>
            <p:cNvPr id="19" name="Image 18" descr="FigS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7472" y="0"/>
              <a:ext cx="4032220" cy="6858000"/>
            </a:xfrm>
            <a:prstGeom prst="rect">
              <a:avLst/>
            </a:prstGeom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7337052" y="44450"/>
              <a:ext cx="13428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/>
                <a:t>RCP </a:t>
              </a:r>
              <a:r>
                <a:rPr lang="fr-FR" sz="2400" dirty="0" smtClean="0"/>
                <a:t>8.5</a:t>
              </a:r>
              <a:endParaRPr lang="fr-FR" sz="2400" dirty="0"/>
            </a:p>
          </p:txBody>
        </p:sp>
      </p:grpSp>
      <p:sp>
        <p:nvSpPr>
          <p:cNvPr id="24" name="Shape 49"/>
          <p:cNvSpPr txBox="1">
            <a:spLocks/>
          </p:cNvSpPr>
          <p:nvPr/>
        </p:nvSpPr>
        <p:spPr>
          <a:xfrm>
            <a:off x="464803" y="217893"/>
            <a:ext cx="3837374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 few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results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314793" y="1297790"/>
            <a:ext cx="4002374" cy="376888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Climate projections for natural snow on the ground</a:t>
            </a:r>
            <a:br>
              <a:rPr kumimoji="0" lang="fr-FR" altLang="fr-FR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Sustained interannual variability</a:t>
            </a:r>
            <a:b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Increased snow scarcity</a:t>
            </a:r>
            <a:b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/>
            </a:r>
            <a:b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</a:b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fr-FR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"/>
                <a:cs typeface="Arial"/>
                <a:sym typeface="Arial"/>
              </a:rPr>
              <a:t> RCP differenciation after 2050</a:t>
            </a:r>
            <a:endParaRPr kumimoji="0" lang="fr-FR" alt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965" y="5081495"/>
            <a:ext cx="4173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 err="1" smtClean="0">
                <a:latin typeface="Calibri" pitchFamily="34" charset="0"/>
              </a:rPr>
              <a:t>Verfaillie</a:t>
            </a:r>
            <a:r>
              <a:rPr lang="fr-FR" i="1" dirty="0" smtClean="0">
                <a:latin typeface="Calibri" pitchFamily="34" charset="0"/>
              </a:rPr>
              <a:t>, D., </a:t>
            </a:r>
            <a:r>
              <a:rPr lang="fr-FR" i="1" dirty="0" err="1" smtClean="0">
                <a:latin typeface="Calibri" pitchFamily="34" charset="0"/>
              </a:rPr>
              <a:t>Lafaysse</a:t>
            </a:r>
            <a:r>
              <a:rPr lang="fr-FR" i="1" dirty="0" smtClean="0">
                <a:latin typeface="Calibri" pitchFamily="34" charset="0"/>
              </a:rPr>
              <a:t>, M., </a:t>
            </a:r>
            <a:r>
              <a:rPr lang="fr-FR" i="1" dirty="0" err="1" smtClean="0">
                <a:latin typeface="Calibri" pitchFamily="34" charset="0"/>
              </a:rPr>
              <a:t>Déqué</a:t>
            </a:r>
            <a:r>
              <a:rPr lang="fr-FR" i="1" dirty="0" smtClean="0">
                <a:latin typeface="Calibri" pitchFamily="34" charset="0"/>
              </a:rPr>
              <a:t>, M., Eckert, N., Lejeune, Y., and Morin, S.: Multi-component ensembles of future </a:t>
            </a:r>
            <a:r>
              <a:rPr lang="fr-FR" i="1" dirty="0" err="1" smtClean="0">
                <a:latin typeface="Calibri" pitchFamily="34" charset="0"/>
              </a:rPr>
              <a:t>meteorological</a:t>
            </a:r>
            <a:r>
              <a:rPr lang="fr-FR" i="1" dirty="0" smtClean="0">
                <a:latin typeface="Calibri" pitchFamily="34" charset="0"/>
              </a:rPr>
              <a:t> and </a:t>
            </a:r>
            <a:r>
              <a:rPr lang="fr-FR" i="1" dirty="0" err="1" smtClean="0">
                <a:latin typeface="Calibri" pitchFamily="34" charset="0"/>
              </a:rPr>
              <a:t>natural</a:t>
            </a:r>
            <a:r>
              <a:rPr lang="fr-FR" i="1" dirty="0" smtClean="0">
                <a:latin typeface="Calibri" pitchFamily="34" charset="0"/>
              </a:rPr>
              <a:t> </a:t>
            </a:r>
            <a:r>
              <a:rPr lang="fr-FR" i="1" dirty="0" err="1" smtClean="0">
                <a:latin typeface="Calibri" pitchFamily="34" charset="0"/>
              </a:rPr>
              <a:t>snow</a:t>
            </a:r>
            <a:r>
              <a:rPr lang="fr-FR" i="1" dirty="0" smtClean="0">
                <a:latin typeface="Calibri" pitchFamily="34" charset="0"/>
              </a:rPr>
              <a:t> conditions for 1500 m altitude in the Chartreuse </a:t>
            </a:r>
            <a:r>
              <a:rPr lang="fr-FR" i="1" dirty="0" err="1" smtClean="0">
                <a:latin typeface="Calibri" pitchFamily="34" charset="0"/>
              </a:rPr>
              <a:t>mountain</a:t>
            </a:r>
            <a:r>
              <a:rPr lang="fr-FR" i="1" dirty="0" smtClean="0">
                <a:latin typeface="Calibri" pitchFamily="34" charset="0"/>
              </a:rPr>
              <a:t> range, </a:t>
            </a:r>
            <a:r>
              <a:rPr lang="fr-FR" i="1" dirty="0" err="1" smtClean="0">
                <a:latin typeface="Calibri" pitchFamily="34" charset="0"/>
              </a:rPr>
              <a:t>Northern</a:t>
            </a:r>
            <a:r>
              <a:rPr lang="fr-FR" i="1" dirty="0" smtClean="0">
                <a:latin typeface="Calibri" pitchFamily="34" charset="0"/>
              </a:rPr>
              <a:t> French </a:t>
            </a:r>
            <a:r>
              <a:rPr lang="fr-FR" i="1" dirty="0" err="1" smtClean="0">
                <a:latin typeface="Calibri" pitchFamily="34" charset="0"/>
              </a:rPr>
              <a:t>Alps</a:t>
            </a:r>
            <a:r>
              <a:rPr lang="fr-FR" i="1" dirty="0" smtClean="0">
                <a:latin typeface="Calibri" pitchFamily="34" charset="0"/>
              </a:rPr>
              <a:t>, The </a:t>
            </a:r>
            <a:r>
              <a:rPr lang="fr-FR" i="1" dirty="0" err="1" smtClean="0">
                <a:latin typeface="Calibri" pitchFamily="34" charset="0"/>
              </a:rPr>
              <a:t>Cryosphere</a:t>
            </a:r>
            <a:r>
              <a:rPr lang="fr-FR" i="1" dirty="0" smtClean="0">
                <a:latin typeface="Calibri" pitchFamily="34" charset="0"/>
              </a:rPr>
              <a:t>, 12, 1249-1271, https://doi.org/10.5194/tc-12-1249-2018, 2018.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49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smtClean="0">
                <a:latin typeface="Calibri" pitchFamily="34" charset="0"/>
              </a:rPr>
              <a:t>Application of ADAMONT for </a:t>
            </a:r>
            <a:r>
              <a:rPr lang="fr-FR" sz="2200" b="1" dirty="0" err="1" smtClean="0">
                <a:latin typeface="Calibri" pitchFamily="34" charset="0"/>
              </a:rPr>
              <a:t>entire</a:t>
            </a:r>
            <a:r>
              <a:rPr lang="fr-FR" sz="2200" b="1" dirty="0" smtClean="0">
                <a:latin typeface="Calibri" pitchFamily="34" charset="0"/>
              </a:rPr>
              <a:t> France</a:t>
            </a:r>
            <a:endParaRPr lang="fr-FR" sz="2200" dirty="0" smtClean="0">
              <a:latin typeface="Calibri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27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Perspectives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5558683" y="2028357"/>
            <a:ext cx="3525357" cy="954686"/>
          </a:xfrm>
          <a:prstGeom prst="rect">
            <a:avLst/>
          </a:prstGeom>
        </p:spPr>
        <p:txBody>
          <a:bodyPr/>
          <a:lstStyle>
            <a:def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None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Char char="■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1043999" marR="0" lvl="1" indent="-503999" algn="l" rtl="0" hangingPunct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SzPct val="80000"/>
              <a:buFont typeface="Segoe UI"/>
              <a:buChar char="―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511998" marR="0" lvl="2" indent="-503999" algn="l" rtl="0" hangingPunct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50000"/>
              <a:buFont typeface="Noto Sans" pitchFamily="32"/>
              <a:buChar char="►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2015999" marR="0" lvl="3" indent="-503999" algn="l" rtl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Noto Sans" pitchFamily="32"/>
              <a:buChar char="—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447999" marR="0" lvl="4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00000"/>
              <a:buFont typeface="Segoe UI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879999" marR="0" lvl="5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311999" marR="0" lvl="6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743999" marR="0" lvl="7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4175998" marR="0" lvl="8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lang="en-GB" sz="1800" i="1" dirty="0" smtClean="0">
                <a:latin typeface="Calibri" pitchFamily="34" charset="0"/>
              </a:rPr>
              <a:t>Green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: CNRM-ALADIN grid </a:t>
            </a:r>
          </a:p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lang="en-GB" sz="1800" i="1" dirty="0" smtClean="0">
                <a:latin typeface="Calibri" pitchFamily="34" charset="0"/>
              </a:rPr>
              <a:t>Red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 : EUR-11 grid</a:t>
            </a:r>
          </a:p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Yellow:  SAFRAN-France grid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Calibri" pitchFamily="34" charset="0"/>
              <a:sym typeface="Arial"/>
            </a:endParaRPr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329783" y="5528160"/>
            <a:ext cx="8559383" cy="1097492"/>
          </a:xfrm>
          <a:prstGeom prst="rect">
            <a:avLst/>
          </a:prstGeom>
        </p:spPr>
        <p:txBody>
          <a:bodyPr/>
          <a:lstStyle>
            <a:def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None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Char char="■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1043999" marR="0" lvl="1" indent="-503999" algn="l" rtl="0" hangingPunct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SzPct val="80000"/>
              <a:buFont typeface="Segoe UI"/>
              <a:buChar char="―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511998" marR="0" lvl="2" indent="-503999" algn="l" rtl="0" hangingPunct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50000"/>
              <a:buFont typeface="Noto Sans" pitchFamily="32"/>
              <a:buChar char="►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2015999" marR="0" lvl="3" indent="-503999" algn="l" rtl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Noto Sans" pitchFamily="32"/>
              <a:buChar char="—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447999" marR="0" lvl="4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00000"/>
              <a:buFont typeface="Segoe UI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879999" marR="0" lvl="5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311999" marR="0" lvl="6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743999" marR="0" lvl="7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4175998" marR="0" lvl="8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Downscaling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on the SAFRAN-France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grid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(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~10 000 points) and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statistical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adjustment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Calibri" pitchFamily="34" charset="0"/>
              <a:sym typeface="Arial"/>
            </a:endParaRPr>
          </a:p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Modification of original code for time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disaggregation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of direct/diffuse radiation,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humidity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and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precipitation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Calibri" pitchFamily="34" charset="0"/>
              <a:sym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389743" y="1952655"/>
            <a:ext cx="4615613" cy="326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alphaModFix/>
            <a:lum/>
          </a:blip>
          <a:srcRect/>
          <a:stretch>
            <a:fillRect/>
          </a:stretch>
        </p:blipFill>
        <p:spPr>
          <a:xfrm>
            <a:off x="5562292" y="3207895"/>
            <a:ext cx="2840491" cy="20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10" descr="Logo_M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645" y="1050665"/>
            <a:ext cx="719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49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smtClean="0">
                <a:latin typeface="Calibri" pitchFamily="34" charset="0"/>
              </a:rPr>
              <a:t>Application of ADAMONT for </a:t>
            </a:r>
            <a:r>
              <a:rPr lang="fr-FR" sz="2200" b="1" dirty="0" err="1" smtClean="0">
                <a:latin typeface="Calibri" pitchFamily="34" charset="0"/>
              </a:rPr>
              <a:t>entire</a:t>
            </a:r>
            <a:r>
              <a:rPr lang="fr-FR" sz="2200" b="1" dirty="0" smtClean="0">
                <a:latin typeface="Calibri" pitchFamily="34" charset="0"/>
              </a:rPr>
              <a:t> France </a:t>
            </a:r>
            <a:r>
              <a:rPr lang="fr-FR" sz="2200" dirty="0" smtClean="0">
                <a:latin typeface="Calibri" pitchFamily="34" charset="0"/>
              </a:rPr>
              <a:t>– First </a:t>
            </a:r>
            <a:r>
              <a:rPr lang="fr-FR" sz="2200" dirty="0" err="1" smtClean="0">
                <a:latin typeface="Calibri" pitchFamily="34" charset="0"/>
              </a:rPr>
              <a:t>results</a:t>
            </a:r>
            <a:endParaRPr lang="fr-FR" sz="2200" dirty="0" smtClean="0">
              <a:latin typeface="Calibri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28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Perspectives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1219036" y="1711617"/>
            <a:ext cx="2488648" cy="2488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>
            <a:off x="102895" y="5339346"/>
            <a:ext cx="1159945" cy="403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None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Char char="■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1043999" marR="0" lvl="1" indent="-503999" algn="l" rtl="0" hangingPunct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SzPct val="80000"/>
              <a:buFont typeface="Segoe UI"/>
              <a:buChar char="―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511998" marR="0" lvl="2" indent="-503999" algn="l" rtl="0" hangingPunct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50000"/>
              <a:buFont typeface="Noto Sans" pitchFamily="32"/>
              <a:buChar char="►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2015999" marR="0" lvl="3" indent="-503999" algn="l" rtl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Noto Sans" pitchFamily="32"/>
              <a:buChar char="—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447999" marR="0" lvl="4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00000"/>
              <a:buFont typeface="Segoe UI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879999" marR="0" lvl="5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311999" marR="0" lvl="6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743999" marR="0" lvl="7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4175998" marR="0" lvl="8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 lvl="0" algn="ctr">
              <a:buClr>
                <a:srgbClr val="008FBD"/>
              </a:buClr>
              <a:buSzPct val="50000"/>
              <a:buNone/>
            </a:pPr>
            <a:r>
              <a:rPr lang="en-GB" sz="1800" dirty="0" smtClean="0">
                <a:latin typeface="Calibri" pitchFamily="34" charset="0"/>
              </a:rPr>
              <a:t>RCP 8.5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9940" y="2686661"/>
            <a:ext cx="1185854" cy="538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None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Char char="■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1043999" marR="0" lvl="1" indent="-503999" algn="l" rtl="0" hangingPunct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SzPct val="80000"/>
              <a:buFont typeface="Segoe UI"/>
              <a:buChar char="―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511998" marR="0" lvl="2" indent="-503999" algn="l" rtl="0" hangingPunct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50000"/>
              <a:buFont typeface="Noto Sans" pitchFamily="32"/>
              <a:buChar char="►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2015999" marR="0" lvl="3" indent="-503999" algn="l" rtl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Noto Sans" pitchFamily="32"/>
              <a:buChar char="—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447999" marR="0" lvl="4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00000"/>
              <a:buFont typeface="Segoe UI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879999" marR="0" lvl="5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311999" marR="0" lvl="6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743999" marR="0" lvl="7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4175998" marR="0" lvl="8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 marL="0" lvl="0" algn="l">
              <a:buNone/>
            </a:pPr>
            <a:r>
              <a:rPr lang="en-GB" sz="1800" i="1" dirty="0">
                <a:latin typeface="Calibri" pitchFamily="34" charset="0"/>
              </a:rPr>
              <a:t>HISTORICAL 1976-2005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1223483" y="4298846"/>
            <a:ext cx="2484201" cy="2484201"/>
            <a:chOff x="1223483" y="4298846"/>
            <a:chExt cx="2484201" cy="248420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/>
            <a:stretch>
              <a:fillRect/>
            </a:stretch>
          </p:blipFill>
          <p:spPr>
            <a:xfrm>
              <a:off x="1223483" y="4298846"/>
              <a:ext cx="2484201" cy="2484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1244175" y="6310859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kern="1200" dirty="0" smtClean="0">
                  <a:latin typeface="Calibri" pitchFamily="34" charset="0"/>
                  <a:ea typeface="Droid Sans Fallback" pitchFamily="2"/>
                  <a:cs typeface="FreeSans" pitchFamily="2"/>
                </a:rPr>
                <a:t>2021-2050</a:t>
              </a:r>
              <a:endParaRPr lang="en-GB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864543" y="4298846"/>
            <a:ext cx="2484201" cy="2484201"/>
            <a:chOff x="3332398" y="4298846"/>
            <a:chExt cx="2484201" cy="248420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>
              <a:alphaModFix/>
              <a:lum/>
            </a:blip>
            <a:srcRect/>
            <a:stretch>
              <a:fillRect/>
            </a:stretch>
          </p:blipFill>
          <p:spPr>
            <a:xfrm>
              <a:off x="3332398" y="4298846"/>
              <a:ext cx="2484201" cy="2484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3342806" y="6310859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kern="1200" dirty="0" smtClean="0">
                  <a:latin typeface="Calibri" pitchFamily="34" charset="0"/>
                  <a:ea typeface="Droid Sans Fallback" pitchFamily="2"/>
                  <a:cs typeface="FreeSans" pitchFamily="2"/>
                </a:rPr>
                <a:t>2051-2070</a:t>
              </a:r>
              <a:endParaRPr lang="en-GB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6505603" y="4298846"/>
            <a:ext cx="2484201" cy="2484201"/>
            <a:chOff x="6250773" y="4298846"/>
            <a:chExt cx="2484201" cy="248420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alphaModFix/>
              <a:lum/>
            </a:blip>
            <a:srcRect/>
            <a:stretch>
              <a:fillRect/>
            </a:stretch>
          </p:blipFill>
          <p:spPr>
            <a:xfrm>
              <a:off x="6250773" y="4298846"/>
              <a:ext cx="2484201" cy="2484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6280878" y="6310859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kern="1200" dirty="0" smtClean="0">
                  <a:latin typeface="Calibri" pitchFamily="34" charset="0"/>
                  <a:ea typeface="Droid Sans Fallback" pitchFamily="2"/>
                  <a:cs typeface="FreeSans" pitchFamily="2"/>
                </a:rPr>
                <a:t>2071-2100</a:t>
              </a:r>
              <a:endParaRPr lang="en-GB" dirty="0"/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alphaModFix/>
            <a:lum/>
          </a:blip>
          <a:srcRect r="23316"/>
          <a:stretch>
            <a:fillRect/>
          </a:stretch>
        </p:blipFill>
        <p:spPr>
          <a:xfrm>
            <a:off x="3984646" y="1881704"/>
            <a:ext cx="2154055" cy="2298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/>
          <p:cNvSpPr txBox="1"/>
          <p:nvPr/>
        </p:nvSpPr>
        <p:spPr>
          <a:xfrm>
            <a:off x="6250899" y="1876098"/>
            <a:ext cx="286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Calibri" pitchFamily="34" charset="0"/>
              </a:rPr>
              <a:t>Maximum T</a:t>
            </a:r>
            <a:r>
              <a:rPr lang="fr-FR" sz="1800" dirty="0" smtClean="0">
                <a:latin typeface="Calibri" pitchFamily="34" charset="0"/>
              </a:rPr>
              <a:t/>
            </a:r>
            <a:br>
              <a:rPr lang="fr-FR" sz="1800" dirty="0" smtClean="0">
                <a:latin typeface="Calibri" pitchFamily="34" charset="0"/>
              </a:rPr>
            </a:br>
            <a:r>
              <a:rPr lang="fr-FR" sz="1800" dirty="0" smtClean="0">
                <a:latin typeface="Calibri" pitchFamily="34" charset="0"/>
              </a:rPr>
              <a:t>CNRM-ALADIN53 /</a:t>
            </a:r>
            <a:br>
              <a:rPr lang="fr-FR" sz="1800" dirty="0" smtClean="0">
                <a:latin typeface="Calibri" pitchFamily="34" charset="0"/>
              </a:rPr>
            </a:br>
            <a:r>
              <a:rPr lang="fr-FR" sz="1800" dirty="0" smtClean="0">
                <a:latin typeface="Calibri" pitchFamily="34" charset="0"/>
              </a:rPr>
              <a:t>CNRM-CERFACS-CNRM-CM5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6263220" y="3242564"/>
            <a:ext cx="2910760" cy="969672"/>
          </a:xfrm>
          <a:prstGeom prst="rect">
            <a:avLst/>
          </a:prstGeom>
        </p:spPr>
        <p:txBody>
          <a:bodyPr/>
          <a:lstStyle>
            <a:def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None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Char char="■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1043999" marR="0" lvl="1" indent="-503999" algn="l" rtl="0" hangingPunct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SzPct val="80000"/>
              <a:buFont typeface="Segoe UI"/>
              <a:buChar char="―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511998" marR="0" lvl="2" indent="-503999" algn="l" rtl="0" hangingPunct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50000"/>
              <a:buFont typeface="Noto Sans" pitchFamily="32"/>
              <a:buChar char="►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2015999" marR="0" lvl="3" indent="-503999" algn="l" rtl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Noto Sans" pitchFamily="32"/>
              <a:buChar char="—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447999" marR="0" lvl="4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00000"/>
              <a:buFont typeface="Segoe UI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879999" marR="0" lvl="5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311999" marR="0" lvl="6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743999" marR="0" lvl="7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4175998" marR="0" lvl="8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lang="en-GB" sz="1800" i="1" noProof="0" dirty="0" smtClean="0">
                <a:highlight>
                  <a:scrgbClr r="0" g="0" b="0">
                    <a:alpha val="0"/>
                  </a:scrgbClr>
                </a:highlight>
                <a:latin typeface="Calibri" pitchFamily="34" charset="0"/>
              </a:rPr>
              <a:t>Blue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: HISTORICAL 1976-2005</a:t>
            </a:r>
          </a:p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Yellow:</a:t>
            </a:r>
            <a:r>
              <a:rPr kumimoji="0" lang="en-GB" sz="18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RCP 4.5 2051-2070</a:t>
            </a:r>
            <a:endParaRPr kumimoji="0" lang="en-GB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Calibri" pitchFamily="34" charset="0"/>
              <a:sym typeface="Arial"/>
            </a:endParaRPr>
          </a:p>
          <a:p>
            <a:pPr marL="0">
              <a:spcBef>
                <a:spcPts val="0"/>
              </a:spcBef>
              <a:buNone/>
            </a:pPr>
            <a:r>
              <a:rPr lang="en-GB" sz="1800" i="1" dirty="0" smtClean="0">
                <a:latin typeface="Calibri" pitchFamily="34" charset="0"/>
              </a:rPr>
              <a:t>Red : RCP 8.5 2051-2070</a:t>
            </a:r>
          </a:p>
        </p:txBody>
      </p:sp>
      <p:pic>
        <p:nvPicPr>
          <p:cNvPr id="30" name="Image 10" descr="Logo_MF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3645" y="1050665"/>
            <a:ext cx="719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49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smtClean="0">
                <a:latin typeface="Calibri" pitchFamily="34" charset="0"/>
              </a:rPr>
              <a:t>Application of ADAMONT for </a:t>
            </a:r>
            <a:r>
              <a:rPr lang="fr-FR" sz="2200" b="1" dirty="0" err="1" smtClean="0">
                <a:latin typeface="Calibri" pitchFamily="34" charset="0"/>
              </a:rPr>
              <a:t>entire</a:t>
            </a:r>
            <a:r>
              <a:rPr lang="fr-FR" sz="2200" b="1" dirty="0" smtClean="0">
                <a:latin typeface="Calibri" pitchFamily="34" charset="0"/>
              </a:rPr>
              <a:t> France </a:t>
            </a:r>
            <a:r>
              <a:rPr lang="fr-FR" sz="2200" dirty="0" smtClean="0">
                <a:latin typeface="Calibri" pitchFamily="34" charset="0"/>
              </a:rPr>
              <a:t>– First </a:t>
            </a:r>
            <a:r>
              <a:rPr lang="fr-FR" sz="2200" dirty="0" err="1" smtClean="0">
                <a:latin typeface="Calibri" pitchFamily="34" charset="0"/>
              </a:rPr>
              <a:t>results</a:t>
            </a:r>
            <a:endParaRPr lang="fr-FR" sz="2200" dirty="0" smtClean="0">
              <a:latin typeface="Calibri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29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Perspectives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58290" y="1876098"/>
            <a:ext cx="211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latin typeface="Calibri" pitchFamily="34" charset="0"/>
              </a:rPr>
              <a:t>Precipitation</a:t>
            </a:r>
            <a:r>
              <a:rPr lang="fr-FR" sz="1800" dirty="0" smtClean="0">
                <a:latin typeface="Calibri" pitchFamily="34" charset="0"/>
              </a:rPr>
              <a:t/>
            </a:r>
            <a:br>
              <a:rPr lang="fr-FR" sz="1800" dirty="0" smtClean="0">
                <a:latin typeface="Calibri" pitchFamily="34" charset="0"/>
              </a:rPr>
            </a:br>
            <a:r>
              <a:rPr lang="fr-FR" sz="1800" dirty="0" smtClean="0">
                <a:latin typeface="Calibri" pitchFamily="34" charset="0"/>
              </a:rPr>
              <a:t>SMHI-RCA4 / </a:t>
            </a:r>
          </a:p>
          <a:p>
            <a:r>
              <a:rPr lang="fr-FR" sz="1800" dirty="0" smtClean="0">
                <a:latin typeface="Calibri" pitchFamily="34" charset="0"/>
              </a:rPr>
              <a:t>MPI-M-MPI-ESM-LR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6158290" y="5491089"/>
            <a:ext cx="2910760" cy="969672"/>
          </a:xfrm>
          <a:prstGeom prst="rect">
            <a:avLst/>
          </a:prstGeom>
        </p:spPr>
        <p:txBody>
          <a:bodyPr/>
          <a:lstStyle>
            <a:def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None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611999" marR="0" lvl="0" indent="-503999" algn="l" rtl="0" hangingPunct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008FBD"/>
              </a:buClr>
              <a:buSzPct val="50000"/>
              <a:buFont typeface="Segoe UI"/>
              <a:buChar char="■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1043999" marR="0" lvl="1" indent="-503999" algn="l" rtl="0" hangingPunct="0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SzPct val="80000"/>
              <a:buFont typeface="Segoe UI"/>
              <a:buChar char="―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511998" marR="0" lvl="2" indent="-503999" algn="l" rtl="0" hangingPunct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50000"/>
              <a:buFont typeface="Noto Sans" pitchFamily="32"/>
              <a:buChar char="►"/>
              <a:tabLst/>
              <a:defRPr lang="fr-FR" sz="2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2015999" marR="0" lvl="3" indent="-503999" algn="l" rtl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Noto Sans" pitchFamily="32"/>
              <a:buChar char="—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447999" marR="0" lvl="4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00000"/>
              <a:buFont typeface="Segoe UI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879999" marR="0" lvl="5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311999" marR="0" lvl="6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Noto Sans" pitchFamily="32"/>
              <a:buChar char="»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743999" marR="0" lvl="7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4175998" marR="0" lvl="8" indent="-503999" algn="l" rtl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lang="en-GB" sz="1800" i="1" noProof="0" dirty="0" smtClean="0">
                <a:highlight>
                  <a:scrgbClr r="0" g="0" b="0">
                    <a:alpha val="0"/>
                  </a:scrgbClr>
                </a:highlight>
                <a:latin typeface="Calibri" pitchFamily="34" charset="0"/>
              </a:rPr>
              <a:t>Blue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: HISTORICAL 1976-2005</a:t>
            </a:r>
          </a:p>
          <a:p>
            <a:pPr marL="0" marR="0" lvl="0" indent="-503999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D"/>
              </a:buClr>
              <a:buSzPct val="50000"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Yellow:</a:t>
            </a:r>
            <a:r>
              <a:rPr kumimoji="0" lang="en-GB" sz="18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Calibri" pitchFamily="34" charset="0"/>
                <a:sym typeface="Arial"/>
              </a:rPr>
              <a:t> RCP 4.5 2021-2050</a:t>
            </a:r>
            <a:endParaRPr kumimoji="0" lang="en-GB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Calibri" pitchFamily="34" charset="0"/>
              <a:sym typeface="Arial"/>
            </a:endParaRPr>
          </a:p>
          <a:p>
            <a:pPr marL="0">
              <a:spcBef>
                <a:spcPts val="0"/>
              </a:spcBef>
              <a:buNone/>
            </a:pPr>
            <a:r>
              <a:rPr lang="en-GB" sz="1800" i="1" dirty="0" smtClean="0">
                <a:latin typeface="Calibri" pitchFamily="34" charset="0"/>
              </a:rPr>
              <a:t>Red : RCP 8.5 2021-2050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 t="3147" b="4913"/>
          <a:stretch>
            <a:fillRect/>
          </a:stretch>
        </p:blipFill>
        <p:spPr>
          <a:xfrm>
            <a:off x="421897" y="1948717"/>
            <a:ext cx="5337512" cy="490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alphaModFix/>
            <a:lum/>
          </a:blip>
          <a:srcRect r="23193"/>
          <a:stretch>
            <a:fillRect/>
          </a:stretch>
        </p:blipFill>
        <p:spPr>
          <a:xfrm>
            <a:off x="6235601" y="3046699"/>
            <a:ext cx="2233842" cy="237975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328166" y="1671165"/>
            <a:ext cx="5524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i="1" kern="1200" dirty="0" smtClean="0">
                <a:highlight>
                  <a:scrgbClr r="0" g="0" b="0">
                    <a:alpha val="0"/>
                  </a:scrgbClr>
                </a:highlight>
                <a:latin typeface="Calibri" pitchFamily="34" charset="0"/>
              </a:rPr>
              <a:t>Change RCP 4.5 2021-2050 vs. HISTORICAL 1976-2005 (%)</a:t>
            </a:r>
            <a:endParaRPr lang="en-GB" sz="1800" dirty="0"/>
          </a:p>
        </p:txBody>
      </p:sp>
      <p:pic>
        <p:nvPicPr>
          <p:cNvPr id="30" name="Image 10" descr="Logo_M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645" y="1050665"/>
            <a:ext cx="719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alt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sym typeface="Arial"/>
              </a:rPr>
              <a:t>Reanalysis</a:t>
            </a:r>
            <a:r>
              <a:rPr kumimoji="0" lang="fr-FR" alt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sym typeface="Arial"/>
              </a:rPr>
              <a:t> and </a:t>
            </a:r>
            <a:r>
              <a:rPr kumimoji="0" lang="fr-FR" alt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sym typeface="Arial"/>
              </a:rPr>
              <a:t>snow</a:t>
            </a:r>
            <a:r>
              <a:rPr kumimoji="0" lang="fr-FR" alt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sym typeface="Arial"/>
              </a:rPr>
              <a:t> </a:t>
            </a:r>
            <a:r>
              <a:rPr kumimoji="0" lang="fr-FR" alt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sym typeface="Arial"/>
              </a:rPr>
              <a:t>modelling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4838" y="1253774"/>
            <a:ext cx="7913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fr-FR" sz="2400" kern="0" dirty="0">
              <a:latin typeface="+mn-lt"/>
              <a:cs typeface="+mn-cs"/>
            </a:endParaRPr>
          </a:p>
        </p:txBody>
      </p:sp>
      <p:grpSp>
        <p:nvGrpSpPr>
          <p:cNvPr id="6" name="Groupe 71"/>
          <p:cNvGrpSpPr/>
          <p:nvPr/>
        </p:nvGrpSpPr>
        <p:grpSpPr>
          <a:xfrm>
            <a:off x="4499992" y="3258246"/>
            <a:ext cx="4428108" cy="3217658"/>
            <a:chOff x="4499992" y="3068895"/>
            <a:chExt cx="4428108" cy="3217658"/>
          </a:xfrm>
        </p:grpSpPr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4499992" y="5978776"/>
              <a:ext cx="2257349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 sz="1400" dirty="0" smtClean="0"/>
                <a:t>Snow model ISBA-Crocus</a:t>
              </a:r>
              <a:endParaRPr lang="fr-FR" altLang="fr-FR" sz="1400" dirty="0"/>
            </a:p>
          </p:txBody>
        </p:sp>
        <p:pic>
          <p:nvPicPr>
            <p:cNvPr id="8" name="Picture 34" descr="fig_crocus_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0563" y="3068895"/>
              <a:ext cx="4427537" cy="288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72"/>
          <p:cNvGrpSpPr/>
          <p:nvPr/>
        </p:nvGrpSpPr>
        <p:grpSpPr>
          <a:xfrm>
            <a:off x="4499992" y="1789822"/>
            <a:ext cx="4365298" cy="1085682"/>
            <a:chOff x="4499992" y="1556792"/>
            <a:chExt cx="4365298" cy="1085682"/>
          </a:xfrm>
        </p:grpSpPr>
        <p:grpSp>
          <p:nvGrpSpPr>
            <p:cNvPr id="10" name="Groupe 47"/>
            <p:cNvGrpSpPr/>
            <p:nvPr/>
          </p:nvGrpSpPr>
          <p:grpSpPr>
            <a:xfrm>
              <a:off x="4500563" y="1556792"/>
              <a:ext cx="4321175" cy="736600"/>
              <a:chOff x="34925" y="2260600"/>
              <a:chExt cx="4321175" cy="736600"/>
            </a:xfrm>
          </p:grpSpPr>
          <p:pic>
            <p:nvPicPr>
              <p:cNvPr id="12" name="Picture 25" descr="modeles-neige-isb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6836" b="72415"/>
              <a:stretch>
                <a:fillRect/>
              </a:stretch>
            </p:blipFill>
            <p:spPr bwMode="auto">
              <a:xfrm>
                <a:off x="34925" y="2262188"/>
                <a:ext cx="4321175" cy="735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71449" y="2320301"/>
                <a:ext cx="538163" cy="170485"/>
              </a:xfrm>
              <a:prstGeom prst="rect">
                <a:avLst/>
              </a:prstGeom>
              <a:solidFill>
                <a:srgbClr val="B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65187" y="2326031"/>
                <a:ext cx="538163" cy="170485"/>
              </a:xfrm>
              <a:prstGeom prst="rect">
                <a:avLst/>
              </a:prstGeom>
              <a:solidFill>
                <a:srgbClr val="B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66513" y="2325064"/>
                <a:ext cx="538163" cy="170485"/>
              </a:xfrm>
              <a:prstGeom prst="rect">
                <a:avLst/>
              </a:prstGeom>
              <a:solidFill>
                <a:srgbClr val="B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255038" y="2316505"/>
                <a:ext cx="538163" cy="198095"/>
              </a:xfrm>
              <a:prstGeom prst="rect">
                <a:avLst/>
              </a:prstGeom>
              <a:solidFill>
                <a:srgbClr val="B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779912" y="2326031"/>
                <a:ext cx="283371" cy="86866"/>
              </a:xfrm>
              <a:prstGeom prst="rect">
                <a:avLst/>
              </a:prstGeom>
              <a:solidFill>
                <a:srgbClr val="B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064667" y="2316505"/>
                <a:ext cx="283371" cy="86866"/>
              </a:xfrm>
              <a:prstGeom prst="rect">
                <a:avLst/>
              </a:prstGeom>
              <a:solidFill>
                <a:srgbClr val="BFDD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129385" y="2260600"/>
                <a:ext cx="693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 err="1" smtClean="0"/>
                  <a:t>Temperature</a:t>
                </a:r>
                <a:r>
                  <a:rPr lang="fr-FR" sz="600" dirty="0" smtClean="0"/>
                  <a:t>/</a:t>
                </a:r>
                <a:br>
                  <a:rPr lang="fr-FR" sz="600" dirty="0" smtClean="0"/>
                </a:br>
                <a:r>
                  <a:rPr lang="fr-FR" sz="600" dirty="0" err="1" smtClean="0"/>
                  <a:t>Humidity</a:t>
                </a:r>
                <a:endParaRPr lang="fr-FR" sz="600" dirty="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497015" y="2308230"/>
                <a:ext cx="69373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 err="1" smtClean="0"/>
                  <a:t>Solar</a:t>
                </a:r>
                <a:r>
                  <a:rPr lang="fr-FR" sz="600" dirty="0" smtClean="0"/>
                  <a:t> radiation</a:t>
                </a:r>
                <a:endParaRPr lang="fr-FR" sz="600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913616" y="2306766"/>
                <a:ext cx="44660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 smtClean="0"/>
                  <a:t>Wind</a:t>
                </a:r>
                <a:endParaRPr lang="fr-FR" sz="6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2252667" y="2306766"/>
                <a:ext cx="69373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 smtClean="0"/>
                  <a:t>IR radiation</a:t>
                </a:r>
                <a:endParaRPr lang="fr-FR" sz="600" dirty="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2979742" y="2306766"/>
                <a:ext cx="45878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 err="1" smtClean="0"/>
                  <a:t>Rainfall</a:t>
                </a:r>
                <a:endParaRPr lang="fr-FR" sz="600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3668711" y="2306766"/>
                <a:ext cx="49981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 err="1" smtClean="0"/>
                  <a:t>Snowfall</a:t>
                </a:r>
                <a:endParaRPr lang="fr-FR" sz="600" dirty="0"/>
              </a:p>
            </p:txBody>
          </p:sp>
        </p:grp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4499992" y="2334697"/>
              <a:ext cx="4365298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 sz="1400" dirty="0" smtClean="0"/>
                <a:t>SAFRAN </a:t>
              </a:r>
              <a:r>
                <a:rPr lang="fr-FR" altLang="fr-FR" sz="1400" dirty="0" err="1" smtClean="0"/>
                <a:t>reanalysis</a:t>
              </a:r>
              <a:r>
                <a:rPr lang="fr-FR" altLang="fr-FR" sz="1400" dirty="0" smtClean="0"/>
                <a:t> </a:t>
              </a:r>
              <a:r>
                <a:rPr lang="fr-FR" altLang="fr-FR" sz="1400" dirty="0" err="1" smtClean="0"/>
                <a:t>used</a:t>
              </a:r>
              <a:r>
                <a:rPr lang="fr-FR" altLang="fr-FR" sz="1400" dirty="0" smtClean="0"/>
                <a:t> as « pseudo-observation »</a:t>
              </a:r>
              <a:endParaRPr lang="fr-FR" altLang="fr-FR" sz="1400" dirty="0"/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783196" y="1267545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 smtClean="0">
                <a:latin typeface="Calibri" pitchFamily="34" charset="0"/>
              </a:rPr>
              <a:t>Study</a:t>
            </a:r>
            <a:r>
              <a:rPr lang="fr-FR" sz="1800" b="1" dirty="0" smtClean="0">
                <a:latin typeface="Calibri" pitchFamily="34" charset="0"/>
              </a:rPr>
              <a:t> sites: </a:t>
            </a:r>
            <a:r>
              <a:rPr lang="fr-FR" sz="1800" b="1" dirty="0" err="1" smtClean="0">
                <a:latin typeface="Calibri" pitchFamily="34" charset="0"/>
              </a:rPr>
              <a:t>mountain</a:t>
            </a:r>
            <a:r>
              <a:rPr lang="fr-FR" sz="1800" b="1" dirty="0" smtClean="0">
                <a:latin typeface="Calibri" pitchFamily="34" charset="0"/>
              </a:rPr>
              <a:t> </a:t>
            </a:r>
            <a:r>
              <a:rPr lang="fr-FR" sz="1800" b="1" dirty="0" err="1" smtClean="0">
                <a:latin typeface="Calibri" pitchFamily="34" charset="0"/>
              </a:rPr>
              <a:t>regions</a:t>
            </a:r>
            <a:endParaRPr lang="en-GB" sz="1800" b="1" dirty="0">
              <a:latin typeface="Calibri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192764" y="126754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 smtClean="0">
                <a:latin typeface="Calibri" pitchFamily="34" charset="0"/>
              </a:rPr>
              <a:t>Models</a:t>
            </a:r>
            <a:endParaRPr lang="en-GB" sz="1800" b="1" dirty="0">
              <a:latin typeface="Calibri" pitchFamily="34" charset="0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821382" y="1728228"/>
            <a:ext cx="2664767" cy="3781087"/>
            <a:chOff x="317500" y="2211388"/>
            <a:chExt cx="3110366" cy="4217987"/>
          </a:xfrm>
        </p:grpSpPr>
        <p:pic>
          <p:nvPicPr>
            <p:cNvPr id="54" name="Picture 32" descr="cartes_massifs_mf_alp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7500" y="2211388"/>
              <a:ext cx="3030538" cy="42179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5" name="Rectangle à coins arrondis 54"/>
            <p:cNvSpPr/>
            <p:nvPr/>
          </p:nvSpPr>
          <p:spPr>
            <a:xfrm>
              <a:off x="2593880" y="2295924"/>
              <a:ext cx="663670" cy="4320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2532888" y="2276872"/>
              <a:ext cx="894978" cy="50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fr-FR" sz="500" b="1" dirty="0" smtClean="0"/>
                <a:t>Northern </a:t>
              </a:r>
              <a:r>
                <a:rPr lang="fr-FR" sz="500" b="1" dirty="0" err="1" smtClean="0"/>
                <a:t>Alps</a:t>
              </a:r>
              <a:endParaRPr lang="fr-FR" sz="500" b="1" dirty="0" smtClean="0"/>
            </a:p>
            <a:p>
              <a:pPr>
                <a:spcAft>
                  <a:spcPts val="900"/>
                </a:spcAft>
              </a:pPr>
              <a:r>
                <a:rPr lang="fr-FR" sz="500" b="1" dirty="0" smtClean="0"/>
                <a:t>Southern </a:t>
              </a:r>
              <a:r>
                <a:rPr lang="fr-FR" sz="500" b="1" dirty="0" err="1" smtClean="0"/>
                <a:t>Alps</a:t>
              </a:r>
              <a:endParaRPr lang="fr-FR" sz="500" b="1" dirty="0" smtClean="0"/>
            </a:p>
            <a:p>
              <a:pPr>
                <a:spcAft>
                  <a:spcPts val="200"/>
                </a:spcAft>
              </a:pPr>
              <a:r>
                <a:rPr lang="fr-FR" sz="500" b="1" dirty="0" smtClean="0"/>
                <a:t>SAFRAN massifs</a:t>
              </a:r>
              <a:endParaRPr lang="fr-FR" sz="500" b="1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11760" y="2524126"/>
              <a:ext cx="182120" cy="93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22263" y="5761834"/>
              <a:ext cx="287338" cy="7200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 flipH="1">
              <a:off x="604838" y="5670774"/>
              <a:ext cx="45719" cy="7200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168799" y="4748982"/>
            <a:ext cx="1876047" cy="1501437"/>
            <a:chOff x="168799" y="5014446"/>
            <a:chExt cx="1876047" cy="1501437"/>
          </a:xfrm>
        </p:grpSpPr>
        <p:pic>
          <p:nvPicPr>
            <p:cNvPr id="61" name="Picture 11" descr="modeles-neige-isba"/>
            <p:cNvPicPr>
              <a:picLocks noChangeAspect="1" noChangeArrowheads="1"/>
            </p:cNvPicPr>
            <p:nvPr/>
          </p:nvPicPr>
          <p:blipFill>
            <a:blip r:embed="rId5" cstate="print"/>
            <a:srcRect l="63353" t="47241" r="6534" b="11620"/>
            <a:stretch>
              <a:fillRect/>
            </a:stretch>
          </p:blipFill>
          <p:spPr bwMode="auto">
            <a:xfrm>
              <a:off x="168799" y="5014446"/>
              <a:ext cx="1866444" cy="15014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2" name="Rectangle 12"/>
            <p:cNvSpPr>
              <a:spLocks noChangeArrowheads="1"/>
            </p:cNvSpPr>
            <p:nvPr/>
          </p:nvSpPr>
          <p:spPr bwMode="auto">
            <a:xfrm>
              <a:off x="168799" y="6244665"/>
              <a:ext cx="417052" cy="2689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Rectangle 13"/>
            <p:cNvSpPr>
              <a:spLocks noChangeArrowheads="1"/>
            </p:cNvSpPr>
            <p:nvPr/>
          </p:nvSpPr>
          <p:spPr bwMode="auto">
            <a:xfrm>
              <a:off x="168799" y="5014446"/>
              <a:ext cx="417052" cy="6173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Rectangle 14"/>
            <p:cNvSpPr>
              <a:spLocks noChangeArrowheads="1"/>
            </p:cNvSpPr>
            <p:nvPr/>
          </p:nvSpPr>
          <p:spPr bwMode="auto">
            <a:xfrm>
              <a:off x="303243" y="5014446"/>
              <a:ext cx="650958" cy="1880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" name="Rectangle 15"/>
            <p:cNvSpPr>
              <a:spLocks noChangeArrowheads="1"/>
            </p:cNvSpPr>
            <p:nvPr/>
          </p:nvSpPr>
          <p:spPr bwMode="auto">
            <a:xfrm>
              <a:off x="168799" y="5604831"/>
              <a:ext cx="393044" cy="134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561843" y="5202500"/>
              <a:ext cx="307300" cy="482498"/>
            </a:xfrm>
            <a:custGeom>
              <a:avLst/>
              <a:gdLst>
                <a:gd name="T0" fmla="*/ 0 w 544"/>
                <a:gd name="T1" fmla="*/ 2147483647 h 816"/>
                <a:gd name="T2" fmla="*/ 2147483647 w 544"/>
                <a:gd name="T3" fmla="*/ 2147483647 h 816"/>
                <a:gd name="T4" fmla="*/ 2147483647 w 544"/>
                <a:gd name="T5" fmla="*/ 2147483647 h 816"/>
                <a:gd name="T6" fmla="*/ 2147483647 w 544"/>
                <a:gd name="T7" fmla="*/ 2147483647 h 816"/>
                <a:gd name="T8" fmla="*/ 2147483647 w 544"/>
                <a:gd name="T9" fmla="*/ 2147483647 h 816"/>
                <a:gd name="T10" fmla="*/ 2147483647 w 544"/>
                <a:gd name="T11" fmla="*/ 2147483647 h 816"/>
                <a:gd name="T12" fmla="*/ 2147483647 w 544"/>
                <a:gd name="T13" fmla="*/ 0 h 816"/>
                <a:gd name="T14" fmla="*/ 2147483647 w 544"/>
                <a:gd name="T15" fmla="*/ 0 h 816"/>
                <a:gd name="T16" fmla="*/ 0 w 544"/>
                <a:gd name="T17" fmla="*/ 2147483647 h 8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816"/>
                <a:gd name="T29" fmla="*/ 544 w 544"/>
                <a:gd name="T30" fmla="*/ 816 h 8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816">
                  <a:moveTo>
                    <a:pt x="0" y="816"/>
                  </a:moveTo>
                  <a:lnTo>
                    <a:pt x="181" y="680"/>
                  </a:lnTo>
                  <a:lnTo>
                    <a:pt x="181" y="589"/>
                  </a:lnTo>
                  <a:lnTo>
                    <a:pt x="362" y="453"/>
                  </a:lnTo>
                  <a:lnTo>
                    <a:pt x="362" y="362"/>
                  </a:lnTo>
                  <a:lnTo>
                    <a:pt x="544" y="226"/>
                  </a:lnTo>
                  <a:lnTo>
                    <a:pt x="544" y="0"/>
                  </a:lnTo>
                  <a:lnTo>
                    <a:pt x="45" y="0"/>
                  </a:lnTo>
                  <a:lnTo>
                    <a:pt x="0" y="8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Rectangle 17"/>
            <p:cNvSpPr>
              <a:spLocks noChangeArrowheads="1"/>
            </p:cNvSpPr>
            <p:nvPr/>
          </p:nvSpPr>
          <p:spPr bwMode="auto">
            <a:xfrm>
              <a:off x="498050" y="5629556"/>
              <a:ext cx="73396" cy="107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Rectangle 20"/>
            <p:cNvSpPr>
              <a:spLocks noChangeArrowheads="1"/>
            </p:cNvSpPr>
            <p:nvPr/>
          </p:nvSpPr>
          <p:spPr bwMode="auto">
            <a:xfrm>
              <a:off x="1578407" y="5014446"/>
              <a:ext cx="466439" cy="9657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Freeform 21"/>
            <p:cNvSpPr>
              <a:spLocks/>
            </p:cNvSpPr>
            <p:nvPr/>
          </p:nvSpPr>
          <p:spPr bwMode="auto">
            <a:xfrm>
              <a:off x="1062579" y="5111096"/>
              <a:ext cx="515827" cy="911801"/>
            </a:xfrm>
            <a:custGeom>
              <a:avLst/>
              <a:gdLst>
                <a:gd name="T0" fmla="*/ 0 w 952"/>
                <a:gd name="T1" fmla="*/ 0 h 1542"/>
                <a:gd name="T2" fmla="*/ 0 w 952"/>
                <a:gd name="T3" fmla="*/ 2147483647 h 1542"/>
                <a:gd name="T4" fmla="*/ 2147483647 w 952"/>
                <a:gd name="T5" fmla="*/ 2147483647 h 1542"/>
                <a:gd name="T6" fmla="*/ 2147483647 w 952"/>
                <a:gd name="T7" fmla="*/ 2147483647 h 1542"/>
                <a:gd name="T8" fmla="*/ 2147483647 w 952"/>
                <a:gd name="T9" fmla="*/ 2147483647 h 1542"/>
                <a:gd name="T10" fmla="*/ 2147483647 w 952"/>
                <a:gd name="T11" fmla="*/ 2147483647 h 1542"/>
                <a:gd name="T12" fmla="*/ 2147483647 w 952"/>
                <a:gd name="T13" fmla="*/ 2147483647 h 1542"/>
                <a:gd name="T14" fmla="*/ 2147483647 w 952"/>
                <a:gd name="T15" fmla="*/ 2147483647 h 1542"/>
                <a:gd name="T16" fmla="*/ 2147483647 w 952"/>
                <a:gd name="T17" fmla="*/ 2147483647 h 1542"/>
                <a:gd name="T18" fmla="*/ 2147483647 w 952"/>
                <a:gd name="T19" fmla="*/ 2147483647 h 1542"/>
                <a:gd name="T20" fmla="*/ 2147483647 w 952"/>
                <a:gd name="T21" fmla="*/ 2147483647 h 1542"/>
                <a:gd name="T22" fmla="*/ 2147483647 w 952"/>
                <a:gd name="T23" fmla="*/ 0 h 1542"/>
                <a:gd name="T24" fmla="*/ 0 w 952"/>
                <a:gd name="T25" fmla="*/ 0 h 15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52"/>
                <a:gd name="T40" fmla="*/ 0 h 1542"/>
                <a:gd name="T41" fmla="*/ 952 w 952"/>
                <a:gd name="T42" fmla="*/ 1542 h 15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52" h="1542">
                  <a:moveTo>
                    <a:pt x="0" y="0"/>
                  </a:moveTo>
                  <a:lnTo>
                    <a:pt x="0" y="136"/>
                  </a:lnTo>
                  <a:lnTo>
                    <a:pt x="181" y="317"/>
                  </a:lnTo>
                  <a:lnTo>
                    <a:pt x="181" y="453"/>
                  </a:lnTo>
                  <a:lnTo>
                    <a:pt x="363" y="635"/>
                  </a:lnTo>
                  <a:lnTo>
                    <a:pt x="363" y="771"/>
                  </a:lnTo>
                  <a:lnTo>
                    <a:pt x="544" y="952"/>
                  </a:lnTo>
                  <a:lnTo>
                    <a:pt x="544" y="1043"/>
                  </a:lnTo>
                  <a:lnTo>
                    <a:pt x="726" y="1225"/>
                  </a:lnTo>
                  <a:lnTo>
                    <a:pt x="726" y="1315"/>
                  </a:lnTo>
                  <a:lnTo>
                    <a:pt x="952" y="1542"/>
                  </a:lnTo>
                  <a:lnTo>
                    <a:pt x="9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23"/>
            <p:cNvSpPr>
              <a:spLocks/>
            </p:cNvSpPr>
            <p:nvPr/>
          </p:nvSpPr>
          <p:spPr bwMode="auto">
            <a:xfrm>
              <a:off x="880805" y="5118588"/>
              <a:ext cx="196179" cy="134110"/>
            </a:xfrm>
            <a:custGeom>
              <a:avLst/>
              <a:gdLst>
                <a:gd name="T0" fmla="*/ 2147483647 w 363"/>
                <a:gd name="T1" fmla="*/ 2147483647 h 227"/>
                <a:gd name="T2" fmla="*/ 2147483647 w 363"/>
                <a:gd name="T3" fmla="*/ 0 h 227"/>
                <a:gd name="T4" fmla="*/ 0 w 363"/>
                <a:gd name="T5" fmla="*/ 0 h 227"/>
                <a:gd name="T6" fmla="*/ 2147483647 w 363"/>
                <a:gd name="T7" fmla="*/ 2147483647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46" y="227"/>
                  </a:moveTo>
                  <a:lnTo>
                    <a:pt x="363" y="0"/>
                  </a:lnTo>
                  <a:lnTo>
                    <a:pt x="0" y="0"/>
                  </a:lnTo>
                  <a:lnTo>
                    <a:pt x="46" y="22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Rectangle 22"/>
            <p:cNvSpPr>
              <a:spLocks noChangeArrowheads="1"/>
            </p:cNvSpPr>
            <p:nvPr/>
          </p:nvSpPr>
          <p:spPr bwMode="auto">
            <a:xfrm>
              <a:off x="954201" y="5014446"/>
              <a:ext cx="639296" cy="134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 rot="780000">
              <a:off x="318545" y="5966591"/>
              <a:ext cx="404278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North</a:t>
              </a:r>
              <a:endParaRPr lang="fr-FR" sz="700" dirty="0"/>
            </a:p>
          </p:txBody>
        </p:sp>
        <p:sp>
          <p:nvSpPr>
            <p:cNvPr id="73" name="ZoneTexte 72"/>
            <p:cNvSpPr txBox="1"/>
            <p:nvPr/>
          </p:nvSpPr>
          <p:spPr>
            <a:xfrm rot="794383">
              <a:off x="1246486" y="6190469"/>
              <a:ext cx="418704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South</a:t>
              </a:r>
              <a:endParaRPr lang="fr-FR" sz="700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68799" y="5014446"/>
              <a:ext cx="1866444" cy="15014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Text Box 38"/>
          <p:cNvSpPr txBox="1">
            <a:spLocks noChangeArrowheads="1"/>
          </p:cNvSpPr>
          <p:nvPr/>
        </p:nvSpPr>
        <p:spPr bwMode="auto">
          <a:xfrm>
            <a:off x="2179259" y="5588610"/>
            <a:ext cx="2017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fr-FR" sz="1600" i="1" dirty="0" smtClean="0">
                <a:latin typeface="+mn-lt"/>
              </a:rPr>
              <a:t>Spatial subdivision by massifs &amp; 300 m elevation bands</a:t>
            </a:r>
            <a:endParaRPr lang="en-GB" altLang="fr-FR" sz="1600" i="1" dirty="0">
              <a:latin typeface="+mn-lt"/>
            </a:endParaRPr>
          </a:p>
        </p:txBody>
      </p:sp>
      <p:sp>
        <p:nvSpPr>
          <p:cNvPr id="76" name="Espace réservé du numéro de diapositive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76488DE7-7E2F-4A65-B30A-2E1E0EC85D0B}" type="slidenum">
              <a:rPr lang="fr-FR" altLang="fr-FR" smtClean="0"/>
              <a:pPr algn="r">
                <a:defRPr/>
              </a:pPr>
              <a:t>3</a:t>
            </a:fld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fr-FR" sz="2200" dirty="0">
                <a:latin typeface="Calibri" pitchFamily="34" charset="0"/>
              </a:rPr>
              <a:t>Application of ADAMONT for impact of </a:t>
            </a:r>
            <a:r>
              <a:rPr lang="fr-FR" sz="2200" b="1" dirty="0" err="1">
                <a:latin typeface="Calibri" pitchFamily="34" charset="0"/>
              </a:rPr>
              <a:t>climate</a:t>
            </a:r>
            <a:r>
              <a:rPr lang="fr-FR" sz="2200" b="1" dirty="0">
                <a:latin typeface="Calibri" pitchFamily="34" charset="0"/>
              </a:rPr>
              <a:t> change on </a:t>
            </a:r>
            <a:r>
              <a:rPr lang="fr-FR" sz="2200" b="1" dirty="0" err="1">
                <a:latin typeface="Calibri" pitchFamily="34" charset="0"/>
              </a:rPr>
              <a:t>mountain</a:t>
            </a:r>
            <a:r>
              <a:rPr lang="fr-FR" sz="2200" b="1" dirty="0">
                <a:latin typeface="Calibri" pitchFamily="34" charset="0"/>
              </a:rPr>
              <a:t> </a:t>
            </a:r>
            <a:r>
              <a:rPr lang="fr-FR" sz="2200" b="1" dirty="0" err="1">
                <a:latin typeface="Calibri" pitchFamily="34" charset="0"/>
              </a:rPr>
              <a:t>snow</a:t>
            </a:r>
            <a:r>
              <a:rPr lang="fr-FR" sz="2200" b="1" dirty="0">
                <a:latin typeface="Calibri" pitchFamily="34" charset="0"/>
              </a:rPr>
              <a:t> conditions over Europe – </a:t>
            </a:r>
            <a:r>
              <a:rPr lang="fr-FR" sz="2200" b="1" i="1" dirty="0" err="1">
                <a:latin typeface="Calibri" pitchFamily="34" charset="0"/>
              </a:rPr>
              <a:t>Copernicus</a:t>
            </a:r>
            <a:r>
              <a:rPr lang="fr-FR" sz="2200" b="1" i="1" dirty="0">
                <a:latin typeface="Calibri" pitchFamily="34" charset="0"/>
              </a:rPr>
              <a:t> C3S SIS « </a:t>
            </a:r>
            <a:r>
              <a:rPr lang="fr-FR" sz="2200" b="1" i="1" dirty="0" err="1">
                <a:latin typeface="Calibri" pitchFamily="34" charset="0"/>
              </a:rPr>
              <a:t>European</a:t>
            </a:r>
            <a:r>
              <a:rPr lang="fr-FR" sz="2200" b="1" i="1" dirty="0">
                <a:latin typeface="Calibri" pitchFamily="34" charset="0"/>
              </a:rPr>
              <a:t> </a:t>
            </a:r>
            <a:r>
              <a:rPr lang="fr-FR" sz="2200" b="1" i="1" dirty="0" err="1">
                <a:latin typeface="Calibri" pitchFamily="34" charset="0"/>
              </a:rPr>
              <a:t>Tourism</a:t>
            </a:r>
            <a:r>
              <a:rPr lang="fr-FR" sz="2200" b="1" i="1" dirty="0">
                <a:latin typeface="Calibri" pitchFamily="34" charset="0"/>
              </a:rPr>
              <a:t> »</a:t>
            </a:r>
            <a:endParaRPr lang="fr-FR" sz="2200" i="1" dirty="0">
              <a:latin typeface="Calibri" pitchFamily="34" charset="0"/>
            </a:endParaRPr>
          </a:p>
        </p:txBody>
      </p:sp>
      <p:sp>
        <p:nvSpPr>
          <p:cNvPr id="5427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algn="r"/>
            <a:fld id="{7C58E727-A3F1-4DD0-9681-C4B75E1B0213}" type="slidenum">
              <a:rPr lang="fr-FR" altLang="fr-FR"/>
              <a:pPr algn="r"/>
              <a:t>30</a:t>
            </a:fld>
            <a:endParaRPr lang="fr-FR" altLang="fr-FR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5138" y="217488"/>
            <a:ext cx="8229600" cy="83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fr-FR" altLang="fr-FR" sz="36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Arial"/>
                <a:cs typeface="Arial"/>
                <a:sym typeface="Arial"/>
              </a:rPr>
              <a:t>Perspectives</a:t>
            </a:r>
            <a:endParaRPr lang="fr-FR" sz="3500" b="1" kern="0" dirty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279" name="ZoneTexte 7"/>
          <p:cNvSpPr txBox="1">
            <a:spLocks noChangeArrowheads="1"/>
          </p:cNvSpPr>
          <p:nvPr/>
        </p:nvSpPr>
        <p:spPr bwMode="auto">
          <a:xfrm>
            <a:off x="538163" y="2076450"/>
            <a:ext cx="817721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2900" algn="just" eaLnBrk="0" hangingPunct="0">
              <a:spcBef>
                <a:spcPts val="600"/>
              </a:spcBef>
              <a:buClr>
                <a:srgbClr val="000000"/>
              </a:buClr>
              <a:buFont typeface="Arial" charset="0"/>
              <a:buNone/>
            </a:pPr>
            <a:r>
              <a:rPr lang="en-GB" sz="1800" b="1" u="sng" dirty="0">
                <a:latin typeface="Calibri" pitchFamily="34" charset="0"/>
              </a:rPr>
              <a:t>Objective:</a:t>
            </a:r>
            <a:r>
              <a:rPr lang="en-GB" sz="1800" b="1" dirty="0">
                <a:latin typeface="Calibri" pitchFamily="34" charset="0"/>
              </a:rPr>
              <a:t> Providing climate projections for mountain areas of Europe applicable for assessing natural and managed snow conditions (grooming, snowmaking).</a:t>
            </a:r>
          </a:p>
          <a:p>
            <a:pPr indent="-342900" algn="just" eaLnBrk="0" hangingPunct="0">
              <a:spcBef>
                <a:spcPts val="600"/>
              </a:spcBef>
              <a:buClr>
                <a:srgbClr val="000000"/>
              </a:buClr>
              <a:buFont typeface="Arial" charset="0"/>
              <a:buNone/>
            </a:pPr>
            <a:r>
              <a:rPr lang="en-GB" sz="1800" dirty="0">
                <a:latin typeface="Calibri" pitchFamily="34" charset="0"/>
              </a:rPr>
              <a:t>Contribute to the </a:t>
            </a:r>
            <a:r>
              <a:rPr lang="en-GB" sz="1800" b="1" dirty="0">
                <a:latin typeface="Calibri" pitchFamily="34" charset="0"/>
              </a:rPr>
              <a:t>Copernicus C3S </a:t>
            </a:r>
            <a:r>
              <a:rPr lang="en-GB" sz="1800" b="1" dirty="0" err="1">
                <a:latin typeface="Calibri" pitchFamily="34" charset="0"/>
              </a:rPr>
              <a:t>Sectoral</a:t>
            </a:r>
            <a:r>
              <a:rPr lang="en-GB" sz="1800" b="1" dirty="0">
                <a:latin typeface="Calibri" pitchFamily="34" charset="0"/>
              </a:rPr>
              <a:t> Information System “European Tourism”</a:t>
            </a:r>
          </a:p>
          <a:p>
            <a:pPr indent="-342900" algn="just" eaLnBrk="0" hangingPunct="0">
              <a:spcBef>
                <a:spcPts val="600"/>
              </a:spcBef>
              <a:buClr>
                <a:srgbClr val="000000"/>
              </a:buClr>
              <a:buFont typeface="Arial" charset="0"/>
              <a:buNone/>
            </a:pPr>
            <a:r>
              <a:rPr lang="en-GB" sz="1800" dirty="0">
                <a:latin typeface="Calibri" pitchFamily="34" charset="0"/>
              </a:rPr>
              <a:t>Use of the </a:t>
            </a:r>
            <a:r>
              <a:rPr lang="en-GB" sz="1800" b="1" dirty="0">
                <a:latin typeface="Calibri" pitchFamily="34" charset="0"/>
              </a:rPr>
              <a:t>UERRA5.5 km reanalysis</a:t>
            </a:r>
            <a:r>
              <a:rPr lang="en-GB" sz="1800" dirty="0">
                <a:latin typeface="Calibri" pitchFamily="34" charset="0"/>
              </a:rPr>
              <a:t> as an observation database</a:t>
            </a:r>
          </a:p>
        </p:txBody>
      </p:sp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8" y="3536235"/>
            <a:ext cx="8340725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6089650"/>
            <a:ext cx="8088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 l="4202" t="15757" r="66080" b="62333"/>
          <a:stretch>
            <a:fillRect/>
          </a:stretch>
        </p:blipFill>
        <p:spPr>
          <a:xfrm>
            <a:off x="6412360" y="1962986"/>
            <a:ext cx="2373375" cy="1399558"/>
          </a:xfrm>
          <a:prstGeom prst="rect">
            <a:avLst/>
          </a:prstGeom>
          <a:noFill/>
          <a:ln>
            <a:noFill/>
          </a:ln>
        </p:spPr>
      </p:pic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6"/>
            <a:ext cx="9144000" cy="172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smtClean="0">
                <a:latin typeface="Calibri" pitchFamily="34" charset="0"/>
              </a:rPr>
              <a:t>Application of ADAMONT for </a:t>
            </a:r>
            <a:r>
              <a:rPr lang="fr-FR" sz="2200" b="1" dirty="0" err="1" smtClean="0">
                <a:latin typeface="Calibri" pitchFamily="34" charset="0"/>
              </a:rPr>
              <a:t>seasonal</a:t>
            </a:r>
            <a:r>
              <a:rPr lang="fr-FR" sz="2200" b="1" dirty="0" smtClean="0">
                <a:latin typeface="Calibri" pitchFamily="34" charset="0"/>
              </a:rPr>
              <a:t>-to-</a:t>
            </a:r>
            <a:r>
              <a:rPr lang="fr-FR" sz="2200" b="1" dirty="0" err="1" smtClean="0">
                <a:latin typeface="Calibri" pitchFamily="34" charset="0"/>
              </a:rPr>
              <a:t>decadal</a:t>
            </a:r>
            <a:r>
              <a:rPr lang="fr-FR" sz="2200" b="1" dirty="0" smtClean="0">
                <a:latin typeface="Calibri" pitchFamily="34" charset="0"/>
              </a:rPr>
              <a:t> </a:t>
            </a:r>
            <a:r>
              <a:rPr lang="fr-FR" sz="2200" b="1" dirty="0" err="1" smtClean="0">
                <a:latin typeface="Calibri" pitchFamily="34" charset="0"/>
              </a:rPr>
              <a:t>prediction</a:t>
            </a:r>
            <a:endParaRPr lang="fr-FR" sz="2200" b="1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sz="2200" b="1" dirty="0" smtClean="0">
                <a:latin typeface="Calibri" pitchFamily="34" charset="0"/>
              </a:rPr>
              <a:t>	</a:t>
            </a:r>
            <a:r>
              <a:rPr lang="fr-FR" sz="2200" b="1" i="1" dirty="0" smtClean="0">
                <a:latin typeface="Calibri" pitchFamily="34" charset="0"/>
              </a:rPr>
              <a:t>- </a:t>
            </a:r>
            <a:r>
              <a:rPr lang="fr-FR" sz="2200" i="1" dirty="0" smtClean="0">
                <a:latin typeface="Calibri" pitchFamily="34" charset="0"/>
              </a:rPr>
              <a:t>H2020 </a:t>
            </a:r>
            <a:r>
              <a:rPr lang="fr-FR" sz="2200" b="1" i="1" dirty="0" smtClean="0">
                <a:latin typeface="Calibri" pitchFamily="34" charset="0"/>
              </a:rPr>
              <a:t>PROSNOW</a:t>
            </a:r>
            <a:r>
              <a:rPr lang="fr-FR" sz="2200" i="1" dirty="0" smtClean="0">
                <a:latin typeface="Calibri" pitchFamily="34" charset="0"/>
              </a:rPr>
              <a:t> (2017-2020)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31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Perspectives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alphaModFix/>
            <a:lum/>
          </a:blip>
          <a:srcRect/>
          <a:stretch>
            <a:fillRect/>
          </a:stretch>
        </p:blipFill>
        <p:spPr>
          <a:xfrm>
            <a:off x="4421650" y="3719281"/>
            <a:ext cx="4482720" cy="2278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50271" y="3615102"/>
            <a:ext cx="3966896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 algn="just" eaLnBrk="0" hangingPunct="0">
              <a:spcBef>
                <a:spcPts val="600"/>
              </a:spcBef>
            </a:pPr>
            <a:r>
              <a:rPr lang="en-GB" sz="1800" dirty="0" smtClean="0">
                <a:latin typeface="Calibri" pitchFamily="34" charset="0"/>
              </a:rPr>
              <a:t>Downscaled predictions used </a:t>
            </a:r>
            <a:r>
              <a:rPr lang="en-GB" sz="1800" b="1" dirty="0" smtClean="0">
                <a:latin typeface="Calibri" pitchFamily="34" charset="0"/>
              </a:rPr>
              <a:t>as such</a:t>
            </a:r>
            <a:r>
              <a:rPr lang="en-GB" sz="1800" dirty="0" smtClean="0">
                <a:latin typeface="Calibri" pitchFamily="34" charset="0"/>
              </a:rPr>
              <a:t> (e.g. forecast of conditions appropriate for snowmaking) or to </a:t>
            </a:r>
            <a:r>
              <a:rPr lang="en-GB" sz="1800" b="1" dirty="0" smtClean="0">
                <a:latin typeface="Calibri" pitchFamily="34" charset="0"/>
              </a:rPr>
              <a:t>drive snowpack models</a:t>
            </a:r>
            <a:r>
              <a:rPr lang="en-GB" sz="1800" dirty="0" smtClean="0">
                <a:latin typeface="Calibri" pitchFamily="34" charset="0"/>
              </a:rPr>
              <a:t> with the simulation of </a:t>
            </a:r>
            <a:r>
              <a:rPr lang="en-GB" sz="1800" b="1" dirty="0" smtClean="0">
                <a:latin typeface="Calibri" pitchFamily="34" charset="0"/>
              </a:rPr>
              <a:t>processes on ski slope</a:t>
            </a:r>
            <a:r>
              <a:rPr lang="en-GB" sz="1800" dirty="0" smtClean="0">
                <a:latin typeface="Calibri" pitchFamily="34" charset="0"/>
              </a:rPr>
              <a:t>s (grooming, snowmaking)</a:t>
            </a:r>
          </a:p>
          <a:p>
            <a:pPr lvl="0" indent="-342900" algn="just" eaLnBrk="0" hangingPunct="0">
              <a:spcBef>
                <a:spcPts val="600"/>
              </a:spcBef>
            </a:pPr>
            <a:r>
              <a:rPr lang="en-GB" sz="18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GB" sz="1800" dirty="0" smtClean="0">
                <a:latin typeface="Calibri" pitchFamily="34" charset="0"/>
              </a:rPr>
              <a:t>integrated vision of future state of snow on ski slopes at </a:t>
            </a:r>
            <a:r>
              <a:rPr lang="en-GB" sz="1800" dirty="0" err="1" smtClean="0">
                <a:latin typeface="Calibri" pitchFamily="34" charset="0"/>
              </a:rPr>
              <a:t>submonthly</a:t>
            </a:r>
            <a:r>
              <a:rPr lang="en-GB" sz="1800" dirty="0" smtClean="0">
                <a:latin typeface="Calibri" pitchFamily="34" charset="0"/>
              </a:rPr>
              <a:t> to seasonal time scale, depending on the </a:t>
            </a:r>
            <a:r>
              <a:rPr lang="en-GB" sz="1800" b="1" dirty="0" smtClean="0">
                <a:latin typeface="Calibri" pitchFamily="34" charset="0"/>
              </a:rPr>
              <a:t>management decision</a:t>
            </a:r>
            <a:r>
              <a:rPr lang="en-GB" sz="1800" dirty="0" smtClean="0">
                <a:latin typeface="Calibri" pitchFamily="34" charset="0"/>
              </a:rPr>
              <a:t> (e.g. with and without snowmaking)</a:t>
            </a:r>
          </a:p>
          <a:p>
            <a:pPr algn="just"/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50271" y="2114129"/>
            <a:ext cx="58556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 algn="just" eaLnBrk="0" hangingPunct="0">
              <a:spcBef>
                <a:spcPts val="600"/>
              </a:spcBef>
            </a:pPr>
            <a:r>
              <a:rPr lang="en-GB" sz="1800" b="1" u="sng" dirty="0" smtClean="0">
                <a:latin typeface="Calibri" pitchFamily="34" charset="0"/>
              </a:rPr>
              <a:t>Objective:</a:t>
            </a:r>
            <a:r>
              <a:rPr lang="en-GB" sz="1800" b="1" dirty="0" smtClean="0">
                <a:latin typeface="Calibri" pitchFamily="34" charset="0"/>
              </a:rPr>
              <a:t> Coupling seasonal forecast system with snow models accounting for snow management  </a:t>
            </a:r>
          </a:p>
          <a:p>
            <a:pPr lvl="0" indent="-342900" algn="just" eaLnBrk="0" hangingPunct="0">
              <a:spcBef>
                <a:spcPts val="600"/>
              </a:spcBef>
            </a:pPr>
            <a:r>
              <a:rPr lang="en-GB" sz="1800" dirty="0" smtClean="0">
                <a:latin typeface="Calibri" pitchFamily="34" charset="0"/>
              </a:rPr>
              <a:t>Seasonal forecast data (Copernicus Climate Change Services) </a:t>
            </a:r>
            <a:r>
              <a:rPr lang="en-GB" sz="1800" b="1" dirty="0" smtClean="0">
                <a:latin typeface="Calibri" pitchFamily="34" charset="0"/>
              </a:rPr>
              <a:t>downscaled</a:t>
            </a:r>
            <a:r>
              <a:rPr lang="en-GB" sz="1800" dirty="0" smtClean="0">
                <a:latin typeface="Calibri" pitchFamily="34" charset="0"/>
              </a:rPr>
              <a:t> and </a:t>
            </a:r>
            <a:r>
              <a:rPr lang="en-GB" sz="1800" b="1" dirty="0" smtClean="0">
                <a:latin typeface="Calibri" pitchFamily="34" charset="0"/>
              </a:rPr>
              <a:t>adjusted to ski resorts conditions</a:t>
            </a:r>
            <a:r>
              <a:rPr lang="en-GB" sz="1800" dirty="0" smtClean="0">
                <a:latin typeface="Calibri" pitchFamily="34" charset="0"/>
              </a:rPr>
              <a:t> using the meteorological records available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33051" y="6205556"/>
            <a:ext cx="2059919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cap="none" dirty="0">
                <a:ln>
                  <a:noFill/>
                </a:ln>
                <a:latin typeface="Calibri" pitchFamily="34" charset="0"/>
                <a:ea typeface="Microsoft YaHei" pitchFamily="2"/>
                <a:cs typeface="Mangal" pitchFamily="2"/>
                <a:hlinkClick r:id="rId5"/>
              </a:rPr>
              <a:t>http://prosnow.org/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49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smtClean="0">
                <a:latin typeface="Calibri" pitchFamily="34" charset="0"/>
              </a:rPr>
              <a:t>Application of ADAMONT for </a:t>
            </a:r>
            <a:r>
              <a:rPr lang="fr-FR" sz="2200" b="1" dirty="0" err="1" smtClean="0">
                <a:latin typeface="Calibri" pitchFamily="34" charset="0"/>
              </a:rPr>
              <a:t>seasonal</a:t>
            </a:r>
            <a:r>
              <a:rPr lang="fr-FR" sz="2200" b="1" dirty="0" smtClean="0">
                <a:latin typeface="Calibri" pitchFamily="34" charset="0"/>
              </a:rPr>
              <a:t>-to-</a:t>
            </a:r>
            <a:r>
              <a:rPr lang="fr-FR" sz="2200" b="1" dirty="0" err="1" smtClean="0">
                <a:latin typeface="Calibri" pitchFamily="34" charset="0"/>
              </a:rPr>
              <a:t>decadal</a:t>
            </a:r>
            <a:r>
              <a:rPr lang="fr-FR" sz="2200" b="1" dirty="0" smtClean="0">
                <a:latin typeface="Calibri" pitchFamily="34" charset="0"/>
              </a:rPr>
              <a:t> </a:t>
            </a:r>
            <a:r>
              <a:rPr lang="fr-FR" sz="2200" b="1" dirty="0" err="1" smtClean="0">
                <a:latin typeface="Calibri" pitchFamily="34" charset="0"/>
              </a:rPr>
              <a:t>prediction</a:t>
            </a:r>
            <a:endParaRPr lang="fr-FR" sz="22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sz="2200" dirty="0" smtClean="0">
                <a:latin typeface="Calibri" pitchFamily="34" charset="0"/>
              </a:rPr>
              <a:t>	</a:t>
            </a:r>
            <a:r>
              <a:rPr lang="fr-FR" sz="2200" i="1" dirty="0" smtClean="0">
                <a:latin typeface="Calibri" pitchFamily="34" charset="0"/>
              </a:rPr>
              <a:t>- ERA4CS </a:t>
            </a:r>
            <a:r>
              <a:rPr lang="fr-FR" sz="2200" b="1" i="1" dirty="0" smtClean="0">
                <a:latin typeface="Calibri" pitchFamily="34" charset="0"/>
              </a:rPr>
              <a:t>MEDSCOPE </a:t>
            </a:r>
            <a:r>
              <a:rPr lang="fr-FR" sz="2200" i="1" dirty="0" smtClean="0">
                <a:latin typeface="Calibri" pitchFamily="34" charset="0"/>
              </a:rPr>
              <a:t>(2017-2020)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32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Perspectives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9783" y="2128603"/>
            <a:ext cx="854439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800" b="1" u="sng" dirty="0" smtClean="0">
                <a:latin typeface="Calibri" pitchFamily="34" charset="0"/>
              </a:rPr>
              <a:t>Objective:</a:t>
            </a:r>
            <a:r>
              <a:rPr lang="en-GB" sz="1800" b="1" dirty="0" smtClean="0">
                <a:latin typeface="Calibri" pitchFamily="34" charset="0"/>
              </a:rPr>
              <a:t> Provide climate forecasts in the Mediterranean region on seasonal-to-decadal time scales tailored for </a:t>
            </a:r>
            <a:r>
              <a:rPr lang="en-GB" sz="1800" b="1" dirty="0" err="1" smtClean="0">
                <a:latin typeface="Calibri" pitchFamily="34" charset="0"/>
              </a:rPr>
              <a:t>sectoral</a:t>
            </a:r>
            <a:r>
              <a:rPr lang="en-GB" sz="1800" b="1" dirty="0" smtClean="0">
                <a:latin typeface="Calibri" pitchFamily="34" charset="0"/>
              </a:rPr>
              <a:t> applications</a:t>
            </a:r>
          </a:p>
          <a:p>
            <a:pPr algn="just">
              <a:spcAft>
                <a:spcPts val="600"/>
              </a:spcAft>
            </a:pPr>
            <a:r>
              <a:rPr lang="en-GB" sz="1800" dirty="0" smtClean="0">
                <a:latin typeface="Calibri" pitchFamily="34" charset="0"/>
              </a:rPr>
              <a:t>Use of ADAMONT: seasonal forecast data (e.g. Copernicus Climate Change Service) will be </a:t>
            </a:r>
            <a:r>
              <a:rPr lang="en-GB" sz="1800" b="1" dirty="0" smtClean="0">
                <a:latin typeface="Calibri" pitchFamily="34" charset="0"/>
              </a:rPr>
              <a:t>downscaled</a:t>
            </a:r>
            <a:r>
              <a:rPr lang="en-GB" sz="1800" dirty="0" smtClean="0">
                <a:latin typeface="Calibri" pitchFamily="34" charset="0"/>
              </a:rPr>
              <a:t> and </a:t>
            </a:r>
            <a:r>
              <a:rPr lang="en-GB" sz="1800" b="1" dirty="0" smtClean="0">
                <a:latin typeface="Calibri" pitchFamily="34" charset="0"/>
              </a:rPr>
              <a:t>adjusted</a:t>
            </a:r>
            <a:r>
              <a:rPr lang="en-GB" sz="1800" dirty="0" smtClean="0">
                <a:latin typeface="Calibri" pitchFamily="34" charset="0"/>
              </a:rPr>
              <a:t> using UERRA reanalysis data to basin-scale areas for </a:t>
            </a:r>
            <a:r>
              <a:rPr lang="en-GB" sz="1800" b="1" dirty="0" smtClean="0">
                <a:latin typeface="Calibri" pitchFamily="34" charset="0"/>
              </a:rPr>
              <a:t>applications in hydrology and agriculture</a:t>
            </a:r>
          </a:p>
          <a:p>
            <a:pPr algn="just">
              <a:spcAft>
                <a:spcPts val="600"/>
              </a:spcAft>
            </a:pPr>
            <a:r>
              <a:rPr lang="en-GB" sz="1800" dirty="0" smtClean="0">
                <a:latin typeface="Calibri" pitchFamily="34" charset="0"/>
              </a:rPr>
              <a:t>ADAMONT will help derive consistent time series for precipitation, temperature, specific humidity and radiation</a:t>
            </a:r>
          </a:p>
          <a:p>
            <a:pPr algn="just">
              <a:spcAft>
                <a:spcPts val="600"/>
              </a:spcAft>
            </a:pPr>
            <a:r>
              <a:rPr lang="en-GB" sz="1800" dirty="0" smtClean="0">
                <a:latin typeface="Calibri" pitchFamily="34" charset="0"/>
              </a:rPr>
              <a:t>Final products: </a:t>
            </a:r>
            <a:r>
              <a:rPr lang="en-GB" sz="1800" b="1" dirty="0" smtClean="0">
                <a:latin typeface="Calibri" pitchFamily="34" charset="0"/>
              </a:rPr>
              <a:t>ensemble seasonal forecasts</a:t>
            </a:r>
            <a:r>
              <a:rPr lang="en-GB" sz="1800" dirty="0" smtClean="0">
                <a:latin typeface="Calibri" pitchFamily="34" charset="0"/>
              </a:rPr>
              <a:t> of impact variables (e.g. number of days with low flow for dam management)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917290" y="4961668"/>
            <a:ext cx="5309420" cy="1483378"/>
            <a:chOff x="1812334" y="4877823"/>
            <a:chExt cx="5677200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1812334" y="5021823"/>
              <a:ext cx="2880000" cy="123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/>
            <a:stretch>
              <a:fillRect/>
            </a:stretch>
          </p:blipFill>
          <p:spPr>
            <a:xfrm>
              <a:off x="4919134" y="4877823"/>
              <a:ext cx="25704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>
            <a:hlinkClick r:id="rId5"/>
          </p:cNvPr>
          <p:cNvSpPr/>
          <p:nvPr/>
        </p:nvSpPr>
        <p:spPr>
          <a:xfrm>
            <a:off x="4332210" y="6355694"/>
            <a:ext cx="3558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latin typeface="Calibri" pitchFamily="34" charset="0"/>
                <a:hlinkClick r:id="rId5"/>
              </a:rPr>
              <a:t>https://www.medscope-project.eu/</a:t>
            </a:r>
            <a:endParaRPr lang="en-GB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1196975"/>
            <a:ext cx="9144000" cy="49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200" dirty="0" smtClean="0">
                <a:latin typeface="Calibri" pitchFamily="34" charset="0"/>
              </a:rPr>
              <a:t>Application of ADAMONT for </a:t>
            </a:r>
            <a:r>
              <a:rPr lang="fr-FR" sz="2200" b="1" dirty="0" err="1" smtClean="0">
                <a:latin typeface="Calibri" pitchFamily="34" charset="0"/>
              </a:rPr>
              <a:t>seasonal</a:t>
            </a:r>
            <a:r>
              <a:rPr lang="fr-FR" sz="2200" b="1" dirty="0" smtClean="0">
                <a:latin typeface="Calibri" pitchFamily="34" charset="0"/>
              </a:rPr>
              <a:t>-to-</a:t>
            </a:r>
            <a:r>
              <a:rPr lang="fr-FR" sz="2200" b="1" dirty="0" err="1" smtClean="0">
                <a:latin typeface="Calibri" pitchFamily="34" charset="0"/>
              </a:rPr>
              <a:t>decadal</a:t>
            </a:r>
            <a:r>
              <a:rPr lang="fr-FR" sz="2200" b="1" dirty="0" smtClean="0">
                <a:latin typeface="Calibri" pitchFamily="34" charset="0"/>
              </a:rPr>
              <a:t> </a:t>
            </a:r>
            <a:r>
              <a:rPr lang="fr-FR" sz="2200" b="1" dirty="0" err="1" smtClean="0">
                <a:latin typeface="Calibri" pitchFamily="34" charset="0"/>
              </a:rPr>
              <a:t>prediction</a:t>
            </a:r>
            <a:endParaRPr lang="fr-FR" sz="2200" b="1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sz="2200" dirty="0" smtClean="0">
                <a:latin typeface="Calibri" pitchFamily="34" charset="0"/>
              </a:rPr>
              <a:t>	</a:t>
            </a:r>
            <a:r>
              <a:rPr lang="fr-FR" sz="2200" i="1" dirty="0" smtClean="0">
                <a:latin typeface="Calibri" pitchFamily="34" charset="0"/>
              </a:rPr>
              <a:t>- H2020 </a:t>
            </a:r>
            <a:r>
              <a:rPr lang="fr-FR" sz="2200" b="1" i="1" dirty="0" smtClean="0">
                <a:latin typeface="Calibri" pitchFamily="34" charset="0"/>
              </a:rPr>
              <a:t>EUCP </a:t>
            </a:r>
            <a:r>
              <a:rPr lang="fr-FR" sz="2200" i="1" dirty="0" smtClean="0">
                <a:latin typeface="Calibri" pitchFamily="34" charset="0"/>
              </a:rPr>
              <a:t>(2018-2021)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FE5CBDE-8C5E-487F-AEB3-0172F008E381}" type="slidenum">
              <a:rPr lang="fr-FR" altLang="fr-FR" smtClean="0"/>
              <a:pPr algn="r">
                <a:defRPr/>
              </a:pPr>
              <a:t>33</a:t>
            </a:fld>
            <a:endParaRPr lang="fr-FR" altLang="fr-FR" dirty="0"/>
          </a:p>
        </p:txBody>
      </p:sp>
      <p:sp>
        <p:nvSpPr>
          <p:cNvPr id="16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Perspectives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4793" y="2128603"/>
            <a:ext cx="8319541" cy="36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800" b="1" u="sng" dirty="0" smtClean="0">
                <a:latin typeface="Calibri" pitchFamily="34" charset="0"/>
              </a:rPr>
              <a:t>Main objectives:</a:t>
            </a:r>
          </a:p>
          <a:p>
            <a:pPr marL="342900" indent="-342900" algn="just">
              <a:spcAft>
                <a:spcPts val="300"/>
              </a:spcAft>
              <a:buFont typeface="Arial"/>
              <a:buAutoNum type="arabicPeriod"/>
            </a:pPr>
            <a:r>
              <a:rPr lang="en-GB" sz="1800" dirty="0" smtClean="0">
                <a:latin typeface="Calibri" pitchFamily="34" charset="0"/>
              </a:rPr>
              <a:t>Development of an innovative </a:t>
            </a:r>
            <a:r>
              <a:rPr lang="en-GB" sz="1800" b="1" dirty="0" smtClean="0">
                <a:latin typeface="Calibri" pitchFamily="34" charset="0"/>
              </a:rPr>
              <a:t>ensemble climate prediction system</a:t>
            </a:r>
            <a:r>
              <a:rPr lang="en-GB" sz="1800" dirty="0" smtClean="0">
                <a:latin typeface="Calibri" pitchFamily="34" charset="0"/>
              </a:rPr>
              <a:t> based on high-resolution climate models for Europe for the near-term (1-40 years), with improved methods to characterise </a:t>
            </a:r>
            <a:r>
              <a:rPr lang="en-GB" sz="1800" b="1" dirty="0" smtClean="0">
                <a:latin typeface="Calibri" pitchFamily="34" charset="0"/>
              </a:rPr>
              <a:t>uncertainty</a:t>
            </a:r>
            <a:r>
              <a:rPr lang="en-GB" sz="1800" dirty="0" smtClean="0">
                <a:latin typeface="Calibri" pitchFamily="34" charset="0"/>
              </a:rPr>
              <a:t>, seamlessly </a:t>
            </a:r>
            <a:r>
              <a:rPr lang="en-GB" sz="1800" b="1" dirty="0" smtClean="0">
                <a:latin typeface="Calibri" pitchFamily="34" charset="0"/>
              </a:rPr>
              <a:t>blend decadal predictions and projections</a:t>
            </a:r>
            <a:r>
              <a:rPr lang="en-GB" sz="1800" dirty="0" smtClean="0">
                <a:latin typeface="Calibri" pitchFamily="34" charset="0"/>
              </a:rPr>
              <a:t>, regional </a:t>
            </a:r>
            <a:r>
              <a:rPr lang="en-GB" sz="1800" b="1" dirty="0" smtClean="0">
                <a:latin typeface="Calibri" pitchFamily="34" charset="0"/>
              </a:rPr>
              <a:t>downscaling</a:t>
            </a:r>
            <a:r>
              <a:rPr lang="en-GB" sz="1800" dirty="0" smtClean="0">
                <a:latin typeface="Calibri" pitchFamily="34" charset="0"/>
              </a:rPr>
              <a:t>, and </a:t>
            </a:r>
            <a:r>
              <a:rPr lang="en-GB" sz="1800" b="1" dirty="0" smtClean="0">
                <a:latin typeface="Calibri" pitchFamily="34" charset="0"/>
              </a:rPr>
              <a:t>evaluation</a:t>
            </a:r>
            <a:r>
              <a:rPr lang="en-GB" sz="1800" dirty="0" smtClean="0">
                <a:latin typeface="Calibri" pitchFamily="34" charset="0"/>
              </a:rPr>
              <a:t> against observations</a:t>
            </a:r>
          </a:p>
          <a:p>
            <a:pPr marL="342900" indent="-342900" algn="just">
              <a:spcAft>
                <a:spcPts val="300"/>
              </a:spcAft>
              <a:buAutoNum type="arabicPeriod"/>
            </a:pPr>
            <a:r>
              <a:rPr lang="en-GB" sz="1800" dirty="0" smtClean="0">
                <a:latin typeface="Calibri" pitchFamily="34" charset="0"/>
              </a:rPr>
              <a:t>Production of consistent, authoritative and actionable climate information. </a:t>
            </a:r>
            <a:r>
              <a:rPr lang="en-GB" sz="1800" b="1" dirty="0" smtClean="0">
                <a:latin typeface="Calibri" pitchFamily="34" charset="0"/>
              </a:rPr>
              <a:t>Co-designed with users</a:t>
            </a:r>
            <a:r>
              <a:rPr lang="en-GB" sz="1800" dirty="0" smtClean="0">
                <a:latin typeface="Calibri" pitchFamily="34" charset="0"/>
              </a:rPr>
              <a:t>, to support climate-related risk assessments and climate change adaptation programmes</a:t>
            </a:r>
          </a:p>
          <a:p>
            <a:pPr marL="342900" indent="-342900" algn="just">
              <a:spcAft>
                <a:spcPts val="300"/>
              </a:spcAft>
              <a:buAutoNum type="arabicPeriod"/>
            </a:pPr>
            <a:r>
              <a:rPr lang="en-GB" sz="1800" dirty="0" smtClean="0">
                <a:latin typeface="Calibri" pitchFamily="34" charset="0"/>
              </a:rPr>
              <a:t>Demonstration of the </a:t>
            </a:r>
            <a:r>
              <a:rPr lang="en-GB" sz="1800" b="1" dirty="0" smtClean="0">
                <a:latin typeface="Calibri" pitchFamily="34" charset="0"/>
              </a:rPr>
              <a:t>value</a:t>
            </a:r>
            <a:r>
              <a:rPr lang="en-GB" sz="1800" dirty="0" smtClean="0">
                <a:latin typeface="Calibri" pitchFamily="34" charset="0"/>
              </a:rPr>
              <a:t> of this prediction system through </a:t>
            </a:r>
            <a:r>
              <a:rPr lang="en-GB" sz="1800" b="1" dirty="0" smtClean="0">
                <a:latin typeface="Calibri" pitchFamily="34" charset="0"/>
              </a:rPr>
              <a:t>high impact extreme weather events</a:t>
            </a:r>
            <a:r>
              <a:rPr lang="en-GB" sz="1800" dirty="0" smtClean="0">
                <a:latin typeface="Calibri" pitchFamily="34" charset="0"/>
              </a:rPr>
              <a:t> in the near past and near </a:t>
            </a:r>
            <a:r>
              <a:rPr lang="en-GB" sz="1800" dirty="0" smtClean="0">
                <a:latin typeface="Calibri" pitchFamily="34" charset="0"/>
              </a:rPr>
              <a:t>future</a:t>
            </a:r>
            <a:endParaRPr lang="en-GB" sz="1800" dirty="0" smtClean="0">
              <a:latin typeface="Calibri" pitchFamily="34" charset="0"/>
            </a:endParaRPr>
          </a:p>
          <a:p>
            <a:pPr marL="342900" indent="-342900" algn="just">
              <a:spcAft>
                <a:spcPts val="300"/>
              </a:spcAft>
              <a:buAutoNum type="arabicPeriod"/>
            </a:pPr>
            <a:r>
              <a:rPr lang="en-GB" sz="1800" dirty="0" smtClean="0">
                <a:latin typeface="Calibri" pitchFamily="34" charset="0"/>
              </a:rPr>
              <a:t>Development and publication of </a:t>
            </a:r>
            <a:r>
              <a:rPr lang="en-GB" sz="1800" b="1" dirty="0" smtClean="0">
                <a:latin typeface="Calibri" pitchFamily="34" charset="0"/>
              </a:rPr>
              <a:t>methodologies</a:t>
            </a:r>
            <a:r>
              <a:rPr lang="en-GB" sz="1800" dirty="0" smtClean="0">
                <a:latin typeface="Calibri" pitchFamily="34" charset="0"/>
              </a:rPr>
              <a:t>, good practice and </a:t>
            </a:r>
            <a:r>
              <a:rPr lang="en-GB" sz="1800" b="1" dirty="0" smtClean="0">
                <a:latin typeface="Calibri" pitchFamily="34" charset="0"/>
              </a:rPr>
              <a:t>guidance</a:t>
            </a:r>
            <a:r>
              <a:rPr lang="en-GB" sz="1800" dirty="0" smtClean="0">
                <a:latin typeface="Calibri" pitchFamily="34" charset="0"/>
              </a:rPr>
              <a:t> for producing and using authoritative climate predictions for 1-40 year timescale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7426" y="5959325"/>
            <a:ext cx="304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latin typeface="Calibri" pitchFamily="34" charset="0"/>
                <a:hlinkClick r:id="rId3"/>
              </a:rPr>
              <a:t>https://www.eucp-project.eu/</a:t>
            </a:r>
            <a:endParaRPr lang="en-GB" sz="1800" dirty="0">
              <a:latin typeface="Calibri" pitchFamily="34" charset="0"/>
            </a:endParaRPr>
          </a:p>
        </p:txBody>
      </p:sp>
      <p:pic>
        <p:nvPicPr>
          <p:cNvPr id="7" name="Image 6" descr="EUCP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509" y="5800897"/>
            <a:ext cx="2711743" cy="894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387" y="1181217"/>
            <a:ext cx="8964613" cy="5413486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</a:pPr>
            <a:r>
              <a:rPr lang="fr-FR" altLang="fr-FR" sz="2200" dirty="0" smtClean="0">
                <a:latin typeface="Calibri" pitchFamily="34" charset="0"/>
              </a:rPr>
              <a:t>Explicit </a:t>
            </a:r>
            <a:r>
              <a:rPr lang="fr-FR" altLang="fr-FR" sz="2200" b="1" dirty="0" smtClean="0">
                <a:latin typeface="Calibri" pitchFamily="34" charset="0"/>
              </a:rPr>
              <a:t>ensemble-</a:t>
            </a:r>
            <a:r>
              <a:rPr lang="fr-FR" altLang="fr-FR" sz="2200" b="1" dirty="0" err="1" smtClean="0">
                <a:latin typeface="Calibri" pitchFamily="34" charset="0"/>
              </a:rPr>
              <a:t>based</a:t>
            </a:r>
            <a:r>
              <a:rPr lang="fr-FR" altLang="fr-FR" sz="2200" dirty="0" smtClean="0">
                <a:latin typeface="Calibri" pitchFamily="34" charset="0"/>
              </a:rPr>
              <a:t> model </a:t>
            </a:r>
            <a:r>
              <a:rPr lang="fr-FR" altLang="fr-FR" sz="2200" dirty="0" err="1" smtClean="0">
                <a:latin typeface="Calibri" pitchFamily="34" charset="0"/>
              </a:rPr>
              <a:t>chain</a:t>
            </a:r>
            <a:r>
              <a:rPr lang="fr-FR" altLang="fr-FR" sz="2200" dirty="0" smtClean="0">
                <a:latin typeface="Calibri" pitchFamily="34" charset="0"/>
              </a:rPr>
              <a:t> </a:t>
            </a:r>
            <a:r>
              <a:rPr lang="fr-FR" altLang="fr-FR" sz="2200" dirty="0" err="1" smtClean="0">
                <a:latin typeface="Calibri" pitchFamily="34" charset="0"/>
              </a:rPr>
              <a:t>from</a:t>
            </a:r>
            <a:r>
              <a:rPr lang="fr-FR" altLang="fr-FR" sz="2200" dirty="0" smtClean="0">
                <a:latin typeface="Calibri" pitchFamily="34" charset="0"/>
              </a:rPr>
              <a:t> global to </a:t>
            </a:r>
            <a:r>
              <a:rPr lang="fr-FR" altLang="fr-FR" sz="2200" dirty="0" err="1" smtClean="0">
                <a:latin typeface="Calibri" pitchFamily="34" charset="0"/>
              </a:rPr>
              <a:t>regional</a:t>
            </a:r>
            <a:r>
              <a:rPr lang="fr-FR" altLang="fr-FR" sz="2200" dirty="0" smtClean="0">
                <a:latin typeface="Calibri" pitchFamily="34" charset="0"/>
              </a:rPr>
              <a:t> to local impacts of </a:t>
            </a:r>
            <a:r>
              <a:rPr lang="fr-FR" altLang="fr-FR" sz="2200" dirty="0" err="1" smtClean="0">
                <a:latin typeface="Calibri" pitchFamily="34" charset="0"/>
              </a:rPr>
              <a:t>climate</a:t>
            </a:r>
            <a:r>
              <a:rPr lang="fr-FR" altLang="fr-FR" sz="2200" dirty="0" smtClean="0">
                <a:latin typeface="Calibri" pitchFamily="34" charset="0"/>
              </a:rPr>
              <a:t> change (</a:t>
            </a:r>
            <a:r>
              <a:rPr lang="fr-FR" altLang="fr-FR" sz="2200" dirty="0" err="1" smtClean="0">
                <a:latin typeface="Calibri" pitchFamily="34" charset="0"/>
              </a:rPr>
              <a:t>atmospheric</a:t>
            </a:r>
            <a:r>
              <a:rPr lang="fr-FR" altLang="fr-FR" sz="2200" dirty="0" smtClean="0">
                <a:latin typeface="Calibri" pitchFamily="34" charset="0"/>
              </a:rPr>
              <a:t> &amp; </a:t>
            </a:r>
            <a:r>
              <a:rPr lang="fr-FR" altLang="fr-FR" sz="2200" dirty="0" err="1" smtClean="0">
                <a:latin typeface="Calibri" pitchFamily="34" charset="0"/>
              </a:rPr>
              <a:t>snow</a:t>
            </a:r>
            <a:r>
              <a:rPr lang="fr-FR" altLang="fr-FR" sz="2200" dirty="0" smtClean="0">
                <a:latin typeface="Calibri" pitchFamily="34" charset="0"/>
              </a:rPr>
              <a:t> conditions)</a:t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dirty="0" smtClean="0">
                <a:latin typeface="Calibri" pitchFamily="34" charset="0"/>
              </a:rPr>
              <a:t/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b="1" dirty="0" smtClean="0">
                <a:latin typeface="Calibri" pitchFamily="34" charset="0"/>
              </a:rPr>
              <a:t>Quantitative </a:t>
            </a:r>
            <a:r>
              <a:rPr lang="fr-FR" altLang="fr-FR" sz="2200" b="1" dirty="0" err="1" smtClean="0">
                <a:latin typeface="Calibri" pitchFamily="34" charset="0"/>
              </a:rPr>
              <a:t>analysis</a:t>
            </a:r>
            <a:r>
              <a:rPr lang="fr-FR" altLang="fr-FR" sz="2200" dirty="0" smtClean="0">
                <a:latin typeface="Calibri" pitchFamily="34" charset="0"/>
              </a:rPr>
              <a:t> </a:t>
            </a:r>
            <a:r>
              <a:rPr lang="fr-FR" altLang="fr-FR" sz="2200" dirty="0" err="1" smtClean="0">
                <a:latin typeface="Calibri" pitchFamily="34" charset="0"/>
              </a:rPr>
              <a:t>based</a:t>
            </a:r>
            <a:r>
              <a:rPr lang="fr-FR" altLang="fr-FR" sz="2200" dirty="0" smtClean="0">
                <a:latin typeface="Calibri" pitchFamily="34" charset="0"/>
              </a:rPr>
              <a:t> on explicit computation of </a:t>
            </a:r>
            <a:r>
              <a:rPr lang="fr-FR" altLang="fr-FR" sz="2200" dirty="0" err="1" smtClean="0">
                <a:latin typeface="Calibri" pitchFamily="34" charset="0"/>
              </a:rPr>
              <a:t>continuous</a:t>
            </a:r>
            <a:r>
              <a:rPr lang="fr-FR" altLang="fr-FR" sz="2200" dirty="0" smtClean="0">
                <a:latin typeface="Calibri" pitchFamily="34" charset="0"/>
              </a:rPr>
              <a:t> scenarios 1950-2100.</a:t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GB" altLang="fr-FR" sz="2200" dirty="0" smtClean="0">
                <a:latin typeface="Calibri" pitchFamily="34" charset="0"/>
              </a:rPr>
              <a:t>Sustained </a:t>
            </a:r>
            <a:r>
              <a:rPr lang="en-GB" altLang="fr-FR" sz="2200" b="1" dirty="0" err="1" smtClean="0">
                <a:latin typeface="Calibri" pitchFamily="34" charset="0"/>
              </a:rPr>
              <a:t>interannual</a:t>
            </a:r>
            <a:r>
              <a:rPr lang="en-GB" altLang="fr-FR" sz="2200" b="1" dirty="0" smtClean="0">
                <a:latin typeface="Calibri" pitchFamily="34" charset="0"/>
              </a:rPr>
              <a:t> variability</a:t>
            </a:r>
            <a:r>
              <a:rPr lang="en-GB" altLang="fr-FR" sz="2200" dirty="0" smtClean="0">
                <a:latin typeface="Calibri" pitchFamily="34" charset="0"/>
              </a:rPr>
              <a:t>, </a:t>
            </a:r>
            <a:r>
              <a:rPr lang="en-GB" altLang="fr-FR" sz="2200" b="1" dirty="0" smtClean="0">
                <a:latin typeface="Calibri" pitchFamily="34" charset="0"/>
              </a:rPr>
              <a:t>differences between RCPs</a:t>
            </a:r>
            <a:r>
              <a:rPr lang="en-GB" altLang="fr-FR" sz="2200" dirty="0" smtClean="0">
                <a:latin typeface="Calibri" pitchFamily="34" charset="0"/>
              </a:rPr>
              <a:t> visible after 2050 </a:t>
            </a:r>
            <a:r>
              <a:rPr lang="fr-FR" altLang="fr-FR" sz="2200" dirty="0" smtClean="0">
                <a:latin typeface="Calibri" pitchFamily="34" charset="0"/>
              </a:rPr>
              <a:t/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dirty="0" smtClean="0">
                <a:latin typeface="Calibri" pitchFamily="34" charset="0"/>
              </a:rPr>
              <a:t/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dirty="0" smtClean="0">
                <a:latin typeface="Calibri" pitchFamily="34" charset="0"/>
              </a:rPr>
              <a:t>Future application to </a:t>
            </a:r>
            <a:r>
              <a:rPr lang="fr-FR" altLang="fr-FR" sz="2200" b="1" dirty="0" err="1" smtClean="0">
                <a:latin typeface="Calibri" pitchFamily="34" charset="0"/>
              </a:rPr>
              <a:t>entire</a:t>
            </a:r>
            <a:r>
              <a:rPr lang="fr-FR" altLang="fr-FR" sz="2200" b="1" dirty="0" smtClean="0">
                <a:latin typeface="Calibri" pitchFamily="34" charset="0"/>
              </a:rPr>
              <a:t> France</a:t>
            </a:r>
            <a:r>
              <a:rPr lang="fr-FR" altLang="fr-FR" sz="2200" dirty="0" smtClean="0">
                <a:latin typeface="Calibri" pitchFamily="34" charset="0"/>
              </a:rPr>
              <a:t>, </a:t>
            </a:r>
            <a:r>
              <a:rPr lang="fr-FR" sz="2200" dirty="0" smtClean="0">
                <a:latin typeface="Calibri" pitchFamily="34" charset="0"/>
              </a:rPr>
              <a:t>for impact of </a:t>
            </a:r>
            <a:r>
              <a:rPr lang="fr-FR" sz="2200" b="1" dirty="0" err="1" smtClean="0">
                <a:latin typeface="Calibri" pitchFamily="34" charset="0"/>
              </a:rPr>
              <a:t>climate</a:t>
            </a:r>
            <a:r>
              <a:rPr lang="fr-FR" sz="2200" b="1" dirty="0" smtClean="0">
                <a:latin typeface="Calibri" pitchFamily="34" charset="0"/>
              </a:rPr>
              <a:t> change on </a:t>
            </a:r>
            <a:r>
              <a:rPr lang="fr-FR" sz="2200" b="1" dirty="0" err="1" smtClean="0">
                <a:latin typeface="Calibri" pitchFamily="34" charset="0"/>
              </a:rPr>
              <a:t>mountain</a:t>
            </a:r>
            <a:r>
              <a:rPr lang="fr-FR" sz="2200" b="1" dirty="0" smtClean="0">
                <a:latin typeface="Calibri" pitchFamily="34" charset="0"/>
              </a:rPr>
              <a:t> </a:t>
            </a:r>
            <a:r>
              <a:rPr lang="fr-FR" sz="2200" b="1" dirty="0" err="1" smtClean="0">
                <a:latin typeface="Calibri" pitchFamily="34" charset="0"/>
              </a:rPr>
              <a:t>snow</a:t>
            </a:r>
            <a:r>
              <a:rPr lang="fr-FR" sz="2200" b="1" dirty="0" smtClean="0">
                <a:latin typeface="Calibri" pitchFamily="34" charset="0"/>
              </a:rPr>
              <a:t> conditions </a:t>
            </a:r>
            <a:r>
              <a:rPr lang="fr-FR" altLang="fr-FR" sz="2200" dirty="0" smtClean="0">
                <a:latin typeface="Calibri" pitchFamily="34" charset="0"/>
              </a:rPr>
              <a:t>and to </a:t>
            </a:r>
            <a:r>
              <a:rPr lang="fr-FR" altLang="fr-FR" sz="2200" b="1" dirty="0" err="1" smtClean="0">
                <a:latin typeface="Calibri" pitchFamily="34" charset="0"/>
              </a:rPr>
              <a:t>seasonal</a:t>
            </a:r>
            <a:r>
              <a:rPr lang="fr-FR" altLang="fr-FR" sz="2200" b="1" dirty="0" smtClean="0">
                <a:latin typeface="Calibri" pitchFamily="34" charset="0"/>
              </a:rPr>
              <a:t>/</a:t>
            </a:r>
            <a:r>
              <a:rPr lang="fr-FR" altLang="fr-FR" sz="2200" b="1" dirty="0" err="1" smtClean="0">
                <a:latin typeface="Calibri" pitchFamily="34" charset="0"/>
              </a:rPr>
              <a:t>decadal</a:t>
            </a:r>
            <a:r>
              <a:rPr lang="fr-FR" altLang="fr-FR" sz="2200" b="1" dirty="0" smtClean="0">
                <a:latin typeface="Calibri" pitchFamily="34" charset="0"/>
              </a:rPr>
              <a:t> </a:t>
            </a:r>
            <a:r>
              <a:rPr lang="fr-FR" altLang="fr-FR" sz="2200" b="1" dirty="0" err="1" smtClean="0">
                <a:latin typeface="Calibri" pitchFamily="34" charset="0"/>
              </a:rPr>
              <a:t>prediction</a:t>
            </a:r>
            <a:r>
              <a:rPr lang="fr-FR" altLang="fr-FR" sz="2200" dirty="0" smtClean="0">
                <a:latin typeface="Calibri" pitchFamily="34" charset="0"/>
              </a:rPr>
              <a:t/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dirty="0" smtClean="0">
                <a:latin typeface="Calibri" pitchFamily="34" charset="0"/>
              </a:rPr>
              <a:t/>
            </a:r>
            <a:br>
              <a:rPr lang="fr-FR" altLang="fr-FR" sz="2200" dirty="0" smtClean="0">
                <a:latin typeface="Calibri" pitchFamily="34" charset="0"/>
              </a:rPr>
            </a:br>
            <a:r>
              <a:rPr lang="fr-FR" altLang="fr-FR" sz="2200" b="1" dirty="0" smtClean="0">
                <a:latin typeface="Calibri" pitchFamily="34" charset="0"/>
              </a:rPr>
              <a:t>Data </a:t>
            </a:r>
            <a:r>
              <a:rPr lang="fr-FR" altLang="fr-FR" sz="2200" b="1" dirty="0" err="1" smtClean="0">
                <a:latin typeface="Calibri" pitchFamily="34" charset="0"/>
              </a:rPr>
              <a:t>available</a:t>
            </a:r>
            <a:r>
              <a:rPr lang="fr-FR" altLang="fr-FR" sz="2200" dirty="0" smtClean="0">
                <a:latin typeface="Calibri" pitchFamily="34" charset="0"/>
              </a:rPr>
              <a:t> for </a:t>
            </a:r>
            <a:r>
              <a:rPr lang="fr-FR" altLang="fr-FR" sz="2200" dirty="0" err="1" smtClean="0">
                <a:latin typeface="Calibri" pitchFamily="34" charset="0"/>
              </a:rPr>
              <a:t>further</a:t>
            </a:r>
            <a:r>
              <a:rPr lang="fr-FR" altLang="fr-FR" sz="2200" dirty="0" smtClean="0">
                <a:latin typeface="Calibri" pitchFamily="34" charset="0"/>
              </a:rPr>
              <a:t> impact </a:t>
            </a:r>
            <a:r>
              <a:rPr lang="fr-FR" altLang="fr-FR" sz="2200" dirty="0" err="1" smtClean="0">
                <a:latin typeface="Calibri" pitchFamily="34" charset="0"/>
              </a:rPr>
              <a:t>studies</a:t>
            </a:r>
            <a:r>
              <a:rPr lang="fr-FR" altLang="fr-FR" sz="2200" dirty="0" smtClean="0">
                <a:latin typeface="Calibri" pitchFamily="34" charset="0"/>
              </a:rPr>
              <a:t>: </a:t>
            </a:r>
            <a:r>
              <a:rPr lang="fr-FR" altLang="fr-FR" sz="2200" dirty="0" err="1" smtClean="0">
                <a:latin typeface="Calibri" pitchFamily="34" charset="0"/>
              </a:rPr>
              <a:t>managed</a:t>
            </a:r>
            <a:r>
              <a:rPr lang="fr-FR" altLang="fr-FR" sz="2200" dirty="0" smtClean="0">
                <a:latin typeface="Calibri" pitchFamily="34" charset="0"/>
              </a:rPr>
              <a:t> </a:t>
            </a:r>
            <a:r>
              <a:rPr lang="fr-FR" altLang="fr-FR" sz="2200" dirty="0" err="1" smtClean="0">
                <a:latin typeface="Calibri" pitchFamily="34" charset="0"/>
              </a:rPr>
              <a:t>snow</a:t>
            </a:r>
            <a:r>
              <a:rPr lang="fr-FR" altLang="fr-FR" sz="2200" dirty="0" smtClean="0">
                <a:latin typeface="Calibri" pitchFamily="34" charset="0"/>
              </a:rPr>
              <a:t>, glacier mass balance, </a:t>
            </a:r>
            <a:r>
              <a:rPr lang="fr-FR" altLang="fr-FR" sz="2200" dirty="0" err="1" smtClean="0">
                <a:latin typeface="Calibri" pitchFamily="34" charset="0"/>
              </a:rPr>
              <a:t>hydrology</a:t>
            </a:r>
            <a:r>
              <a:rPr lang="fr-FR" altLang="fr-FR" sz="2200" dirty="0" smtClean="0">
                <a:latin typeface="Calibri" pitchFamily="34" charset="0"/>
              </a:rPr>
              <a:t>, </a:t>
            </a:r>
            <a:r>
              <a:rPr lang="fr-FR" altLang="fr-FR" sz="2200" dirty="0" err="1" smtClean="0">
                <a:latin typeface="Calibri" pitchFamily="34" charset="0"/>
              </a:rPr>
              <a:t>ecosystem</a:t>
            </a:r>
            <a:r>
              <a:rPr lang="fr-FR" altLang="fr-FR" sz="2200" dirty="0" smtClean="0">
                <a:latin typeface="Calibri" pitchFamily="34" charset="0"/>
              </a:rPr>
              <a:t> </a:t>
            </a:r>
            <a:r>
              <a:rPr lang="fr-FR" altLang="fr-FR" sz="2200" dirty="0" err="1" smtClean="0">
                <a:latin typeface="Calibri" pitchFamily="34" charset="0"/>
              </a:rPr>
              <a:t>response</a:t>
            </a:r>
            <a:r>
              <a:rPr lang="fr-FR" altLang="fr-FR" sz="2200" dirty="0" smtClean="0">
                <a:latin typeface="Calibri" pitchFamily="34" charset="0"/>
              </a:rPr>
              <a:t>, etc.</a:t>
            </a:r>
          </a:p>
        </p:txBody>
      </p:sp>
      <p:sp>
        <p:nvSpPr>
          <p:cNvPr id="64515" name="Espace réservé du numéro de diapositive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8CC2719-6649-4AF1-86B6-CDCBB0BE9872}" type="slidenum">
              <a:rPr lang="fr-FR" altLang="fr-FR" sz="1400"/>
              <a:pPr algn="r"/>
              <a:t>34</a:t>
            </a:fld>
            <a:endParaRPr lang="fr-FR" altLang="fr-FR" sz="1400"/>
          </a:p>
        </p:txBody>
      </p:sp>
      <p:sp>
        <p:nvSpPr>
          <p:cNvPr id="17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Conclusions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</a:pPr>
            <a:r>
              <a:rPr lang="es-ES" sz="8000" b="0" i="0" u="none" strike="noStrike" cap="none" dirty="0" err="1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lang="es-ES" sz="8000" b="0" i="0" u="none" strike="noStrike" cap="none" dirty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8000" b="0" i="0" u="none" strike="noStrike" cap="none" dirty="0" err="1" smtClean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es-ES" sz="8000" b="0" i="0" u="none" strike="noStrike" cap="none" dirty="0" smtClean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8000" b="0" i="0" u="none" strike="noStrike" cap="none" dirty="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800"/>
              <a:buFont typeface="Arial"/>
              <a:buNone/>
            </a:pPr>
            <a:r>
              <a:rPr lang="es-ES" sz="2800" b="0" i="0" u="none" strike="noStrike" cap="none" dirty="0" smtClean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deborah.verfaillie@bsc.es</a:t>
            </a:r>
            <a:endParaRPr sz="2800" b="0" i="0" u="none" strike="noStrike" cap="none" dirty="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" y="0"/>
            <a:ext cx="9144000" cy="1409075"/>
            <a:chOff x="1" y="0"/>
            <a:chExt cx="9144000" cy="1409075"/>
          </a:xfrm>
        </p:grpSpPr>
        <p:sp>
          <p:nvSpPr>
            <p:cNvPr id="5" name="Rectangle 4"/>
            <p:cNvSpPr/>
            <p:nvPr/>
          </p:nvSpPr>
          <p:spPr>
            <a:xfrm>
              <a:off x="1" y="0"/>
              <a:ext cx="9144000" cy="140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6" descr="Logo_IRSTE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0405" y="332204"/>
              <a:ext cx="64770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CNRS-filaire-Q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33439" y="322679"/>
              <a:ext cx="649288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16" descr="Logo Adamont fond blanc texte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65783" y="260767"/>
              <a:ext cx="10001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 10" descr="Logo_MF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623" y="286167"/>
              <a:ext cx="71913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33586" y="279817"/>
              <a:ext cx="609600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0" descr="BSC-logo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10865" y="294814"/>
              <a:ext cx="2620105" cy="703430"/>
            </a:xfrm>
            <a:prstGeom prst="rect">
              <a:avLst/>
            </a:prstGeom>
          </p:spPr>
        </p:pic>
      </p:grpSp>
      <p:pic>
        <p:nvPicPr>
          <p:cNvPr id="12" name="Image 11" descr="SeveroOchoa-RGB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9856" y="6275342"/>
            <a:ext cx="1304143" cy="582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BF333CC-175C-4EF9-8DE1-01233C74FB59}" type="slidenum">
              <a:rPr lang="fr-FR" altLang="fr-FR" sz="1400"/>
              <a:pPr algn="r"/>
              <a:t>4</a:t>
            </a:fld>
            <a:endParaRPr lang="fr-FR" altLang="fr-FR" sz="1400"/>
          </a:p>
        </p:txBody>
      </p:sp>
      <p:sp>
        <p:nvSpPr>
          <p:cNvPr id="23555" name="Text Box 18"/>
          <p:cNvSpPr txBox="1">
            <a:spLocks noChangeArrowheads="1"/>
          </p:cNvSpPr>
          <p:nvPr/>
        </p:nvSpPr>
        <p:spPr bwMode="auto">
          <a:xfrm>
            <a:off x="254832" y="1821338"/>
            <a:ext cx="338777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200" dirty="0">
                <a:latin typeface="Calibri" pitchFamily="34" charset="0"/>
              </a:rPr>
              <a:t> Global </a:t>
            </a:r>
            <a:r>
              <a:rPr lang="fr-FR" sz="2200" dirty="0" err="1">
                <a:latin typeface="Calibri" pitchFamily="34" charset="0"/>
              </a:rPr>
              <a:t>warming</a:t>
            </a:r>
            <a:r>
              <a:rPr lang="fr-FR" sz="2200" dirty="0">
                <a:latin typeface="Calibri" pitchFamily="34" charset="0"/>
              </a:rPr>
              <a:t>, </a:t>
            </a:r>
            <a:r>
              <a:rPr lang="fr-FR" sz="2200" dirty="0" err="1">
                <a:latin typeface="Calibri" pitchFamily="34" charset="0"/>
              </a:rPr>
              <a:t>what</a:t>
            </a:r>
            <a:r>
              <a:rPr lang="fr-FR" sz="2200" dirty="0">
                <a:latin typeface="Calibri" pitchFamily="34" charset="0"/>
              </a:rPr>
              <a:t> are the </a:t>
            </a:r>
            <a:r>
              <a:rPr lang="fr-FR" sz="2200" b="1" dirty="0">
                <a:latin typeface="Calibri" pitchFamily="34" charset="0"/>
              </a:rPr>
              <a:t>local impacts</a:t>
            </a:r>
            <a:r>
              <a:rPr lang="fr-FR" sz="2200" dirty="0">
                <a:latin typeface="Calibri" pitchFamily="34" charset="0"/>
              </a:rPr>
              <a:t> ?</a:t>
            </a:r>
          </a:p>
          <a:p>
            <a:pPr>
              <a:buFont typeface="Arial" pitchFamily="34" charset="0"/>
              <a:buChar char="•"/>
            </a:pPr>
            <a:endParaRPr lang="fr-FR" sz="22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Need</a:t>
            </a:r>
            <a:r>
              <a:rPr lang="fr-FR" sz="2200" dirty="0">
                <a:latin typeface="Calibri" pitchFamily="34" charset="0"/>
              </a:rPr>
              <a:t> to </a:t>
            </a:r>
            <a:r>
              <a:rPr lang="fr-FR" sz="2200" dirty="0" err="1">
                <a:latin typeface="Calibri" pitchFamily="34" charset="0"/>
              </a:rPr>
              <a:t>account</a:t>
            </a:r>
            <a:r>
              <a:rPr lang="fr-FR" sz="2200" dirty="0">
                <a:latin typeface="Calibri" pitchFamily="34" charset="0"/>
              </a:rPr>
              <a:t> for </a:t>
            </a:r>
            <a:r>
              <a:rPr lang="fr-FR" sz="2200" dirty="0" err="1">
                <a:latin typeface="Calibri" pitchFamily="34" charset="0"/>
              </a:rPr>
              <a:t>various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greenhouse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emission</a:t>
            </a:r>
            <a:r>
              <a:rPr lang="fr-FR" sz="2200" dirty="0">
                <a:latin typeface="Calibri" pitchFamily="34" charset="0"/>
              </a:rPr>
              <a:t>/concentrations </a:t>
            </a:r>
            <a:r>
              <a:rPr lang="fr-FR" sz="2200" dirty="0" err="1">
                <a:latin typeface="Calibri" pitchFamily="34" charset="0"/>
              </a:rPr>
              <a:t>pathways</a:t>
            </a:r>
            <a:r>
              <a:rPr lang="fr-FR" sz="2200" dirty="0">
                <a:latin typeface="Calibri" pitchFamily="34" charset="0"/>
              </a:rPr>
              <a:t> (</a:t>
            </a:r>
            <a:r>
              <a:rPr lang="fr-FR" sz="2200" b="1" dirty="0" err="1">
                <a:latin typeface="Calibri" pitchFamily="34" charset="0"/>
              </a:rPr>
              <a:t>RCPs</a:t>
            </a:r>
            <a:r>
              <a:rPr lang="fr-FR" sz="2200" dirty="0">
                <a:latin typeface="Calibri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fr-FR" sz="22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Absolute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need</a:t>
            </a:r>
            <a:r>
              <a:rPr lang="fr-FR" sz="2200" dirty="0">
                <a:latin typeface="Calibri" pitchFamily="34" charset="0"/>
              </a:rPr>
              <a:t> to use an </a:t>
            </a:r>
            <a:r>
              <a:rPr lang="fr-FR" sz="2200" b="1" dirty="0">
                <a:latin typeface="Calibri" pitchFamily="34" charset="0"/>
              </a:rPr>
              <a:t>ensemble </a:t>
            </a:r>
            <a:r>
              <a:rPr lang="fr-FR" sz="2200" b="1" dirty="0" err="1">
                <a:latin typeface="Calibri" pitchFamily="34" charset="0"/>
              </a:rPr>
              <a:t>framework</a:t>
            </a:r>
            <a:r>
              <a:rPr lang="fr-FR" sz="2200" dirty="0">
                <a:latin typeface="Calibri" pitchFamily="34" charset="0"/>
              </a:rPr>
              <a:t>, to </a:t>
            </a:r>
            <a:r>
              <a:rPr lang="fr-FR" sz="2200" dirty="0" err="1">
                <a:latin typeface="Calibri" pitchFamily="34" charset="0"/>
              </a:rPr>
              <a:t>properly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address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b="1" dirty="0" err="1">
                <a:latin typeface="Calibri" pitchFamily="34" charset="0"/>
              </a:rPr>
              <a:t>uncertainty</a:t>
            </a:r>
            <a:r>
              <a:rPr lang="fr-FR" sz="2200" dirty="0">
                <a:latin typeface="Calibri" pitchFamily="34" charset="0"/>
              </a:rPr>
              <a:t> components.</a:t>
            </a:r>
          </a:p>
        </p:txBody>
      </p:sp>
      <p:sp>
        <p:nvSpPr>
          <p:cNvPr id="23556" name="Text Box 23"/>
          <p:cNvSpPr txBox="1">
            <a:spLocks noChangeArrowheads="1"/>
          </p:cNvSpPr>
          <p:nvPr/>
        </p:nvSpPr>
        <p:spPr bwMode="auto">
          <a:xfrm rot="-5400000">
            <a:off x="7643019" y="4796631"/>
            <a:ext cx="45878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fr-FR"/>
              <a:t>IPCC AR5</a:t>
            </a:r>
          </a:p>
        </p:txBody>
      </p:sp>
      <p:pic>
        <p:nvPicPr>
          <p:cNvPr id="23558" name="Picture 21" descr="The CMIP5 casca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1268413"/>
            <a:ext cx="5715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21</a:t>
            </a:r>
            <a:r>
              <a:rPr lang="fr-FR" altLang="fr-FR" sz="3600" b="1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st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century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climate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projections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/>
          <p:cNvSpPr txBox="1">
            <a:spLocks noChangeArrowheads="1"/>
          </p:cNvSpPr>
          <p:nvPr/>
        </p:nvSpPr>
        <p:spPr bwMode="auto">
          <a:xfrm>
            <a:off x="107950" y="6521450"/>
            <a:ext cx="3384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 err="1"/>
              <a:t>Verfaillie</a:t>
            </a:r>
            <a:r>
              <a:rPr lang="fr-FR" sz="1200" dirty="0"/>
              <a:t> et al., 2017, Figure C. Cassou</a:t>
            </a:r>
          </a:p>
        </p:txBody>
      </p:sp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182563" y="5589588"/>
            <a:ext cx="201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/>
              <a:t>Regional</a:t>
            </a:r>
            <a:r>
              <a:rPr lang="fr-FR" dirty="0"/>
              <a:t> </a:t>
            </a:r>
            <a:r>
              <a:rPr lang="fr-FR" dirty="0" err="1"/>
              <a:t>climate</a:t>
            </a:r>
            <a:r>
              <a:rPr lang="fr-FR" dirty="0"/>
              <a:t> model (RCM)</a:t>
            </a:r>
          </a:p>
        </p:txBody>
      </p:sp>
      <p:sp>
        <p:nvSpPr>
          <p:cNvPr id="25605" name="Rectangle 15"/>
          <p:cNvSpPr>
            <a:spLocks noChangeArrowheads="1"/>
          </p:cNvSpPr>
          <p:nvPr/>
        </p:nvSpPr>
        <p:spPr bwMode="auto">
          <a:xfrm>
            <a:off x="272840" y="1202413"/>
            <a:ext cx="5423419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eaLnBrk="0" hangingPunct="0">
              <a:spcBef>
                <a:spcPct val="20000"/>
              </a:spcBef>
            </a:pPr>
            <a:r>
              <a:rPr lang="fr-FR" sz="2200" b="1" dirty="0" smtClean="0">
                <a:latin typeface="Calibri" pitchFamily="34" charset="0"/>
              </a:rPr>
              <a:t>Chain </a:t>
            </a:r>
            <a:r>
              <a:rPr lang="fr-FR" sz="2200" b="1" dirty="0">
                <a:latin typeface="Calibri" pitchFamily="34" charset="0"/>
              </a:rPr>
              <a:t>of </a:t>
            </a:r>
            <a:r>
              <a:rPr lang="fr-FR" sz="2200" b="1" dirty="0" err="1">
                <a:latin typeface="Calibri" pitchFamily="34" charset="0"/>
              </a:rPr>
              <a:t>models</a:t>
            </a:r>
            <a:r>
              <a:rPr lang="fr-FR" sz="2200" b="1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making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it</a:t>
            </a:r>
            <a:r>
              <a:rPr lang="fr-FR" sz="2200" dirty="0">
                <a:latin typeface="Calibri" pitchFamily="34" charset="0"/>
              </a:rPr>
              <a:t> possible to </a:t>
            </a:r>
            <a:r>
              <a:rPr lang="fr-FR" sz="2200" dirty="0" err="1">
                <a:latin typeface="Calibri" pitchFamily="34" charset="0"/>
              </a:rPr>
              <a:t>adjust</a:t>
            </a:r>
            <a:r>
              <a:rPr lang="fr-FR" sz="2200" dirty="0">
                <a:latin typeface="Calibri" pitchFamily="34" charset="0"/>
              </a:rPr>
              <a:t> and </a:t>
            </a:r>
            <a:r>
              <a:rPr lang="fr-FR" sz="2200" dirty="0" smtClean="0">
                <a:latin typeface="Calibri" pitchFamily="34" charset="0"/>
              </a:rPr>
              <a:t>exploit </a:t>
            </a:r>
            <a:r>
              <a:rPr lang="fr-FR" sz="2200" dirty="0" err="1">
                <a:latin typeface="Calibri" pitchFamily="34" charset="0"/>
              </a:rPr>
              <a:t>climate</a:t>
            </a:r>
            <a:r>
              <a:rPr lang="fr-FR" sz="2200" dirty="0">
                <a:latin typeface="Calibri" pitchFamily="34" charset="0"/>
              </a:rPr>
              <a:t> projections </a:t>
            </a:r>
            <a:r>
              <a:rPr lang="fr-FR" sz="2200" dirty="0" err="1">
                <a:latin typeface="Calibri" pitchFamily="34" charset="0"/>
              </a:rPr>
              <a:t>from</a:t>
            </a:r>
            <a:r>
              <a:rPr lang="fr-FR" sz="2200" dirty="0">
                <a:latin typeface="Calibri" pitchFamily="34" charset="0"/>
              </a:rPr>
              <a:t> the global to </a:t>
            </a:r>
            <a:r>
              <a:rPr lang="fr-FR" sz="2200" dirty="0" err="1">
                <a:latin typeface="Calibri" pitchFamily="34" charset="0"/>
              </a:rPr>
              <a:t>regional</a:t>
            </a:r>
            <a:r>
              <a:rPr lang="fr-FR" sz="2200" dirty="0">
                <a:latin typeface="Calibri" pitchFamily="34" charset="0"/>
              </a:rPr>
              <a:t> to local/</a:t>
            </a:r>
            <a:r>
              <a:rPr lang="fr-FR" sz="2200" dirty="0" err="1">
                <a:latin typeface="Calibri" pitchFamily="34" charset="0"/>
              </a:rPr>
              <a:t>mountain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 smtClean="0">
                <a:latin typeface="Calibri" pitchFamily="34" charset="0"/>
              </a:rPr>
              <a:t>scale</a:t>
            </a:r>
            <a:endParaRPr lang="fr-FR" sz="2200" dirty="0">
              <a:latin typeface="Calibri" pitchFamily="34" charset="0"/>
            </a:endParaRPr>
          </a:p>
        </p:txBody>
      </p:sp>
      <p:pic>
        <p:nvPicPr>
          <p:cNvPr id="25606" name="Picture 17"/>
          <p:cNvPicPr>
            <a:picLocks noChangeAspect="1" noChangeArrowheads="1"/>
          </p:cNvPicPr>
          <p:nvPr/>
        </p:nvPicPr>
        <p:blipFill>
          <a:blip r:embed="rId3" cstate="print"/>
          <a:srcRect l="54561" t="12627" r="12897" b="6313"/>
          <a:stretch>
            <a:fillRect/>
          </a:stretch>
        </p:blipFill>
        <p:spPr bwMode="auto">
          <a:xfrm>
            <a:off x="2987675" y="3479800"/>
            <a:ext cx="24526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7"/>
          <p:cNvPicPr>
            <a:picLocks noChangeAspect="1" noChangeArrowheads="1"/>
          </p:cNvPicPr>
          <p:nvPr/>
        </p:nvPicPr>
        <p:blipFill>
          <a:blip r:embed="rId3" cstate="print"/>
          <a:srcRect l="16119" t="12627" r="49600"/>
          <a:stretch>
            <a:fillRect/>
          </a:stretch>
        </p:blipFill>
        <p:spPr bwMode="auto">
          <a:xfrm>
            <a:off x="107950" y="2492375"/>
            <a:ext cx="258445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8207375" y="4189413"/>
            <a:ext cx="958850" cy="2312987"/>
            <a:chOff x="2426" y="2615"/>
            <a:chExt cx="604" cy="1457"/>
          </a:xfrm>
        </p:grpSpPr>
        <p:sp>
          <p:nvSpPr>
            <p:cNvPr id="25621" name="Text Box 21"/>
            <p:cNvSpPr txBox="1">
              <a:spLocks noChangeArrowheads="1"/>
            </p:cNvSpPr>
            <p:nvPr/>
          </p:nvSpPr>
          <p:spPr bwMode="auto">
            <a:xfrm>
              <a:off x="2426" y="2615"/>
              <a:ext cx="60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200">
                  <a:solidFill>
                    <a:srgbClr val="000000"/>
                  </a:solidFill>
                </a:rPr>
                <a:t>Altitude (m)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503" y="2762"/>
              <a:ext cx="465" cy="1310"/>
              <a:chOff x="2503" y="2762"/>
              <a:chExt cx="465" cy="1310"/>
            </a:xfrm>
          </p:grpSpPr>
          <p:sp>
            <p:nvSpPr>
              <p:cNvPr id="25623" name="Text Box 23"/>
              <p:cNvSpPr txBox="1">
                <a:spLocks noChangeArrowheads="1"/>
              </p:cNvSpPr>
              <p:nvPr/>
            </p:nvSpPr>
            <p:spPr bwMode="auto">
              <a:xfrm>
                <a:off x="2642" y="2762"/>
                <a:ext cx="167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25624" name="Text Box 24"/>
              <p:cNvSpPr txBox="1">
                <a:spLocks noChangeArrowheads="1"/>
              </p:cNvSpPr>
              <p:nvPr/>
            </p:nvSpPr>
            <p:spPr bwMode="auto">
              <a:xfrm>
                <a:off x="2642" y="2922"/>
                <a:ext cx="273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600</a:t>
                </a:r>
              </a:p>
            </p:txBody>
          </p:sp>
          <p:sp>
            <p:nvSpPr>
              <p:cNvPr id="25625" name="Text Box 25"/>
              <p:cNvSpPr txBox="1">
                <a:spLocks noChangeArrowheads="1"/>
              </p:cNvSpPr>
              <p:nvPr/>
            </p:nvSpPr>
            <p:spPr bwMode="auto">
              <a:xfrm>
                <a:off x="2642" y="3083"/>
                <a:ext cx="326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1200</a:t>
                </a:r>
              </a:p>
            </p:txBody>
          </p:sp>
          <p:sp>
            <p:nvSpPr>
              <p:cNvPr id="25626" name="Text Box 26"/>
              <p:cNvSpPr txBox="1">
                <a:spLocks noChangeArrowheads="1"/>
              </p:cNvSpPr>
              <p:nvPr/>
            </p:nvSpPr>
            <p:spPr bwMode="auto">
              <a:xfrm>
                <a:off x="2642" y="3243"/>
                <a:ext cx="326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1800</a:t>
                </a:r>
              </a:p>
            </p:txBody>
          </p:sp>
          <p:sp>
            <p:nvSpPr>
              <p:cNvPr id="25627" name="Text Box 27"/>
              <p:cNvSpPr txBox="1">
                <a:spLocks noChangeArrowheads="1"/>
              </p:cNvSpPr>
              <p:nvPr/>
            </p:nvSpPr>
            <p:spPr bwMode="auto">
              <a:xfrm>
                <a:off x="2642" y="3403"/>
                <a:ext cx="326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2400</a:t>
                </a:r>
              </a:p>
            </p:txBody>
          </p:sp>
          <p:sp>
            <p:nvSpPr>
              <p:cNvPr id="25628" name="Text Box 28"/>
              <p:cNvSpPr txBox="1">
                <a:spLocks noChangeArrowheads="1"/>
              </p:cNvSpPr>
              <p:nvPr/>
            </p:nvSpPr>
            <p:spPr bwMode="auto">
              <a:xfrm>
                <a:off x="2642" y="3563"/>
                <a:ext cx="326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3000</a:t>
                </a:r>
              </a:p>
            </p:txBody>
          </p:sp>
          <p:sp>
            <p:nvSpPr>
              <p:cNvPr id="25629" name="Text Box 29"/>
              <p:cNvSpPr txBox="1">
                <a:spLocks noChangeArrowheads="1"/>
              </p:cNvSpPr>
              <p:nvPr/>
            </p:nvSpPr>
            <p:spPr bwMode="auto">
              <a:xfrm>
                <a:off x="2642" y="3724"/>
                <a:ext cx="326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3600</a:t>
                </a:r>
              </a:p>
            </p:txBody>
          </p:sp>
          <p:sp>
            <p:nvSpPr>
              <p:cNvPr id="25630" name="Text Box 30"/>
              <p:cNvSpPr txBox="1">
                <a:spLocks noChangeArrowheads="1"/>
              </p:cNvSpPr>
              <p:nvPr/>
            </p:nvSpPr>
            <p:spPr bwMode="auto">
              <a:xfrm>
                <a:off x="2642" y="3884"/>
                <a:ext cx="326" cy="1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fr-FR" sz="1200">
                    <a:solidFill>
                      <a:srgbClr val="000000"/>
                    </a:solidFill>
                  </a:rPr>
                  <a:t>4200</a:t>
                </a:r>
              </a:p>
            </p:txBody>
          </p:sp>
          <p:pic>
            <p:nvPicPr>
              <p:cNvPr id="25631" name="Picture 3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03" y="2829"/>
                <a:ext cx="121" cy="1243"/>
              </a:xfrm>
              <a:prstGeom prst="rect">
                <a:avLst/>
              </a:prstGeom>
              <a:noFill/>
              <a:ln w="12600" cap="sq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</p:grpSp>
      <p:pic>
        <p:nvPicPr>
          <p:cNvPr id="25609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573463"/>
            <a:ext cx="2282825" cy="322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774700"/>
            <a:ext cx="32035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AutoShape 46"/>
          <p:cNvSpPr>
            <a:spLocks noChangeArrowheads="1"/>
          </p:cNvSpPr>
          <p:nvPr/>
        </p:nvSpPr>
        <p:spPr bwMode="auto">
          <a:xfrm rot="-3639336">
            <a:off x="2075657" y="4966494"/>
            <a:ext cx="360362" cy="1174750"/>
          </a:xfrm>
          <a:prstGeom prst="curvedRightArrow">
            <a:avLst>
              <a:gd name="adj1" fmla="val 65198"/>
              <a:gd name="adj2" fmla="val 130397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2" name="AutoShape 47"/>
          <p:cNvSpPr>
            <a:spLocks noChangeArrowheads="1"/>
          </p:cNvSpPr>
          <p:nvPr/>
        </p:nvSpPr>
        <p:spPr bwMode="auto">
          <a:xfrm rot="-3639336">
            <a:off x="4741068" y="5685632"/>
            <a:ext cx="360363" cy="1174750"/>
          </a:xfrm>
          <a:prstGeom prst="curvedRightArrow">
            <a:avLst>
              <a:gd name="adj1" fmla="val 65198"/>
              <a:gd name="adj2" fmla="val 130396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3" name="Text Box 19"/>
          <p:cNvSpPr txBox="1">
            <a:spLocks noChangeArrowheads="1"/>
          </p:cNvSpPr>
          <p:nvPr/>
        </p:nvSpPr>
        <p:spPr bwMode="auto">
          <a:xfrm>
            <a:off x="3127375" y="5805488"/>
            <a:ext cx="1864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err="1"/>
              <a:t>Statistical</a:t>
            </a:r>
            <a:r>
              <a:rPr lang="fr-FR" dirty="0"/>
              <a:t> </a:t>
            </a:r>
          </a:p>
          <a:p>
            <a:r>
              <a:rPr lang="fr-FR" dirty="0" err="1"/>
              <a:t>adjustment</a:t>
            </a:r>
            <a:r>
              <a:rPr lang="fr-FR" dirty="0"/>
              <a:t> ADAMONT</a:t>
            </a:r>
          </a:p>
        </p:txBody>
      </p:sp>
      <p:sp>
        <p:nvSpPr>
          <p:cNvPr id="25614" name="Text Box 49"/>
          <p:cNvSpPr txBox="1">
            <a:spLocks noChangeArrowheads="1"/>
          </p:cNvSpPr>
          <p:nvPr/>
        </p:nvSpPr>
        <p:spPr bwMode="auto">
          <a:xfrm>
            <a:off x="1982788" y="2427288"/>
            <a:ext cx="9334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GCM, </a:t>
            </a:r>
          </a:p>
          <a:p>
            <a:r>
              <a:rPr lang="fr-FR"/>
              <a:t>150 km</a:t>
            </a:r>
          </a:p>
        </p:txBody>
      </p:sp>
      <p:sp>
        <p:nvSpPr>
          <p:cNvPr id="25615" name="Text Box 50"/>
          <p:cNvSpPr txBox="1">
            <a:spLocks noChangeArrowheads="1"/>
          </p:cNvSpPr>
          <p:nvPr/>
        </p:nvSpPr>
        <p:spPr bwMode="auto">
          <a:xfrm>
            <a:off x="4716463" y="3363913"/>
            <a:ext cx="8318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RCM, </a:t>
            </a:r>
          </a:p>
          <a:p>
            <a:r>
              <a:rPr lang="fr-FR"/>
              <a:t>12 km</a:t>
            </a:r>
          </a:p>
        </p:txBody>
      </p:sp>
      <p:sp>
        <p:nvSpPr>
          <p:cNvPr id="25616" name="Line 51"/>
          <p:cNvSpPr>
            <a:spLocks noChangeShapeType="1"/>
          </p:cNvSpPr>
          <p:nvPr/>
        </p:nvSpPr>
        <p:spPr bwMode="auto">
          <a:xfrm flipH="1">
            <a:off x="2692400" y="2133600"/>
            <a:ext cx="4073525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5617" name="Rectangle 52"/>
          <p:cNvSpPr>
            <a:spLocks noChangeArrowheads="1"/>
          </p:cNvSpPr>
          <p:nvPr/>
        </p:nvSpPr>
        <p:spPr bwMode="auto">
          <a:xfrm>
            <a:off x="4576763" y="4546600"/>
            <a:ext cx="355600" cy="611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8" name="Line 53"/>
          <p:cNvSpPr>
            <a:spLocks noChangeShapeType="1"/>
          </p:cNvSpPr>
          <p:nvPr/>
        </p:nvSpPr>
        <p:spPr bwMode="auto">
          <a:xfrm>
            <a:off x="4932363" y="4932363"/>
            <a:ext cx="995362" cy="274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5619" name="Rectangle 54"/>
          <p:cNvSpPr>
            <a:spLocks noChangeArrowheads="1"/>
          </p:cNvSpPr>
          <p:nvPr/>
        </p:nvSpPr>
        <p:spPr bwMode="auto">
          <a:xfrm>
            <a:off x="6908800" y="1989138"/>
            <a:ext cx="327025" cy="3603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20" name="Text Box 55"/>
          <p:cNvSpPr txBox="1">
            <a:spLocks noChangeArrowheads="1"/>
          </p:cNvSpPr>
          <p:nvPr/>
        </p:nvSpPr>
        <p:spPr bwMode="auto">
          <a:xfrm>
            <a:off x="3276600" y="306863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EUROCORDEX</a:t>
            </a:r>
          </a:p>
        </p:txBody>
      </p:sp>
      <p:sp>
        <p:nvSpPr>
          <p:cNvPr id="43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21</a:t>
            </a:r>
            <a:r>
              <a:rPr lang="fr-FR" altLang="fr-FR" sz="3600" b="1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st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century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climate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projections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3"/>
          <p:cNvGrpSpPr/>
          <p:nvPr/>
        </p:nvGrpSpPr>
        <p:grpSpPr>
          <a:xfrm>
            <a:off x="4208121" y="5272178"/>
            <a:ext cx="1876047" cy="1501437"/>
            <a:chOff x="168799" y="5014446"/>
            <a:chExt cx="1876047" cy="1501437"/>
          </a:xfrm>
        </p:grpSpPr>
        <p:pic>
          <p:nvPicPr>
            <p:cNvPr id="55" name="Picture 11" descr="modeles-neige-isba"/>
            <p:cNvPicPr>
              <a:picLocks noChangeAspect="1" noChangeArrowheads="1"/>
            </p:cNvPicPr>
            <p:nvPr/>
          </p:nvPicPr>
          <p:blipFill>
            <a:blip r:embed="rId3" cstate="print"/>
            <a:srcRect l="63353" t="47241" r="6534" b="11620"/>
            <a:stretch>
              <a:fillRect/>
            </a:stretch>
          </p:blipFill>
          <p:spPr bwMode="auto">
            <a:xfrm>
              <a:off x="168799" y="5014446"/>
              <a:ext cx="1866444" cy="15014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12"/>
            <p:cNvSpPr>
              <a:spLocks noChangeArrowheads="1"/>
            </p:cNvSpPr>
            <p:nvPr/>
          </p:nvSpPr>
          <p:spPr bwMode="auto">
            <a:xfrm>
              <a:off x="168799" y="6244665"/>
              <a:ext cx="417052" cy="2689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auto">
            <a:xfrm>
              <a:off x="168799" y="5014446"/>
              <a:ext cx="417052" cy="6173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303243" y="5014446"/>
              <a:ext cx="650958" cy="1880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Rectangle 15"/>
            <p:cNvSpPr>
              <a:spLocks noChangeArrowheads="1"/>
            </p:cNvSpPr>
            <p:nvPr/>
          </p:nvSpPr>
          <p:spPr bwMode="auto">
            <a:xfrm>
              <a:off x="168799" y="5604831"/>
              <a:ext cx="393044" cy="134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561843" y="5202500"/>
              <a:ext cx="307300" cy="482498"/>
            </a:xfrm>
            <a:custGeom>
              <a:avLst/>
              <a:gdLst>
                <a:gd name="T0" fmla="*/ 0 w 544"/>
                <a:gd name="T1" fmla="*/ 2147483647 h 816"/>
                <a:gd name="T2" fmla="*/ 2147483647 w 544"/>
                <a:gd name="T3" fmla="*/ 2147483647 h 816"/>
                <a:gd name="T4" fmla="*/ 2147483647 w 544"/>
                <a:gd name="T5" fmla="*/ 2147483647 h 816"/>
                <a:gd name="T6" fmla="*/ 2147483647 w 544"/>
                <a:gd name="T7" fmla="*/ 2147483647 h 816"/>
                <a:gd name="T8" fmla="*/ 2147483647 w 544"/>
                <a:gd name="T9" fmla="*/ 2147483647 h 816"/>
                <a:gd name="T10" fmla="*/ 2147483647 w 544"/>
                <a:gd name="T11" fmla="*/ 2147483647 h 816"/>
                <a:gd name="T12" fmla="*/ 2147483647 w 544"/>
                <a:gd name="T13" fmla="*/ 0 h 816"/>
                <a:gd name="T14" fmla="*/ 2147483647 w 544"/>
                <a:gd name="T15" fmla="*/ 0 h 816"/>
                <a:gd name="T16" fmla="*/ 0 w 544"/>
                <a:gd name="T17" fmla="*/ 2147483647 h 8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816"/>
                <a:gd name="T29" fmla="*/ 544 w 544"/>
                <a:gd name="T30" fmla="*/ 816 h 8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816">
                  <a:moveTo>
                    <a:pt x="0" y="816"/>
                  </a:moveTo>
                  <a:lnTo>
                    <a:pt x="181" y="680"/>
                  </a:lnTo>
                  <a:lnTo>
                    <a:pt x="181" y="589"/>
                  </a:lnTo>
                  <a:lnTo>
                    <a:pt x="362" y="453"/>
                  </a:lnTo>
                  <a:lnTo>
                    <a:pt x="362" y="362"/>
                  </a:lnTo>
                  <a:lnTo>
                    <a:pt x="544" y="226"/>
                  </a:lnTo>
                  <a:lnTo>
                    <a:pt x="544" y="0"/>
                  </a:lnTo>
                  <a:lnTo>
                    <a:pt x="45" y="0"/>
                  </a:lnTo>
                  <a:lnTo>
                    <a:pt x="0" y="8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auto">
            <a:xfrm>
              <a:off x="498050" y="5629556"/>
              <a:ext cx="73396" cy="107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Rectangle 20"/>
            <p:cNvSpPr>
              <a:spLocks noChangeArrowheads="1"/>
            </p:cNvSpPr>
            <p:nvPr/>
          </p:nvSpPr>
          <p:spPr bwMode="auto">
            <a:xfrm>
              <a:off x="1578407" y="5014446"/>
              <a:ext cx="466439" cy="9657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1062579" y="5111096"/>
              <a:ext cx="515827" cy="911801"/>
            </a:xfrm>
            <a:custGeom>
              <a:avLst/>
              <a:gdLst>
                <a:gd name="T0" fmla="*/ 0 w 952"/>
                <a:gd name="T1" fmla="*/ 0 h 1542"/>
                <a:gd name="T2" fmla="*/ 0 w 952"/>
                <a:gd name="T3" fmla="*/ 2147483647 h 1542"/>
                <a:gd name="T4" fmla="*/ 2147483647 w 952"/>
                <a:gd name="T5" fmla="*/ 2147483647 h 1542"/>
                <a:gd name="T6" fmla="*/ 2147483647 w 952"/>
                <a:gd name="T7" fmla="*/ 2147483647 h 1542"/>
                <a:gd name="T8" fmla="*/ 2147483647 w 952"/>
                <a:gd name="T9" fmla="*/ 2147483647 h 1542"/>
                <a:gd name="T10" fmla="*/ 2147483647 w 952"/>
                <a:gd name="T11" fmla="*/ 2147483647 h 1542"/>
                <a:gd name="T12" fmla="*/ 2147483647 w 952"/>
                <a:gd name="T13" fmla="*/ 2147483647 h 1542"/>
                <a:gd name="T14" fmla="*/ 2147483647 w 952"/>
                <a:gd name="T15" fmla="*/ 2147483647 h 1542"/>
                <a:gd name="T16" fmla="*/ 2147483647 w 952"/>
                <a:gd name="T17" fmla="*/ 2147483647 h 1542"/>
                <a:gd name="T18" fmla="*/ 2147483647 w 952"/>
                <a:gd name="T19" fmla="*/ 2147483647 h 1542"/>
                <a:gd name="T20" fmla="*/ 2147483647 w 952"/>
                <a:gd name="T21" fmla="*/ 2147483647 h 1542"/>
                <a:gd name="T22" fmla="*/ 2147483647 w 952"/>
                <a:gd name="T23" fmla="*/ 0 h 1542"/>
                <a:gd name="T24" fmla="*/ 0 w 952"/>
                <a:gd name="T25" fmla="*/ 0 h 15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52"/>
                <a:gd name="T40" fmla="*/ 0 h 1542"/>
                <a:gd name="T41" fmla="*/ 952 w 952"/>
                <a:gd name="T42" fmla="*/ 1542 h 15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52" h="1542">
                  <a:moveTo>
                    <a:pt x="0" y="0"/>
                  </a:moveTo>
                  <a:lnTo>
                    <a:pt x="0" y="136"/>
                  </a:lnTo>
                  <a:lnTo>
                    <a:pt x="181" y="317"/>
                  </a:lnTo>
                  <a:lnTo>
                    <a:pt x="181" y="453"/>
                  </a:lnTo>
                  <a:lnTo>
                    <a:pt x="363" y="635"/>
                  </a:lnTo>
                  <a:lnTo>
                    <a:pt x="363" y="771"/>
                  </a:lnTo>
                  <a:lnTo>
                    <a:pt x="544" y="952"/>
                  </a:lnTo>
                  <a:lnTo>
                    <a:pt x="544" y="1043"/>
                  </a:lnTo>
                  <a:lnTo>
                    <a:pt x="726" y="1225"/>
                  </a:lnTo>
                  <a:lnTo>
                    <a:pt x="726" y="1315"/>
                  </a:lnTo>
                  <a:lnTo>
                    <a:pt x="952" y="1542"/>
                  </a:lnTo>
                  <a:lnTo>
                    <a:pt x="9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23"/>
            <p:cNvSpPr>
              <a:spLocks/>
            </p:cNvSpPr>
            <p:nvPr/>
          </p:nvSpPr>
          <p:spPr bwMode="auto">
            <a:xfrm>
              <a:off x="880805" y="5118588"/>
              <a:ext cx="196179" cy="134110"/>
            </a:xfrm>
            <a:custGeom>
              <a:avLst/>
              <a:gdLst>
                <a:gd name="T0" fmla="*/ 2147483647 w 363"/>
                <a:gd name="T1" fmla="*/ 2147483647 h 227"/>
                <a:gd name="T2" fmla="*/ 2147483647 w 363"/>
                <a:gd name="T3" fmla="*/ 0 h 227"/>
                <a:gd name="T4" fmla="*/ 0 w 363"/>
                <a:gd name="T5" fmla="*/ 0 h 227"/>
                <a:gd name="T6" fmla="*/ 2147483647 w 363"/>
                <a:gd name="T7" fmla="*/ 2147483647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46" y="227"/>
                  </a:moveTo>
                  <a:lnTo>
                    <a:pt x="363" y="0"/>
                  </a:lnTo>
                  <a:lnTo>
                    <a:pt x="0" y="0"/>
                  </a:lnTo>
                  <a:lnTo>
                    <a:pt x="46" y="22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954201" y="5014446"/>
              <a:ext cx="639296" cy="134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ZoneTexte 65"/>
            <p:cNvSpPr txBox="1"/>
            <p:nvPr/>
          </p:nvSpPr>
          <p:spPr>
            <a:xfrm rot="780000">
              <a:off x="318545" y="5966591"/>
              <a:ext cx="404278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North</a:t>
              </a:r>
              <a:endParaRPr lang="fr-FR" sz="700" dirty="0"/>
            </a:p>
          </p:txBody>
        </p:sp>
        <p:sp>
          <p:nvSpPr>
            <p:cNvPr id="67" name="ZoneTexte 66"/>
            <p:cNvSpPr txBox="1"/>
            <p:nvPr/>
          </p:nvSpPr>
          <p:spPr>
            <a:xfrm rot="794383">
              <a:off x="1246486" y="6190469"/>
              <a:ext cx="418704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South</a:t>
              </a:r>
              <a:endParaRPr lang="fr-FR" sz="700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611188" y="1557338"/>
            <a:ext cx="11525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smtClean="0">
                <a:solidFill>
                  <a:srgbClr val="FFC000"/>
                </a:solidFill>
                <a:latin typeface="+mn-lt"/>
                <a:cs typeface="+mn-cs"/>
              </a:rPr>
              <a:t>Forcing/ Scenarios</a:t>
            </a:r>
            <a:endParaRPr lang="fr-FR" sz="14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graphicFrame>
        <p:nvGraphicFramePr>
          <p:cNvPr id="13" name="Espace réservé du contenu 3"/>
          <p:cNvGraphicFramePr>
            <a:graphicFrameLocks/>
          </p:cNvGraphicFramePr>
          <p:nvPr/>
        </p:nvGraphicFramePr>
        <p:xfrm>
          <a:off x="0" y="2276872"/>
          <a:ext cx="417595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Accolade fermante 20"/>
          <p:cNvSpPr/>
          <p:nvPr/>
        </p:nvSpPr>
        <p:spPr>
          <a:xfrm>
            <a:off x="3419475" y="2205038"/>
            <a:ext cx="200025" cy="446405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435600" y="3357563"/>
            <a:ext cx="1765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b="1" dirty="0" smtClean="0"/>
              <a:t>Scenarios of</a:t>
            </a:r>
            <a:endParaRPr lang="fr-FR" altLang="fr-FR" sz="1400" b="1" dirty="0"/>
          </a:p>
          <a:p>
            <a:r>
              <a:rPr lang="fr-FR" altLang="fr-FR" sz="1400" b="1" dirty="0"/>
              <a:t>T, Q, Pr, </a:t>
            </a:r>
            <a:r>
              <a:rPr lang="fr-FR" altLang="fr-FR" sz="1400" b="1" dirty="0" smtClean="0"/>
              <a:t>Wind, Rad</a:t>
            </a:r>
            <a:endParaRPr lang="fr-FR" altLang="fr-FR" sz="1400" b="1" baseline="30000" dirty="0"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3763963" y="4146550"/>
            <a:ext cx="1476375" cy="578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smtClean="0">
                <a:latin typeface="+mn-lt"/>
                <a:cs typeface="+mn-cs"/>
              </a:rPr>
              <a:t>Q-</a:t>
            </a:r>
            <a:r>
              <a:rPr lang="fr-FR" sz="1400" dirty="0" err="1" smtClean="0">
                <a:latin typeface="+mn-lt"/>
                <a:cs typeface="+mn-cs"/>
              </a:rPr>
              <a:t>mapping</a:t>
            </a:r>
            <a:r>
              <a:rPr lang="fr-FR" sz="1400" dirty="0" smtClean="0">
                <a:latin typeface="+mn-lt"/>
                <a:cs typeface="+mn-cs"/>
              </a:rPr>
              <a:t> </a:t>
            </a:r>
            <a:r>
              <a:rPr lang="fr-FR" sz="1400" dirty="0">
                <a:latin typeface="+mn-lt"/>
                <a:cs typeface="+mn-cs"/>
              </a:rPr>
              <a:t>vs SAFRAN</a:t>
            </a:r>
          </a:p>
        </p:txBody>
      </p:sp>
      <p:cxnSp>
        <p:nvCxnSpPr>
          <p:cNvPr id="24" name="Connecteur droit avec flèche 20"/>
          <p:cNvCxnSpPr>
            <a:cxnSpLocks noChangeShapeType="1"/>
            <a:endCxn id="22" idx="1"/>
          </p:cNvCxnSpPr>
          <p:nvPr/>
        </p:nvCxnSpPr>
        <p:spPr bwMode="auto">
          <a:xfrm flipV="1">
            <a:off x="4572000" y="3619173"/>
            <a:ext cx="863600" cy="44165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4062065" y="4797152"/>
            <a:ext cx="2670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fr-FR" sz="1400" i="1" dirty="0" smtClean="0"/>
              <a:t>Spatial subdivision by massifs &amp; 300 m elevation bands</a:t>
            </a:r>
            <a:endParaRPr lang="en-GB" altLang="fr-FR" sz="1400" i="1" dirty="0"/>
          </a:p>
        </p:txBody>
      </p:sp>
      <p:sp>
        <p:nvSpPr>
          <p:cNvPr id="43" name="ZoneTexte 17"/>
          <p:cNvSpPr txBox="1">
            <a:spLocks noChangeArrowheads="1"/>
          </p:cNvSpPr>
          <p:nvPr/>
        </p:nvSpPr>
        <p:spPr bwMode="auto">
          <a:xfrm>
            <a:off x="1619250" y="1560513"/>
            <a:ext cx="1704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latin typeface="+mn-lt"/>
              </a:rPr>
              <a:t>EUROCORDEX simulations</a:t>
            </a:r>
            <a:endParaRPr lang="fr-FR" sz="1400" dirty="0">
              <a:latin typeface="+mn-lt"/>
            </a:endParaRPr>
          </a:p>
        </p:txBody>
      </p:sp>
      <p:sp>
        <p:nvSpPr>
          <p:cNvPr id="36" name="Espace réservé du numéro de diapositive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6</a:t>
            </a:fld>
            <a:endParaRPr lang="fr-FR" altLang="fr-FR" dirty="0"/>
          </a:p>
        </p:txBody>
      </p:sp>
      <p:sp>
        <p:nvSpPr>
          <p:cNvPr id="38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6790546" y="4665507"/>
            <a:ext cx="1246677" cy="1945156"/>
            <a:chOff x="317500" y="2211388"/>
            <a:chExt cx="3030538" cy="4217987"/>
          </a:xfrm>
        </p:grpSpPr>
        <p:pic>
          <p:nvPicPr>
            <p:cNvPr id="40" name="Picture 32" descr="cartes_massifs_mf_alpe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7500" y="2211388"/>
              <a:ext cx="3030538" cy="42179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2411760" y="2524126"/>
              <a:ext cx="182120" cy="93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263" y="5761834"/>
              <a:ext cx="287338" cy="7200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 flipH="1">
              <a:off x="604838" y="5670774"/>
              <a:ext cx="45719" cy="7200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22"/>
          <p:cNvGrpSpPr/>
          <p:nvPr/>
        </p:nvGrpSpPr>
        <p:grpSpPr>
          <a:xfrm>
            <a:off x="4484562" y="1457374"/>
            <a:ext cx="1983109" cy="1049010"/>
            <a:chOff x="4175956" y="1417638"/>
            <a:chExt cx="3299225" cy="1618137"/>
          </a:xfrm>
        </p:grpSpPr>
        <p:grpSp>
          <p:nvGrpSpPr>
            <p:cNvPr id="32" name="Groupe 47"/>
            <p:cNvGrpSpPr/>
            <p:nvPr/>
          </p:nvGrpSpPr>
          <p:grpSpPr>
            <a:xfrm>
              <a:off x="4175956" y="1417638"/>
              <a:ext cx="2377244" cy="1618137"/>
              <a:chOff x="4644008" y="2079625"/>
              <a:chExt cx="4728287" cy="3305149"/>
            </a:xfrm>
          </p:grpSpPr>
          <p:pic>
            <p:nvPicPr>
              <p:cNvPr id="34" name="Image 33" descr="Fig4_cordex_domains_eur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644008" y="2079625"/>
                <a:ext cx="3305149" cy="3305149"/>
              </a:xfrm>
              <a:prstGeom prst="rect">
                <a:avLst/>
              </a:prstGeom>
            </p:spPr>
          </p:pic>
          <p:pic>
            <p:nvPicPr>
              <p:cNvPr id="35" name="Image 34" descr="logo_cordex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234096" y="4983057"/>
                <a:ext cx="1138199" cy="401717"/>
              </a:xfrm>
              <a:prstGeom prst="rect">
                <a:avLst/>
              </a:prstGeom>
            </p:spPr>
          </p:pic>
        </p:grpSp>
        <p:sp>
          <p:nvSpPr>
            <p:cNvPr id="33" name="ZoneTexte 17"/>
            <p:cNvSpPr txBox="1">
              <a:spLocks noChangeArrowheads="1"/>
            </p:cNvSpPr>
            <p:nvPr/>
          </p:nvSpPr>
          <p:spPr bwMode="auto">
            <a:xfrm>
              <a:off x="5952046" y="1943427"/>
              <a:ext cx="1523135" cy="617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00" dirty="0" smtClean="0">
                  <a:latin typeface="+mn-lt"/>
                </a:rPr>
                <a:t>12,5 km </a:t>
              </a:r>
              <a:r>
                <a:rPr lang="fr-FR" sz="1000" dirty="0" err="1" smtClean="0">
                  <a:latin typeface="+mn-lt"/>
                </a:rPr>
                <a:t>resolution</a:t>
              </a:r>
              <a:endParaRPr lang="fr-FR" sz="1000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11188" y="1557338"/>
            <a:ext cx="11525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smtClean="0">
                <a:solidFill>
                  <a:srgbClr val="FFC000"/>
                </a:solidFill>
                <a:latin typeface="+mn-lt"/>
                <a:cs typeface="+mn-cs"/>
              </a:rPr>
              <a:t>Forcing/ Scenarios</a:t>
            </a:r>
            <a:endParaRPr lang="fr-FR" sz="14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graphicFrame>
        <p:nvGraphicFramePr>
          <p:cNvPr id="13" name="Espace réservé du contenu 3"/>
          <p:cNvGraphicFramePr>
            <a:graphicFrameLocks/>
          </p:cNvGraphicFramePr>
          <p:nvPr/>
        </p:nvGraphicFramePr>
        <p:xfrm>
          <a:off x="0" y="2276872"/>
          <a:ext cx="417595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Accolade fermante 20"/>
          <p:cNvSpPr/>
          <p:nvPr/>
        </p:nvSpPr>
        <p:spPr>
          <a:xfrm>
            <a:off x="3419475" y="2205038"/>
            <a:ext cx="200025" cy="446405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435600" y="3357563"/>
            <a:ext cx="1765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b="1" dirty="0" smtClean="0"/>
              <a:t>Scenarios of</a:t>
            </a:r>
            <a:endParaRPr lang="fr-FR" altLang="fr-FR" sz="1400" b="1" dirty="0"/>
          </a:p>
          <a:p>
            <a:r>
              <a:rPr lang="fr-FR" altLang="fr-FR" sz="1400" b="1" dirty="0"/>
              <a:t>T, Q, Pr, </a:t>
            </a:r>
            <a:r>
              <a:rPr lang="fr-FR" altLang="fr-FR" sz="1400" b="1" dirty="0" smtClean="0"/>
              <a:t>Wind, Rad</a:t>
            </a:r>
            <a:endParaRPr lang="fr-FR" altLang="fr-FR" sz="1400" b="1" baseline="30000" dirty="0"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3763963" y="4146550"/>
            <a:ext cx="1476375" cy="578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smtClean="0">
                <a:latin typeface="+mn-lt"/>
                <a:cs typeface="+mn-cs"/>
              </a:rPr>
              <a:t>Q-</a:t>
            </a:r>
            <a:r>
              <a:rPr lang="fr-FR" sz="1400" dirty="0" err="1" smtClean="0">
                <a:latin typeface="+mn-lt"/>
                <a:cs typeface="+mn-cs"/>
              </a:rPr>
              <a:t>mapping</a:t>
            </a:r>
            <a:r>
              <a:rPr lang="fr-FR" sz="1400" dirty="0" smtClean="0">
                <a:latin typeface="+mn-lt"/>
                <a:cs typeface="+mn-cs"/>
              </a:rPr>
              <a:t> </a:t>
            </a:r>
            <a:r>
              <a:rPr lang="fr-FR" sz="1400" dirty="0">
                <a:latin typeface="+mn-lt"/>
                <a:cs typeface="+mn-cs"/>
              </a:rPr>
              <a:t>vs SAFRAN</a:t>
            </a:r>
          </a:p>
        </p:txBody>
      </p:sp>
      <p:cxnSp>
        <p:nvCxnSpPr>
          <p:cNvPr id="24" name="Connecteur droit avec flèche 20"/>
          <p:cNvCxnSpPr>
            <a:cxnSpLocks noChangeShapeType="1"/>
            <a:endCxn id="22" idx="1"/>
          </p:cNvCxnSpPr>
          <p:nvPr/>
        </p:nvCxnSpPr>
        <p:spPr bwMode="auto">
          <a:xfrm flipV="1">
            <a:off x="4572000" y="3619173"/>
            <a:ext cx="863600" cy="44165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4" name="ZoneTexte 15"/>
          <p:cNvSpPr txBox="1">
            <a:spLocks noChangeArrowheads="1"/>
          </p:cNvSpPr>
          <p:nvPr/>
        </p:nvSpPr>
        <p:spPr bwMode="auto">
          <a:xfrm>
            <a:off x="6850063" y="4011613"/>
            <a:ext cx="16462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latin typeface="+mn-lt"/>
              </a:rPr>
              <a:t>Snow and </a:t>
            </a:r>
            <a:r>
              <a:rPr lang="fr-FR" sz="1400" b="1" dirty="0" err="1" smtClean="0">
                <a:latin typeface="+mn-lt"/>
              </a:rPr>
              <a:t>uncertainties</a:t>
            </a:r>
            <a:r>
              <a:rPr lang="fr-FR" sz="1400" b="1" dirty="0" smtClean="0">
                <a:latin typeface="+mn-lt"/>
              </a:rPr>
              <a:t> for 1950-2005 </a:t>
            </a:r>
            <a:r>
              <a:rPr lang="fr-FR" sz="1400" b="1" dirty="0">
                <a:latin typeface="+mn-lt"/>
              </a:rPr>
              <a:t>&amp; 2006-2100</a:t>
            </a:r>
          </a:p>
        </p:txBody>
      </p:sp>
      <p:sp>
        <p:nvSpPr>
          <p:cNvPr id="45" name="ZoneTexte 19"/>
          <p:cNvSpPr>
            <a:spLocks noChangeArrowheads="1"/>
          </p:cNvSpPr>
          <p:nvPr/>
        </p:nvSpPr>
        <p:spPr bwMode="auto">
          <a:xfrm>
            <a:off x="5640388" y="4149725"/>
            <a:ext cx="801687" cy="57943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400" dirty="0"/>
              <a:t>ISBA-</a:t>
            </a:r>
          </a:p>
          <a:p>
            <a:pPr algn="ctr"/>
            <a:r>
              <a:rPr lang="fr-FR" altLang="fr-FR" sz="1400" dirty="0"/>
              <a:t>Crocus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6550025" y="4432300"/>
            <a:ext cx="3000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8"/>
          <p:cNvSpPr txBox="1">
            <a:spLocks noChangeArrowheads="1"/>
          </p:cNvSpPr>
          <p:nvPr/>
        </p:nvSpPr>
        <p:spPr bwMode="auto">
          <a:xfrm>
            <a:off x="5292725" y="4724400"/>
            <a:ext cx="1510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dirty="0" err="1" smtClean="0"/>
              <a:t>Alps</a:t>
            </a:r>
            <a:r>
              <a:rPr lang="fr-FR" altLang="fr-FR" sz="1400" dirty="0" smtClean="0"/>
              <a:t> </a:t>
            </a:r>
            <a:r>
              <a:rPr lang="fr-FR" altLang="fr-FR" sz="1400" dirty="0"/>
              <a:t>&amp; </a:t>
            </a:r>
            <a:r>
              <a:rPr lang="fr-FR" altLang="fr-FR" sz="1400" dirty="0" err="1" smtClean="0"/>
              <a:t>Pyrenees</a:t>
            </a:r>
            <a:endParaRPr lang="fr-FR" altLang="fr-FR" sz="1400" dirty="0"/>
          </a:p>
        </p:txBody>
      </p:sp>
      <p:cxnSp>
        <p:nvCxnSpPr>
          <p:cNvPr id="48" name="Connecteur droit avec flèche 20"/>
          <p:cNvCxnSpPr/>
          <p:nvPr/>
        </p:nvCxnSpPr>
        <p:spPr>
          <a:xfrm>
            <a:off x="6011863" y="3875088"/>
            <a:ext cx="0" cy="1857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7"/>
          <p:cNvSpPr txBox="1">
            <a:spLocks noChangeArrowheads="1"/>
          </p:cNvSpPr>
          <p:nvPr/>
        </p:nvSpPr>
        <p:spPr bwMode="auto">
          <a:xfrm>
            <a:off x="1619250" y="1560513"/>
            <a:ext cx="1704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latin typeface="+mn-lt"/>
              </a:rPr>
              <a:t>EUROCORDEX simulations</a:t>
            </a:r>
            <a:endParaRPr lang="fr-FR" sz="1400" dirty="0">
              <a:latin typeface="+mn-lt"/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7</a:t>
            </a:fld>
            <a:endParaRPr lang="fr-FR" altLang="fr-FR" dirty="0"/>
          </a:p>
        </p:txBody>
      </p:sp>
      <p:sp>
        <p:nvSpPr>
          <p:cNvPr id="27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8</a:t>
            </a:fld>
            <a:endParaRPr lang="fr-FR" altLang="fr-FR" dirty="0"/>
          </a:p>
        </p:txBody>
      </p:sp>
      <p:grpSp>
        <p:nvGrpSpPr>
          <p:cNvPr id="33" name="Groupe 32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56" name="Image 55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57" name="Image 5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5837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5837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5837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5837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5837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5837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58380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58381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58382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405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406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58407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63" name="Rectangle 62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9" name="Image 58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9"/>
          <p:cNvSpPr txBox="1">
            <a:spLocks/>
          </p:cNvSpPr>
          <p:nvPr/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ADAMONT </a:t>
            </a:r>
            <a:r>
              <a:rPr lang="fr-FR" altLang="fr-FR" sz="36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method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F24D492-66BA-4235-90A9-CCB2EDAA2FE9}" type="slidenum">
              <a:rPr lang="fr-FR" altLang="fr-FR" smtClean="0"/>
              <a:pPr algn="r">
                <a:defRPr/>
              </a:pPr>
              <a:t>9</a:t>
            </a:fld>
            <a:endParaRPr lang="fr-FR" alt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285751" y="1487488"/>
            <a:ext cx="8537575" cy="5084763"/>
            <a:chOff x="285751" y="1487488"/>
            <a:chExt cx="8537575" cy="5084763"/>
          </a:xfrm>
        </p:grpSpPr>
        <p:grpSp>
          <p:nvGrpSpPr>
            <p:cNvPr id="33" name="Groupe 54"/>
            <p:cNvGrpSpPr/>
            <p:nvPr/>
          </p:nvGrpSpPr>
          <p:grpSpPr>
            <a:xfrm>
              <a:off x="611560" y="2143126"/>
              <a:ext cx="1264023" cy="1746533"/>
              <a:chOff x="-99" y="89744"/>
              <a:chExt cx="5544616" cy="7200800"/>
            </a:xfrm>
          </p:grpSpPr>
          <p:pic>
            <p:nvPicPr>
              <p:cNvPr id="62" name="Image 61" descr="carte-SAFRAN-ALADIN_new.tiff"/>
              <p:cNvPicPr>
                <a:picLocks noChangeAspect="1"/>
              </p:cNvPicPr>
              <p:nvPr/>
            </p:nvPicPr>
            <p:blipFill>
              <a:blip r:embed="rId3" cstate="print"/>
              <a:srcRect l="2459" r="2850" b="13038"/>
              <a:stretch>
                <a:fillRect/>
              </a:stretch>
            </p:blipFill>
            <p:spPr>
              <a:xfrm>
                <a:off x="-99" y="89744"/>
                <a:ext cx="5544616" cy="72008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43" t="87813" r="62448" b="5104"/>
              <a:stretch/>
            </p:blipFill>
            <p:spPr>
              <a:xfrm>
                <a:off x="522618" y="593800"/>
                <a:ext cx="1733550" cy="64770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34" name="ZoneTexte 46"/>
            <p:cNvSpPr txBox="1">
              <a:spLocks noChangeArrowheads="1"/>
            </p:cNvSpPr>
            <p:nvPr/>
          </p:nvSpPr>
          <p:spPr bwMode="auto">
            <a:xfrm>
              <a:off x="285751" y="1487488"/>
              <a:ext cx="20764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1. Neighbouring RCM grid points</a:t>
              </a:r>
              <a:endParaRPr lang="en-GB" sz="1600" dirty="0"/>
            </a:p>
          </p:txBody>
        </p:sp>
        <p:sp>
          <p:nvSpPr>
            <p:cNvPr id="35" name="ZoneTexte 48"/>
            <p:cNvSpPr txBox="1">
              <a:spLocks noChangeArrowheads="1"/>
            </p:cNvSpPr>
            <p:nvPr/>
          </p:nvSpPr>
          <p:spPr bwMode="auto">
            <a:xfrm>
              <a:off x="2428876" y="1487488"/>
              <a:ext cx="2082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2. RCM &amp; ERA-Interim regimes</a:t>
              </a:r>
              <a:endParaRPr lang="en-GB" sz="1600" dirty="0"/>
            </a:p>
          </p:txBody>
        </p:sp>
        <p:sp>
          <p:nvSpPr>
            <p:cNvPr id="36" name="ZoneTexte 49"/>
            <p:cNvSpPr txBox="1">
              <a:spLocks noChangeArrowheads="1"/>
            </p:cNvSpPr>
            <p:nvPr/>
          </p:nvSpPr>
          <p:spPr bwMode="auto">
            <a:xfrm>
              <a:off x="4584701" y="1487488"/>
              <a:ext cx="20764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3. SAFRAN :</a:t>
              </a:r>
              <a:br>
                <a:rPr lang="en-GB" sz="1600" dirty="0" smtClean="0"/>
              </a:br>
              <a:r>
                <a:rPr lang="en-GB" sz="1600" dirty="0" smtClean="0"/>
                <a:t>1h </a:t>
              </a:r>
              <a:r>
                <a:rPr lang="en-GB" sz="1600" dirty="0" smtClean="0">
                  <a:sym typeface="Wingdings" pitchFamily="2" charset="2"/>
                </a:rPr>
                <a:t> daily</a:t>
              </a:r>
              <a:endParaRPr lang="en-GB" sz="1600" dirty="0"/>
            </a:p>
          </p:txBody>
        </p:sp>
        <p:sp>
          <p:nvSpPr>
            <p:cNvPr id="37" name="ZoneTexte 51"/>
            <p:cNvSpPr txBox="1">
              <a:spLocks noChangeArrowheads="1"/>
            </p:cNvSpPr>
            <p:nvPr/>
          </p:nvSpPr>
          <p:spPr bwMode="auto">
            <a:xfrm>
              <a:off x="6734176" y="1487488"/>
              <a:ext cx="2076450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4. Percentiles of historical RCM &amp; SAFRAN (variable, season, regime)</a:t>
              </a:r>
              <a:endParaRPr lang="en-GB" sz="1600" dirty="0"/>
            </a:p>
          </p:txBody>
        </p:sp>
        <p:sp>
          <p:nvSpPr>
            <p:cNvPr id="38" name="ZoneTexte 52"/>
            <p:cNvSpPr txBox="1">
              <a:spLocks noChangeArrowheads="1"/>
            </p:cNvSpPr>
            <p:nvPr/>
          </p:nvSpPr>
          <p:spPr bwMode="auto">
            <a:xfrm>
              <a:off x="285751" y="4059238"/>
              <a:ext cx="20764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5.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(variable, season, regime)</a:t>
              </a:r>
              <a:endParaRPr lang="en-GB" sz="1600" dirty="0"/>
            </a:p>
          </p:txBody>
        </p:sp>
        <p:sp>
          <p:nvSpPr>
            <p:cNvPr id="39" name="ZoneTexte 53"/>
            <p:cNvSpPr txBox="1">
              <a:spLocks noChangeArrowheads="1"/>
            </p:cNvSpPr>
            <p:nvPr/>
          </p:nvSpPr>
          <p:spPr bwMode="auto">
            <a:xfrm>
              <a:off x="2435226" y="4059238"/>
              <a:ext cx="2139950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6. SAFRAN  analogous days, criteria:</a:t>
              </a:r>
            </a:p>
            <a:p>
              <a:r>
                <a:rPr lang="en-GB" sz="1600" dirty="0" smtClean="0"/>
                <a:t>- same month</a:t>
              </a:r>
            </a:p>
            <a:p>
              <a:r>
                <a:rPr lang="en-GB" sz="1600" dirty="0" smtClean="0"/>
                <a:t>- same regime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coherent Pr.</a:t>
              </a:r>
            </a:p>
            <a:p>
              <a:pPr>
                <a:buFontTx/>
                <a:buChar char="-"/>
              </a:pPr>
              <a:r>
                <a:rPr lang="en-GB" sz="1600" dirty="0" smtClean="0"/>
                <a:t> consecutive days (when possible)</a:t>
              </a:r>
              <a:endParaRPr lang="en-GB" sz="1600" dirty="0"/>
            </a:p>
          </p:txBody>
        </p:sp>
        <p:sp>
          <p:nvSpPr>
            <p:cNvPr id="42" name="ZoneTexte 54"/>
            <p:cNvSpPr txBox="1">
              <a:spLocks noChangeArrowheads="1"/>
            </p:cNvSpPr>
            <p:nvPr/>
          </p:nvSpPr>
          <p:spPr bwMode="auto">
            <a:xfrm>
              <a:off x="4575176" y="4059238"/>
              <a:ext cx="20859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7. Adjusted RCM : daily </a:t>
              </a:r>
              <a:r>
                <a:rPr lang="en-GB" sz="1600" dirty="0" smtClean="0">
                  <a:sym typeface="Wingdings" pitchFamily="2" charset="2"/>
                </a:rPr>
                <a:t> 1h</a:t>
              </a:r>
              <a:br>
                <a:rPr lang="en-GB" sz="1600" dirty="0" smtClean="0">
                  <a:sym typeface="Wingdings" pitchFamily="2" charset="2"/>
                </a:rPr>
              </a:br>
              <a:r>
                <a:rPr lang="en-GB" sz="1600" dirty="0" smtClean="0">
                  <a:sym typeface="Wingdings" pitchFamily="2" charset="2"/>
                </a:rPr>
                <a:t>(shape from SAFRAN analogues)</a:t>
              </a:r>
              <a:endParaRPr lang="en-GB" sz="1600" dirty="0"/>
            </a:p>
          </p:txBody>
        </p:sp>
        <p:sp>
          <p:nvSpPr>
            <p:cNvPr id="43" name="ZoneTexte 55"/>
            <p:cNvSpPr txBox="1">
              <a:spLocks noChangeArrowheads="1"/>
            </p:cNvSpPr>
            <p:nvPr/>
          </p:nvSpPr>
          <p:spPr bwMode="auto">
            <a:xfrm>
              <a:off x="6734176" y="4059238"/>
              <a:ext cx="207645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dirty="0" smtClean="0"/>
                <a:t>8. Total precipitation separation into rain and snow</a:t>
              </a:r>
              <a:br>
                <a:rPr lang="en-GB" sz="1600" dirty="0" smtClean="0"/>
              </a:br>
              <a:r>
                <a:rPr lang="en-GB" sz="1600" dirty="0" smtClean="0"/>
                <a:t>(1°C threshold) + additional </a:t>
              </a:r>
              <a:r>
                <a:rPr lang="en-GB" sz="1600" dirty="0" err="1" smtClean="0"/>
                <a:t>quantile</a:t>
              </a:r>
              <a:r>
                <a:rPr lang="en-GB" sz="1600" dirty="0" smtClean="0"/>
                <a:t> mapping of rain and snow separately</a:t>
              </a:r>
              <a:endParaRPr lang="en-GB" sz="1600" dirty="0"/>
            </a:p>
          </p:txBody>
        </p:sp>
        <p:pic>
          <p:nvPicPr>
            <p:cNvPr id="44" name="Image 56" descr="normale_percentiles_v1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6" y="3209926"/>
              <a:ext cx="2108200" cy="65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e 57"/>
            <p:cNvGrpSpPr>
              <a:grpSpLocks/>
            </p:cNvGrpSpPr>
            <p:nvPr/>
          </p:nvGrpSpPr>
          <p:grpSpPr bwMode="auto">
            <a:xfrm>
              <a:off x="500064" y="5072063"/>
              <a:ext cx="1584325" cy="1466850"/>
              <a:chOff x="2161398" y="2771796"/>
              <a:chExt cx="4245747" cy="4240597"/>
            </a:xfrm>
          </p:grpSpPr>
          <p:pic>
            <p:nvPicPr>
              <p:cNvPr id="58" name="Image 58" descr="quantile-quantile.jpg"/>
              <p:cNvPicPr>
                <a:picLocks noChangeAspect="1"/>
              </p:cNvPicPr>
              <p:nvPr/>
            </p:nvPicPr>
            <p:blipFill>
              <a:blip r:embed="rId6" cstate="print"/>
              <a:srcRect l="40443" b="-3435"/>
              <a:stretch>
                <a:fillRect/>
              </a:stretch>
            </p:blipFill>
            <p:spPr bwMode="auto">
              <a:xfrm>
                <a:off x="2736856" y="2771796"/>
                <a:ext cx="3670289" cy="358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ZoneTexte 59"/>
              <p:cNvSpPr txBox="1">
                <a:spLocks noChangeArrowheads="1"/>
              </p:cNvSpPr>
              <p:nvPr/>
            </p:nvSpPr>
            <p:spPr bwMode="auto">
              <a:xfrm rot="-5400000">
                <a:off x="1189559" y="4087839"/>
                <a:ext cx="2556291" cy="61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SAFRAN (°C)</a:t>
                </a:r>
                <a:endParaRPr lang="en-GB" sz="900"/>
              </a:p>
            </p:txBody>
          </p:sp>
          <p:sp>
            <p:nvSpPr>
              <p:cNvPr id="61" name="ZoneTexte 60"/>
              <p:cNvSpPr txBox="1">
                <a:spLocks noChangeArrowheads="1"/>
              </p:cNvSpPr>
              <p:nvPr/>
            </p:nvSpPr>
            <p:spPr bwMode="auto">
              <a:xfrm>
                <a:off x="3624862" y="6351520"/>
                <a:ext cx="2233484" cy="66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 smtClean="0"/>
                  <a:t>ALADIN (°C)</a:t>
                </a:r>
                <a:endParaRPr lang="en-GB" sz="900"/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85751" y="1487488"/>
              <a:ext cx="2076390" cy="25127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434634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583517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732400" y="1487488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86000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34883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583766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732649" y="4059521"/>
              <a:ext cx="2076390" cy="251273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" name="Image 53" descr="miniature_minimisation_T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8512" y="5205939"/>
              <a:ext cx="1222184" cy="1175389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0864" y="2487559"/>
              <a:ext cx="1800162" cy="118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2511</Words>
  <Application>Microsoft Office PowerPoint</Application>
  <PresentationFormat>Affichage à l'écran (4:3)</PresentationFormat>
  <Paragraphs>557</Paragraphs>
  <Slides>35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5" baseType="lpstr">
      <vt:lpstr>Arial</vt:lpstr>
      <vt:lpstr>Calibri</vt:lpstr>
      <vt:lpstr>Wingdings</vt:lpstr>
      <vt:lpstr>Droid Sans Fallback</vt:lpstr>
      <vt:lpstr>FreeSans</vt:lpstr>
      <vt:lpstr>Segoe UI</vt:lpstr>
      <vt:lpstr>Microsoft YaHei</vt:lpstr>
      <vt:lpstr>Mangal</vt:lpstr>
      <vt:lpstr>StarSymbol</vt:lpstr>
      <vt:lpstr>Tema de Office</vt:lpstr>
      <vt:lpstr>The ADAMONT method for statistical adjustment of climate projections and seasonal-to-decadal predictions applicable to energy balance land surface models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Climate projections for natural snow on the ground   Sustained interannual variability   Increased snow scarcity   RCP differenciation after 2050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Explicit ensemble-based model chain from global to regional to local impacts of climate change (atmospheric &amp; snow conditions)  Quantitative analysis based on explicit computation of continuous scenarios 1950-2100.  Sustained interannual variability, differences between RCPs visible after 2050   Future application to entire France, for impact of climate change on mountain snow conditions and to seasonal/decadal prediction  Data available for further impact studies: managed snow, glacier mass balance, hydrology, ecosystem response, etc.</vt:lpstr>
      <vt:lpstr>Thank you!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Debo</dc:creator>
  <cp:lastModifiedBy>Debo</cp:lastModifiedBy>
  <cp:revision>196</cp:revision>
  <dcterms:modified xsi:type="dcterms:W3CDTF">2018-05-11T13:20:30Z</dcterms:modified>
</cp:coreProperties>
</file>