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Master+xml" PartName="/ppt/slideMasters/slideMaster4.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theme+xml" PartName="/ppt/theme/theme5.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autoCompressPictures="0" strictFirstAndLastChars="0" saveSubsetFonts="1">
  <p:sldMasterIdLst>
    <p:sldMasterId id="2147483662" r:id="rId4"/>
    <p:sldMasterId id="2147483663" r:id="rId5"/>
    <p:sldMasterId id="2147483664" r:id="rId6"/>
    <p:sldMasterId id="2147483665" r:id="rId7"/>
  </p:sldMasterIdLst>
  <p:notesMasterIdLst>
    <p:notesMasterId r:id="rId8"/>
  </p:notesMasterIdLst>
  <p:sldIdLst>
    <p:sldId id="256" r:id="rId9"/>
    <p:sldId id="257" r:id="rId10"/>
    <p:sldId id="258" r:id="rId11"/>
    <p:sldId id="259" r:id="rId12"/>
    <p:sldId id="260" r:id="rId13"/>
    <p:sldId id="261" r:id="rId14"/>
    <p:sldId id="262" r:id="rId15"/>
    <p:sldId id="263" r:id="rId16"/>
    <p:sldId id="264" r:id="rId17"/>
    <p:sldId id="265" r:id="rId18"/>
    <p:sldId id="266" r:id="rId19"/>
    <p:sldId id="267" r:id="rId20"/>
    <p:sldId id="268" r:id="rId21"/>
    <p:sldId id="269" r:id="rId22"/>
    <p:sldId id="270" r:id="rId23"/>
    <p:sldId id="271" r:id="rId24"/>
    <p:sldId id="272" r:id="rId25"/>
  </p:sldIdLst>
  <p:sldSz cy="68580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file>

<file path=ppt/tableStyles.xml><?xml version="1.0" encoding="utf-8"?>
<a:tblStyleLst xmlns:a="http://schemas.openxmlformats.org/drawingml/2006/main" xmlns:r="http://schemas.openxmlformats.org/officeDocument/2006/relationships" def="{E841F1A3-AA03-4F89-B9C1-47961E439DCA}">
  <a:tblStyle styleId="{E841F1A3-AA03-4F89-B9C1-47961E439DCA}" styleName="Table_0">
    <a:wholeTbl>
      <a:tcStyle>
        <a:tcBdr>
          <a:left>
            <a:ln cap="flat" cmpd="sng" w="9525">
              <a:solidFill>
                <a:srgbClr val="9E9E9E"/>
              </a:solidFill>
              <a:prstDash val="solid"/>
              <a:round/>
              <a:headEnd len="med" w="med" type="none"/>
              <a:tailEnd len="med" w="med" type="none"/>
            </a:ln>
          </a:left>
          <a:right>
            <a:ln cap="flat" cmpd="sng" w="9525">
              <a:solidFill>
                <a:srgbClr val="9E9E9E"/>
              </a:solidFill>
              <a:prstDash val="solid"/>
              <a:round/>
              <a:headEnd len="med" w="med" type="none"/>
              <a:tailEnd len="med" w="med" type="none"/>
            </a:ln>
          </a:right>
          <a:top>
            <a:ln cap="flat" cmpd="sng" w="9525">
              <a:solidFill>
                <a:srgbClr val="9E9E9E"/>
              </a:solidFill>
              <a:prstDash val="solid"/>
              <a:round/>
              <a:headEnd len="med" w="med" type="none"/>
              <a:tailEnd len="med" w="med" type="none"/>
            </a:ln>
          </a:top>
          <a:bottom>
            <a:ln cap="flat" cmpd="sng" w="9525">
              <a:solidFill>
                <a:srgbClr val="9E9E9E"/>
              </a:solidFill>
              <a:prstDash val="solid"/>
              <a:round/>
              <a:headEnd len="med" w="med" type="none"/>
              <a:tailEnd len="med" w="med" type="none"/>
            </a:ln>
          </a:bottom>
          <a:insideH>
            <a:ln cap="flat" cmpd="sng" w="9525">
              <a:solidFill>
                <a:srgbClr val="9E9E9E"/>
              </a:solidFill>
              <a:prstDash val="solid"/>
              <a:round/>
              <a:headEnd len="med" w="med" type="none"/>
              <a:tailEnd len="med" w="med" type="none"/>
            </a:ln>
          </a:insideH>
          <a:insideV>
            <a:ln cap="flat" cmpd="sng" w="9525">
              <a:solidFill>
                <a:srgbClr val="9E9E9E"/>
              </a:solidFill>
              <a:prstDash val="solid"/>
              <a:round/>
              <a:headEnd len="med" w="med" type="none"/>
              <a:tailEnd len="med" w="med" type="none"/>
            </a:ln>
          </a:insideV>
        </a:tcBdr>
      </a:tcStyle>
    </a:wholeTbl>
  </a:tblStyle>
</a:tblStyleLst>
</file>

<file path=ppt/_rels/presentation.xml.rels><?xml version="1.0" encoding="UTF-8" standalone="yes"?><Relationships xmlns="http://schemas.openxmlformats.org/package/2006/relationships"><Relationship Id="rId20" Type="http://schemas.openxmlformats.org/officeDocument/2006/relationships/slide" Target="slides/slide12.xml"/><Relationship Id="rId22" Type="http://schemas.openxmlformats.org/officeDocument/2006/relationships/slide" Target="slides/slide14.xml"/><Relationship Id="rId21" Type="http://schemas.openxmlformats.org/officeDocument/2006/relationships/slide" Target="slides/slide13.xml"/><Relationship Id="rId24" Type="http://schemas.openxmlformats.org/officeDocument/2006/relationships/slide" Target="slides/slide16.xml"/><Relationship Id="rId23" Type="http://schemas.openxmlformats.org/officeDocument/2006/relationships/slide" Target="slides/slide15.xml"/><Relationship Id="rId1" Type="http://schemas.openxmlformats.org/officeDocument/2006/relationships/theme" Target="theme/theme3.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1.xml"/><Relationship Id="rId25" Type="http://schemas.openxmlformats.org/officeDocument/2006/relationships/slide" Target="slides/slide17.xml"/><Relationship Id="rId5" Type="http://schemas.openxmlformats.org/officeDocument/2006/relationships/slideMaster" Target="slideMasters/slideMaster2.xml"/><Relationship Id="rId6" Type="http://schemas.openxmlformats.org/officeDocument/2006/relationships/slideMaster" Target="slideMasters/slideMaster3.xml"/><Relationship Id="rId7" Type="http://schemas.openxmlformats.org/officeDocument/2006/relationships/slideMaster" Target="slideMasters/slideMaster4.xml"/><Relationship Id="rId8" Type="http://schemas.openxmlformats.org/officeDocument/2006/relationships/notesMaster" Target="notesMasters/notesMaster1.xml"/><Relationship Id="rId11" Type="http://schemas.openxmlformats.org/officeDocument/2006/relationships/slide" Target="slides/slide3.xml"/><Relationship Id="rId10" Type="http://schemas.openxmlformats.org/officeDocument/2006/relationships/slide" Target="slides/slide2.xml"/><Relationship Id="rId13" Type="http://schemas.openxmlformats.org/officeDocument/2006/relationships/slide" Target="slides/slide5.xml"/><Relationship Id="rId12" Type="http://schemas.openxmlformats.org/officeDocument/2006/relationships/slide" Target="slides/slide4.xml"/><Relationship Id="rId15" Type="http://schemas.openxmlformats.org/officeDocument/2006/relationships/slide" Target="slides/slide7.xml"/><Relationship Id="rId14" Type="http://schemas.openxmlformats.org/officeDocument/2006/relationships/slide" Target="slides/slide6.xml"/><Relationship Id="rId17" Type="http://schemas.openxmlformats.org/officeDocument/2006/relationships/slide" Target="slides/slide9.xml"/><Relationship Id="rId16" Type="http://schemas.openxmlformats.org/officeDocument/2006/relationships/slide" Target="slides/slide8.xml"/><Relationship Id="rId19" Type="http://schemas.openxmlformats.org/officeDocument/2006/relationships/slide" Target="slides/slide11.xml"/><Relationship Id="rId18" Type="http://schemas.openxmlformats.org/officeDocument/2006/relationships/slide" Target="slides/slide1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 name="Shape 2"/>
        <p:cNvGrpSpPr/>
        <p:nvPr/>
      </p:nvGrpSpPr>
      <p:grpSpPr>
        <a:xfrm>
          <a:off x="0" y="0"/>
          <a:ext cx="0" cy="0"/>
          <a:chOff x="0" y="0"/>
          <a:chExt cx="0" cy="0"/>
        </a:xfrm>
      </p:grpSpPr>
      <p:sp>
        <p:nvSpPr>
          <p:cNvPr id="3" name="Shape 3"/>
          <p:cNvSpPr/>
          <p:nvPr>
            <p:ph idx="2" type="sldImg"/>
          </p:nvPr>
        </p:nvSpPr>
        <p:spPr>
          <a:xfrm>
            <a:off x="1143309" y="685800"/>
            <a:ext cx="4572000"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4" name="Shape 4"/>
          <p:cNvSpPr txBox="1"/>
          <p:nvPr>
            <p:ph idx="1" type="body"/>
          </p:nvPr>
        </p:nvSpPr>
        <p:spPr>
          <a:xfrm>
            <a:off x="685800" y="4343400"/>
            <a:ext cx="5486400" cy="4114800"/>
          </a:xfrm>
          <a:prstGeom prst="rect">
            <a:avLst/>
          </a:prstGeom>
          <a:noFill/>
          <a:ln>
            <a:noFill/>
          </a:ln>
        </p:spPr>
        <p:txBody>
          <a:bodyPr anchorCtr="0" anchor="t" bIns="91425" lIns="91425" rIns="91425" tIns="91425"/>
          <a:lstStyle>
            <a:lvl1pPr lvl="0">
              <a:spcBef>
                <a:spcPts val="0"/>
              </a:spcBef>
              <a:defRPr sz="1100"/>
            </a:lvl1pPr>
            <a:lvl2pPr lvl="1">
              <a:spcBef>
                <a:spcPts val="0"/>
              </a:spcBef>
              <a:defRPr sz="1100"/>
            </a:lvl2pPr>
            <a:lvl3pPr lvl="2">
              <a:spcBef>
                <a:spcPts val="0"/>
              </a:spcBef>
              <a:defRPr sz="1100"/>
            </a:lvl3pPr>
            <a:lvl4pPr lvl="3">
              <a:spcBef>
                <a:spcPts val="0"/>
              </a:spcBef>
              <a:defRPr sz="1100"/>
            </a:lvl4pPr>
            <a:lvl5pPr lvl="4">
              <a:spcBef>
                <a:spcPts val="0"/>
              </a:spcBef>
              <a:defRPr sz="1100"/>
            </a:lvl5pPr>
            <a:lvl6pPr lvl="5">
              <a:spcBef>
                <a:spcPts val="0"/>
              </a:spcBef>
              <a:defRPr sz="1100"/>
            </a:lvl6pPr>
            <a:lvl7pPr lvl="6">
              <a:spcBef>
                <a:spcPts val="0"/>
              </a:spcBef>
              <a:defRPr sz="1100"/>
            </a:lvl7pPr>
            <a:lvl8pPr lvl="7">
              <a:spcBef>
                <a:spcPts val="0"/>
              </a:spcBef>
              <a:defRPr sz="1100"/>
            </a:lvl8pPr>
            <a:lvl9pPr lvl="8">
              <a:spcBef>
                <a:spcPts val="0"/>
              </a:spcBef>
              <a:defRPr sz="1100"/>
            </a:lvl9pPr>
          </a:lstStyle>
          <a:p/>
        </p:txBody>
      </p:sp>
    </p:spTree>
  </p:cSld>
  <p:clrMap accent1="accent1" accent2="accent2" accent3="accent3" accent4="accent4" accent5="accent5" accent6="accent6" bg1="lt1" bg2="dk2" tx1="dk1" tx2="lt2" folHlink="folHlink" hlink="hlink"/>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74" name="Shape 74"/>
        <p:cNvGrpSpPr/>
        <p:nvPr/>
      </p:nvGrpSpPr>
      <p:grpSpPr>
        <a:xfrm>
          <a:off x="0" y="0"/>
          <a:ext cx="0" cy="0"/>
          <a:chOff x="0" y="0"/>
          <a:chExt cx="0" cy="0"/>
        </a:xfrm>
      </p:grpSpPr>
      <p:sp>
        <p:nvSpPr>
          <p:cNvPr id="75" name="Shape 75"/>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rtl="0">
              <a:spcBef>
                <a:spcPts val="0"/>
              </a:spcBef>
              <a:buNone/>
            </a:pPr>
            <a:r>
              <a:t/>
            </a:r>
            <a:endParaRPr/>
          </a:p>
        </p:txBody>
      </p:sp>
      <p:sp>
        <p:nvSpPr>
          <p:cNvPr id="76" name="Shape 76"/>
          <p:cNvSpPr/>
          <p:nvPr>
            <p:ph idx="2" type="sldImg"/>
          </p:nvPr>
        </p:nvSpPr>
        <p:spPr>
          <a:xfrm>
            <a:off x="1142648" y="685800"/>
            <a:ext cx="45729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44" name="Shape 144"/>
        <p:cNvGrpSpPr/>
        <p:nvPr/>
      </p:nvGrpSpPr>
      <p:grpSpPr>
        <a:xfrm>
          <a:off x="0" y="0"/>
          <a:ext cx="0" cy="0"/>
          <a:chOff x="0" y="0"/>
          <a:chExt cx="0" cy="0"/>
        </a:xfrm>
      </p:grpSpPr>
      <p:sp>
        <p:nvSpPr>
          <p:cNvPr id="145" name="Shape 145"/>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rtl="0">
              <a:spcBef>
                <a:spcPts val="0"/>
              </a:spcBef>
              <a:buNone/>
            </a:pPr>
            <a:r>
              <a:t/>
            </a:r>
            <a:endParaRPr/>
          </a:p>
        </p:txBody>
      </p:sp>
      <p:sp>
        <p:nvSpPr>
          <p:cNvPr id="146" name="Shape 146"/>
          <p:cNvSpPr/>
          <p:nvPr>
            <p:ph idx="2" type="sldImg"/>
          </p:nvPr>
        </p:nvSpPr>
        <p:spPr>
          <a:xfrm>
            <a:off x="1142648" y="685800"/>
            <a:ext cx="45729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52" name="Shape 152"/>
        <p:cNvGrpSpPr/>
        <p:nvPr/>
      </p:nvGrpSpPr>
      <p:grpSpPr>
        <a:xfrm>
          <a:off x="0" y="0"/>
          <a:ext cx="0" cy="0"/>
          <a:chOff x="0" y="0"/>
          <a:chExt cx="0" cy="0"/>
        </a:xfrm>
      </p:grpSpPr>
      <p:sp>
        <p:nvSpPr>
          <p:cNvPr id="153" name="Shape 153"/>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rtl="0">
              <a:spcBef>
                <a:spcPts val="0"/>
              </a:spcBef>
              <a:buNone/>
            </a:pPr>
            <a:r>
              <a:t/>
            </a:r>
            <a:endParaRPr/>
          </a:p>
        </p:txBody>
      </p:sp>
      <p:sp>
        <p:nvSpPr>
          <p:cNvPr id="154" name="Shape 154"/>
          <p:cNvSpPr/>
          <p:nvPr>
            <p:ph idx="2" type="sldImg"/>
          </p:nvPr>
        </p:nvSpPr>
        <p:spPr>
          <a:xfrm>
            <a:off x="1142648" y="685800"/>
            <a:ext cx="45729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58" name="Shape 158"/>
        <p:cNvGrpSpPr/>
        <p:nvPr/>
      </p:nvGrpSpPr>
      <p:grpSpPr>
        <a:xfrm>
          <a:off x="0" y="0"/>
          <a:ext cx="0" cy="0"/>
          <a:chOff x="0" y="0"/>
          <a:chExt cx="0" cy="0"/>
        </a:xfrm>
      </p:grpSpPr>
      <p:sp>
        <p:nvSpPr>
          <p:cNvPr id="159" name="Shape 159"/>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rtl="0">
              <a:spcBef>
                <a:spcPts val="0"/>
              </a:spcBef>
              <a:buNone/>
            </a:pPr>
            <a:r>
              <a:t/>
            </a:r>
            <a:endParaRPr/>
          </a:p>
        </p:txBody>
      </p:sp>
      <p:sp>
        <p:nvSpPr>
          <p:cNvPr id="160" name="Shape 160"/>
          <p:cNvSpPr/>
          <p:nvPr>
            <p:ph idx="2" type="sldImg"/>
          </p:nvPr>
        </p:nvSpPr>
        <p:spPr>
          <a:xfrm>
            <a:off x="1142648" y="685800"/>
            <a:ext cx="45729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65" name="Shape 165"/>
        <p:cNvGrpSpPr/>
        <p:nvPr/>
      </p:nvGrpSpPr>
      <p:grpSpPr>
        <a:xfrm>
          <a:off x="0" y="0"/>
          <a:ext cx="0" cy="0"/>
          <a:chOff x="0" y="0"/>
          <a:chExt cx="0" cy="0"/>
        </a:xfrm>
      </p:grpSpPr>
      <p:sp>
        <p:nvSpPr>
          <p:cNvPr id="166" name="Shape 166"/>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rtl="0">
              <a:spcBef>
                <a:spcPts val="0"/>
              </a:spcBef>
              <a:buNone/>
            </a:pPr>
            <a:r>
              <a:t/>
            </a:r>
            <a:endParaRPr/>
          </a:p>
        </p:txBody>
      </p:sp>
      <p:sp>
        <p:nvSpPr>
          <p:cNvPr id="167" name="Shape 167"/>
          <p:cNvSpPr/>
          <p:nvPr>
            <p:ph idx="2" type="sldImg"/>
          </p:nvPr>
        </p:nvSpPr>
        <p:spPr>
          <a:xfrm>
            <a:off x="1142648" y="685800"/>
            <a:ext cx="45729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71" name="Shape 171"/>
        <p:cNvGrpSpPr/>
        <p:nvPr/>
      </p:nvGrpSpPr>
      <p:grpSpPr>
        <a:xfrm>
          <a:off x="0" y="0"/>
          <a:ext cx="0" cy="0"/>
          <a:chOff x="0" y="0"/>
          <a:chExt cx="0" cy="0"/>
        </a:xfrm>
      </p:grpSpPr>
      <p:sp>
        <p:nvSpPr>
          <p:cNvPr id="172" name="Shape 172"/>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rtl="0">
              <a:spcBef>
                <a:spcPts val="0"/>
              </a:spcBef>
              <a:buNone/>
            </a:pPr>
            <a:r>
              <a:t/>
            </a:r>
            <a:endParaRPr/>
          </a:p>
        </p:txBody>
      </p:sp>
      <p:sp>
        <p:nvSpPr>
          <p:cNvPr id="173" name="Shape 173"/>
          <p:cNvSpPr/>
          <p:nvPr>
            <p:ph idx="2" type="sldImg"/>
          </p:nvPr>
        </p:nvSpPr>
        <p:spPr>
          <a:xfrm>
            <a:off x="1142648" y="685800"/>
            <a:ext cx="45729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78" name="Shape 178"/>
        <p:cNvGrpSpPr/>
        <p:nvPr/>
      </p:nvGrpSpPr>
      <p:grpSpPr>
        <a:xfrm>
          <a:off x="0" y="0"/>
          <a:ext cx="0" cy="0"/>
          <a:chOff x="0" y="0"/>
          <a:chExt cx="0" cy="0"/>
        </a:xfrm>
      </p:grpSpPr>
      <p:sp>
        <p:nvSpPr>
          <p:cNvPr id="179" name="Shape 179"/>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rtl="0">
              <a:spcBef>
                <a:spcPts val="0"/>
              </a:spcBef>
              <a:buNone/>
            </a:pPr>
            <a:r>
              <a:t/>
            </a:r>
            <a:endParaRPr/>
          </a:p>
        </p:txBody>
      </p:sp>
      <p:sp>
        <p:nvSpPr>
          <p:cNvPr id="180" name="Shape 180"/>
          <p:cNvSpPr/>
          <p:nvPr>
            <p:ph idx="2" type="sldImg"/>
          </p:nvPr>
        </p:nvSpPr>
        <p:spPr>
          <a:xfrm>
            <a:off x="1142648" y="685800"/>
            <a:ext cx="45729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84" name="Shape 184"/>
        <p:cNvGrpSpPr/>
        <p:nvPr/>
      </p:nvGrpSpPr>
      <p:grpSpPr>
        <a:xfrm>
          <a:off x="0" y="0"/>
          <a:ext cx="0" cy="0"/>
          <a:chOff x="0" y="0"/>
          <a:chExt cx="0" cy="0"/>
        </a:xfrm>
      </p:grpSpPr>
      <p:sp>
        <p:nvSpPr>
          <p:cNvPr id="185" name="Shape 185"/>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rtl="0">
              <a:spcBef>
                <a:spcPts val="0"/>
              </a:spcBef>
              <a:buNone/>
            </a:pPr>
            <a:r>
              <a:t/>
            </a:r>
            <a:endParaRPr/>
          </a:p>
        </p:txBody>
      </p:sp>
      <p:sp>
        <p:nvSpPr>
          <p:cNvPr id="186" name="Shape 186"/>
          <p:cNvSpPr/>
          <p:nvPr>
            <p:ph idx="2" type="sldImg"/>
          </p:nvPr>
        </p:nvSpPr>
        <p:spPr>
          <a:xfrm>
            <a:off x="1142648" y="685800"/>
            <a:ext cx="45729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91" name="Shape 191"/>
        <p:cNvGrpSpPr/>
        <p:nvPr/>
      </p:nvGrpSpPr>
      <p:grpSpPr>
        <a:xfrm>
          <a:off x="0" y="0"/>
          <a:ext cx="0" cy="0"/>
          <a:chOff x="0" y="0"/>
          <a:chExt cx="0" cy="0"/>
        </a:xfrm>
      </p:grpSpPr>
      <p:sp>
        <p:nvSpPr>
          <p:cNvPr id="192" name="Shape 192"/>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rtl="0">
              <a:spcBef>
                <a:spcPts val="0"/>
              </a:spcBef>
              <a:buNone/>
            </a:pPr>
            <a:r>
              <a:t/>
            </a:r>
            <a:endParaRPr/>
          </a:p>
        </p:txBody>
      </p:sp>
      <p:sp>
        <p:nvSpPr>
          <p:cNvPr id="193" name="Shape 193"/>
          <p:cNvSpPr/>
          <p:nvPr>
            <p:ph idx="2" type="sldImg"/>
          </p:nvPr>
        </p:nvSpPr>
        <p:spPr>
          <a:xfrm>
            <a:off x="1142648" y="685800"/>
            <a:ext cx="45729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2" name="Shape 82"/>
        <p:cNvGrpSpPr/>
        <p:nvPr/>
      </p:nvGrpSpPr>
      <p:grpSpPr>
        <a:xfrm>
          <a:off x="0" y="0"/>
          <a:ext cx="0" cy="0"/>
          <a:chOff x="0" y="0"/>
          <a:chExt cx="0" cy="0"/>
        </a:xfrm>
      </p:grpSpPr>
      <p:sp>
        <p:nvSpPr>
          <p:cNvPr id="83" name="Shape 83"/>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rtl="0">
              <a:spcBef>
                <a:spcPts val="0"/>
              </a:spcBef>
              <a:buNone/>
            </a:pPr>
            <a:r>
              <a:t/>
            </a:r>
            <a:endParaRPr/>
          </a:p>
        </p:txBody>
      </p:sp>
      <p:sp>
        <p:nvSpPr>
          <p:cNvPr id="84" name="Shape 84"/>
          <p:cNvSpPr/>
          <p:nvPr>
            <p:ph idx="2" type="sldImg"/>
          </p:nvPr>
        </p:nvSpPr>
        <p:spPr>
          <a:xfrm>
            <a:off x="1142648" y="685800"/>
            <a:ext cx="45729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8" name="Shape 88"/>
        <p:cNvGrpSpPr/>
        <p:nvPr/>
      </p:nvGrpSpPr>
      <p:grpSpPr>
        <a:xfrm>
          <a:off x="0" y="0"/>
          <a:ext cx="0" cy="0"/>
          <a:chOff x="0" y="0"/>
          <a:chExt cx="0" cy="0"/>
        </a:xfrm>
      </p:grpSpPr>
      <p:sp>
        <p:nvSpPr>
          <p:cNvPr id="89" name="Shape 89"/>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rtl="0">
              <a:spcBef>
                <a:spcPts val="0"/>
              </a:spcBef>
              <a:buNone/>
            </a:pPr>
            <a:r>
              <a:t/>
            </a:r>
            <a:endParaRPr/>
          </a:p>
        </p:txBody>
      </p:sp>
      <p:sp>
        <p:nvSpPr>
          <p:cNvPr id="90" name="Shape 90"/>
          <p:cNvSpPr/>
          <p:nvPr>
            <p:ph idx="2" type="sldImg"/>
          </p:nvPr>
        </p:nvSpPr>
        <p:spPr>
          <a:xfrm>
            <a:off x="1142648" y="685800"/>
            <a:ext cx="45729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97" name="Shape 97"/>
        <p:cNvGrpSpPr/>
        <p:nvPr/>
      </p:nvGrpSpPr>
      <p:grpSpPr>
        <a:xfrm>
          <a:off x="0" y="0"/>
          <a:ext cx="0" cy="0"/>
          <a:chOff x="0" y="0"/>
          <a:chExt cx="0" cy="0"/>
        </a:xfrm>
      </p:grpSpPr>
      <p:sp>
        <p:nvSpPr>
          <p:cNvPr id="98" name="Shape 98"/>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rtl="0">
              <a:spcBef>
                <a:spcPts val="0"/>
              </a:spcBef>
              <a:buNone/>
            </a:pPr>
            <a:r>
              <a:t/>
            </a:r>
            <a:endParaRPr/>
          </a:p>
        </p:txBody>
      </p:sp>
      <p:sp>
        <p:nvSpPr>
          <p:cNvPr id="99" name="Shape 99"/>
          <p:cNvSpPr/>
          <p:nvPr>
            <p:ph idx="2" type="sldImg"/>
          </p:nvPr>
        </p:nvSpPr>
        <p:spPr>
          <a:xfrm>
            <a:off x="1142648" y="685800"/>
            <a:ext cx="45729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05" name="Shape 105"/>
        <p:cNvGrpSpPr/>
        <p:nvPr/>
      </p:nvGrpSpPr>
      <p:grpSpPr>
        <a:xfrm>
          <a:off x="0" y="0"/>
          <a:ext cx="0" cy="0"/>
          <a:chOff x="0" y="0"/>
          <a:chExt cx="0" cy="0"/>
        </a:xfrm>
      </p:grpSpPr>
      <p:sp>
        <p:nvSpPr>
          <p:cNvPr id="106" name="Shape 106"/>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rtl="0">
              <a:spcBef>
                <a:spcPts val="0"/>
              </a:spcBef>
              <a:buNone/>
            </a:pPr>
            <a:r>
              <a:t/>
            </a:r>
            <a:endParaRPr/>
          </a:p>
        </p:txBody>
      </p:sp>
      <p:sp>
        <p:nvSpPr>
          <p:cNvPr id="107" name="Shape 107"/>
          <p:cNvSpPr/>
          <p:nvPr>
            <p:ph idx="2" type="sldImg"/>
          </p:nvPr>
        </p:nvSpPr>
        <p:spPr>
          <a:xfrm>
            <a:off x="1142648" y="685800"/>
            <a:ext cx="45729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13" name="Shape 113"/>
        <p:cNvGrpSpPr/>
        <p:nvPr/>
      </p:nvGrpSpPr>
      <p:grpSpPr>
        <a:xfrm>
          <a:off x="0" y="0"/>
          <a:ext cx="0" cy="0"/>
          <a:chOff x="0" y="0"/>
          <a:chExt cx="0" cy="0"/>
        </a:xfrm>
      </p:grpSpPr>
      <p:sp>
        <p:nvSpPr>
          <p:cNvPr id="114" name="Shape 114"/>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rtl="0">
              <a:spcBef>
                <a:spcPts val="0"/>
              </a:spcBef>
              <a:buNone/>
            </a:pPr>
            <a:r>
              <a:t/>
            </a:r>
            <a:endParaRPr/>
          </a:p>
        </p:txBody>
      </p:sp>
      <p:sp>
        <p:nvSpPr>
          <p:cNvPr id="115" name="Shape 115"/>
          <p:cNvSpPr/>
          <p:nvPr>
            <p:ph idx="2" type="sldImg"/>
          </p:nvPr>
        </p:nvSpPr>
        <p:spPr>
          <a:xfrm>
            <a:off x="1142648" y="685800"/>
            <a:ext cx="45729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21" name="Shape 121"/>
        <p:cNvGrpSpPr/>
        <p:nvPr/>
      </p:nvGrpSpPr>
      <p:grpSpPr>
        <a:xfrm>
          <a:off x="0" y="0"/>
          <a:ext cx="0" cy="0"/>
          <a:chOff x="0" y="0"/>
          <a:chExt cx="0" cy="0"/>
        </a:xfrm>
      </p:grpSpPr>
      <p:sp>
        <p:nvSpPr>
          <p:cNvPr id="122" name="Shape 122"/>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rtl="0">
              <a:spcBef>
                <a:spcPts val="0"/>
              </a:spcBef>
              <a:buNone/>
            </a:pPr>
            <a:r>
              <a:t/>
            </a:r>
            <a:endParaRPr/>
          </a:p>
        </p:txBody>
      </p:sp>
      <p:sp>
        <p:nvSpPr>
          <p:cNvPr id="123" name="Shape 123"/>
          <p:cNvSpPr/>
          <p:nvPr>
            <p:ph idx="2" type="sldImg"/>
          </p:nvPr>
        </p:nvSpPr>
        <p:spPr>
          <a:xfrm>
            <a:off x="1142648" y="685800"/>
            <a:ext cx="45729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29" name="Shape 129"/>
        <p:cNvGrpSpPr/>
        <p:nvPr/>
      </p:nvGrpSpPr>
      <p:grpSpPr>
        <a:xfrm>
          <a:off x="0" y="0"/>
          <a:ext cx="0" cy="0"/>
          <a:chOff x="0" y="0"/>
          <a:chExt cx="0" cy="0"/>
        </a:xfrm>
      </p:grpSpPr>
      <p:sp>
        <p:nvSpPr>
          <p:cNvPr id="130" name="Shape 130"/>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rtl="0">
              <a:spcBef>
                <a:spcPts val="0"/>
              </a:spcBef>
              <a:buNone/>
            </a:pPr>
            <a:r>
              <a:t/>
            </a:r>
            <a:endParaRPr/>
          </a:p>
        </p:txBody>
      </p:sp>
      <p:sp>
        <p:nvSpPr>
          <p:cNvPr id="131" name="Shape 131"/>
          <p:cNvSpPr/>
          <p:nvPr>
            <p:ph idx="2" type="sldImg"/>
          </p:nvPr>
        </p:nvSpPr>
        <p:spPr>
          <a:xfrm>
            <a:off x="1142648" y="685800"/>
            <a:ext cx="45729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37" name="Shape 137"/>
        <p:cNvGrpSpPr/>
        <p:nvPr/>
      </p:nvGrpSpPr>
      <p:grpSpPr>
        <a:xfrm>
          <a:off x="0" y="0"/>
          <a:ext cx="0" cy="0"/>
          <a:chOff x="0" y="0"/>
          <a:chExt cx="0" cy="0"/>
        </a:xfrm>
      </p:grpSpPr>
      <p:sp>
        <p:nvSpPr>
          <p:cNvPr id="138" name="Shape 138"/>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rtl="0">
              <a:spcBef>
                <a:spcPts val="0"/>
              </a:spcBef>
              <a:buNone/>
            </a:pPr>
            <a:r>
              <a:t/>
            </a:r>
            <a:endParaRPr/>
          </a:p>
        </p:txBody>
      </p:sp>
      <p:sp>
        <p:nvSpPr>
          <p:cNvPr id="139" name="Shape 139"/>
          <p:cNvSpPr/>
          <p:nvPr>
            <p:ph idx="2" type="sldImg"/>
          </p:nvPr>
        </p:nvSpPr>
        <p:spPr>
          <a:xfrm>
            <a:off x="1142648" y="685800"/>
            <a:ext cx="45729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
  <p:cSld name="Title slide">
    <p:spTree>
      <p:nvGrpSpPr>
        <p:cNvPr id="9" name="Shape 9"/>
        <p:cNvGrpSpPr/>
        <p:nvPr/>
      </p:nvGrpSpPr>
      <p:grpSpPr>
        <a:xfrm>
          <a:off x="0" y="0"/>
          <a:ext cx="0" cy="0"/>
          <a:chOff x="0" y="0"/>
          <a:chExt cx="0" cy="0"/>
        </a:xfrm>
      </p:grpSpPr>
      <p:sp>
        <p:nvSpPr>
          <p:cNvPr id="10" name="Shape 10"/>
          <p:cNvSpPr txBox="1"/>
          <p:nvPr>
            <p:ph type="ctrTitle"/>
          </p:nvPr>
        </p:nvSpPr>
        <p:spPr>
          <a:xfrm>
            <a:off x="311708" y="992766"/>
            <a:ext cx="8520600" cy="2736900"/>
          </a:xfrm>
          <a:prstGeom prst="rect">
            <a:avLst/>
          </a:prstGeom>
        </p:spPr>
        <p:txBody>
          <a:bodyPr anchorCtr="0" anchor="b" bIns="91425" lIns="91425" rIns="91425" tIns="91425"/>
          <a:lstStyle>
            <a:lvl1pPr lvl="0" algn="ctr">
              <a:spcBef>
                <a:spcPts val="0"/>
              </a:spcBef>
              <a:buSzPct val="100000"/>
              <a:defRPr sz="5200"/>
            </a:lvl1pPr>
            <a:lvl2pPr lvl="1" algn="ctr">
              <a:spcBef>
                <a:spcPts val="0"/>
              </a:spcBef>
              <a:buSzPct val="100000"/>
              <a:defRPr sz="5200"/>
            </a:lvl2pPr>
            <a:lvl3pPr lvl="2" algn="ctr">
              <a:spcBef>
                <a:spcPts val="0"/>
              </a:spcBef>
              <a:buSzPct val="100000"/>
              <a:defRPr sz="5200"/>
            </a:lvl3pPr>
            <a:lvl4pPr lvl="3" algn="ctr">
              <a:spcBef>
                <a:spcPts val="0"/>
              </a:spcBef>
              <a:buSzPct val="100000"/>
              <a:defRPr sz="5200"/>
            </a:lvl4pPr>
            <a:lvl5pPr lvl="4" algn="ctr">
              <a:spcBef>
                <a:spcPts val="0"/>
              </a:spcBef>
              <a:buSzPct val="100000"/>
              <a:defRPr sz="5200"/>
            </a:lvl5pPr>
            <a:lvl6pPr lvl="5" algn="ctr">
              <a:spcBef>
                <a:spcPts val="0"/>
              </a:spcBef>
              <a:buSzPct val="100000"/>
              <a:defRPr sz="5200"/>
            </a:lvl6pPr>
            <a:lvl7pPr lvl="6" algn="ctr">
              <a:spcBef>
                <a:spcPts val="0"/>
              </a:spcBef>
              <a:buSzPct val="100000"/>
              <a:defRPr sz="5200"/>
            </a:lvl7pPr>
            <a:lvl8pPr lvl="7" algn="ctr">
              <a:spcBef>
                <a:spcPts val="0"/>
              </a:spcBef>
              <a:buSzPct val="100000"/>
              <a:defRPr sz="5200"/>
            </a:lvl8pPr>
            <a:lvl9pPr lvl="8" algn="ctr">
              <a:spcBef>
                <a:spcPts val="0"/>
              </a:spcBef>
              <a:buSzPct val="100000"/>
              <a:defRPr sz="5200"/>
            </a:lvl9pPr>
          </a:lstStyle>
          <a:p/>
        </p:txBody>
      </p:sp>
      <p:sp>
        <p:nvSpPr>
          <p:cNvPr id="11" name="Shape 11"/>
          <p:cNvSpPr txBox="1"/>
          <p:nvPr>
            <p:ph idx="1" type="subTitle"/>
          </p:nvPr>
        </p:nvSpPr>
        <p:spPr>
          <a:xfrm>
            <a:off x="311700" y="3778833"/>
            <a:ext cx="8520600" cy="1056900"/>
          </a:xfrm>
          <a:prstGeom prst="rect">
            <a:avLst/>
          </a:prstGeom>
        </p:spPr>
        <p:txBody>
          <a:bodyPr anchorCtr="0" anchor="t" bIns="91425" lIns="91425" rIns="91425" tIns="91425"/>
          <a:lstStyle>
            <a:lvl1pPr lvl="0" algn="ctr">
              <a:lnSpc>
                <a:spcPct val="100000"/>
              </a:lnSpc>
              <a:spcBef>
                <a:spcPts val="0"/>
              </a:spcBef>
              <a:spcAft>
                <a:spcPts val="0"/>
              </a:spcAft>
              <a:buSzPct val="100000"/>
              <a:buNone/>
              <a:defRPr sz="2800"/>
            </a:lvl1pPr>
            <a:lvl2pPr lvl="1" algn="ctr">
              <a:lnSpc>
                <a:spcPct val="100000"/>
              </a:lnSpc>
              <a:spcBef>
                <a:spcPts val="0"/>
              </a:spcBef>
              <a:spcAft>
                <a:spcPts val="0"/>
              </a:spcAft>
              <a:buSzPct val="100000"/>
              <a:buNone/>
              <a:defRPr sz="2800"/>
            </a:lvl2pPr>
            <a:lvl3pPr lvl="2" algn="ctr">
              <a:lnSpc>
                <a:spcPct val="100000"/>
              </a:lnSpc>
              <a:spcBef>
                <a:spcPts val="0"/>
              </a:spcBef>
              <a:spcAft>
                <a:spcPts val="0"/>
              </a:spcAft>
              <a:buSzPct val="100000"/>
              <a:buNone/>
              <a:defRPr sz="2800"/>
            </a:lvl3pPr>
            <a:lvl4pPr lvl="3" algn="ctr">
              <a:lnSpc>
                <a:spcPct val="100000"/>
              </a:lnSpc>
              <a:spcBef>
                <a:spcPts val="0"/>
              </a:spcBef>
              <a:spcAft>
                <a:spcPts val="0"/>
              </a:spcAft>
              <a:buSzPct val="100000"/>
              <a:buNone/>
              <a:defRPr sz="2800"/>
            </a:lvl4pPr>
            <a:lvl5pPr lvl="4" algn="ctr">
              <a:lnSpc>
                <a:spcPct val="100000"/>
              </a:lnSpc>
              <a:spcBef>
                <a:spcPts val="0"/>
              </a:spcBef>
              <a:spcAft>
                <a:spcPts val="0"/>
              </a:spcAft>
              <a:buSzPct val="100000"/>
              <a:buNone/>
              <a:defRPr sz="2800"/>
            </a:lvl5pPr>
            <a:lvl6pPr lvl="5" algn="ctr">
              <a:lnSpc>
                <a:spcPct val="100000"/>
              </a:lnSpc>
              <a:spcBef>
                <a:spcPts val="0"/>
              </a:spcBef>
              <a:spcAft>
                <a:spcPts val="0"/>
              </a:spcAft>
              <a:buSzPct val="100000"/>
              <a:buNone/>
              <a:defRPr sz="2800"/>
            </a:lvl6pPr>
            <a:lvl7pPr lvl="6" algn="ctr">
              <a:lnSpc>
                <a:spcPct val="100000"/>
              </a:lnSpc>
              <a:spcBef>
                <a:spcPts val="0"/>
              </a:spcBef>
              <a:spcAft>
                <a:spcPts val="0"/>
              </a:spcAft>
              <a:buSzPct val="100000"/>
              <a:buNone/>
              <a:defRPr sz="2800"/>
            </a:lvl7pPr>
            <a:lvl8pPr lvl="7" algn="ctr">
              <a:lnSpc>
                <a:spcPct val="100000"/>
              </a:lnSpc>
              <a:spcBef>
                <a:spcPts val="0"/>
              </a:spcBef>
              <a:spcAft>
                <a:spcPts val="0"/>
              </a:spcAft>
              <a:buSzPct val="100000"/>
              <a:buNone/>
              <a:defRPr sz="2800"/>
            </a:lvl8pPr>
            <a:lvl9pPr lvl="8" algn="ctr">
              <a:lnSpc>
                <a:spcPct val="100000"/>
              </a:lnSpc>
              <a:spcBef>
                <a:spcPts val="0"/>
              </a:spcBef>
              <a:spcAft>
                <a:spcPts val="0"/>
              </a:spcAft>
              <a:buSzPct val="100000"/>
              <a:buNone/>
              <a:defRPr sz="2800"/>
            </a:lvl9pPr>
          </a:lstStyle>
          <a:p/>
        </p:txBody>
      </p:sp>
      <p:sp>
        <p:nvSpPr>
          <p:cNvPr id="12" name="Shape 12"/>
          <p:cNvSpPr txBox="1"/>
          <p:nvPr>
            <p:ph idx="12" type="sldNum"/>
          </p:nvPr>
        </p:nvSpPr>
        <p:spPr>
          <a:xfrm>
            <a:off x="8472457" y="6217622"/>
            <a:ext cx="548700" cy="524700"/>
          </a:xfrm>
          <a:prstGeom prst="rect">
            <a:avLst/>
          </a:prstGeom>
        </p:spPr>
        <p:txBody>
          <a:bodyPr anchorCtr="0" anchor="ctr" bIns="91425" lIns="91425" rIns="91425" tIns="91425">
            <a:noAutofit/>
          </a:bodyPr>
          <a:lstStyle/>
          <a:p>
            <a:pPr lvl="0">
              <a:spcBef>
                <a:spcPts val="0"/>
              </a:spcBef>
              <a:buNone/>
            </a:pPr>
            <a:fld id="{00000000-1234-1234-1234-123412341234}" type="slidenum">
              <a:rPr lang="es"/>
              <a:t>‹#›</a:t>
            </a:fld>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name="Big number">
    <p:spTree>
      <p:nvGrpSpPr>
        <p:cNvPr id="44" name="Shape 44"/>
        <p:cNvGrpSpPr/>
        <p:nvPr/>
      </p:nvGrpSpPr>
      <p:grpSpPr>
        <a:xfrm>
          <a:off x="0" y="0"/>
          <a:ext cx="0" cy="0"/>
          <a:chOff x="0" y="0"/>
          <a:chExt cx="0" cy="0"/>
        </a:xfrm>
      </p:grpSpPr>
      <p:sp>
        <p:nvSpPr>
          <p:cNvPr id="45" name="Shape 45"/>
          <p:cNvSpPr txBox="1"/>
          <p:nvPr>
            <p:ph type="title"/>
          </p:nvPr>
        </p:nvSpPr>
        <p:spPr>
          <a:xfrm>
            <a:off x="311700" y="1474833"/>
            <a:ext cx="8520600" cy="2618100"/>
          </a:xfrm>
          <a:prstGeom prst="rect">
            <a:avLst/>
          </a:prstGeom>
        </p:spPr>
        <p:txBody>
          <a:bodyPr anchorCtr="0" anchor="b" bIns="91425" lIns="91425" rIns="91425" tIns="91425"/>
          <a:lstStyle>
            <a:lvl1pPr lvl="0" algn="ctr">
              <a:spcBef>
                <a:spcPts val="0"/>
              </a:spcBef>
              <a:buSzPct val="100000"/>
              <a:defRPr sz="12000"/>
            </a:lvl1pPr>
            <a:lvl2pPr lvl="1" algn="ctr">
              <a:spcBef>
                <a:spcPts val="0"/>
              </a:spcBef>
              <a:buSzPct val="100000"/>
              <a:defRPr sz="12000"/>
            </a:lvl2pPr>
            <a:lvl3pPr lvl="2" algn="ctr">
              <a:spcBef>
                <a:spcPts val="0"/>
              </a:spcBef>
              <a:buSzPct val="100000"/>
              <a:defRPr sz="12000"/>
            </a:lvl3pPr>
            <a:lvl4pPr lvl="3" algn="ctr">
              <a:spcBef>
                <a:spcPts val="0"/>
              </a:spcBef>
              <a:buSzPct val="100000"/>
              <a:defRPr sz="12000"/>
            </a:lvl4pPr>
            <a:lvl5pPr lvl="4" algn="ctr">
              <a:spcBef>
                <a:spcPts val="0"/>
              </a:spcBef>
              <a:buSzPct val="100000"/>
              <a:defRPr sz="12000"/>
            </a:lvl5pPr>
            <a:lvl6pPr lvl="5" algn="ctr">
              <a:spcBef>
                <a:spcPts val="0"/>
              </a:spcBef>
              <a:buSzPct val="100000"/>
              <a:defRPr sz="12000"/>
            </a:lvl6pPr>
            <a:lvl7pPr lvl="6" algn="ctr">
              <a:spcBef>
                <a:spcPts val="0"/>
              </a:spcBef>
              <a:buSzPct val="100000"/>
              <a:defRPr sz="12000"/>
            </a:lvl7pPr>
            <a:lvl8pPr lvl="7" algn="ctr">
              <a:spcBef>
                <a:spcPts val="0"/>
              </a:spcBef>
              <a:buSzPct val="100000"/>
              <a:defRPr sz="12000"/>
            </a:lvl8pPr>
            <a:lvl9pPr lvl="8" algn="ctr">
              <a:spcBef>
                <a:spcPts val="0"/>
              </a:spcBef>
              <a:buSzPct val="100000"/>
              <a:defRPr sz="12000"/>
            </a:lvl9pPr>
          </a:lstStyle>
          <a:p/>
        </p:txBody>
      </p:sp>
      <p:sp>
        <p:nvSpPr>
          <p:cNvPr id="46" name="Shape 46"/>
          <p:cNvSpPr txBox="1"/>
          <p:nvPr>
            <p:ph idx="1" type="body"/>
          </p:nvPr>
        </p:nvSpPr>
        <p:spPr>
          <a:xfrm>
            <a:off x="311700" y="4202966"/>
            <a:ext cx="8520600" cy="1734300"/>
          </a:xfrm>
          <a:prstGeom prst="rect">
            <a:avLst/>
          </a:prstGeom>
        </p:spPr>
        <p:txBody>
          <a:bodyPr anchorCtr="0" anchor="t" bIns="91425" lIns="91425" rIns="91425" tIns="91425"/>
          <a:lstStyle>
            <a:lvl1pPr lvl="0" algn="ctr">
              <a:spcBef>
                <a:spcPts val="0"/>
              </a:spcBef>
              <a:defRPr/>
            </a:lvl1pPr>
            <a:lvl2pPr lvl="1" algn="ctr">
              <a:spcBef>
                <a:spcPts val="0"/>
              </a:spcBef>
              <a:defRPr/>
            </a:lvl2pPr>
            <a:lvl3pPr lvl="2" algn="ctr">
              <a:spcBef>
                <a:spcPts val="0"/>
              </a:spcBef>
              <a:defRPr/>
            </a:lvl3pPr>
            <a:lvl4pPr lvl="3" algn="ctr">
              <a:spcBef>
                <a:spcPts val="0"/>
              </a:spcBef>
              <a:defRPr/>
            </a:lvl4pPr>
            <a:lvl5pPr lvl="4" algn="ctr">
              <a:spcBef>
                <a:spcPts val="0"/>
              </a:spcBef>
              <a:defRPr/>
            </a:lvl5pPr>
            <a:lvl6pPr lvl="5" algn="ctr">
              <a:spcBef>
                <a:spcPts val="0"/>
              </a:spcBef>
              <a:defRPr/>
            </a:lvl6pPr>
            <a:lvl7pPr lvl="6" algn="ctr">
              <a:spcBef>
                <a:spcPts val="0"/>
              </a:spcBef>
              <a:defRPr/>
            </a:lvl7pPr>
            <a:lvl8pPr lvl="7" algn="ctr">
              <a:spcBef>
                <a:spcPts val="0"/>
              </a:spcBef>
              <a:defRPr/>
            </a:lvl8pPr>
            <a:lvl9pPr lvl="8" algn="ctr">
              <a:spcBef>
                <a:spcPts val="0"/>
              </a:spcBef>
              <a:defRPr/>
            </a:lvl9pPr>
          </a:lstStyle>
          <a:p/>
        </p:txBody>
      </p:sp>
      <p:sp>
        <p:nvSpPr>
          <p:cNvPr id="47" name="Shape 47"/>
          <p:cNvSpPr txBox="1"/>
          <p:nvPr>
            <p:ph idx="12" type="sldNum"/>
          </p:nvPr>
        </p:nvSpPr>
        <p:spPr>
          <a:xfrm>
            <a:off x="8472457" y="6217622"/>
            <a:ext cx="548700" cy="524700"/>
          </a:xfrm>
          <a:prstGeom prst="rect">
            <a:avLst/>
          </a:prstGeom>
        </p:spPr>
        <p:txBody>
          <a:bodyPr anchorCtr="0" anchor="ctr" bIns="91425" lIns="91425" rIns="91425" tIns="91425">
            <a:noAutofit/>
          </a:bodyPr>
          <a:lstStyle/>
          <a:p>
            <a:pPr lvl="0">
              <a:spcBef>
                <a:spcPts val="0"/>
              </a:spcBef>
              <a:buNone/>
            </a:pPr>
            <a:fld id="{00000000-1234-1234-1234-123412341234}" type="slidenum">
              <a:rPr lang="es"/>
              <a:t>‹#›</a:t>
            </a:fld>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blank">
  <p:cSld name="Blank">
    <p:spTree>
      <p:nvGrpSpPr>
        <p:cNvPr id="48" name="Shape 48"/>
        <p:cNvGrpSpPr/>
        <p:nvPr/>
      </p:nvGrpSpPr>
      <p:grpSpPr>
        <a:xfrm>
          <a:off x="0" y="0"/>
          <a:ext cx="0" cy="0"/>
          <a:chOff x="0" y="0"/>
          <a:chExt cx="0" cy="0"/>
        </a:xfrm>
      </p:grpSpPr>
      <p:sp>
        <p:nvSpPr>
          <p:cNvPr id="49" name="Shape 49"/>
          <p:cNvSpPr txBox="1"/>
          <p:nvPr>
            <p:ph idx="12" type="sldNum"/>
          </p:nvPr>
        </p:nvSpPr>
        <p:spPr>
          <a:xfrm>
            <a:off x="8472457" y="6217622"/>
            <a:ext cx="548700" cy="524700"/>
          </a:xfrm>
          <a:prstGeom prst="rect">
            <a:avLst/>
          </a:prstGeom>
        </p:spPr>
        <p:txBody>
          <a:bodyPr anchorCtr="0" anchor="ctr" bIns="91425" lIns="91425" rIns="91425" tIns="91425">
            <a:noAutofit/>
          </a:bodyPr>
          <a:lstStyle/>
          <a:p>
            <a:pPr lvl="0">
              <a:spcBef>
                <a:spcPts val="0"/>
              </a:spcBef>
              <a:buNone/>
            </a:pPr>
            <a:fld id="{00000000-1234-1234-1234-123412341234}" type="slidenum">
              <a:rPr lang="es"/>
              <a:t>‹#›</a:t>
            </a:fld>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name="cover">
    <p:spTree>
      <p:nvGrpSpPr>
        <p:cNvPr id="59" name="Shape 59"/>
        <p:cNvGrpSpPr/>
        <p:nvPr/>
      </p:nvGrpSpPr>
      <p:grpSpPr>
        <a:xfrm>
          <a:off x="0" y="0"/>
          <a:ext cx="0" cy="0"/>
          <a:chOff x="0" y="0"/>
          <a:chExt cx="0" cy="0"/>
        </a:xfrm>
      </p:grpSpPr>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name="thank-you">
    <p:spTree>
      <p:nvGrpSpPr>
        <p:cNvPr id="65" name="Shape 65"/>
        <p:cNvGrpSpPr/>
        <p:nvPr/>
      </p:nvGrpSpPr>
      <p:grpSpPr>
        <a:xfrm>
          <a:off x="0" y="0"/>
          <a:ext cx="0" cy="0"/>
          <a:chOff x="0" y="0"/>
          <a:chExt cx="0" cy="0"/>
        </a:xfrm>
      </p:grpSpPr>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name="objectives">
    <p:spTree>
      <p:nvGrpSpPr>
        <p:cNvPr id="71" name="Shape 71"/>
        <p:cNvGrpSpPr/>
        <p:nvPr/>
      </p:nvGrpSpPr>
      <p:grpSpPr>
        <a:xfrm>
          <a:off x="0" y="0"/>
          <a:ext cx="0" cy="0"/>
          <a:chOff x="0" y="0"/>
          <a:chExt cx="0" cy="0"/>
        </a:xfrm>
      </p:grpSpPr>
      <p:sp>
        <p:nvSpPr>
          <p:cNvPr id="72" name="Shape 72"/>
          <p:cNvSpPr txBox="1"/>
          <p:nvPr>
            <p:ph type="title"/>
          </p:nvPr>
        </p:nvSpPr>
        <p:spPr>
          <a:xfrm>
            <a:off x="396876" y="141100"/>
            <a:ext cx="6191399" cy="680699"/>
          </a:xfrm>
          <a:prstGeom prst="rect">
            <a:avLst/>
          </a:prstGeom>
          <a:noFill/>
          <a:ln>
            <a:noFill/>
          </a:ln>
        </p:spPr>
        <p:txBody>
          <a:bodyPr anchorCtr="0" anchor="t" bIns="91425" lIns="91425" rIns="91425" tIns="91425"/>
          <a:lstStyle>
            <a:lvl1pPr indent="0" lvl="0" marL="0" marR="0" rtl="0" algn="l">
              <a:spcBef>
                <a:spcPts val="0"/>
              </a:spcBef>
              <a:spcAft>
                <a:spcPts val="0"/>
              </a:spcAft>
              <a:buNone/>
              <a:defRPr b="0" i="0" sz="2800" u="none" cap="none" strike="noStrike">
                <a:solidFill>
                  <a:schemeClr val="accent1"/>
                </a:solidFill>
                <a:latin typeface="Arial"/>
                <a:ea typeface="Arial"/>
                <a:cs typeface="Arial"/>
                <a:sym typeface="Arial"/>
              </a:defRPr>
            </a:lvl1pPr>
            <a:lvl2pPr indent="0" lvl="1" marL="0" marR="0" rtl="0" algn="ctr">
              <a:spcBef>
                <a:spcPts val="0"/>
              </a:spcBef>
              <a:spcAft>
                <a:spcPts val="0"/>
              </a:spcAft>
              <a:buNone/>
              <a:defRPr b="0" i="0" sz="4400" u="none" cap="none" strike="noStrike">
                <a:solidFill>
                  <a:schemeClr val="dk2"/>
                </a:solidFill>
                <a:latin typeface="Arial"/>
                <a:ea typeface="Arial"/>
                <a:cs typeface="Arial"/>
                <a:sym typeface="Arial"/>
              </a:defRPr>
            </a:lvl2pPr>
            <a:lvl3pPr indent="0" lvl="2" marL="0" marR="0" rtl="0" algn="ctr">
              <a:spcBef>
                <a:spcPts val="0"/>
              </a:spcBef>
              <a:spcAft>
                <a:spcPts val="0"/>
              </a:spcAft>
              <a:buNone/>
              <a:defRPr b="0" i="0" sz="4400" u="none" cap="none" strike="noStrike">
                <a:solidFill>
                  <a:schemeClr val="dk2"/>
                </a:solidFill>
                <a:latin typeface="Arial"/>
                <a:ea typeface="Arial"/>
                <a:cs typeface="Arial"/>
                <a:sym typeface="Arial"/>
              </a:defRPr>
            </a:lvl3pPr>
            <a:lvl4pPr indent="0" lvl="3" marL="0" marR="0" rtl="0" algn="ctr">
              <a:spcBef>
                <a:spcPts val="0"/>
              </a:spcBef>
              <a:spcAft>
                <a:spcPts val="0"/>
              </a:spcAft>
              <a:buNone/>
              <a:defRPr b="0" i="0" sz="4400" u="none" cap="none" strike="noStrike">
                <a:solidFill>
                  <a:schemeClr val="dk2"/>
                </a:solidFill>
                <a:latin typeface="Arial"/>
                <a:ea typeface="Arial"/>
                <a:cs typeface="Arial"/>
                <a:sym typeface="Arial"/>
              </a:defRPr>
            </a:lvl4pPr>
            <a:lvl5pPr indent="0" lvl="4" marL="0" marR="0" rtl="0" algn="ctr">
              <a:spcBef>
                <a:spcPts val="0"/>
              </a:spcBef>
              <a:spcAft>
                <a:spcPts val="0"/>
              </a:spcAft>
              <a:buNone/>
              <a:defRPr b="0" i="0" sz="4400" u="none" cap="none" strike="noStrike">
                <a:solidFill>
                  <a:schemeClr val="dk2"/>
                </a:solidFill>
                <a:latin typeface="Arial"/>
                <a:ea typeface="Arial"/>
                <a:cs typeface="Arial"/>
                <a:sym typeface="Arial"/>
              </a:defRPr>
            </a:lvl5pPr>
            <a:lvl6pPr indent="0" lvl="5" marL="457200" marR="0" rtl="0" algn="ctr">
              <a:spcBef>
                <a:spcPts val="0"/>
              </a:spcBef>
              <a:spcAft>
                <a:spcPts val="0"/>
              </a:spcAft>
              <a:buNone/>
              <a:defRPr b="0" i="0" sz="4400" u="none" cap="none" strike="noStrike">
                <a:solidFill>
                  <a:schemeClr val="dk2"/>
                </a:solidFill>
                <a:latin typeface="Arial"/>
                <a:ea typeface="Arial"/>
                <a:cs typeface="Arial"/>
                <a:sym typeface="Arial"/>
              </a:defRPr>
            </a:lvl6pPr>
            <a:lvl7pPr indent="0" lvl="6" marL="914400" marR="0" rtl="0" algn="ctr">
              <a:spcBef>
                <a:spcPts val="0"/>
              </a:spcBef>
              <a:spcAft>
                <a:spcPts val="0"/>
              </a:spcAft>
              <a:buNone/>
              <a:defRPr b="0" i="0" sz="4400" u="none" cap="none" strike="noStrike">
                <a:solidFill>
                  <a:schemeClr val="dk2"/>
                </a:solidFill>
                <a:latin typeface="Arial"/>
                <a:ea typeface="Arial"/>
                <a:cs typeface="Arial"/>
                <a:sym typeface="Arial"/>
              </a:defRPr>
            </a:lvl7pPr>
            <a:lvl8pPr indent="0" lvl="7" marL="1371600" marR="0" rtl="0" algn="ctr">
              <a:spcBef>
                <a:spcPts val="0"/>
              </a:spcBef>
              <a:spcAft>
                <a:spcPts val="0"/>
              </a:spcAft>
              <a:buNone/>
              <a:defRPr b="0" i="0" sz="4400" u="none" cap="none" strike="noStrike">
                <a:solidFill>
                  <a:schemeClr val="dk2"/>
                </a:solidFill>
                <a:latin typeface="Arial"/>
                <a:ea typeface="Arial"/>
                <a:cs typeface="Arial"/>
                <a:sym typeface="Arial"/>
              </a:defRPr>
            </a:lvl8pPr>
            <a:lvl9pPr indent="0" lvl="8" marL="1828800" marR="0" rtl="0" algn="ctr">
              <a:spcBef>
                <a:spcPts val="0"/>
              </a:spcBef>
              <a:spcAft>
                <a:spcPts val="0"/>
              </a:spcAft>
              <a:buNone/>
              <a:defRPr b="0" i="0" sz="4400" u="none" cap="none" strike="noStrike">
                <a:solidFill>
                  <a:schemeClr val="dk2"/>
                </a:solidFill>
                <a:latin typeface="Arial"/>
                <a:ea typeface="Arial"/>
                <a:cs typeface="Arial"/>
                <a:sym typeface="Arial"/>
              </a:defRPr>
            </a:lvl9pPr>
          </a:lstStyle>
          <a:p/>
        </p:txBody>
      </p:sp>
      <p:sp>
        <p:nvSpPr>
          <p:cNvPr id="73" name="Shape 73"/>
          <p:cNvSpPr txBox="1"/>
          <p:nvPr>
            <p:ph idx="1" type="body"/>
          </p:nvPr>
        </p:nvSpPr>
        <p:spPr>
          <a:xfrm>
            <a:off x="395535" y="962661"/>
            <a:ext cx="8329500" cy="5393100"/>
          </a:xfrm>
          <a:prstGeom prst="rect">
            <a:avLst/>
          </a:prstGeom>
          <a:noFill/>
          <a:ln>
            <a:noFill/>
          </a:ln>
        </p:spPr>
        <p:txBody>
          <a:bodyPr anchorCtr="0" anchor="t" bIns="91425" lIns="91425" rIns="91425" tIns="91425"/>
          <a:lstStyle>
            <a:lvl1pPr indent="-190500" lvl="0" marL="342900" marR="0" rtl="0" algn="l">
              <a:spcBef>
                <a:spcPts val="480"/>
              </a:spcBef>
              <a:spcAft>
                <a:spcPts val="0"/>
              </a:spcAft>
              <a:buClr>
                <a:schemeClr val="dk1"/>
              </a:buClr>
              <a:buSzPct val="100000"/>
              <a:buFont typeface="Arial"/>
              <a:buChar char="•"/>
              <a:defRPr b="0" i="0" sz="2400" u="none" cap="none" strike="noStrike">
                <a:solidFill>
                  <a:schemeClr val="dk1"/>
                </a:solidFill>
                <a:latin typeface="Arial"/>
                <a:ea typeface="Arial"/>
                <a:cs typeface="Arial"/>
                <a:sym typeface="Arial"/>
              </a:defRPr>
            </a:lvl1pPr>
            <a:lvl2pPr indent="-158750" lvl="1" marL="742950" marR="0" rtl="0" algn="l">
              <a:spcBef>
                <a:spcPts val="400"/>
              </a:spcBef>
              <a:spcAft>
                <a:spcPts val="0"/>
              </a:spcAft>
              <a:buClr>
                <a:schemeClr val="dk1"/>
              </a:buClr>
              <a:buSzPct val="100000"/>
              <a:buFont typeface="Arial"/>
              <a:buChar char="–"/>
              <a:defRPr b="0" i="0" sz="2000" u="none" cap="none" strike="noStrike">
                <a:solidFill>
                  <a:schemeClr val="dk1"/>
                </a:solidFill>
                <a:latin typeface="Arial"/>
                <a:ea typeface="Arial"/>
                <a:cs typeface="Arial"/>
                <a:sym typeface="Arial"/>
              </a:defRPr>
            </a:lvl2pPr>
            <a:lvl3pPr indent="-114300" lvl="2" marL="1143000" marR="0" rtl="0" algn="l">
              <a:spcBef>
                <a:spcPts val="360"/>
              </a:spcBef>
              <a:spcAft>
                <a:spcPts val="0"/>
              </a:spcAft>
              <a:buClr>
                <a:schemeClr val="dk1"/>
              </a:buClr>
              <a:buSzPct val="100000"/>
              <a:buFont typeface="Arial"/>
              <a:buChar char="•"/>
              <a:defRPr b="0" i="0" sz="1800" u="none" cap="none" strike="noStrike">
                <a:solidFill>
                  <a:schemeClr val="dk1"/>
                </a:solidFill>
                <a:latin typeface="Arial"/>
                <a:ea typeface="Arial"/>
                <a:cs typeface="Arial"/>
                <a:sym typeface="Arial"/>
              </a:defRPr>
            </a:lvl3pPr>
            <a:lvl4pPr indent="-127000" lvl="3" marL="1600200" marR="0" rtl="0" algn="l">
              <a:spcBef>
                <a:spcPts val="320"/>
              </a:spcBef>
              <a:spcAft>
                <a:spcPts val="0"/>
              </a:spcAft>
              <a:buClr>
                <a:schemeClr val="dk1"/>
              </a:buClr>
              <a:buSzPct val="100000"/>
              <a:buFont typeface="Arial"/>
              <a:buChar char="–"/>
              <a:defRPr b="0" i="0" sz="1600" u="none" cap="none" strike="noStrike">
                <a:solidFill>
                  <a:schemeClr val="dk1"/>
                </a:solidFill>
                <a:latin typeface="Arial"/>
                <a:ea typeface="Arial"/>
                <a:cs typeface="Arial"/>
                <a:sym typeface="Arial"/>
              </a:defRPr>
            </a:lvl4pPr>
            <a:lvl5pPr indent="-139700" lvl="4" marL="2057400" marR="0" rtl="0" algn="l">
              <a:spcBef>
                <a:spcPts val="280"/>
              </a:spcBef>
              <a:spcAft>
                <a:spcPts val="0"/>
              </a:spcAft>
              <a:buClr>
                <a:schemeClr val="dk1"/>
              </a:buClr>
              <a:buSzPct val="100000"/>
              <a:buFont typeface="Arial"/>
              <a:buChar char="»"/>
              <a:defRPr b="0" i="0" sz="1400" u="none" cap="none" strike="noStrike">
                <a:solidFill>
                  <a:schemeClr val="dk1"/>
                </a:solidFill>
                <a:latin typeface="Arial"/>
                <a:ea typeface="Arial"/>
                <a:cs typeface="Arial"/>
                <a:sym typeface="Arial"/>
              </a:defRPr>
            </a:lvl5pPr>
            <a:lvl6pPr indent="-101600" lvl="5" marL="2514600" marR="0" rtl="0" algn="l">
              <a:spcBef>
                <a:spcPts val="400"/>
              </a:spcBef>
              <a:spcAft>
                <a:spcPts val="0"/>
              </a:spcAft>
              <a:buClr>
                <a:schemeClr val="dk1"/>
              </a:buClr>
              <a:buSzPct val="100000"/>
              <a:buFont typeface="Arial"/>
              <a:buChar char="»"/>
              <a:defRPr b="0" i="0" sz="2000" u="none" cap="none" strike="noStrike">
                <a:solidFill>
                  <a:schemeClr val="dk1"/>
                </a:solidFill>
                <a:latin typeface="Arial"/>
                <a:ea typeface="Arial"/>
                <a:cs typeface="Arial"/>
                <a:sym typeface="Arial"/>
              </a:defRPr>
            </a:lvl6pPr>
            <a:lvl7pPr indent="-101600" lvl="6" marL="2971800" marR="0" rtl="0" algn="l">
              <a:spcBef>
                <a:spcPts val="400"/>
              </a:spcBef>
              <a:spcAft>
                <a:spcPts val="0"/>
              </a:spcAft>
              <a:buClr>
                <a:schemeClr val="dk1"/>
              </a:buClr>
              <a:buSzPct val="100000"/>
              <a:buFont typeface="Arial"/>
              <a:buChar char="»"/>
              <a:defRPr b="0" i="0" sz="2000" u="none" cap="none" strike="noStrike">
                <a:solidFill>
                  <a:schemeClr val="dk1"/>
                </a:solidFill>
                <a:latin typeface="Arial"/>
                <a:ea typeface="Arial"/>
                <a:cs typeface="Arial"/>
                <a:sym typeface="Arial"/>
              </a:defRPr>
            </a:lvl7pPr>
            <a:lvl8pPr indent="-101600" lvl="7" marL="3429000" marR="0" rtl="0" algn="l">
              <a:spcBef>
                <a:spcPts val="400"/>
              </a:spcBef>
              <a:spcAft>
                <a:spcPts val="0"/>
              </a:spcAft>
              <a:buClr>
                <a:schemeClr val="dk1"/>
              </a:buClr>
              <a:buSzPct val="100000"/>
              <a:buFont typeface="Arial"/>
              <a:buChar char="»"/>
              <a:defRPr b="0" i="0" sz="2000" u="none" cap="none" strike="noStrike">
                <a:solidFill>
                  <a:schemeClr val="dk1"/>
                </a:solidFill>
                <a:latin typeface="Arial"/>
                <a:ea typeface="Arial"/>
                <a:cs typeface="Arial"/>
                <a:sym typeface="Arial"/>
              </a:defRPr>
            </a:lvl8pPr>
            <a:lvl9pPr indent="-101600" lvl="8" marL="3886200" marR="0" rtl="0" algn="l">
              <a:spcBef>
                <a:spcPts val="400"/>
              </a:spcBef>
              <a:spcAft>
                <a:spcPts val="0"/>
              </a:spcAft>
              <a:buClr>
                <a:schemeClr val="dk1"/>
              </a:buClr>
              <a:buSzPct val="100000"/>
              <a:buFont typeface="Arial"/>
              <a:buChar char="»"/>
              <a:defRPr b="0" i="0" sz="2000" u="none" cap="none" strike="noStrike">
                <a:solidFill>
                  <a:schemeClr val="dk1"/>
                </a:solidFill>
                <a:latin typeface="Arial"/>
                <a:ea typeface="Arial"/>
                <a:cs typeface="Arial"/>
                <a:sym typeface="Arial"/>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secHead">
  <p:cSld name="Section header">
    <p:spTree>
      <p:nvGrpSpPr>
        <p:cNvPr id="13" name="Shape 13"/>
        <p:cNvGrpSpPr/>
        <p:nvPr/>
      </p:nvGrpSpPr>
      <p:grpSpPr>
        <a:xfrm>
          <a:off x="0" y="0"/>
          <a:ext cx="0" cy="0"/>
          <a:chOff x="0" y="0"/>
          <a:chExt cx="0" cy="0"/>
        </a:xfrm>
      </p:grpSpPr>
      <p:sp>
        <p:nvSpPr>
          <p:cNvPr id="14" name="Shape 14"/>
          <p:cNvSpPr txBox="1"/>
          <p:nvPr>
            <p:ph type="title"/>
          </p:nvPr>
        </p:nvSpPr>
        <p:spPr>
          <a:xfrm>
            <a:off x="311700" y="2867800"/>
            <a:ext cx="8520600" cy="1122300"/>
          </a:xfrm>
          <a:prstGeom prst="rect">
            <a:avLst/>
          </a:prstGeom>
        </p:spPr>
        <p:txBody>
          <a:bodyPr anchorCtr="0" anchor="ctr" bIns="91425" lIns="91425" rIns="91425" tIns="91425"/>
          <a:lstStyle>
            <a:lvl1pPr lvl="0" algn="ctr">
              <a:spcBef>
                <a:spcPts val="0"/>
              </a:spcBef>
              <a:buSzPct val="100000"/>
              <a:defRPr sz="3600"/>
            </a:lvl1pPr>
            <a:lvl2pPr lvl="1" algn="ctr">
              <a:spcBef>
                <a:spcPts val="0"/>
              </a:spcBef>
              <a:buSzPct val="100000"/>
              <a:defRPr sz="3600"/>
            </a:lvl2pPr>
            <a:lvl3pPr lvl="2" algn="ctr">
              <a:spcBef>
                <a:spcPts val="0"/>
              </a:spcBef>
              <a:buSzPct val="100000"/>
              <a:defRPr sz="3600"/>
            </a:lvl3pPr>
            <a:lvl4pPr lvl="3" algn="ctr">
              <a:spcBef>
                <a:spcPts val="0"/>
              </a:spcBef>
              <a:buSzPct val="100000"/>
              <a:defRPr sz="3600"/>
            </a:lvl4pPr>
            <a:lvl5pPr lvl="4" algn="ctr">
              <a:spcBef>
                <a:spcPts val="0"/>
              </a:spcBef>
              <a:buSzPct val="100000"/>
              <a:defRPr sz="3600"/>
            </a:lvl5pPr>
            <a:lvl6pPr lvl="5" algn="ctr">
              <a:spcBef>
                <a:spcPts val="0"/>
              </a:spcBef>
              <a:buSzPct val="100000"/>
              <a:defRPr sz="3600"/>
            </a:lvl6pPr>
            <a:lvl7pPr lvl="6" algn="ctr">
              <a:spcBef>
                <a:spcPts val="0"/>
              </a:spcBef>
              <a:buSzPct val="100000"/>
              <a:defRPr sz="3600"/>
            </a:lvl7pPr>
            <a:lvl8pPr lvl="7" algn="ctr">
              <a:spcBef>
                <a:spcPts val="0"/>
              </a:spcBef>
              <a:buSzPct val="100000"/>
              <a:defRPr sz="3600"/>
            </a:lvl8pPr>
            <a:lvl9pPr lvl="8" algn="ctr">
              <a:spcBef>
                <a:spcPts val="0"/>
              </a:spcBef>
              <a:buSzPct val="100000"/>
              <a:defRPr sz="3600"/>
            </a:lvl9pPr>
          </a:lstStyle>
          <a:p/>
        </p:txBody>
      </p:sp>
      <p:sp>
        <p:nvSpPr>
          <p:cNvPr id="15" name="Shape 15"/>
          <p:cNvSpPr txBox="1"/>
          <p:nvPr>
            <p:ph idx="12" type="sldNum"/>
          </p:nvPr>
        </p:nvSpPr>
        <p:spPr>
          <a:xfrm>
            <a:off x="8472457" y="6217622"/>
            <a:ext cx="548700" cy="524700"/>
          </a:xfrm>
          <a:prstGeom prst="rect">
            <a:avLst/>
          </a:prstGeom>
        </p:spPr>
        <p:txBody>
          <a:bodyPr anchorCtr="0" anchor="ctr" bIns="91425" lIns="91425" rIns="91425" tIns="91425">
            <a:noAutofit/>
          </a:bodyPr>
          <a:lstStyle/>
          <a:p>
            <a:pPr lvl="0">
              <a:spcBef>
                <a:spcPts val="0"/>
              </a:spcBef>
              <a:buNone/>
            </a:pPr>
            <a:fld id="{00000000-1234-1234-1234-123412341234}" type="slidenum">
              <a:rPr lang="es"/>
              <a:t>‹#›</a:t>
            </a:fld>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x">
  <p:cSld name="Title and body">
    <p:spTree>
      <p:nvGrpSpPr>
        <p:cNvPr id="16" name="Shape 16"/>
        <p:cNvGrpSpPr/>
        <p:nvPr/>
      </p:nvGrpSpPr>
      <p:grpSpPr>
        <a:xfrm>
          <a:off x="0" y="0"/>
          <a:ext cx="0" cy="0"/>
          <a:chOff x="0" y="0"/>
          <a:chExt cx="0" cy="0"/>
        </a:xfrm>
      </p:grpSpPr>
      <p:sp>
        <p:nvSpPr>
          <p:cNvPr id="17" name="Shape 17"/>
          <p:cNvSpPr txBox="1"/>
          <p:nvPr>
            <p:ph type="title"/>
          </p:nvPr>
        </p:nvSpPr>
        <p:spPr>
          <a:xfrm>
            <a:off x="311700" y="593366"/>
            <a:ext cx="8520600" cy="763500"/>
          </a:xfrm>
          <a:prstGeom prst="rect">
            <a:avLst/>
          </a:prstGeom>
        </p:spPr>
        <p:txBody>
          <a:bodyPr anchorCtr="0" anchor="t" bIns="91425" lIns="91425" rIns="91425" tIns="91425"/>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p:txBody>
      </p:sp>
      <p:sp>
        <p:nvSpPr>
          <p:cNvPr id="18" name="Shape 18"/>
          <p:cNvSpPr txBox="1"/>
          <p:nvPr>
            <p:ph idx="1" type="body"/>
          </p:nvPr>
        </p:nvSpPr>
        <p:spPr>
          <a:xfrm>
            <a:off x="311700" y="1536633"/>
            <a:ext cx="8520600" cy="4555200"/>
          </a:xfrm>
          <a:prstGeom prst="rect">
            <a:avLst/>
          </a:prstGeom>
        </p:spPr>
        <p:txBody>
          <a:bodyPr anchorCtr="0" anchor="t" bIns="91425" lIns="91425" rIns="91425" tIns="91425"/>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p:txBody>
      </p:sp>
      <p:sp>
        <p:nvSpPr>
          <p:cNvPr id="19" name="Shape 19"/>
          <p:cNvSpPr txBox="1"/>
          <p:nvPr>
            <p:ph idx="12" type="sldNum"/>
          </p:nvPr>
        </p:nvSpPr>
        <p:spPr>
          <a:xfrm>
            <a:off x="8472457" y="6217622"/>
            <a:ext cx="548700" cy="524700"/>
          </a:xfrm>
          <a:prstGeom prst="rect">
            <a:avLst/>
          </a:prstGeom>
        </p:spPr>
        <p:txBody>
          <a:bodyPr anchorCtr="0" anchor="ctr" bIns="91425" lIns="91425" rIns="91425" tIns="91425">
            <a:noAutofit/>
          </a:bodyPr>
          <a:lstStyle/>
          <a:p>
            <a:pPr lvl="0">
              <a:spcBef>
                <a:spcPts val="0"/>
              </a:spcBef>
              <a:buNone/>
            </a:pPr>
            <a:fld id="{00000000-1234-1234-1234-123412341234}" type="slidenum">
              <a:rPr lang="es"/>
              <a:t>‹#›</a:t>
            </a:fld>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ColTx">
  <p:cSld name="Title and two columns">
    <p:spTree>
      <p:nvGrpSpPr>
        <p:cNvPr id="20" name="Shape 20"/>
        <p:cNvGrpSpPr/>
        <p:nvPr/>
      </p:nvGrpSpPr>
      <p:grpSpPr>
        <a:xfrm>
          <a:off x="0" y="0"/>
          <a:ext cx="0" cy="0"/>
          <a:chOff x="0" y="0"/>
          <a:chExt cx="0" cy="0"/>
        </a:xfrm>
      </p:grpSpPr>
      <p:sp>
        <p:nvSpPr>
          <p:cNvPr id="21" name="Shape 21"/>
          <p:cNvSpPr txBox="1"/>
          <p:nvPr>
            <p:ph type="title"/>
          </p:nvPr>
        </p:nvSpPr>
        <p:spPr>
          <a:xfrm>
            <a:off x="311700" y="593366"/>
            <a:ext cx="8520600" cy="763500"/>
          </a:xfrm>
          <a:prstGeom prst="rect">
            <a:avLst/>
          </a:prstGeom>
        </p:spPr>
        <p:txBody>
          <a:bodyPr anchorCtr="0" anchor="t" bIns="91425" lIns="91425" rIns="91425" tIns="91425"/>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p:txBody>
      </p:sp>
      <p:sp>
        <p:nvSpPr>
          <p:cNvPr id="22" name="Shape 22"/>
          <p:cNvSpPr txBox="1"/>
          <p:nvPr>
            <p:ph idx="1" type="body"/>
          </p:nvPr>
        </p:nvSpPr>
        <p:spPr>
          <a:xfrm>
            <a:off x="311700" y="1536633"/>
            <a:ext cx="3999900" cy="4555200"/>
          </a:xfrm>
          <a:prstGeom prst="rect">
            <a:avLst/>
          </a:prstGeom>
        </p:spPr>
        <p:txBody>
          <a:bodyPr anchorCtr="0" anchor="t" bIns="91425" lIns="91425" rIns="91425" tIns="91425"/>
          <a:lstStyle>
            <a:lvl1pPr lvl="0">
              <a:spcBef>
                <a:spcPts val="0"/>
              </a:spcBef>
              <a:buSzPct val="100000"/>
              <a:defRPr sz="1400"/>
            </a:lvl1pPr>
            <a:lvl2pPr lvl="1">
              <a:spcBef>
                <a:spcPts val="0"/>
              </a:spcBef>
              <a:buSzPct val="100000"/>
              <a:defRPr sz="1200"/>
            </a:lvl2pPr>
            <a:lvl3pPr lvl="2">
              <a:spcBef>
                <a:spcPts val="0"/>
              </a:spcBef>
              <a:buSzPct val="100000"/>
              <a:defRPr sz="1200"/>
            </a:lvl3pPr>
            <a:lvl4pPr lvl="3">
              <a:spcBef>
                <a:spcPts val="0"/>
              </a:spcBef>
              <a:buSzPct val="100000"/>
              <a:defRPr sz="1200"/>
            </a:lvl4pPr>
            <a:lvl5pPr lvl="4">
              <a:spcBef>
                <a:spcPts val="0"/>
              </a:spcBef>
              <a:buSzPct val="100000"/>
              <a:defRPr sz="1200"/>
            </a:lvl5pPr>
            <a:lvl6pPr lvl="5">
              <a:spcBef>
                <a:spcPts val="0"/>
              </a:spcBef>
              <a:buSzPct val="100000"/>
              <a:defRPr sz="1200"/>
            </a:lvl6pPr>
            <a:lvl7pPr lvl="6">
              <a:spcBef>
                <a:spcPts val="0"/>
              </a:spcBef>
              <a:buSzPct val="100000"/>
              <a:defRPr sz="1200"/>
            </a:lvl7pPr>
            <a:lvl8pPr lvl="7">
              <a:spcBef>
                <a:spcPts val="0"/>
              </a:spcBef>
              <a:buSzPct val="100000"/>
              <a:defRPr sz="1200"/>
            </a:lvl8pPr>
            <a:lvl9pPr lvl="8">
              <a:spcBef>
                <a:spcPts val="0"/>
              </a:spcBef>
              <a:buSzPct val="100000"/>
              <a:defRPr sz="1200"/>
            </a:lvl9pPr>
          </a:lstStyle>
          <a:p/>
        </p:txBody>
      </p:sp>
      <p:sp>
        <p:nvSpPr>
          <p:cNvPr id="23" name="Shape 23"/>
          <p:cNvSpPr txBox="1"/>
          <p:nvPr>
            <p:ph idx="2" type="body"/>
          </p:nvPr>
        </p:nvSpPr>
        <p:spPr>
          <a:xfrm>
            <a:off x="4832400" y="1536633"/>
            <a:ext cx="3999900" cy="4555200"/>
          </a:xfrm>
          <a:prstGeom prst="rect">
            <a:avLst/>
          </a:prstGeom>
        </p:spPr>
        <p:txBody>
          <a:bodyPr anchorCtr="0" anchor="t" bIns="91425" lIns="91425" rIns="91425" tIns="91425"/>
          <a:lstStyle>
            <a:lvl1pPr lvl="0">
              <a:spcBef>
                <a:spcPts val="0"/>
              </a:spcBef>
              <a:buSzPct val="100000"/>
              <a:defRPr sz="1400"/>
            </a:lvl1pPr>
            <a:lvl2pPr lvl="1">
              <a:spcBef>
                <a:spcPts val="0"/>
              </a:spcBef>
              <a:buSzPct val="100000"/>
              <a:defRPr sz="1200"/>
            </a:lvl2pPr>
            <a:lvl3pPr lvl="2">
              <a:spcBef>
                <a:spcPts val="0"/>
              </a:spcBef>
              <a:buSzPct val="100000"/>
              <a:defRPr sz="1200"/>
            </a:lvl3pPr>
            <a:lvl4pPr lvl="3">
              <a:spcBef>
                <a:spcPts val="0"/>
              </a:spcBef>
              <a:buSzPct val="100000"/>
              <a:defRPr sz="1200"/>
            </a:lvl4pPr>
            <a:lvl5pPr lvl="4">
              <a:spcBef>
                <a:spcPts val="0"/>
              </a:spcBef>
              <a:buSzPct val="100000"/>
              <a:defRPr sz="1200"/>
            </a:lvl5pPr>
            <a:lvl6pPr lvl="5">
              <a:spcBef>
                <a:spcPts val="0"/>
              </a:spcBef>
              <a:buSzPct val="100000"/>
              <a:defRPr sz="1200"/>
            </a:lvl6pPr>
            <a:lvl7pPr lvl="6">
              <a:spcBef>
                <a:spcPts val="0"/>
              </a:spcBef>
              <a:buSzPct val="100000"/>
              <a:defRPr sz="1200"/>
            </a:lvl7pPr>
            <a:lvl8pPr lvl="7">
              <a:spcBef>
                <a:spcPts val="0"/>
              </a:spcBef>
              <a:buSzPct val="100000"/>
              <a:defRPr sz="1200"/>
            </a:lvl8pPr>
            <a:lvl9pPr lvl="8">
              <a:spcBef>
                <a:spcPts val="0"/>
              </a:spcBef>
              <a:buSzPct val="100000"/>
              <a:defRPr sz="1200"/>
            </a:lvl9pPr>
          </a:lstStyle>
          <a:p/>
        </p:txBody>
      </p:sp>
      <p:sp>
        <p:nvSpPr>
          <p:cNvPr id="24" name="Shape 24"/>
          <p:cNvSpPr txBox="1"/>
          <p:nvPr>
            <p:ph idx="12" type="sldNum"/>
          </p:nvPr>
        </p:nvSpPr>
        <p:spPr>
          <a:xfrm>
            <a:off x="8472457" y="6217622"/>
            <a:ext cx="548700" cy="524700"/>
          </a:xfrm>
          <a:prstGeom prst="rect">
            <a:avLst/>
          </a:prstGeom>
        </p:spPr>
        <p:txBody>
          <a:bodyPr anchorCtr="0" anchor="ctr" bIns="91425" lIns="91425" rIns="91425" tIns="91425">
            <a:noAutofit/>
          </a:bodyPr>
          <a:lstStyle/>
          <a:p>
            <a:pPr lvl="0">
              <a:spcBef>
                <a:spcPts val="0"/>
              </a:spcBef>
              <a:buNone/>
            </a:pPr>
            <a:fld id="{00000000-1234-1234-1234-123412341234}" type="slidenum">
              <a:rPr lang="es"/>
              <a:t>‹#›</a:t>
            </a:fld>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Only">
  <p:cSld name="Title only">
    <p:spTree>
      <p:nvGrpSpPr>
        <p:cNvPr id="25" name="Shape 25"/>
        <p:cNvGrpSpPr/>
        <p:nvPr/>
      </p:nvGrpSpPr>
      <p:grpSpPr>
        <a:xfrm>
          <a:off x="0" y="0"/>
          <a:ext cx="0" cy="0"/>
          <a:chOff x="0" y="0"/>
          <a:chExt cx="0" cy="0"/>
        </a:xfrm>
      </p:grpSpPr>
      <p:sp>
        <p:nvSpPr>
          <p:cNvPr id="26" name="Shape 26"/>
          <p:cNvSpPr txBox="1"/>
          <p:nvPr>
            <p:ph type="title"/>
          </p:nvPr>
        </p:nvSpPr>
        <p:spPr>
          <a:xfrm>
            <a:off x="311700" y="593366"/>
            <a:ext cx="8520600" cy="763500"/>
          </a:xfrm>
          <a:prstGeom prst="rect">
            <a:avLst/>
          </a:prstGeom>
        </p:spPr>
        <p:txBody>
          <a:bodyPr anchorCtr="0" anchor="t" bIns="91425" lIns="91425" rIns="91425" tIns="91425"/>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p:txBody>
      </p:sp>
      <p:sp>
        <p:nvSpPr>
          <p:cNvPr id="27" name="Shape 27"/>
          <p:cNvSpPr txBox="1"/>
          <p:nvPr>
            <p:ph idx="12" type="sldNum"/>
          </p:nvPr>
        </p:nvSpPr>
        <p:spPr>
          <a:xfrm>
            <a:off x="8472457" y="6217622"/>
            <a:ext cx="548700" cy="524700"/>
          </a:xfrm>
          <a:prstGeom prst="rect">
            <a:avLst/>
          </a:prstGeom>
        </p:spPr>
        <p:txBody>
          <a:bodyPr anchorCtr="0" anchor="ctr" bIns="91425" lIns="91425" rIns="91425" tIns="91425">
            <a:noAutofit/>
          </a:bodyPr>
          <a:lstStyle/>
          <a:p>
            <a:pPr lvl="0">
              <a:spcBef>
                <a:spcPts val="0"/>
              </a:spcBef>
              <a:buNone/>
            </a:pPr>
            <a:fld id="{00000000-1234-1234-1234-123412341234}" type="slidenum">
              <a:rPr lang="es"/>
              <a:t>‹#›</a:t>
            </a:fld>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name="One column text">
    <p:spTree>
      <p:nvGrpSpPr>
        <p:cNvPr id="28" name="Shape 28"/>
        <p:cNvGrpSpPr/>
        <p:nvPr/>
      </p:nvGrpSpPr>
      <p:grpSpPr>
        <a:xfrm>
          <a:off x="0" y="0"/>
          <a:ext cx="0" cy="0"/>
          <a:chOff x="0" y="0"/>
          <a:chExt cx="0" cy="0"/>
        </a:xfrm>
      </p:grpSpPr>
      <p:sp>
        <p:nvSpPr>
          <p:cNvPr id="29" name="Shape 29"/>
          <p:cNvSpPr txBox="1"/>
          <p:nvPr>
            <p:ph type="title"/>
          </p:nvPr>
        </p:nvSpPr>
        <p:spPr>
          <a:xfrm>
            <a:off x="311700" y="740800"/>
            <a:ext cx="2808000" cy="1007700"/>
          </a:xfrm>
          <a:prstGeom prst="rect">
            <a:avLst/>
          </a:prstGeom>
        </p:spPr>
        <p:txBody>
          <a:bodyPr anchorCtr="0" anchor="b" bIns="91425" lIns="91425" rIns="91425" tIns="91425"/>
          <a:lstStyle>
            <a:lvl1pPr lvl="0">
              <a:spcBef>
                <a:spcPts val="0"/>
              </a:spcBef>
              <a:buSzPct val="100000"/>
              <a:defRPr sz="2400"/>
            </a:lvl1pPr>
            <a:lvl2pPr lvl="1">
              <a:spcBef>
                <a:spcPts val="0"/>
              </a:spcBef>
              <a:buSzPct val="100000"/>
              <a:defRPr sz="2400"/>
            </a:lvl2pPr>
            <a:lvl3pPr lvl="2">
              <a:spcBef>
                <a:spcPts val="0"/>
              </a:spcBef>
              <a:buSzPct val="100000"/>
              <a:defRPr sz="2400"/>
            </a:lvl3pPr>
            <a:lvl4pPr lvl="3">
              <a:spcBef>
                <a:spcPts val="0"/>
              </a:spcBef>
              <a:buSzPct val="100000"/>
              <a:defRPr sz="2400"/>
            </a:lvl4pPr>
            <a:lvl5pPr lvl="4">
              <a:spcBef>
                <a:spcPts val="0"/>
              </a:spcBef>
              <a:buSzPct val="100000"/>
              <a:defRPr sz="2400"/>
            </a:lvl5pPr>
            <a:lvl6pPr lvl="5">
              <a:spcBef>
                <a:spcPts val="0"/>
              </a:spcBef>
              <a:buSzPct val="100000"/>
              <a:defRPr sz="2400"/>
            </a:lvl6pPr>
            <a:lvl7pPr lvl="6">
              <a:spcBef>
                <a:spcPts val="0"/>
              </a:spcBef>
              <a:buSzPct val="100000"/>
              <a:defRPr sz="2400"/>
            </a:lvl7pPr>
            <a:lvl8pPr lvl="7">
              <a:spcBef>
                <a:spcPts val="0"/>
              </a:spcBef>
              <a:buSzPct val="100000"/>
              <a:defRPr sz="2400"/>
            </a:lvl8pPr>
            <a:lvl9pPr lvl="8">
              <a:spcBef>
                <a:spcPts val="0"/>
              </a:spcBef>
              <a:buSzPct val="100000"/>
              <a:defRPr sz="2400"/>
            </a:lvl9pPr>
          </a:lstStyle>
          <a:p/>
        </p:txBody>
      </p:sp>
      <p:sp>
        <p:nvSpPr>
          <p:cNvPr id="30" name="Shape 30"/>
          <p:cNvSpPr txBox="1"/>
          <p:nvPr>
            <p:ph idx="1" type="body"/>
          </p:nvPr>
        </p:nvSpPr>
        <p:spPr>
          <a:xfrm>
            <a:off x="311700" y="1852800"/>
            <a:ext cx="2808000" cy="4239300"/>
          </a:xfrm>
          <a:prstGeom prst="rect">
            <a:avLst/>
          </a:prstGeom>
        </p:spPr>
        <p:txBody>
          <a:bodyPr anchorCtr="0" anchor="t" bIns="91425" lIns="91425" rIns="91425" tIns="91425"/>
          <a:lstStyle>
            <a:lvl1pPr lvl="0">
              <a:spcBef>
                <a:spcPts val="0"/>
              </a:spcBef>
              <a:buSzPct val="100000"/>
              <a:defRPr sz="1200"/>
            </a:lvl1pPr>
            <a:lvl2pPr lvl="1">
              <a:spcBef>
                <a:spcPts val="0"/>
              </a:spcBef>
              <a:buSzPct val="100000"/>
              <a:defRPr sz="1200"/>
            </a:lvl2pPr>
            <a:lvl3pPr lvl="2">
              <a:spcBef>
                <a:spcPts val="0"/>
              </a:spcBef>
              <a:buSzPct val="100000"/>
              <a:defRPr sz="1200"/>
            </a:lvl3pPr>
            <a:lvl4pPr lvl="3">
              <a:spcBef>
                <a:spcPts val="0"/>
              </a:spcBef>
              <a:buSzPct val="100000"/>
              <a:defRPr sz="1200"/>
            </a:lvl4pPr>
            <a:lvl5pPr lvl="4">
              <a:spcBef>
                <a:spcPts val="0"/>
              </a:spcBef>
              <a:buSzPct val="100000"/>
              <a:defRPr sz="1200"/>
            </a:lvl5pPr>
            <a:lvl6pPr lvl="5">
              <a:spcBef>
                <a:spcPts val="0"/>
              </a:spcBef>
              <a:buSzPct val="100000"/>
              <a:defRPr sz="1200"/>
            </a:lvl6pPr>
            <a:lvl7pPr lvl="6">
              <a:spcBef>
                <a:spcPts val="0"/>
              </a:spcBef>
              <a:buSzPct val="100000"/>
              <a:defRPr sz="1200"/>
            </a:lvl7pPr>
            <a:lvl8pPr lvl="7">
              <a:spcBef>
                <a:spcPts val="0"/>
              </a:spcBef>
              <a:buSzPct val="100000"/>
              <a:defRPr sz="1200"/>
            </a:lvl8pPr>
            <a:lvl9pPr lvl="8">
              <a:spcBef>
                <a:spcPts val="0"/>
              </a:spcBef>
              <a:buSzPct val="100000"/>
              <a:defRPr sz="1200"/>
            </a:lvl9pPr>
          </a:lstStyle>
          <a:p/>
        </p:txBody>
      </p:sp>
      <p:sp>
        <p:nvSpPr>
          <p:cNvPr id="31" name="Shape 31"/>
          <p:cNvSpPr txBox="1"/>
          <p:nvPr>
            <p:ph idx="12" type="sldNum"/>
          </p:nvPr>
        </p:nvSpPr>
        <p:spPr>
          <a:xfrm>
            <a:off x="8472457" y="6217622"/>
            <a:ext cx="548700" cy="524700"/>
          </a:xfrm>
          <a:prstGeom prst="rect">
            <a:avLst/>
          </a:prstGeom>
        </p:spPr>
        <p:txBody>
          <a:bodyPr anchorCtr="0" anchor="ctr" bIns="91425" lIns="91425" rIns="91425" tIns="91425">
            <a:noAutofit/>
          </a:bodyPr>
          <a:lstStyle/>
          <a:p>
            <a:pPr lvl="0">
              <a:spcBef>
                <a:spcPts val="0"/>
              </a:spcBef>
              <a:buNone/>
            </a:pPr>
            <a:fld id="{00000000-1234-1234-1234-123412341234}" type="slidenum">
              <a:rPr lang="es"/>
              <a:t>‹#›</a:t>
            </a:fld>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name="Main point">
    <p:spTree>
      <p:nvGrpSpPr>
        <p:cNvPr id="32" name="Shape 32"/>
        <p:cNvGrpSpPr/>
        <p:nvPr/>
      </p:nvGrpSpPr>
      <p:grpSpPr>
        <a:xfrm>
          <a:off x="0" y="0"/>
          <a:ext cx="0" cy="0"/>
          <a:chOff x="0" y="0"/>
          <a:chExt cx="0" cy="0"/>
        </a:xfrm>
      </p:grpSpPr>
      <p:sp>
        <p:nvSpPr>
          <p:cNvPr id="33" name="Shape 33"/>
          <p:cNvSpPr txBox="1"/>
          <p:nvPr>
            <p:ph type="title"/>
          </p:nvPr>
        </p:nvSpPr>
        <p:spPr>
          <a:xfrm>
            <a:off x="490250" y="600200"/>
            <a:ext cx="6367800" cy="5454300"/>
          </a:xfrm>
          <a:prstGeom prst="rect">
            <a:avLst/>
          </a:prstGeom>
        </p:spPr>
        <p:txBody>
          <a:bodyPr anchorCtr="0" anchor="ctr" bIns="91425" lIns="91425" rIns="91425" tIns="91425"/>
          <a:lstStyle>
            <a:lvl1pPr lvl="0">
              <a:spcBef>
                <a:spcPts val="0"/>
              </a:spcBef>
              <a:buSzPct val="100000"/>
              <a:defRPr sz="4800"/>
            </a:lvl1pPr>
            <a:lvl2pPr lvl="1">
              <a:spcBef>
                <a:spcPts val="0"/>
              </a:spcBef>
              <a:buSzPct val="100000"/>
              <a:defRPr sz="4800"/>
            </a:lvl2pPr>
            <a:lvl3pPr lvl="2">
              <a:spcBef>
                <a:spcPts val="0"/>
              </a:spcBef>
              <a:buSzPct val="100000"/>
              <a:defRPr sz="4800"/>
            </a:lvl3pPr>
            <a:lvl4pPr lvl="3">
              <a:spcBef>
                <a:spcPts val="0"/>
              </a:spcBef>
              <a:buSzPct val="100000"/>
              <a:defRPr sz="4800"/>
            </a:lvl4pPr>
            <a:lvl5pPr lvl="4">
              <a:spcBef>
                <a:spcPts val="0"/>
              </a:spcBef>
              <a:buSzPct val="100000"/>
              <a:defRPr sz="4800"/>
            </a:lvl5pPr>
            <a:lvl6pPr lvl="5">
              <a:spcBef>
                <a:spcPts val="0"/>
              </a:spcBef>
              <a:buSzPct val="100000"/>
              <a:defRPr sz="4800"/>
            </a:lvl6pPr>
            <a:lvl7pPr lvl="6">
              <a:spcBef>
                <a:spcPts val="0"/>
              </a:spcBef>
              <a:buSzPct val="100000"/>
              <a:defRPr sz="4800"/>
            </a:lvl7pPr>
            <a:lvl8pPr lvl="7">
              <a:spcBef>
                <a:spcPts val="0"/>
              </a:spcBef>
              <a:buSzPct val="100000"/>
              <a:defRPr sz="4800"/>
            </a:lvl8pPr>
            <a:lvl9pPr lvl="8">
              <a:spcBef>
                <a:spcPts val="0"/>
              </a:spcBef>
              <a:buSzPct val="100000"/>
              <a:defRPr sz="4800"/>
            </a:lvl9pPr>
          </a:lstStyle>
          <a:p/>
        </p:txBody>
      </p:sp>
      <p:sp>
        <p:nvSpPr>
          <p:cNvPr id="34" name="Shape 34"/>
          <p:cNvSpPr txBox="1"/>
          <p:nvPr>
            <p:ph idx="12" type="sldNum"/>
          </p:nvPr>
        </p:nvSpPr>
        <p:spPr>
          <a:xfrm>
            <a:off x="8472457" y="6217622"/>
            <a:ext cx="548700" cy="524700"/>
          </a:xfrm>
          <a:prstGeom prst="rect">
            <a:avLst/>
          </a:prstGeom>
        </p:spPr>
        <p:txBody>
          <a:bodyPr anchorCtr="0" anchor="ctr" bIns="91425" lIns="91425" rIns="91425" tIns="91425">
            <a:noAutofit/>
          </a:bodyPr>
          <a:lstStyle/>
          <a:p>
            <a:pPr lvl="0">
              <a:spcBef>
                <a:spcPts val="0"/>
              </a:spcBef>
              <a:buNone/>
            </a:pPr>
            <a:fld id="{00000000-1234-1234-1234-123412341234}" type="slidenum">
              <a:rPr lang="es"/>
              <a:t>‹#›</a:t>
            </a:fld>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name="Section title and description">
    <p:spTree>
      <p:nvGrpSpPr>
        <p:cNvPr id="35" name="Shape 35"/>
        <p:cNvGrpSpPr/>
        <p:nvPr/>
      </p:nvGrpSpPr>
      <p:grpSpPr>
        <a:xfrm>
          <a:off x="0" y="0"/>
          <a:ext cx="0" cy="0"/>
          <a:chOff x="0" y="0"/>
          <a:chExt cx="0" cy="0"/>
        </a:xfrm>
      </p:grpSpPr>
      <p:sp>
        <p:nvSpPr>
          <p:cNvPr id="36" name="Shape 36"/>
          <p:cNvSpPr/>
          <p:nvPr/>
        </p:nvSpPr>
        <p:spPr>
          <a:xfrm>
            <a:off x="4572000" y="-166"/>
            <a:ext cx="4572000" cy="6858000"/>
          </a:xfrm>
          <a:prstGeom prst="rect">
            <a:avLst/>
          </a:prstGeom>
          <a:solidFill>
            <a:schemeClr val="lt2"/>
          </a:solidFill>
          <a:ln>
            <a:noFill/>
          </a:ln>
        </p:spPr>
        <p:txBody>
          <a:bodyPr anchorCtr="0" anchor="ctr" bIns="91425" lIns="91425" rIns="91425" tIns="91425">
            <a:noAutofit/>
          </a:bodyPr>
          <a:lstStyle/>
          <a:p>
            <a:pPr lvl="0">
              <a:spcBef>
                <a:spcPts val="0"/>
              </a:spcBef>
              <a:buNone/>
            </a:pPr>
            <a:r>
              <a:t/>
            </a:r>
            <a:endParaRPr/>
          </a:p>
        </p:txBody>
      </p:sp>
      <p:sp>
        <p:nvSpPr>
          <p:cNvPr id="37" name="Shape 37"/>
          <p:cNvSpPr txBox="1"/>
          <p:nvPr>
            <p:ph type="title"/>
          </p:nvPr>
        </p:nvSpPr>
        <p:spPr>
          <a:xfrm>
            <a:off x="265500" y="1644233"/>
            <a:ext cx="4045200" cy="1976400"/>
          </a:xfrm>
          <a:prstGeom prst="rect">
            <a:avLst/>
          </a:prstGeom>
        </p:spPr>
        <p:txBody>
          <a:bodyPr anchorCtr="0" anchor="b" bIns="91425" lIns="91425" rIns="91425" tIns="91425"/>
          <a:lstStyle>
            <a:lvl1pPr lvl="0" algn="ctr">
              <a:spcBef>
                <a:spcPts val="0"/>
              </a:spcBef>
              <a:buSzPct val="100000"/>
              <a:defRPr sz="4200"/>
            </a:lvl1pPr>
            <a:lvl2pPr lvl="1" algn="ctr">
              <a:spcBef>
                <a:spcPts val="0"/>
              </a:spcBef>
              <a:buSzPct val="100000"/>
              <a:defRPr sz="4200"/>
            </a:lvl2pPr>
            <a:lvl3pPr lvl="2" algn="ctr">
              <a:spcBef>
                <a:spcPts val="0"/>
              </a:spcBef>
              <a:buSzPct val="100000"/>
              <a:defRPr sz="4200"/>
            </a:lvl3pPr>
            <a:lvl4pPr lvl="3" algn="ctr">
              <a:spcBef>
                <a:spcPts val="0"/>
              </a:spcBef>
              <a:buSzPct val="100000"/>
              <a:defRPr sz="4200"/>
            </a:lvl4pPr>
            <a:lvl5pPr lvl="4" algn="ctr">
              <a:spcBef>
                <a:spcPts val="0"/>
              </a:spcBef>
              <a:buSzPct val="100000"/>
              <a:defRPr sz="4200"/>
            </a:lvl5pPr>
            <a:lvl6pPr lvl="5" algn="ctr">
              <a:spcBef>
                <a:spcPts val="0"/>
              </a:spcBef>
              <a:buSzPct val="100000"/>
              <a:defRPr sz="4200"/>
            </a:lvl6pPr>
            <a:lvl7pPr lvl="6" algn="ctr">
              <a:spcBef>
                <a:spcPts val="0"/>
              </a:spcBef>
              <a:buSzPct val="100000"/>
              <a:defRPr sz="4200"/>
            </a:lvl7pPr>
            <a:lvl8pPr lvl="7" algn="ctr">
              <a:spcBef>
                <a:spcPts val="0"/>
              </a:spcBef>
              <a:buSzPct val="100000"/>
              <a:defRPr sz="4200"/>
            </a:lvl8pPr>
            <a:lvl9pPr lvl="8" algn="ctr">
              <a:spcBef>
                <a:spcPts val="0"/>
              </a:spcBef>
              <a:buSzPct val="100000"/>
              <a:defRPr sz="4200"/>
            </a:lvl9pPr>
          </a:lstStyle>
          <a:p/>
        </p:txBody>
      </p:sp>
      <p:sp>
        <p:nvSpPr>
          <p:cNvPr id="38" name="Shape 38"/>
          <p:cNvSpPr txBox="1"/>
          <p:nvPr>
            <p:ph idx="1" type="subTitle"/>
          </p:nvPr>
        </p:nvSpPr>
        <p:spPr>
          <a:xfrm>
            <a:off x="265500" y="3737433"/>
            <a:ext cx="4045200" cy="1646700"/>
          </a:xfrm>
          <a:prstGeom prst="rect">
            <a:avLst/>
          </a:prstGeom>
        </p:spPr>
        <p:txBody>
          <a:bodyPr anchorCtr="0" anchor="t" bIns="91425" lIns="91425" rIns="91425" tIns="91425"/>
          <a:lstStyle>
            <a:lvl1pPr lvl="0" algn="ctr">
              <a:lnSpc>
                <a:spcPct val="100000"/>
              </a:lnSpc>
              <a:spcBef>
                <a:spcPts val="0"/>
              </a:spcBef>
              <a:spcAft>
                <a:spcPts val="0"/>
              </a:spcAft>
              <a:buSzPct val="100000"/>
              <a:buNone/>
              <a:defRPr sz="2100"/>
            </a:lvl1pPr>
            <a:lvl2pPr lvl="1" algn="ctr">
              <a:lnSpc>
                <a:spcPct val="100000"/>
              </a:lnSpc>
              <a:spcBef>
                <a:spcPts val="0"/>
              </a:spcBef>
              <a:spcAft>
                <a:spcPts val="0"/>
              </a:spcAft>
              <a:buSzPct val="100000"/>
              <a:buNone/>
              <a:defRPr sz="2100"/>
            </a:lvl2pPr>
            <a:lvl3pPr lvl="2" algn="ctr">
              <a:lnSpc>
                <a:spcPct val="100000"/>
              </a:lnSpc>
              <a:spcBef>
                <a:spcPts val="0"/>
              </a:spcBef>
              <a:spcAft>
                <a:spcPts val="0"/>
              </a:spcAft>
              <a:buSzPct val="100000"/>
              <a:buNone/>
              <a:defRPr sz="2100"/>
            </a:lvl3pPr>
            <a:lvl4pPr lvl="3" algn="ctr">
              <a:lnSpc>
                <a:spcPct val="100000"/>
              </a:lnSpc>
              <a:spcBef>
                <a:spcPts val="0"/>
              </a:spcBef>
              <a:spcAft>
                <a:spcPts val="0"/>
              </a:spcAft>
              <a:buSzPct val="100000"/>
              <a:buNone/>
              <a:defRPr sz="2100"/>
            </a:lvl4pPr>
            <a:lvl5pPr lvl="4" algn="ctr">
              <a:lnSpc>
                <a:spcPct val="100000"/>
              </a:lnSpc>
              <a:spcBef>
                <a:spcPts val="0"/>
              </a:spcBef>
              <a:spcAft>
                <a:spcPts val="0"/>
              </a:spcAft>
              <a:buSzPct val="100000"/>
              <a:buNone/>
              <a:defRPr sz="2100"/>
            </a:lvl5pPr>
            <a:lvl6pPr lvl="5" algn="ctr">
              <a:lnSpc>
                <a:spcPct val="100000"/>
              </a:lnSpc>
              <a:spcBef>
                <a:spcPts val="0"/>
              </a:spcBef>
              <a:spcAft>
                <a:spcPts val="0"/>
              </a:spcAft>
              <a:buSzPct val="100000"/>
              <a:buNone/>
              <a:defRPr sz="2100"/>
            </a:lvl6pPr>
            <a:lvl7pPr lvl="6" algn="ctr">
              <a:lnSpc>
                <a:spcPct val="100000"/>
              </a:lnSpc>
              <a:spcBef>
                <a:spcPts val="0"/>
              </a:spcBef>
              <a:spcAft>
                <a:spcPts val="0"/>
              </a:spcAft>
              <a:buSzPct val="100000"/>
              <a:buNone/>
              <a:defRPr sz="2100"/>
            </a:lvl7pPr>
            <a:lvl8pPr lvl="7" algn="ctr">
              <a:lnSpc>
                <a:spcPct val="100000"/>
              </a:lnSpc>
              <a:spcBef>
                <a:spcPts val="0"/>
              </a:spcBef>
              <a:spcAft>
                <a:spcPts val="0"/>
              </a:spcAft>
              <a:buSzPct val="100000"/>
              <a:buNone/>
              <a:defRPr sz="2100"/>
            </a:lvl8pPr>
            <a:lvl9pPr lvl="8" algn="ctr">
              <a:lnSpc>
                <a:spcPct val="100000"/>
              </a:lnSpc>
              <a:spcBef>
                <a:spcPts val="0"/>
              </a:spcBef>
              <a:spcAft>
                <a:spcPts val="0"/>
              </a:spcAft>
              <a:buSzPct val="100000"/>
              <a:buNone/>
              <a:defRPr sz="2100"/>
            </a:lvl9pPr>
          </a:lstStyle>
          <a:p/>
        </p:txBody>
      </p:sp>
      <p:sp>
        <p:nvSpPr>
          <p:cNvPr id="39" name="Shape 39"/>
          <p:cNvSpPr txBox="1"/>
          <p:nvPr>
            <p:ph idx="2" type="body"/>
          </p:nvPr>
        </p:nvSpPr>
        <p:spPr>
          <a:xfrm>
            <a:off x="4939500" y="965433"/>
            <a:ext cx="3837000" cy="4926900"/>
          </a:xfrm>
          <a:prstGeom prst="rect">
            <a:avLst/>
          </a:prstGeom>
        </p:spPr>
        <p:txBody>
          <a:bodyPr anchorCtr="0" anchor="ctr" bIns="91425" lIns="91425" rIns="91425" tIns="91425"/>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p:txBody>
      </p:sp>
      <p:sp>
        <p:nvSpPr>
          <p:cNvPr id="40" name="Shape 40"/>
          <p:cNvSpPr txBox="1"/>
          <p:nvPr>
            <p:ph idx="12" type="sldNum"/>
          </p:nvPr>
        </p:nvSpPr>
        <p:spPr>
          <a:xfrm>
            <a:off x="8472457" y="6217622"/>
            <a:ext cx="548700" cy="524700"/>
          </a:xfrm>
          <a:prstGeom prst="rect">
            <a:avLst/>
          </a:prstGeom>
        </p:spPr>
        <p:txBody>
          <a:bodyPr anchorCtr="0" anchor="ctr" bIns="91425" lIns="91425" rIns="91425" tIns="91425">
            <a:noAutofit/>
          </a:bodyPr>
          <a:lstStyle/>
          <a:p>
            <a:pPr lvl="0">
              <a:spcBef>
                <a:spcPts val="0"/>
              </a:spcBef>
              <a:buNone/>
            </a:pPr>
            <a:fld id="{00000000-1234-1234-1234-123412341234}" type="slidenum">
              <a:rPr lang="es"/>
              <a:t>‹#›</a:t>
            </a:fld>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name="Caption">
    <p:spTree>
      <p:nvGrpSpPr>
        <p:cNvPr id="41" name="Shape 41"/>
        <p:cNvGrpSpPr/>
        <p:nvPr/>
      </p:nvGrpSpPr>
      <p:grpSpPr>
        <a:xfrm>
          <a:off x="0" y="0"/>
          <a:ext cx="0" cy="0"/>
          <a:chOff x="0" y="0"/>
          <a:chExt cx="0" cy="0"/>
        </a:xfrm>
      </p:grpSpPr>
      <p:sp>
        <p:nvSpPr>
          <p:cNvPr id="42" name="Shape 42"/>
          <p:cNvSpPr txBox="1"/>
          <p:nvPr>
            <p:ph idx="1" type="body"/>
          </p:nvPr>
        </p:nvSpPr>
        <p:spPr>
          <a:xfrm>
            <a:off x="311700" y="5640766"/>
            <a:ext cx="5998800" cy="806700"/>
          </a:xfrm>
          <a:prstGeom prst="rect">
            <a:avLst/>
          </a:prstGeom>
        </p:spPr>
        <p:txBody>
          <a:bodyPr anchorCtr="0" anchor="ctr" bIns="91425" lIns="91425" rIns="91425" tIns="91425"/>
          <a:lstStyle>
            <a:lvl1pPr lvl="0">
              <a:lnSpc>
                <a:spcPct val="100000"/>
              </a:lnSpc>
              <a:spcBef>
                <a:spcPts val="0"/>
              </a:spcBef>
              <a:spcAft>
                <a:spcPts val="0"/>
              </a:spcAft>
              <a:buNone/>
              <a:defRPr/>
            </a:lvl1pPr>
          </a:lstStyle>
          <a:p/>
        </p:txBody>
      </p:sp>
      <p:sp>
        <p:nvSpPr>
          <p:cNvPr id="43" name="Shape 43"/>
          <p:cNvSpPr txBox="1"/>
          <p:nvPr>
            <p:ph idx="12" type="sldNum"/>
          </p:nvPr>
        </p:nvSpPr>
        <p:spPr>
          <a:xfrm>
            <a:off x="8472457" y="6217622"/>
            <a:ext cx="548700" cy="524700"/>
          </a:xfrm>
          <a:prstGeom prst="rect">
            <a:avLst/>
          </a:prstGeom>
        </p:spPr>
        <p:txBody>
          <a:bodyPr anchorCtr="0" anchor="ctr" bIns="91425" lIns="91425" rIns="91425" tIns="91425">
            <a:noAutofit/>
          </a:bodyPr>
          <a:lstStyle/>
          <a:p>
            <a:pPr lvl="0">
              <a:spcBef>
                <a:spcPts val="0"/>
              </a:spcBef>
              <a:buNone/>
            </a:pPr>
            <a:fld id="{00000000-1234-1234-1234-123412341234}" type="slidenum">
              <a:rPr lang="es"/>
              <a:t>‹#›</a:t>
            </a:fld>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3.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image" Target="../media/image00.jpg"/><Relationship Id="rId2" Type="http://schemas.openxmlformats.org/officeDocument/2006/relationships/image" Target="../media/image03.png"/><Relationship Id="rId3" Type="http://schemas.openxmlformats.org/officeDocument/2006/relationships/image" Target="../media/image01.png"/><Relationship Id="rId4" Type="http://schemas.openxmlformats.org/officeDocument/2006/relationships/image" Target="../media/image05.png"/><Relationship Id="rId9" Type="http://schemas.openxmlformats.org/officeDocument/2006/relationships/theme" Target="../theme/theme5.xml"/><Relationship Id="rId5" Type="http://schemas.openxmlformats.org/officeDocument/2006/relationships/image" Target="../media/image02.png"/><Relationship Id="rId6" Type="http://schemas.openxmlformats.org/officeDocument/2006/relationships/image" Target="../media/image07.png"/><Relationship Id="rId7" Type="http://schemas.openxmlformats.org/officeDocument/2006/relationships/image" Target="../media/image08.png"/><Relationship Id="rId8" Type="http://schemas.openxmlformats.org/officeDocument/2006/relationships/slideLayout" Target="../slideLayouts/slideLayout12.xml"/></Relationships>
</file>

<file path=ppt/slideMasters/_rels/slideMaster3.xml.rels><?xml version="1.0" encoding="UTF-8" standalone="yes"?><Relationships xmlns="http://schemas.openxmlformats.org/package/2006/relationships"><Relationship Id="rId1" Type="http://schemas.openxmlformats.org/officeDocument/2006/relationships/image" Target="../media/image00.jpg"/><Relationship Id="rId2" Type="http://schemas.openxmlformats.org/officeDocument/2006/relationships/image" Target="../media/image03.png"/><Relationship Id="rId3" Type="http://schemas.openxmlformats.org/officeDocument/2006/relationships/image" Target="../media/image04.png"/><Relationship Id="rId4" Type="http://schemas.openxmlformats.org/officeDocument/2006/relationships/slideLayout" Target="../slideLayouts/slideLayout13.xml"/><Relationship Id="rId5" Type="http://schemas.openxmlformats.org/officeDocument/2006/relationships/theme" Target="../theme/theme2.xml"/></Relationships>
</file>

<file path=ppt/slideMasters/_rels/slideMaster4.xml.rels><?xml version="1.0" encoding="UTF-8" standalone="yes"?><Relationships xmlns="http://schemas.openxmlformats.org/package/2006/relationships"><Relationship Id="rId1" Type="http://schemas.openxmlformats.org/officeDocument/2006/relationships/image" Target="../media/image10.jpg"/><Relationship Id="rId2" Type="http://schemas.openxmlformats.org/officeDocument/2006/relationships/image" Target="../media/image09.png"/><Relationship Id="rId3" Type="http://schemas.openxmlformats.org/officeDocument/2006/relationships/image" Target="../media/image06.png"/><Relationship Id="rId4" Type="http://schemas.openxmlformats.org/officeDocument/2006/relationships/slideLayout" Target="../slideLayouts/slideLayout14.xml"/><Relationship Id="rId5"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5" name="Shape 5"/>
        <p:cNvGrpSpPr/>
        <p:nvPr/>
      </p:nvGrpSpPr>
      <p:grpSpPr>
        <a:xfrm>
          <a:off x="0" y="0"/>
          <a:ext cx="0" cy="0"/>
          <a:chOff x="0" y="0"/>
          <a:chExt cx="0" cy="0"/>
        </a:xfrm>
      </p:grpSpPr>
      <p:sp>
        <p:nvSpPr>
          <p:cNvPr id="6" name="Shape 6"/>
          <p:cNvSpPr txBox="1"/>
          <p:nvPr>
            <p:ph type="title"/>
          </p:nvPr>
        </p:nvSpPr>
        <p:spPr>
          <a:xfrm>
            <a:off x="311700" y="593366"/>
            <a:ext cx="8520600" cy="763500"/>
          </a:xfrm>
          <a:prstGeom prst="rect">
            <a:avLst/>
          </a:prstGeom>
          <a:noFill/>
          <a:ln>
            <a:noFill/>
          </a:ln>
        </p:spPr>
        <p:txBody>
          <a:bodyPr anchorCtr="0" anchor="t" bIns="91425" lIns="91425" rIns="91425" tIns="91425"/>
          <a:lstStyle>
            <a:lvl1pPr lvl="0">
              <a:spcBef>
                <a:spcPts val="0"/>
              </a:spcBef>
              <a:buClr>
                <a:schemeClr val="dk1"/>
              </a:buClr>
              <a:buSzPct val="100000"/>
              <a:buNone/>
              <a:defRPr sz="2800">
                <a:solidFill>
                  <a:schemeClr val="dk1"/>
                </a:solidFill>
              </a:defRPr>
            </a:lvl1pPr>
            <a:lvl2pPr lvl="1">
              <a:spcBef>
                <a:spcPts val="0"/>
              </a:spcBef>
              <a:buClr>
                <a:schemeClr val="dk1"/>
              </a:buClr>
              <a:buSzPct val="100000"/>
              <a:buNone/>
              <a:defRPr sz="2800">
                <a:solidFill>
                  <a:schemeClr val="dk1"/>
                </a:solidFill>
              </a:defRPr>
            </a:lvl2pPr>
            <a:lvl3pPr lvl="2">
              <a:spcBef>
                <a:spcPts val="0"/>
              </a:spcBef>
              <a:buClr>
                <a:schemeClr val="dk1"/>
              </a:buClr>
              <a:buSzPct val="100000"/>
              <a:buNone/>
              <a:defRPr sz="2800">
                <a:solidFill>
                  <a:schemeClr val="dk1"/>
                </a:solidFill>
              </a:defRPr>
            </a:lvl3pPr>
            <a:lvl4pPr lvl="3">
              <a:spcBef>
                <a:spcPts val="0"/>
              </a:spcBef>
              <a:buClr>
                <a:schemeClr val="dk1"/>
              </a:buClr>
              <a:buSzPct val="100000"/>
              <a:buNone/>
              <a:defRPr sz="2800">
                <a:solidFill>
                  <a:schemeClr val="dk1"/>
                </a:solidFill>
              </a:defRPr>
            </a:lvl4pPr>
            <a:lvl5pPr lvl="4">
              <a:spcBef>
                <a:spcPts val="0"/>
              </a:spcBef>
              <a:buClr>
                <a:schemeClr val="dk1"/>
              </a:buClr>
              <a:buSzPct val="100000"/>
              <a:buNone/>
              <a:defRPr sz="2800">
                <a:solidFill>
                  <a:schemeClr val="dk1"/>
                </a:solidFill>
              </a:defRPr>
            </a:lvl5pPr>
            <a:lvl6pPr lvl="5">
              <a:spcBef>
                <a:spcPts val="0"/>
              </a:spcBef>
              <a:buClr>
                <a:schemeClr val="dk1"/>
              </a:buClr>
              <a:buSzPct val="100000"/>
              <a:buNone/>
              <a:defRPr sz="2800">
                <a:solidFill>
                  <a:schemeClr val="dk1"/>
                </a:solidFill>
              </a:defRPr>
            </a:lvl6pPr>
            <a:lvl7pPr lvl="6">
              <a:spcBef>
                <a:spcPts val="0"/>
              </a:spcBef>
              <a:buClr>
                <a:schemeClr val="dk1"/>
              </a:buClr>
              <a:buSzPct val="100000"/>
              <a:buNone/>
              <a:defRPr sz="2800">
                <a:solidFill>
                  <a:schemeClr val="dk1"/>
                </a:solidFill>
              </a:defRPr>
            </a:lvl7pPr>
            <a:lvl8pPr lvl="7">
              <a:spcBef>
                <a:spcPts val="0"/>
              </a:spcBef>
              <a:buClr>
                <a:schemeClr val="dk1"/>
              </a:buClr>
              <a:buSzPct val="100000"/>
              <a:buNone/>
              <a:defRPr sz="2800">
                <a:solidFill>
                  <a:schemeClr val="dk1"/>
                </a:solidFill>
              </a:defRPr>
            </a:lvl8pPr>
            <a:lvl9pPr lvl="8">
              <a:spcBef>
                <a:spcPts val="0"/>
              </a:spcBef>
              <a:buClr>
                <a:schemeClr val="dk1"/>
              </a:buClr>
              <a:buSzPct val="100000"/>
              <a:buNone/>
              <a:defRPr sz="2800">
                <a:solidFill>
                  <a:schemeClr val="dk1"/>
                </a:solidFill>
              </a:defRPr>
            </a:lvl9pPr>
          </a:lstStyle>
          <a:p/>
        </p:txBody>
      </p:sp>
      <p:sp>
        <p:nvSpPr>
          <p:cNvPr id="7" name="Shape 7"/>
          <p:cNvSpPr txBox="1"/>
          <p:nvPr>
            <p:ph idx="1" type="body"/>
          </p:nvPr>
        </p:nvSpPr>
        <p:spPr>
          <a:xfrm>
            <a:off x="311700" y="1536633"/>
            <a:ext cx="8520600" cy="4555200"/>
          </a:xfrm>
          <a:prstGeom prst="rect">
            <a:avLst/>
          </a:prstGeom>
          <a:noFill/>
          <a:ln>
            <a:noFill/>
          </a:ln>
        </p:spPr>
        <p:txBody>
          <a:bodyPr anchorCtr="0" anchor="t" bIns="91425" lIns="91425" rIns="91425" tIns="91425"/>
          <a:lstStyle>
            <a:lvl1pPr lvl="0">
              <a:lnSpc>
                <a:spcPct val="115000"/>
              </a:lnSpc>
              <a:spcBef>
                <a:spcPts val="0"/>
              </a:spcBef>
              <a:spcAft>
                <a:spcPts val="1600"/>
              </a:spcAft>
              <a:buClr>
                <a:schemeClr val="dk2"/>
              </a:buClr>
              <a:buSzPct val="100000"/>
              <a:defRPr sz="1800">
                <a:solidFill>
                  <a:schemeClr val="dk2"/>
                </a:solidFill>
              </a:defRPr>
            </a:lvl1pPr>
            <a:lvl2pPr lvl="1">
              <a:lnSpc>
                <a:spcPct val="115000"/>
              </a:lnSpc>
              <a:spcBef>
                <a:spcPts val="0"/>
              </a:spcBef>
              <a:spcAft>
                <a:spcPts val="1600"/>
              </a:spcAft>
              <a:buClr>
                <a:schemeClr val="dk2"/>
              </a:buClr>
              <a:defRPr>
                <a:solidFill>
                  <a:schemeClr val="dk2"/>
                </a:solidFill>
              </a:defRPr>
            </a:lvl2pPr>
            <a:lvl3pPr lvl="2">
              <a:lnSpc>
                <a:spcPct val="115000"/>
              </a:lnSpc>
              <a:spcBef>
                <a:spcPts val="0"/>
              </a:spcBef>
              <a:spcAft>
                <a:spcPts val="1600"/>
              </a:spcAft>
              <a:buClr>
                <a:schemeClr val="dk2"/>
              </a:buClr>
              <a:defRPr>
                <a:solidFill>
                  <a:schemeClr val="dk2"/>
                </a:solidFill>
              </a:defRPr>
            </a:lvl3pPr>
            <a:lvl4pPr lvl="3">
              <a:lnSpc>
                <a:spcPct val="115000"/>
              </a:lnSpc>
              <a:spcBef>
                <a:spcPts val="0"/>
              </a:spcBef>
              <a:spcAft>
                <a:spcPts val="1600"/>
              </a:spcAft>
              <a:buClr>
                <a:schemeClr val="dk2"/>
              </a:buClr>
              <a:defRPr>
                <a:solidFill>
                  <a:schemeClr val="dk2"/>
                </a:solidFill>
              </a:defRPr>
            </a:lvl4pPr>
            <a:lvl5pPr lvl="4">
              <a:lnSpc>
                <a:spcPct val="115000"/>
              </a:lnSpc>
              <a:spcBef>
                <a:spcPts val="0"/>
              </a:spcBef>
              <a:spcAft>
                <a:spcPts val="1600"/>
              </a:spcAft>
              <a:buClr>
                <a:schemeClr val="dk2"/>
              </a:buClr>
              <a:defRPr>
                <a:solidFill>
                  <a:schemeClr val="dk2"/>
                </a:solidFill>
              </a:defRPr>
            </a:lvl5pPr>
            <a:lvl6pPr lvl="5">
              <a:lnSpc>
                <a:spcPct val="115000"/>
              </a:lnSpc>
              <a:spcBef>
                <a:spcPts val="0"/>
              </a:spcBef>
              <a:spcAft>
                <a:spcPts val="1600"/>
              </a:spcAft>
              <a:buClr>
                <a:schemeClr val="dk2"/>
              </a:buClr>
              <a:defRPr>
                <a:solidFill>
                  <a:schemeClr val="dk2"/>
                </a:solidFill>
              </a:defRPr>
            </a:lvl6pPr>
            <a:lvl7pPr lvl="6">
              <a:lnSpc>
                <a:spcPct val="115000"/>
              </a:lnSpc>
              <a:spcBef>
                <a:spcPts val="0"/>
              </a:spcBef>
              <a:spcAft>
                <a:spcPts val="1600"/>
              </a:spcAft>
              <a:buClr>
                <a:schemeClr val="dk2"/>
              </a:buClr>
              <a:defRPr>
                <a:solidFill>
                  <a:schemeClr val="dk2"/>
                </a:solidFill>
              </a:defRPr>
            </a:lvl7pPr>
            <a:lvl8pPr lvl="7">
              <a:lnSpc>
                <a:spcPct val="115000"/>
              </a:lnSpc>
              <a:spcBef>
                <a:spcPts val="0"/>
              </a:spcBef>
              <a:spcAft>
                <a:spcPts val="1600"/>
              </a:spcAft>
              <a:buClr>
                <a:schemeClr val="dk2"/>
              </a:buClr>
              <a:defRPr>
                <a:solidFill>
                  <a:schemeClr val="dk2"/>
                </a:solidFill>
              </a:defRPr>
            </a:lvl8pPr>
            <a:lvl9pPr lvl="8">
              <a:lnSpc>
                <a:spcPct val="115000"/>
              </a:lnSpc>
              <a:spcBef>
                <a:spcPts val="0"/>
              </a:spcBef>
              <a:spcAft>
                <a:spcPts val="1600"/>
              </a:spcAft>
              <a:buClr>
                <a:schemeClr val="dk2"/>
              </a:buClr>
              <a:defRPr>
                <a:solidFill>
                  <a:schemeClr val="dk2"/>
                </a:solidFill>
              </a:defRPr>
            </a:lvl9pPr>
          </a:lstStyle>
          <a:p/>
        </p:txBody>
      </p:sp>
      <p:sp>
        <p:nvSpPr>
          <p:cNvPr id="8" name="Shape 8"/>
          <p:cNvSpPr txBox="1"/>
          <p:nvPr>
            <p:ph idx="12" type="sldNum"/>
          </p:nvPr>
        </p:nvSpPr>
        <p:spPr>
          <a:xfrm>
            <a:off x="8472457" y="6217622"/>
            <a:ext cx="548700" cy="524700"/>
          </a:xfrm>
          <a:prstGeom prst="rect">
            <a:avLst/>
          </a:prstGeom>
          <a:noFill/>
          <a:ln>
            <a:noFill/>
          </a:ln>
        </p:spPr>
        <p:txBody>
          <a:bodyPr anchorCtr="0" anchor="ctr" bIns="91425" lIns="91425" rIns="91425" tIns="91425">
            <a:noAutofit/>
          </a:bodyPr>
          <a:lstStyle/>
          <a:p>
            <a:pPr lvl="0" algn="r">
              <a:spcBef>
                <a:spcPts val="0"/>
              </a:spcBef>
              <a:buNone/>
            </a:pPr>
            <a:fld id="{00000000-1234-1234-1234-123412341234}" type="slidenum">
              <a:rPr lang="es" sz="1000">
                <a:solidFill>
                  <a:schemeClr val="dk2"/>
                </a:solidFill>
              </a:rPr>
              <a:t>‹#›</a:t>
            </a:fld>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p:titleStyle>
    <p:body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rgbClr val="FFFFFF"/>
        </a:solidFill>
      </p:bgPr>
    </p:bg>
    <p:spTree>
      <p:nvGrpSpPr>
        <p:cNvPr id="50" name="Shape 50"/>
        <p:cNvGrpSpPr/>
        <p:nvPr/>
      </p:nvGrpSpPr>
      <p:grpSpPr>
        <a:xfrm>
          <a:off x="0" y="0"/>
          <a:ext cx="0" cy="0"/>
          <a:chOff x="0" y="0"/>
          <a:chExt cx="0" cy="0"/>
        </a:xfrm>
      </p:grpSpPr>
      <p:pic>
        <p:nvPicPr>
          <p:cNvPr id="51" name="Shape 51"/>
          <p:cNvPicPr preferRelativeResize="0"/>
          <p:nvPr/>
        </p:nvPicPr>
        <p:blipFill rotWithShape="1">
          <a:blip r:embed="rId1">
            <a:alphaModFix/>
          </a:blip>
          <a:srcRect b="0" l="0" r="0" t="0"/>
          <a:stretch/>
        </p:blipFill>
        <p:spPr>
          <a:xfrm>
            <a:off x="3175" y="0"/>
            <a:ext cx="9140700" cy="6858000"/>
          </a:xfrm>
          <a:prstGeom prst="rect">
            <a:avLst/>
          </a:prstGeom>
          <a:noFill/>
          <a:ln>
            <a:noFill/>
          </a:ln>
        </p:spPr>
      </p:pic>
      <p:sp>
        <p:nvSpPr>
          <p:cNvPr id="52" name="Shape 52"/>
          <p:cNvSpPr txBox="1"/>
          <p:nvPr/>
        </p:nvSpPr>
        <p:spPr>
          <a:xfrm>
            <a:off x="76200" y="178350"/>
            <a:ext cx="1600200" cy="487200"/>
          </a:xfrm>
          <a:prstGeom prst="rect">
            <a:avLst/>
          </a:prstGeom>
          <a:noFill/>
          <a:ln>
            <a:noFill/>
          </a:ln>
        </p:spPr>
        <p:txBody>
          <a:bodyPr anchorCtr="1" anchor="t" bIns="45700" lIns="91425" rIns="91425" tIns="45700">
            <a:noAutofit/>
          </a:bodyPr>
          <a:lstStyle/>
          <a:p>
            <a:pPr indent="0" lvl="0" marL="0" marR="0" rtl="0" algn="ctr">
              <a:lnSpc>
                <a:spcPct val="100000"/>
              </a:lnSpc>
              <a:spcBef>
                <a:spcPts val="0"/>
              </a:spcBef>
              <a:spcAft>
                <a:spcPts val="0"/>
              </a:spcAft>
              <a:buClr>
                <a:srgbClr val="FFFFFF"/>
              </a:buClr>
              <a:buSzPct val="25000"/>
              <a:buFont typeface="Arial"/>
              <a:buNone/>
            </a:pPr>
            <a:r>
              <a:rPr b="0" i="0" lang="es" sz="1800" u="none" cap="none" strike="noStrike">
                <a:solidFill>
                  <a:srgbClr val="FFFFFF"/>
                </a:solidFill>
                <a:latin typeface="Arial"/>
                <a:ea typeface="Arial"/>
                <a:cs typeface="Arial"/>
                <a:sym typeface="Arial"/>
              </a:rPr>
              <a:t>www.bsc.es</a:t>
            </a:r>
          </a:p>
        </p:txBody>
      </p:sp>
      <p:pic>
        <p:nvPicPr>
          <p:cNvPr descr="C:\Users\lbermude\Documents\Laura\PWP BSC\img_ok\logo.png" id="53" name="Shape 53"/>
          <p:cNvPicPr preferRelativeResize="0"/>
          <p:nvPr/>
        </p:nvPicPr>
        <p:blipFill rotWithShape="1">
          <a:blip r:embed="rId2">
            <a:alphaModFix/>
          </a:blip>
          <a:srcRect b="0" l="0" r="0" t="0"/>
          <a:stretch/>
        </p:blipFill>
        <p:spPr>
          <a:xfrm>
            <a:off x="2209800" y="811110"/>
            <a:ext cx="4603800" cy="1349400"/>
          </a:xfrm>
          <a:prstGeom prst="rect">
            <a:avLst/>
          </a:prstGeom>
          <a:noFill/>
          <a:ln>
            <a:noFill/>
          </a:ln>
        </p:spPr>
      </p:pic>
      <p:pic>
        <p:nvPicPr>
          <p:cNvPr id="54" name="Shape 54"/>
          <p:cNvPicPr preferRelativeResize="0"/>
          <p:nvPr/>
        </p:nvPicPr>
        <p:blipFill rotWithShape="1">
          <a:blip r:embed="rId3">
            <a:alphaModFix/>
          </a:blip>
          <a:srcRect b="0" l="0" r="0" t="0"/>
          <a:stretch/>
        </p:blipFill>
        <p:spPr>
          <a:xfrm>
            <a:off x="5838825" y="1001869"/>
            <a:ext cx="1012800" cy="514800"/>
          </a:xfrm>
          <a:prstGeom prst="rect">
            <a:avLst/>
          </a:prstGeom>
          <a:noFill/>
          <a:ln>
            <a:noFill/>
          </a:ln>
        </p:spPr>
      </p:pic>
      <p:pic>
        <p:nvPicPr>
          <p:cNvPr id="55" name="Shape 55"/>
          <p:cNvPicPr preferRelativeResize="0"/>
          <p:nvPr/>
        </p:nvPicPr>
        <p:blipFill rotWithShape="1">
          <a:blip r:embed="rId4">
            <a:alphaModFix/>
          </a:blip>
          <a:srcRect b="0" l="0" r="0" t="0"/>
          <a:stretch/>
        </p:blipFill>
        <p:spPr>
          <a:xfrm>
            <a:off x="5538787" y="6239197"/>
            <a:ext cx="425400" cy="323999"/>
          </a:xfrm>
          <a:prstGeom prst="rect">
            <a:avLst/>
          </a:prstGeom>
          <a:noFill/>
          <a:ln>
            <a:noFill/>
          </a:ln>
        </p:spPr>
      </p:pic>
      <p:pic>
        <p:nvPicPr>
          <p:cNvPr id="56" name="Shape 56"/>
          <p:cNvPicPr preferRelativeResize="0"/>
          <p:nvPr/>
        </p:nvPicPr>
        <p:blipFill rotWithShape="1">
          <a:blip r:embed="rId5">
            <a:alphaModFix/>
          </a:blip>
          <a:srcRect b="0" l="0" r="0" t="0"/>
          <a:stretch/>
        </p:blipFill>
        <p:spPr>
          <a:xfrm>
            <a:off x="6227762" y="6242299"/>
            <a:ext cx="393600" cy="325500"/>
          </a:xfrm>
          <a:prstGeom prst="rect">
            <a:avLst/>
          </a:prstGeom>
          <a:noFill/>
          <a:ln>
            <a:noFill/>
          </a:ln>
        </p:spPr>
      </p:pic>
      <p:pic>
        <p:nvPicPr>
          <p:cNvPr id="57" name="Shape 57"/>
          <p:cNvPicPr preferRelativeResize="0"/>
          <p:nvPr/>
        </p:nvPicPr>
        <p:blipFill rotWithShape="1">
          <a:blip r:embed="rId6">
            <a:alphaModFix/>
          </a:blip>
          <a:srcRect b="0" l="0" r="0" t="0"/>
          <a:stretch/>
        </p:blipFill>
        <p:spPr>
          <a:xfrm>
            <a:off x="6878636" y="6239197"/>
            <a:ext cx="447600" cy="323999"/>
          </a:xfrm>
          <a:prstGeom prst="rect">
            <a:avLst/>
          </a:prstGeom>
          <a:noFill/>
          <a:ln>
            <a:noFill/>
          </a:ln>
        </p:spPr>
      </p:pic>
      <p:pic>
        <p:nvPicPr>
          <p:cNvPr id="58" name="Shape 58"/>
          <p:cNvPicPr preferRelativeResize="0"/>
          <p:nvPr/>
        </p:nvPicPr>
        <p:blipFill rotWithShape="1">
          <a:blip r:embed="rId7">
            <a:alphaModFix/>
          </a:blip>
          <a:srcRect b="0" l="0" r="0" t="0"/>
          <a:stretch/>
        </p:blipFill>
        <p:spPr>
          <a:xfrm>
            <a:off x="7480300" y="6239197"/>
            <a:ext cx="763500" cy="323999"/>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59" r:id="rId8"/>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p:titleStyle>
    <p:body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rgbClr val="FFFFFF"/>
        </a:solidFill>
      </p:bgPr>
    </p:bg>
    <p:spTree>
      <p:nvGrpSpPr>
        <p:cNvPr id="60" name="Shape 60"/>
        <p:cNvGrpSpPr/>
        <p:nvPr/>
      </p:nvGrpSpPr>
      <p:grpSpPr>
        <a:xfrm>
          <a:off x="0" y="0"/>
          <a:ext cx="0" cy="0"/>
          <a:chOff x="0" y="0"/>
          <a:chExt cx="0" cy="0"/>
        </a:xfrm>
      </p:grpSpPr>
      <p:pic>
        <p:nvPicPr>
          <p:cNvPr id="61" name="Shape 61"/>
          <p:cNvPicPr preferRelativeResize="0"/>
          <p:nvPr/>
        </p:nvPicPr>
        <p:blipFill rotWithShape="1">
          <a:blip r:embed="rId1">
            <a:alphaModFix/>
          </a:blip>
          <a:srcRect b="0" l="0" r="0" t="0"/>
          <a:stretch/>
        </p:blipFill>
        <p:spPr>
          <a:xfrm>
            <a:off x="1587" y="0"/>
            <a:ext cx="9140700" cy="6858000"/>
          </a:xfrm>
          <a:prstGeom prst="rect">
            <a:avLst/>
          </a:prstGeom>
          <a:noFill/>
          <a:ln>
            <a:noFill/>
          </a:ln>
        </p:spPr>
      </p:pic>
      <p:sp>
        <p:nvSpPr>
          <p:cNvPr id="62" name="Shape 62"/>
          <p:cNvSpPr txBox="1"/>
          <p:nvPr/>
        </p:nvSpPr>
        <p:spPr>
          <a:xfrm>
            <a:off x="76200" y="178350"/>
            <a:ext cx="1600200" cy="487200"/>
          </a:xfrm>
          <a:prstGeom prst="rect">
            <a:avLst/>
          </a:prstGeom>
          <a:noFill/>
          <a:ln>
            <a:noFill/>
          </a:ln>
        </p:spPr>
        <p:txBody>
          <a:bodyPr anchorCtr="1" anchor="t" bIns="45700" lIns="91425" rIns="91425" tIns="45700">
            <a:noAutofit/>
          </a:bodyPr>
          <a:lstStyle/>
          <a:p>
            <a:pPr indent="0" lvl="0" marL="0" marR="0" rtl="0" algn="ctr">
              <a:lnSpc>
                <a:spcPct val="100000"/>
              </a:lnSpc>
              <a:spcBef>
                <a:spcPts val="0"/>
              </a:spcBef>
              <a:spcAft>
                <a:spcPts val="0"/>
              </a:spcAft>
              <a:buClr>
                <a:srgbClr val="FFFFFF"/>
              </a:buClr>
              <a:buSzPct val="25000"/>
              <a:buFont typeface="Arial"/>
              <a:buNone/>
            </a:pPr>
            <a:r>
              <a:rPr b="0" i="0" lang="es" sz="1800" u="none" cap="none" strike="noStrike">
                <a:solidFill>
                  <a:srgbClr val="FFFFFF"/>
                </a:solidFill>
                <a:latin typeface="Arial"/>
                <a:ea typeface="Arial"/>
                <a:cs typeface="Arial"/>
                <a:sym typeface="Arial"/>
              </a:rPr>
              <a:t>www.bsc.es</a:t>
            </a:r>
          </a:p>
        </p:txBody>
      </p:sp>
      <p:pic>
        <p:nvPicPr>
          <p:cNvPr descr="C:\Users\lbermude\Documents\Laura\PWP BSC\img_ok\logo.png" id="63" name="Shape 63"/>
          <p:cNvPicPr preferRelativeResize="0"/>
          <p:nvPr/>
        </p:nvPicPr>
        <p:blipFill rotWithShape="1">
          <a:blip r:embed="rId2">
            <a:alphaModFix/>
          </a:blip>
          <a:srcRect b="0" l="0" r="0" t="0"/>
          <a:stretch/>
        </p:blipFill>
        <p:spPr>
          <a:xfrm>
            <a:off x="2843211" y="1969620"/>
            <a:ext cx="3306900" cy="969300"/>
          </a:xfrm>
          <a:prstGeom prst="rect">
            <a:avLst/>
          </a:prstGeom>
          <a:noFill/>
          <a:ln>
            <a:noFill/>
          </a:ln>
        </p:spPr>
      </p:pic>
      <p:pic>
        <p:nvPicPr>
          <p:cNvPr id="64" name="Shape 64"/>
          <p:cNvPicPr preferRelativeResize="0"/>
          <p:nvPr/>
        </p:nvPicPr>
        <p:blipFill rotWithShape="1">
          <a:blip r:embed="rId3">
            <a:alphaModFix/>
          </a:blip>
          <a:srcRect b="0" l="0" r="0" t="0"/>
          <a:stretch/>
        </p:blipFill>
        <p:spPr>
          <a:xfrm>
            <a:off x="5435600" y="1960314"/>
            <a:ext cx="830400" cy="421800"/>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60" r:id="rId4"/>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p:titleStyle>
    <p:body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rgbClr val="FFFFFF"/>
        </a:solidFill>
      </p:bgPr>
    </p:bg>
    <p:spTree>
      <p:nvGrpSpPr>
        <p:cNvPr id="66" name="Shape 66"/>
        <p:cNvGrpSpPr/>
        <p:nvPr/>
      </p:nvGrpSpPr>
      <p:grpSpPr>
        <a:xfrm>
          <a:off x="0" y="0"/>
          <a:ext cx="0" cy="0"/>
          <a:chOff x="0" y="0"/>
          <a:chExt cx="0" cy="0"/>
        </a:xfrm>
      </p:grpSpPr>
      <p:pic>
        <p:nvPicPr>
          <p:cNvPr descr="D:\OLD\MisDocumentos\JASMINA\BSC-Corporative Design\BSC Template\cabecera2012-1600px.jpg" id="67" name="Shape 67"/>
          <p:cNvPicPr preferRelativeResize="0"/>
          <p:nvPr/>
        </p:nvPicPr>
        <p:blipFill rotWithShape="1">
          <a:blip r:embed="rId1">
            <a:alphaModFix/>
          </a:blip>
          <a:srcRect b="0" l="0" r="0" t="0"/>
          <a:stretch/>
        </p:blipFill>
        <p:spPr>
          <a:xfrm>
            <a:off x="-38100" y="0"/>
            <a:ext cx="9290100" cy="822000"/>
          </a:xfrm>
          <a:prstGeom prst="rect">
            <a:avLst/>
          </a:prstGeom>
          <a:noFill/>
          <a:ln>
            <a:noFill/>
          </a:ln>
        </p:spPr>
      </p:pic>
      <p:sp>
        <p:nvSpPr>
          <p:cNvPr id="68" name="Shape 68"/>
          <p:cNvSpPr txBox="1"/>
          <p:nvPr/>
        </p:nvSpPr>
        <p:spPr>
          <a:xfrm>
            <a:off x="8458200" y="6355514"/>
            <a:ext cx="533400" cy="502500"/>
          </a:xfrm>
          <a:prstGeom prst="rect">
            <a:avLst/>
          </a:prstGeom>
          <a:noFill/>
          <a:ln>
            <a:noFill/>
          </a:ln>
        </p:spPr>
        <p:txBody>
          <a:bodyPr anchorCtr="0" anchor="ctr" bIns="45700" lIns="91425" rIns="91425" tIns="45700">
            <a:noAutofit/>
          </a:bodyPr>
          <a:lstStyle/>
          <a:p>
            <a:pPr indent="0" lvl="0" marL="0" marR="0" rtl="0" algn="r">
              <a:lnSpc>
                <a:spcPct val="100000"/>
              </a:lnSpc>
              <a:spcBef>
                <a:spcPts val="0"/>
              </a:spcBef>
              <a:spcAft>
                <a:spcPts val="0"/>
              </a:spcAft>
              <a:buClr>
                <a:srgbClr val="23589C"/>
              </a:buClr>
              <a:buSzPct val="25000"/>
              <a:buFont typeface="Arial"/>
              <a:buNone/>
            </a:pPr>
            <a:fld id="{00000000-1234-1234-1234-123412341234}" type="slidenum">
              <a:rPr b="0" i="0" lang="es" sz="1000" u="none" cap="none" strike="noStrike">
                <a:solidFill>
                  <a:srgbClr val="23589C"/>
                </a:solidFill>
                <a:latin typeface="Arial"/>
                <a:ea typeface="Arial"/>
                <a:cs typeface="Arial"/>
                <a:sym typeface="Arial"/>
              </a:rPr>
              <a:t>‹#›</a:t>
            </a:fld>
          </a:p>
        </p:txBody>
      </p:sp>
      <p:pic>
        <p:nvPicPr>
          <p:cNvPr descr="C:\Users\lbermude\Documents\Laura\PWP BSC\img_ok\logo.png" id="69" name="Shape 69"/>
          <p:cNvPicPr preferRelativeResize="0"/>
          <p:nvPr/>
        </p:nvPicPr>
        <p:blipFill rotWithShape="1">
          <a:blip r:embed="rId2">
            <a:alphaModFix/>
          </a:blip>
          <a:srcRect b="0" l="0" r="0" t="0"/>
          <a:stretch/>
        </p:blipFill>
        <p:spPr>
          <a:xfrm>
            <a:off x="6732586" y="141129"/>
            <a:ext cx="1936800" cy="567600"/>
          </a:xfrm>
          <a:prstGeom prst="rect">
            <a:avLst/>
          </a:prstGeom>
          <a:noFill/>
          <a:ln>
            <a:noFill/>
          </a:ln>
        </p:spPr>
      </p:pic>
      <p:pic>
        <p:nvPicPr>
          <p:cNvPr id="70" name="Shape 70"/>
          <p:cNvPicPr preferRelativeResize="0"/>
          <p:nvPr/>
        </p:nvPicPr>
        <p:blipFill rotWithShape="1">
          <a:blip r:embed="rId3">
            <a:alphaModFix/>
          </a:blip>
          <a:srcRect b="0" l="0" r="0" t="0"/>
          <a:stretch/>
        </p:blipFill>
        <p:spPr>
          <a:xfrm>
            <a:off x="8245475" y="122519"/>
            <a:ext cx="574800" cy="293100"/>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61" r:id="rId4"/>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p:titleStyle>
    <p:body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xml"/><Relationship Id="rId3" Type="http://schemas.openxmlformats.org/officeDocument/2006/relationships/hyperlink" Target="mailto:s2dverification@bsc.es" TargetMode="External"/><Relationship Id="rId4" Type="http://schemas.openxmlformats.org/officeDocument/2006/relationships/hyperlink" Target="https://earth.bsc.es/wiki/doku.php?id=tools:s2dverification" TargetMode="Externa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6.xml"/><Relationship Id="rId3" Type="http://schemas.openxmlformats.org/officeDocument/2006/relationships/image" Target="../media/image1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7.xml"/><Relationship Id="rId3" Type="http://schemas.openxmlformats.org/officeDocument/2006/relationships/image" Target="../media/image12.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8.xml"/><Relationship Id="rId3" Type="http://schemas.openxmlformats.org/officeDocument/2006/relationships/image" Target="../media/image13.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rgbClr val="FFFFFF"/>
        </a:solidFill>
      </p:bgPr>
    </p:bg>
    <p:spTree>
      <p:nvGrpSpPr>
        <p:cNvPr id="77" name="Shape 77"/>
        <p:cNvGrpSpPr/>
        <p:nvPr/>
      </p:nvGrpSpPr>
      <p:grpSpPr>
        <a:xfrm>
          <a:off x="0" y="0"/>
          <a:ext cx="0" cy="0"/>
          <a:chOff x="0" y="0"/>
          <a:chExt cx="0" cy="0"/>
        </a:xfrm>
      </p:grpSpPr>
      <p:sp>
        <p:nvSpPr>
          <p:cNvPr id="78" name="Shape 78"/>
          <p:cNvSpPr txBox="1"/>
          <p:nvPr/>
        </p:nvSpPr>
        <p:spPr>
          <a:xfrm>
            <a:off x="6548437" y="192309"/>
            <a:ext cx="2447999" cy="406199"/>
          </a:xfrm>
          <a:prstGeom prst="rect">
            <a:avLst/>
          </a:prstGeom>
          <a:noFill/>
          <a:ln>
            <a:noFill/>
          </a:ln>
        </p:spPr>
        <p:txBody>
          <a:bodyPr anchorCtr="0" anchor="t" bIns="45700" lIns="91425" rIns="91425" tIns="45700">
            <a:noAutofit/>
          </a:bodyPr>
          <a:lstStyle/>
          <a:p>
            <a:pPr indent="0" lvl="0" marL="0" marR="0" rtl="0" algn="r">
              <a:lnSpc>
                <a:spcPct val="100000"/>
              </a:lnSpc>
              <a:spcBef>
                <a:spcPts val="0"/>
              </a:spcBef>
              <a:spcAft>
                <a:spcPts val="0"/>
              </a:spcAft>
              <a:buClr>
                <a:srgbClr val="FFFFFF"/>
              </a:buClr>
              <a:buSzPct val="25000"/>
              <a:buFont typeface="Calibri"/>
              <a:buNone/>
            </a:pPr>
            <a:r>
              <a:rPr b="0" i="0" lang="es" sz="1400" u="none" cap="none" strike="noStrike">
                <a:solidFill>
                  <a:srgbClr val="FFFFFF"/>
                </a:solidFill>
                <a:latin typeface="Calibri"/>
                <a:ea typeface="Calibri"/>
                <a:cs typeface="Calibri"/>
                <a:sym typeface="Calibri"/>
              </a:rPr>
              <a:t>Barcelona, </a:t>
            </a:r>
            <a:r>
              <a:rPr lang="es">
                <a:solidFill>
                  <a:srgbClr val="FFFFFF"/>
                </a:solidFill>
                <a:latin typeface="Calibri"/>
                <a:ea typeface="Calibri"/>
                <a:cs typeface="Calibri"/>
                <a:sym typeface="Calibri"/>
              </a:rPr>
              <a:t>20</a:t>
            </a:r>
            <a:r>
              <a:rPr lang="es">
                <a:solidFill>
                  <a:srgbClr val="FFFFFF"/>
                </a:solidFill>
                <a:latin typeface="Calibri"/>
                <a:ea typeface="Calibri"/>
                <a:cs typeface="Calibri"/>
                <a:sym typeface="Calibri"/>
              </a:rPr>
              <a:t>/02/2017</a:t>
            </a:r>
          </a:p>
        </p:txBody>
      </p:sp>
      <p:sp>
        <p:nvSpPr>
          <p:cNvPr id="79" name="Shape 79"/>
          <p:cNvSpPr txBox="1"/>
          <p:nvPr/>
        </p:nvSpPr>
        <p:spPr>
          <a:xfrm>
            <a:off x="685800" y="2130911"/>
            <a:ext cx="7772400" cy="1470000"/>
          </a:xfrm>
          <a:prstGeom prst="rect">
            <a:avLst/>
          </a:prstGeom>
          <a:noFill/>
          <a:ln>
            <a:noFill/>
          </a:ln>
        </p:spPr>
        <p:txBody>
          <a:bodyPr anchorCtr="1" anchor="ctr" bIns="45700" lIns="91425" rIns="91425" tIns="45700">
            <a:noAutofit/>
          </a:bodyPr>
          <a:lstStyle/>
          <a:p>
            <a:pPr indent="0" lvl="0" marL="0" marR="0" rtl="0" algn="ctr">
              <a:lnSpc>
                <a:spcPct val="100000"/>
              </a:lnSpc>
              <a:spcBef>
                <a:spcPts val="0"/>
              </a:spcBef>
              <a:spcAft>
                <a:spcPts val="0"/>
              </a:spcAft>
              <a:buClr>
                <a:srgbClr val="FFFFFF"/>
              </a:buClr>
              <a:buSzPct val="25000"/>
              <a:buFont typeface="Arial"/>
              <a:buNone/>
            </a:pPr>
            <a:r>
              <a:rPr b="1" lang="es" sz="3200">
                <a:solidFill>
                  <a:srgbClr val="FFFFFF"/>
                </a:solidFill>
              </a:rPr>
              <a:t>s2dverification update meeting</a:t>
            </a:r>
          </a:p>
        </p:txBody>
      </p:sp>
      <p:sp>
        <p:nvSpPr>
          <p:cNvPr id="80" name="Shape 80"/>
          <p:cNvSpPr txBox="1"/>
          <p:nvPr/>
        </p:nvSpPr>
        <p:spPr>
          <a:xfrm>
            <a:off x="1371600" y="3098765"/>
            <a:ext cx="6400800" cy="645000"/>
          </a:xfrm>
          <a:prstGeom prst="rect">
            <a:avLst/>
          </a:prstGeom>
          <a:noFill/>
          <a:ln>
            <a:noFill/>
          </a:ln>
        </p:spPr>
        <p:txBody>
          <a:bodyPr anchorCtr="1" anchor="t" bIns="45700" lIns="91425" rIns="91425" tIns="45700">
            <a:noAutofit/>
          </a:bodyPr>
          <a:lstStyle/>
          <a:p>
            <a:pPr indent="0" lvl="0" marL="0" marR="0" rtl="0" algn="ctr">
              <a:lnSpc>
                <a:spcPct val="100000"/>
              </a:lnSpc>
              <a:spcBef>
                <a:spcPts val="0"/>
              </a:spcBef>
              <a:spcAft>
                <a:spcPts val="0"/>
              </a:spcAft>
              <a:buClr>
                <a:srgbClr val="FFFFFF"/>
              </a:buClr>
              <a:buSzPct val="25000"/>
              <a:buFont typeface="Arial"/>
              <a:buNone/>
            </a:pPr>
            <a:r>
              <a:rPr lang="es" sz="2400">
                <a:solidFill>
                  <a:srgbClr val="FFFFFF"/>
                </a:solidFill>
              </a:rPr>
              <a:t>20/02/2017</a:t>
            </a:r>
          </a:p>
          <a:p>
            <a:pPr indent="0" lvl="0" marL="0" marR="0" rtl="0" algn="ctr">
              <a:lnSpc>
                <a:spcPct val="100000"/>
              </a:lnSpc>
              <a:spcBef>
                <a:spcPts val="0"/>
              </a:spcBef>
              <a:spcAft>
                <a:spcPts val="0"/>
              </a:spcAft>
              <a:buClr>
                <a:srgbClr val="FFFFFF"/>
              </a:buClr>
              <a:buFont typeface="Arial"/>
              <a:buNone/>
            </a:pPr>
            <a:r>
              <a:t/>
            </a:r>
            <a:endParaRPr sz="2400">
              <a:solidFill>
                <a:srgbClr val="FFFFFF"/>
              </a:solidFill>
            </a:endParaRPr>
          </a:p>
          <a:p>
            <a:pPr indent="0" lvl="0" marL="0" marR="0" rtl="0" algn="ctr">
              <a:lnSpc>
                <a:spcPct val="100000"/>
              </a:lnSpc>
              <a:spcBef>
                <a:spcPts val="0"/>
              </a:spcBef>
              <a:spcAft>
                <a:spcPts val="0"/>
              </a:spcAft>
              <a:buClr>
                <a:srgbClr val="FFFFFF"/>
              </a:buClr>
              <a:buSzPct val="25000"/>
              <a:buFont typeface="Arial"/>
              <a:buNone/>
            </a:pPr>
            <a:r>
              <a:rPr lang="es" sz="2000">
                <a:solidFill>
                  <a:srgbClr val="FFFFFF"/>
                </a:solidFill>
              </a:rPr>
              <a:t>Mailing list:</a:t>
            </a:r>
          </a:p>
          <a:p>
            <a:pPr indent="0" lvl="0" marL="0" marR="0" rtl="0" algn="ctr">
              <a:lnSpc>
                <a:spcPct val="100000"/>
              </a:lnSpc>
              <a:spcBef>
                <a:spcPts val="0"/>
              </a:spcBef>
              <a:spcAft>
                <a:spcPts val="0"/>
              </a:spcAft>
              <a:buClr>
                <a:srgbClr val="FFFFFF"/>
              </a:buClr>
              <a:buSzPct val="25000"/>
              <a:buFont typeface="Arial"/>
              <a:buNone/>
            </a:pPr>
            <a:r>
              <a:rPr lang="es" sz="1900" u="sng">
                <a:solidFill>
                  <a:schemeClr val="hlink"/>
                </a:solidFill>
                <a:hlinkClick r:id="rId3"/>
              </a:rPr>
              <a:t>s2dverification@bsc.es</a:t>
            </a:r>
          </a:p>
          <a:p>
            <a:pPr indent="0" lvl="0" marL="0" marR="0" rtl="0" algn="ctr">
              <a:lnSpc>
                <a:spcPct val="100000"/>
              </a:lnSpc>
              <a:spcBef>
                <a:spcPts val="0"/>
              </a:spcBef>
              <a:spcAft>
                <a:spcPts val="0"/>
              </a:spcAft>
              <a:buClr>
                <a:srgbClr val="FFFFFF"/>
              </a:buClr>
              <a:buFont typeface="Arial"/>
              <a:buNone/>
            </a:pPr>
            <a:r>
              <a:t/>
            </a:r>
            <a:endParaRPr sz="2400">
              <a:solidFill>
                <a:srgbClr val="FFFFFF"/>
              </a:solidFill>
            </a:endParaRPr>
          </a:p>
          <a:p>
            <a:pPr indent="0" lvl="0" marL="0" marR="0" rtl="0" algn="ctr">
              <a:lnSpc>
                <a:spcPct val="100000"/>
              </a:lnSpc>
              <a:spcBef>
                <a:spcPts val="0"/>
              </a:spcBef>
              <a:spcAft>
                <a:spcPts val="0"/>
              </a:spcAft>
              <a:buClr>
                <a:srgbClr val="FFFFFF"/>
              </a:buClr>
              <a:buSzPct val="25000"/>
              <a:buFont typeface="Arial"/>
              <a:buNone/>
            </a:pPr>
            <a:r>
              <a:rPr lang="es" sz="2000">
                <a:solidFill>
                  <a:srgbClr val="FFFFFF"/>
                </a:solidFill>
              </a:rPr>
              <a:t>Wiki:</a:t>
            </a:r>
          </a:p>
          <a:p>
            <a:pPr indent="0" lvl="0" marL="0" marR="0" rtl="0" algn="ctr">
              <a:lnSpc>
                <a:spcPct val="100000"/>
              </a:lnSpc>
              <a:spcBef>
                <a:spcPts val="0"/>
              </a:spcBef>
              <a:spcAft>
                <a:spcPts val="0"/>
              </a:spcAft>
              <a:buClr>
                <a:srgbClr val="FFFFFF"/>
              </a:buClr>
              <a:buSzPct val="25000"/>
              <a:buFont typeface="Arial"/>
              <a:buNone/>
            </a:pPr>
            <a:r>
              <a:rPr lang="es" sz="1900" u="sng">
                <a:solidFill>
                  <a:schemeClr val="hlink"/>
                </a:solidFill>
                <a:hlinkClick r:id="rId4"/>
              </a:rPr>
              <a:t>https://earth.bsc.es/wiki/doku.php?id=tools:s2dverification</a:t>
            </a:r>
          </a:p>
          <a:p>
            <a:pPr indent="0" lvl="0" marL="0" marR="0" rtl="0" algn="ctr">
              <a:lnSpc>
                <a:spcPct val="100000"/>
              </a:lnSpc>
              <a:spcBef>
                <a:spcPts val="0"/>
              </a:spcBef>
              <a:spcAft>
                <a:spcPts val="0"/>
              </a:spcAft>
              <a:buClr>
                <a:srgbClr val="FFFFFF"/>
              </a:buClr>
              <a:buFont typeface="Arial"/>
              <a:buNone/>
            </a:pPr>
            <a:r>
              <a:t/>
            </a:r>
            <a:endParaRPr sz="2400">
              <a:solidFill>
                <a:srgbClr val="FFFFFF"/>
              </a:solidFill>
            </a:endParaRPr>
          </a:p>
        </p:txBody>
      </p:sp>
      <p:sp>
        <p:nvSpPr>
          <p:cNvPr id="81" name="Shape 81"/>
          <p:cNvSpPr txBox="1"/>
          <p:nvPr/>
        </p:nvSpPr>
        <p:spPr>
          <a:xfrm>
            <a:off x="1350962" y="4647992"/>
            <a:ext cx="6480300" cy="488700"/>
          </a:xfrm>
          <a:prstGeom prst="rect">
            <a:avLst/>
          </a:prstGeom>
          <a:noFill/>
          <a:ln>
            <a:noFill/>
          </a:ln>
        </p:spPr>
        <p:txBody>
          <a:bodyPr anchorCtr="1" anchor="t" bIns="45700" lIns="91425" rIns="91425" tIns="45700">
            <a:noAutofit/>
          </a:bodyPr>
          <a:lstStyle/>
          <a:p>
            <a:pPr indent="0" lvl="0" marL="0" marR="0" rtl="0" algn="ctr">
              <a:lnSpc>
                <a:spcPct val="100000"/>
              </a:lnSpc>
              <a:spcBef>
                <a:spcPts val="0"/>
              </a:spcBef>
              <a:spcAft>
                <a:spcPts val="0"/>
              </a:spcAft>
              <a:buClr>
                <a:srgbClr val="FFFFFF"/>
              </a:buClr>
              <a:buFont typeface="Arial"/>
              <a:buNone/>
            </a:pPr>
            <a:r>
              <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47" name="Shape 147"/>
        <p:cNvGrpSpPr/>
        <p:nvPr/>
      </p:nvGrpSpPr>
      <p:grpSpPr>
        <a:xfrm>
          <a:off x="0" y="0"/>
          <a:ext cx="0" cy="0"/>
          <a:chOff x="0" y="0"/>
          <a:chExt cx="0" cy="0"/>
        </a:xfrm>
      </p:grpSpPr>
      <p:sp>
        <p:nvSpPr>
          <p:cNvPr id="148" name="Shape 148"/>
          <p:cNvSpPr txBox="1"/>
          <p:nvPr>
            <p:ph type="title"/>
          </p:nvPr>
        </p:nvSpPr>
        <p:spPr>
          <a:xfrm>
            <a:off x="396875" y="141129"/>
            <a:ext cx="6191400" cy="680699"/>
          </a:xfrm>
          <a:prstGeom prst="rect">
            <a:avLst/>
          </a:prstGeom>
          <a:noFill/>
          <a:ln>
            <a:noFill/>
          </a:ln>
        </p:spPr>
        <p:txBody>
          <a:bodyPr anchorCtr="0" anchor="t" bIns="45700" lIns="91425" rIns="91425" tIns="45700">
            <a:noAutofit/>
          </a:bodyPr>
          <a:lstStyle/>
          <a:p>
            <a:pPr indent="0" lvl="0" marL="0" marR="0" rtl="0" algn="l">
              <a:spcBef>
                <a:spcPts val="0"/>
              </a:spcBef>
              <a:spcAft>
                <a:spcPts val="0"/>
              </a:spcAft>
              <a:buSzPct val="25000"/>
              <a:buNone/>
            </a:pPr>
            <a:r>
              <a:rPr lang="es"/>
              <a:t>Other issues</a:t>
            </a:r>
          </a:p>
        </p:txBody>
      </p:sp>
      <p:sp>
        <p:nvSpPr>
          <p:cNvPr id="149" name="Shape 149"/>
          <p:cNvSpPr txBox="1"/>
          <p:nvPr>
            <p:ph idx="1" type="body"/>
          </p:nvPr>
        </p:nvSpPr>
        <p:spPr>
          <a:xfrm>
            <a:off x="395287" y="963097"/>
            <a:ext cx="8329500" cy="53925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a:p>
          <a:p>
            <a:pPr indent="-342900" lvl="0" marL="342900" marR="0" rtl="0" algn="l">
              <a:lnSpc>
                <a:spcPct val="100000"/>
              </a:lnSpc>
              <a:spcBef>
                <a:spcPts val="0"/>
              </a:spcBef>
              <a:spcAft>
                <a:spcPts val="0"/>
              </a:spcAft>
              <a:buClr>
                <a:schemeClr val="dk1"/>
              </a:buClr>
              <a:buSzPct val="100000"/>
              <a:buFont typeface="Arial"/>
            </a:pPr>
            <a:r>
              <a:rPr lang="es"/>
              <a:t>How to modify s2dverification functions</a:t>
            </a:r>
          </a:p>
          <a:p>
            <a:pPr lvl="1" marR="0" rtl="0" algn="l">
              <a:lnSpc>
                <a:spcPct val="100000"/>
              </a:lnSpc>
              <a:spcBef>
                <a:spcPts val="0"/>
              </a:spcBef>
              <a:spcAft>
                <a:spcPts val="0"/>
              </a:spcAft>
              <a:buClr>
                <a:schemeClr val="dk1"/>
              </a:buClr>
              <a:buSzPct val="100000"/>
              <a:buFont typeface="Arial"/>
            </a:pPr>
            <a:r>
              <a:rPr lang="es"/>
              <a:t>Sometimes if you copy and modify the code of a s2dv function it stops working</a:t>
            </a:r>
          </a:p>
          <a:p>
            <a:pPr lvl="1" marR="0" rtl="0" algn="l">
              <a:lnSpc>
                <a:spcPct val="100000"/>
              </a:lnSpc>
              <a:spcBef>
                <a:spcPts val="0"/>
              </a:spcBef>
              <a:spcAft>
                <a:spcPts val="0"/>
              </a:spcAft>
              <a:buClr>
                <a:schemeClr val="dk1"/>
              </a:buClr>
              <a:buSzPct val="100000"/>
              <a:buFont typeface="Arial"/>
            </a:pPr>
            <a:r>
              <a:rPr lang="es"/>
              <a:t>It is because some s2dv functions depend on ‘internal’ s2dv functions</a:t>
            </a:r>
          </a:p>
          <a:p>
            <a:pPr lvl="1" marR="0" rtl="0" algn="l">
              <a:lnSpc>
                <a:spcPct val="100000"/>
              </a:lnSpc>
              <a:spcBef>
                <a:spcPts val="0"/>
              </a:spcBef>
              <a:spcAft>
                <a:spcPts val="0"/>
              </a:spcAft>
              <a:buClr>
                <a:schemeClr val="dk1"/>
              </a:buClr>
              <a:buSzPct val="100000"/>
              <a:buFont typeface="Arial"/>
            </a:pPr>
            <a:r>
              <a:rPr lang="es"/>
              <a:t>It can be fixed by loading the Utils.R file in your new code:</a:t>
            </a:r>
          </a:p>
          <a:p>
            <a:pPr indent="0" lvl="0" marL="457200" marR="0" rtl="0" algn="l">
              <a:lnSpc>
                <a:spcPct val="100000"/>
              </a:lnSpc>
              <a:spcBef>
                <a:spcPts val="0"/>
              </a:spcBef>
              <a:spcAft>
                <a:spcPts val="0"/>
              </a:spcAft>
              <a:buNone/>
            </a:pPr>
            <a:r>
              <a:t/>
            </a:r>
            <a:endParaRPr/>
          </a:p>
          <a:p>
            <a:pPr indent="0" lvl="0" marL="0" marR="0" rtl="0" algn="l">
              <a:lnSpc>
                <a:spcPct val="100000"/>
              </a:lnSpc>
              <a:spcBef>
                <a:spcPts val="0"/>
              </a:spcBef>
              <a:spcAft>
                <a:spcPts val="0"/>
              </a:spcAft>
              <a:buNone/>
            </a:pPr>
            <a:r>
              <a:t/>
            </a:r>
            <a:endParaRPr/>
          </a:p>
          <a:p>
            <a:pPr indent="0" lvl="0" marL="457200" marR="0" rtl="0" algn="l">
              <a:lnSpc>
                <a:spcPct val="100000"/>
              </a:lnSpc>
              <a:spcBef>
                <a:spcPts val="0"/>
              </a:spcBef>
              <a:spcAft>
                <a:spcPts val="0"/>
              </a:spcAft>
              <a:buNone/>
            </a:pPr>
            <a:r>
              <a:t/>
            </a:r>
            <a:endParaRPr/>
          </a:p>
          <a:p>
            <a:pPr indent="0" lvl="0" marL="457200" marR="0" rtl="0" algn="l">
              <a:lnSpc>
                <a:spcPct val="100000"/>
              </a:lnSpc>
              <a:spcBef>
                <a:spcPts val="0"/>
              </a:spcBef>
              <a:spcAft>
                <a:spcPts val="0"/>
              </a:spcAft>
              <a:buNone/>
            </a:pPr>
            <a:r>
              <a:t/>
            </a:r>
            <a:endParaRPr/>
          </a:p>
          <a:p>
            <a:pPr indent="0" lvl="0" marL="457200" marR="0" rtl="0" algn="l">
              <a:lnSpc>
                <a:spcPct val="100000"/>
              </a:lnSpc>
              <a:spcBef>
                <a:spcPts val="0"/>
              </a:spcBef>
              <a:spcAft>
                <a:spcPts val="0"/>
              </a:spcAft>
              <a:buNone/>
            </a:pPr>
            <a:r>
              <a:t/>
            </a:r>
            <a:endParaRPr/>
          </a:p>
          <a:p>
            <a:pPr lvl="1" marR="0" rtl="0" algn="l">
              <a:lnSpc>
                <a:spcPct val="100000"/>
              </a:lnSpc>
              <a:spcBef>
                <a:spcPts val="0"/>
              </a:spcBef>
              <a:spcAft>
                <a:spcPts val="0"/>
              </a:spcAft>
              <a:buClr>
                <a:schemeClr val="dk1"/>
              </a:buClr>
              <a:buSzPct val="100000"/>
              <a:buFont typeface="Arial"/>
            </a:pPr>
            <a:r>
              <a:rPr lang="es"/>
              <a:t>If you only need to do a small temporary change:</a:t>
            </a:r>
          </a:p>
          <a:p>
            <a:pPr indent="0" lvl="0" marL="0" marR="0" rtl="0" algn="l">
              <a:lnSpc>
                <a:spcPct val="100000"/>
              </a:lnSpc>
              <a:spcBef>
                <a:spcPts val="0"/>
              </a:spcBef>
              <a:spcAft>
                <a:spcPts val="0"/>
              </a:spcAft>
              <a:buNone/>
            </a:pPr>
            <a:r>
              <a:t/>
            </a:r>
            <a:endParaRPr/>
          </a:p>
        </p:txBody>
      </p:sp>
      <p:sp>
        <p:nvSpPr>
          <p:cNvPr id="150" name="Shape 150"/>
          <p:cNvSpPr txBox="1"/>
          <p:nvPr/>
        </p:nvSpPr>
        <p:spPr>
          <a:xfrm>
            <a:off x="480375" y="3399700"/>
            <a:ext cx="7522200" cy="1476300"/>
          </a:xfrm>
          <a:prstGeom prst="rect">
            <a:avLst/>
          </a:prstGeom>
          <a:solidFill>
            <a:srgbClr val="CFE2F3"/>
          </a:solidFill>
          <a:ln cap="flat" cmpd="sng" w="9525">
            <a:solidFill>
              <a:schemeClr val="dk2"/>
            </a:solidFill>
            <a:prstDash val="solid"/>
            <a:round/>
            <a:headEnd len="med" w="med" type="none"/>
            <a:tailEnd len="med" w="med" type="none"/>
          </a:ln>
        </p:spPr>
        <p:txBody>
          <a:bodyPr anchorCtr="0" anchor="t" bIns="91425" lIns="91425" rIns="91425" tIns="91425">
            <a:noAutofit/>
          </a:bodyPr>
          <a:lstStyle/>
          <a:p>
            <a:pPr lvl="0" rtl="0">
              <a:spcBef>
                <a:spcPts val="0"/>
              </a:spcBef>
              <a:buNone/>
            </a:pPr>
            <a:r>
              <a:rPr lang="es">
                <a:latin typeface="Courier New"/>
                <a:ea typeface="Courier New"/>
                <a:cs typeface="Courier New"/>
                <a:sym typeface="Courier New"/>
              </a:rPr>
              <a:t>source('~/s2dverification/R/Utils.R')</a:t>
            </a:r>
            <a:br>
              <a:rPr lang="es">
                <a:latin typeface="Courier New"/>
                <a:ea typeface="Courier New"/>
                <a:cs typeface="Courier New"/>
                <a:sym typeface="Courier New"/>
              </a:rPr>
            </a:br>
            <a:r>
              <a:rPr lang="es">
                <a:latin typeface="Courier New"/>
                <a:ea typeface="Courier New"/>
                <a:cs typeface="Courier New"/>
                <a:sym typeface="Courier New"/>
              </a:rPr>
              <a:t>PlotAno &lt;- function(................) {</a:t>
            </a:r>
            <a:br>
              <a:rPr lang="es">
                <a:latin typeface="Courier New"/>
                <a:ea typeface="Courier New"/>
                <a:cs typeface="Courier New"/>
                <a:sym typeface="Courier New"/>
              </a:rPr>
            </a:br>
            <a:r>
              <a:rPr lang="es">
                <a:latin typeface="Courier New"/>
                <a:ea typeface="Courier New"/>
                <a:cs typeface="Courier New"/>
                <a:sym typeface="Courier New"/>
              </a:rPr>
              <a:t>  ...............</a:t>
            </a:r>
            <a:br>
              <a:rPr lang="es">
                <a:latin typeface="Courier New"/>
                <a:ea typeface="Courier New"/>
                <a:cs typeface="Courier New"/>
                <a:sym typeface="Courier New"/>
              </a:rPr>
            </a:br>
            <a:r>
              <a:rPr lang="es">
                <a:latin typeface="Courier New"/>
                <a:ea typeface="Courier New"/>
                <a:cs typeface="Courier New"/>
                <a:sym typeface="Courier New"/>
              </a:rPr>
              <a:t>  your modifications</a:t>
            </a:r>
            <a:br>
              <a:rPr lang="es">
                <a:latin typeface="Courier New"/>
                <a:ea typeface="Courier New"/>
                <a:cs typeface="Courier New"/>
                <a:sym typeface="Courier New"/>
              </a:rPr>
            </a:br>
            <a:r>
              <a:rPr lang="es">
                <a:latin typeface="Courier New"/>
                <a:ea typeface="Courier New"/>
                <a:cs typeface="Courier New"/>
                <a:sym typeface="Courier New"/>
              </a:rPr>
              <a:t>  ...............</a:t>
            </a:r>
            <a:br>
              <a:rPr lang="es">
                <a:latin typeface="Courier New"/>
                <a:ea typeface="Courier New"/>
                <a:cs typeface="Courier New"/>
                <a:sym typeface="Courier New"/>
              </a:rPr>
            </a:br>
            <a:r>
              <a:rPr lang="es">
                <a:latin typeface="Courier New"/>
                <a:ea typeface="Courier New"/>
                <a:cs typeface="Courier New"/>
                <a:sym typeface="Courier New"/>
              </a:rPr>
              <a:t>}</a:t>
            </a:r>
          </a:p>
        </p:txBody>
      </p:sp>
      <p:sp>
        <p:nvSpPr>
          <p:cNvPr id="151" name="Shape 151"/>
          <p:cNvSpPr txBox="1"/>
          <p:nvPr/>
        </p:nvSpPr>
        <p:spPr>
          <a:xfrm>
            <a:off x="480375" y="5533300"/>
            <a:ext cx="7522200" cy="680700"/>
          </a:xfrm>
          <a:prstGeom prst="rect">
            <a:avLst/>
          </a:prstGeom>
          <a:solidFill>
            <a:srgbClr val="CFE2F3"/>
          </a:solidFill>
          <a:ln cap="flat" cmpd="sng" w="9525">
            <a:solidFill>
              <a:schemeClr val="dk2"/>
            </a:solidFill>
            <a:prstDash val="solid"/>
            <a:round/>
            <a:headEnd len="med" w="med" type="none"/>
            <a:tailEnd len="med" w="med" type="none"/>
          </a:ln>
        </p:spPr>
        <p:txBody>
          <a:bodyPr anchorCtr="0" anchor="t" bIns="91425" lIns="91425" rIns="91425" tIns="91425">
            <a:noAutofit/>
          </a:bodyPr>
          <a:lstStyle/>
          <a:p>
            <a:pPr lvl="0">
              <a:spcBef>
                <a:spcPts val="0"/>
              </a:spcBef>
              <a:buNone/>
            </a:pPr>
            <a:r>
              <a:rPr lang="es">
                <a:latin typeface="Courier New"/>
                <a:ea typeface="Courier New"/>
                <a:cs typeface="Courier New"/>
                <a:sym typeface="Courier New"/>
              </a:rPr>
              <a:t>library(s2verification)</a:t>
            </a:r>
          </a:p>
          <a:p>
            <a:pPr lvl="0" rtl="0">
              <a:spcBef>
                <a:spcPts val="0"/>
              </a:spcBef>
              <a:buNone/>
            </a:pPr>
            <a:r>
              <a:rPr lang="es">
                <a:latin typeface="Courier New"/>
                <a:ea typeface="Courier New"/>
                <a:cs typeface="Courier New"/>
                <a:sym typeface="Courier New"/>
              </a:rPr>
              <a:t>fix(PlotAno)</a:t>
            </a: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55" name="Shape 155"/>
        <p:cNvGrpSpPr/>
        <p:nvPr/>
      </p:nvGrpSpPr>
      <p:grpSpPr>
        <a:xfrm>
          <a:off x="0" y="0"/>
          <a:ext cx="0" cy="0"/>
          <a:chOff x="0" y="0"/>
          <a:chExt cx="0" cy="0"/>
        </a:xfrm>
      </p:grpSpPr>
      <p:sp>
        <p:nvSpPr>
          <p:cNvPr id="156" name="Shape 156"/>
          <p:cNvSpPr txBox="1"/>
          <p:nvPr>
            <p:ph type="title"/>
          </p:nvPr>
        </p:nvSpPr>
        <p:spPr>
          <a:xfrm>
            <a:off x="396875" y="141129"/>
            <a:ext cx="6191400" cy="680699"/>
          </a:xfrm>
          <a:prstGeom prst="rect">
            <a:avLst/>
          </a:prstGeom>
          <a:noFill/>
          <a:ln>
            <a:noFill/>
          </a:ln>
        </p:spPr>
        <p:txBody>
          <a:bodyPr anchorCtr="0" anchor="t" bIns="45700" lIns="91425" rIns="91425" tIns="45700">
            <a:noAutofit/>
          </a:bodyPr>
          <a:lstStyle/>
          <a:p>
            <a:pPr indent="0" lvl="0" marL="0" marR="0" rtl="0" algn="l">
              <a:spcBef>
                <a:spcPts val="0"/>
              </a:spcBef>
              <a:spcAft>
                <a:spcPts val="0"/>
              </a:spcAft>
              <a:buSzPct val="25000"/>
              <a:buNone/>
            </a:pPr>
            <a:r>
              <a:rPr lang="es"/>
              <a:t>Other issues</a:t>
            </a:r>
          </a:p>
        </p:txBody>
      </p:sp>
      <p:sp>
        <p:nvSpPr>
          <p:cNvPr id="157" name="Shape 157"/>
          <p:cNvSpPr txBox="1"/>
          <p:nvPr>
            <p:ph idx="1" type="body"/>
          </p:nvPr>
        </p:nvSpPr>
        <p:spPr>
          <a:xfrm>
            <a:off x="395287" y="963097"/>
            <a:ext cx="8329500" cy="53925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a:p>
          <a:p>
            <a:pPr indent="-342900" lvl="0" marL="342900" marR="0" rtl="0" algn="l">
              <a:lnSpc>
                <a:spcPct val="100000"/>
              </a:lnSpc>
              <a:spcBef>
                <a:spcPts val="0"/>
              </a:spcBef>
              <a:spcAft>
                <a:spcPts val="0"/>
              </a:spcAft>
              <a:buClr>
                <a:schemeClr val="dk1"/>
              </a:buClr>
              <a:buSzPct val="100000"/>
              <a:buFont typeface="Arial"/>
            </a:pPr>
            <a:r>
              <a:rPr lang="es"/>
              <a:t>Other issues?</a:t>
            </a:r>
          </a:p>
          <a:p>
            <a:pPr indent="0" lvl="0" marL="0" marR="0" rtl="0" algn="l">
              <a:lnSpc>
                <a:spcPct val="100000"/>
              </a:lnSpc>
              <a:spcBef>
                <a:spcPts val="0"/>
              </a:spcBef>
              <a:spcAft>
                <a:spcPts val="0"/>
              </a:spcAft>
              <a:buNone/>
            </a:pPr>
            <a:r>
              <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61" name="Shape 161"/>
        <p:cNvGrpSpPr/>
        <p:nvPr/>
      </p:nvGrpSpPr>
      <p:grpSpPr>
        <a:xfrm>
          <a:off x="0" y="0"/>
          <a:ext cx="0" cy="0"/>
          <a:chOff x="0" y="0"/>
          <a:chExt cx="0" cy="0"/>
        </a:xfrm>
      </p:grpSpPr>
      <p:sp>
        <p:nvSpPr>
          <p:cNvPr id="162" name="Shape 162"/>
          <p:cNvSpPr txBox="1"/>
          <p:nvPr>
            <p:ph type="title"/>
          </p:nvPr>
        </p:nvSpPr>
        <p:spPr>
          <a:xfrm>
            <a:off x="396875" y="141129"/>
            <a:ext cx="6191400" cy="680699"/>
          </a:xfrm>
          <a:prstGeom prst="rect">
            <a:avLst/>
          </a:prstGeom>
          <a:noFill/>
          <a:ln>
            <a:noFill/>
          </a:ln>
        </p:spPr>
        <p:txBody>
          <a:bodyPr anchorCtr="0" anchor="t" bIns="45700" lIns="91425" rIns="91425" tIns="45700">
            <a:noAutofit/>
          </a:bodyPr>
          <a:lstStyle/>
          <a:p>
            <a:pPr indent="0" lvl="0" marL="0" marR="0" rtl="0" algn="l">
              <a:spcBef>
                <a:spcPts val="0"/>
              </a:spcBef>
              <a:spcAft>
                <a:spcPts val="0"/>
              </a:spcAft>
              <a:buSzPct val="25000"/>
              <a:buNone/>
            </a:pPr>
            <a:r>
              <a:rPr lang="es"/>
              <a:t>Recent and ongoing developments</a:t>
            </a:r>
          </a:p>
        </p:txBody>
      </p:sp>
      <p:sp>
        <p:nvSpPr>
          <p:cNvPr id="163" name="Shape 163"/>
          <p:cNvSpPr txBox="1"/>
          <p:nvPr>
            <p:ph idx="1" type="body"/>
          </p:nvPr>
        </p:nvSpPr>
        <p:spPr>
          <a:xfrm>
            <a:off x="395287" y="963097"/>
            <a:ext cx="8329500" cy="53925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a:p>
          <a:p>
            <a:pPr indent="-342900" lvl="0" marL="342900" marR="0" rtl="0" algn="l">
              <a:lnSpc>
                <a:spcPct val="100000"/>
              </a:lnSpc>
              <a:spcBef>
                <a:spcPts val="0"/>
              </a:spcBef>
              <a:spcAft>
                <a:spcPts val="0"/>
              </a:spcAft>
              <a:buClr>
                <a:schemeClr val="dk1"/>
              </a:buClr>
              <a:buSzPct val="126315"/>
              <a:buFont typeface="Arial"/>
            </a:pPr>
            <a:r>
              <a:rPr lang="es"/>
              <a:t>Development strategy: </a:t>
            </a:r>
            <a:r>
              <a:rPr lang="es" sz="1900">
                <a:solidFill>
                  <a:srgbClr val="38761D"/>
                </a:solidFill>
              </a:rPr>
              <a:t>https://earth.bsc.es/wiki/doku.php?id=tools:s2dverification#development</a:t>
            </a:r>
          </a:p>
          <a:p>
            <a:pPr lvl="1" marR="0" rtl="0" algn="l">
              <a:lnSpc>
                <a:spcPct val="100000"/>
              </a:lnSpc>
              <a:spcBef>
                <a:spcPts val="0"/>
              </a:spcBef>
              <a:spcAft>
                <a:spcPts val="0"/>
              </a:spcAft>
              <a:buClr>
                <a:schemeClr val="dk1"/>
              </a:buClr>
              <a:buSzPct val="100000"/>
              <a:buFont typeface="Arial"/>
            </a:pPr>
            <a:r>
              <a:rPr lang="es"/>
              <a:t>Create branch, push your code, create merge request, assign two testers.</a:t>
            </a:r>
          </a:p>
          <a:p>
            <a:pPr lvl="0" marR="0" rtl="0" algn="l">
              <a:lnSpc>
                <a:spcPct val="100000"/>
              </a:lnSpc>
              <a:spcBef>
                <a:spcPts val="0"/>
              </a:spcBef>
              <a:spcAft>
                <a:spcPts val="0"/>
              </a:spcAft>
              <a:buClr>
                <a:schemeClr val="dk1"/>
              </a:buClr>
              <a:buSzPct val="100000"/>
              <a:buFont typeface="Arial"/>
            </a:pPr>
            <a:r>
              <a:rPr lang="es"/>
              <a:t>Ongoing developments:</a:t>
            </a:r>
          </a:p>
          <a:p>
            <a:pPr lvl="1" marR="0" rtl="0" algn="l">
              <a:lnSpc>
                <a:spcPct val="100000"/>
              </a:lnSpc>
              <a:spcBef>
                <a:spcPts val="0"/>
              </a:spcBef>
              <a:spcAft>
                <a:spcPts val="0"/>
              </a:spcAft>
              <a:buClr>
                <a:schemeClr val="dk1"/>
              </a:buClr>
              <a:buSzPct val="100000"/>
              <a:buFont typeface="Arial"/>
            </a:pPr>
            <a:r>
              <a:rPr lang="es"/>
              <a:t>Chloé’s correlation difference</a:t>
            </a:r>
            <a:r>
              <a:rPr lang="es">
                <a:solidFill>
                  <a:srgbClr val="FF0000"/>
                </a:solidFill>
              </a:rPr>
              <a:t>?</a:t>
            </a:r>
          </a:p>
          <a:p>
            <a:pPr lvl="1" marR="0" rtl="0" algn="l">
              <a:lnSpc>
                <a:spcPct val="100000"/>
              </a:lnSpc>
              <a:spcBef>
                <a:spcPts val="0"/>
              </a:spcBef>
              <a:spcAft>
                <a:spcPts val="0"/>
              </a:spcAft>
              <a:buClr>
                <a:schemeClr val="dk1"/>
              </a:buClr>
              <a:buSzPct val="100000"/>
              <a:buFont typeface="Arial"/>
            </a:pPr>
            <a:r>
              <a:rPr lang="es"/>
              <a:t>Nicola’s enhancements in PlotEquiMap</a:t>
            </a:r>
            <a:r>
              <a:rPr lang="es">
                <a:solidFill>
                  <a:srgbClr val="FF0000"/>
                </a:solidFill>
              </a:rPr>
              <a:t>?</a:t>
            </a:r>
          </a:p>
          <a:p>
            <a:pPr lvl="1" marR="0" rtl="0" algn="l">
              <a:lnSpc>
                <a:spcPct val="100000"/>
              </a:lnSpc>
              <a:spcBef>
                <a:spcPts val="0"/>
              </a:spcBef>
              <a:spcAft>
                <a:spcPts val="0"/>
              </a:spcAft>
              <a:buClr>
                <a:schemeClr val="dk1"/>
              </a:buClr>
              <a:buSzPct val="100000"/>
              <a:buFont typeface="Arial"/>
            </a:pPr>
            <a:r>
              <a:rPr lang="es"/>
              <a:t>Martin’s enhancements in PlotStereoMap and PlotSection</a:t>
            </a:r>
          </a:p>
          <a:p>
            <a:pPr lvl="1" marR="0" rtl="0" algn="l">
              <a:lnSpc>
                <a:spcPct val="100000"/>
              </a:lnSpc>
              <a:spcBef>
                <a:spcPts val="0"/>
              </a:spcBef>
              <a:spcAft>
                <a:spcPts val="0"/>
              </a:spcAft>
              <a:buClr>
                <a:schemeClr val="dk1"/>
              </a:buClr>
              <a:buSzPct val="100000"/>
              <a:buFont typeface="Arial"/>
            </a:pPr>
            <a:r>
              <a:rPr lang="es"/>
              <a:t>François’ JoCoMo matrix</a:t>
            </a:r>
            <a:r>
              <a:rPr lang="es">
                <a:solidFill>
                  <a:srgbClr val="FF0000"/>
                </a:solidFill>
              </a:rPr>
              <a:t>?</a:t>
            </a:r>
          </a:p>
          <a:p>
            <a:pPr lvl="1" marR="0" rtl="0" algn="l">
              <a:lnSpc>
                <a:spcPct val="100000"/>
              </a:lnSpc>
              <a:spcBef>
                <a:spcPts val="0"/>
              </a:spcBef>
              <a:spcAft>
                <a:spcPts val="0"/>
              </a:spcAft>
              <a:buClr>
                <a:schemeClr val="dk1"/>
              </a:buClr>
              <a:buSzPct val="100000"/>
              <a:buFont typeface="Arial"/>
            </a:pPr>
            <a:r>
              <a:rPr lang="es"/>
              <a:t>Verónica’s hatching</a:t>
            </a:r>
            <a:r>
              <a:rPr lang="es">
                <a:solidFill>
                  <a:srgbClr val="FF0000"/>
                </a:solidFill>
              </a:rPr>
              <a:t>?</a:t>
            </a:r>
          </a:p>
          <a:p>
            <a:pPr lvl="1" marR="0" rtl="0" algn="l">
              <a:lnSpc>
                <a:spcPct val="100000"/>
              </a:lnSpc>
              <a:spcBef>
                <a:spcPts val="0"/>
              </a:spcBef>
              <a:spcAft>
                <a:spcPts val="0"/>
              </a:spcAft>
              <a:buClr>
                <a:schemeClr val="dk1"/>
              </a:buClr>
              <a:buSzPct val="100000"/>
              <a:buFont typeface="Arial"/>
            </a:pPr>
            <a:r>
              <a:rPr lang="es"/>
              <a:t>Omar’s filled oceans in PlotEquiMap</a:t>
            </a:r>
          </a:p>
          <a:p>
            <a:pPr lvl="1" marR="0" rtl="0" algn="l">
              <a:lnSpc>
                <a:spcPct val="100000"/>
              </a:lnSpc>
              <a:spcBef>
                <a:spcPts val="0"/>
              </a:spcBef>
              <a:spcAft>
                <a:spcPts val="0"/>
              </a:spcAft>
              <a:buClr>
                <a:schemeClr val="dk1"/>
              </a:buClr>
              <a:buSzPct val="100000"/>
              <a:buFont typeface="Arial"/>
            </a:pPr>
            <a:r>
              <a:rPr lang="es"/>
              <a:t>Omar’s function to compute reliability</a:t>
            </a:r>
          </a:p>
          <a:p>
            <a:pPr lvl="1" marR="0" rtl="0" algn="l">
              <a:lnSpc>
                <a:spcPct val="100000"/>
              </a:lnSpc>
              <a:spcBef>
                <a:spcPts val="0"/>
              </a:spcBef>
              <a:spcAft>
                <a:spcPts val="0"/>
              </a:spcAft>
              <a:buClr>
                <a:schemeClr val="dk1"/>
              </a:buClr>
              <a:buSzPct val="100000"/>
              <a:buFont typeface="Arial"/>
            </a:pPr>
            <a:r>
              <a:rPr lang="es"/>
              <a:t>Verónica + Llorenç PlotMostLikelyTercile</a:t>
            </a:r>
            <a:r>
              <a:rPr lang="es">
                <a:solidFill>
                  <a:srgbClr val="FF0000"/>
                </a:solidFill>
              </a:rPr>
              <a:t>?</a:t>
            </a:r>
          </a:p>
          <a:p>
            <a:pPr lvl="1" marR="0" rtl="0" algn="l">
              <a:lnSpc>
                <a:spcPct val="100000"/>
              </a:lnSpc>
              <a:spcBef>
                <a:spcPts val="0"/>
              </a:spcBef>
              <a:spcAft>
                <a:spcPts val="0"/>
              </a:spcAft>
              <a:buClr>
                <a:schemeClr val="dk1"/>
              </a:buClr>
              <a:buSzPct val="100000"/>
              <a:buFont typeface="Arial"/>
            </a:pPr>
            <a:r>
              <a:rPr lang="es"/>
              <a:t>???</a:t>
            </a:r>
          </a:p>
          <a:p>
            <a:pPr indent="0" lvl="0" marL="0" marR="0" rtl="0" algn="l">
              <a:lnSpc>
                <a:spcPct val="100000"/>
              </a:lnSpc>
              <a:spcBef>
                <a:spcPts val="0"/>
              </a:spcBef>
              <a:spcAft>
                <a:spcPts val="0"/>
              </a:spcAft>
              <a:buNone/>
            </a:pPr>
            <a:r>
              <a:t/>
            </a:r>
            <a:endParaRPr/>
          </a:p>
        </p:txBody>
      </p:sp>
      <p:sp>
        <p:nvSpPr>
          <p:cNvPr id="164" name="Shape 164"/>
          <p:cNvSpPr txBox="1"/>
          <p:nvPr/>
        </p:nvSpPr>
        <p:spPr>
          <a:xfrm>
            <a:off x="4763800" y="6051475"/>
            <a:ext cx="3045600" cy="378300"/>
          </a:xfrm>
          <a:prstGeom prst="rect">
            <a:avLst/>
          </a:prstGeom>
          <a:noFill/>
          <a:ln>
            <a:noFill/>
          </a:ln>
        </p:spPr>
        <p:txBody>
          <a:bodyPr anchorCtr="0" anchor="t" bIns="91425" lIns="91425" rIns="91425" tIns="91425">
            <a:noAutofit/>
          </a:bodyPr>
          <a:lstStyle/>
          <a:p>
            <a:pPr lvl="0">
              <a:spcBef>
                <a:spcPts val="0"/>
              </a:spcBef>
              <a:buNone/>
            </a:pPr>
            <a:r>
              <a:rPr lang="es" sz="1800">
                <a:solidFill>
                  <a:srgbClr val="FF0000"/>
                </a:solidFill>
              </a:rPr>
              <a:t>? = branch does not exist</a:t>
            </a: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68" name="Shape 168"/>
        <p:cNvGrpSpPr/>
        <p:nvPr/>
      </p:nvGrpSpPr>
      <p:grpSpPr>
        <a:xfrm>
          <a:off x="0" y="0"/>
          <a:ext cx="0" cy="0"/>
          <a:chOff x="0" y="0"/>
          <a:chExt cx="0" cy="0"/>
        </a:xfrm>
      </p:grpSpPr>
      <p:sp>
        <p:nvSpPr>
          <p:cNvPr id="169" name="Shape 169"/>
          <p:cNvSpPr txBox="1"/>
          <p:nvPr>
            <p:ph type="title"/>
          </p:nvPr>
        </p:nvSpPr>
        <p:spPr>
          <a:xfrm>
            <a:off x="396875" y="141129"/>
            <a:ext cx="6191400" cy="680699"/>
          </a:xfrm>
          <a:prstGeom prst="rect">
            <a:avLst/>
          </a:prstGeom>
          <a:noFill/>
          <a:ln>
            <a:noFill/>
          </a:ln>
        </p:spPr>
        <p:txBody>
          <a:bodyPr anchorCtr="0" anchor="t" bIns="45700" lIns="91425" rIns="91425" tIns="45700">
            <a:noAutofit/>
          </a:bodyPr>
          <a:lstStyle/>
          <a:p>
            <a:pPr indent="0" lvl="0" marL="0" marR="0" rtl="0" algn="l">
              <a:spcBef>
                <a:spcPts val="0"/>
              </a:spcBef>
              <a:spcAft>
                <a:spcPts val="0"/>
              </a:spcAft>
              <a:buSzPct val="25000"/>
              <a:buNone/>
            </a:pPr>
            <a:r>
              <a:rPr lang="es"/>
              <a:t>Recent and ongoing developments</a:t>
            </a:r>
          </a:p>
        </p:txBody>
      </p:sp>
      <p:sp>
        <p:nvSpPr>
          <p:cNvPr id="170" name="Shape 170"/>
          <p:cNvSpPr txBox="1"/>
          <p:nvPr>
            <p:ph idx="1" type="body"/>
          </p:nvPr>
        </p:nvSpPr>
        <p:spPr>
          <a:xfrm>
            <a:off x="395287" y="963097"/>
            <a:ext cx="8329500" cy="53925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a:p>
          <a:p>
            <a:pPr indent="-304800" lvl="0" marL="342900" marR="0" rtl="0" algn="l">
              <a:lnSpc>
                <a:spcPct val="100000"/>
              </a:lnSpc>
              <a:spcBef>
                <a:spcPts val="0"/>
              </a:spcBef>
              <a:spcAft>
                <a:spcPts val="0"/>
              </a:spcAft>
              <a:buClr>
                <a:srgbClr val="FF0000"/>
              </a:buClr>
              <a:buSzPct val="100000"/>
              <a:buFont typeface="Arial"/>
            </a:pPr>
            <a:r>
              <a:rPr lang="es" sz="1800">
                <a:solidFill>
                  <a:srgbClr val="FF0000"/>
                </a:solidFill>
              </a:rPr>
              <a:t>Omar: Chloés correlation difference is stuck because of a bug in the package psych, which it relies upon.</a:t>
            </a:r>
          </a:p>
          <a:p>
            <a:pPr indent="-304800" lvl="0" marL="342900" marR="0" rtl="0" algn="l">
              <a:lnSpc>
                <a:spcPct val="100000"/>
              </a:lnSpc>
              <a:spcBef>
                <a:spcPts val="0"/>
              </a:spcBef>
              <a:spcAft>
                <a:spcPts val="0"/>
              </a:spcAft>
              <a:buClr>
                <a:srgbClr val="FF0000"/>
              </a:buClr>
              <a:buSzPct val="100000"/>
              <a:buFont typeface="Arial"/>
            </a:pPr>
            <a:r>
              <a:rPr lang="es" sz="1800">
                <a:solidFill>
                  <a:srgbClr val="FF0000"/>
                </a:solidFill>
              </a:rPr>
              <a:t>All: Let’s contact psych developers and keep going with the initial plan.</a:t>
            </a:r>
          </a:p>
          <a:p>
            <a:pPr indent="0" lvl="0" marL="0" marR="0" rtl="0" algn="l">
              <a:lnSpc>
                <a:spcPct val="100000"/>
              </a:lnSpc>
              <a:spcBef>
                <a:spcPts val="0"/>
              </a:spcBef>
              <a:spcAft>
                <a:spcPts val="0"/>
              </a:spcAft>
              <a:buNone/>
            </a:pPr>
            <a:r>
              <a:t/>
            </a:r>
            <a:endParaRPr sz="1800">
              <a:solidFill>
                <a:srgbClr val="FF0000"/>
              </a:solidFill>
            </a:endParaRPr>
          </a:p>
          <a:p>
            <a:pPr indent="-304800" lvl="0" marL="342900" marR="0" rtl="0" algn="l">
              <a:lnSpc>
                <a:spcPct val="100000"/>
              </a:lnSpc>
              <a:spcBef>
                <a:spcPts val="0"/>
              </a:spcBef>
              <a:spcAft>
                <a:spcPts val="0"/>
              </a:spcAft>
              <a:buClr>
                <a:srgbClr val="FF0000"/>
              </a:buClr>
              <a:buSzPct val="100000"/>
              <a:buFont typeface="Arial"/>
            </a:pPr>
            <a:r>
              <a:rPr lang="es" sz="1800">
                <a:solidFill>
                  <a:srgbClr val="FF0000"/>
                </a:solidFill>
              </a:rPr>
              <a:t>All: Vero’s hatching PlotEquiMap will be added in a new branch in the git project</a:t>
            </a:r>
          </a:p>
          <a:p>
            <a:pPr indent="0" lvl="0" marL="0" marR="0" rtl="0" algn="l">
              <a:lnSpc>
                <a:spcPct val="100000"/>
              </a:lnSpc>
              <a:spcBef>
                <a:spcPts val="0"/>
              </a:spcBef>
              <a:spcAft>
                <a:spcPts val="0"/>
              </a:spcAft>
              <a:buNone/>
            </a:pPr>
            <a:r>
              <a:t/>
            </a:r>
            <a:endParaRPr sz="1800">
              <a:solidFill>
                <a:srgbClr val="FF0000"/>
              </a:solidFill>
            </a:endParaRPr>
          </a:p>
          <a:p>
            <a:pPr indent="-304800" lvl="0" marL="342900" marR="0" rtl="0" algn="l">
              <a:lnSpc>
                <a:spcPct val="100000"/>
              </a:lnSpc>
              <a:spcBef>
                <a:spcPts val="0"/>
              </a:spcBef>
              <a:spcAft>
                <a:spcPts val="0"/>
              </a:spcAft>
              <a:buClr>
                <a:srgbClr val="FF0000"/>
              </a:buClr>
              <a:buSzPct val="100000"/>
              <a:buFont typeface="Arial"/>
            </a:pPr>
            <a:r>
              <a:rPr lang="es" sz="1800">
                <a:solidFill>
                  <a:srgbClr val="FF0000"/>
                </a:solidFill>
              </a:rPr>
              <a:t>Nico + Omar: Filled oceans relied on an external tools. We will try to look for an alternative when doing the release of v3.0.0.</a:t>
            </a:r>
          </a:p>
          <a:p>
            <a:pPr indent="0" lvl="0" marL="0" marR="0" rtl="0" algn="l">
              <a:lnSpc>
                <a:spcPct val="100000"/>
              </a:lnSpc>
              <a:spcBef>
                <a:spcPts val="0"/>
              </a:spcBef>
              <a:spcAft>
                <a:spcPts val="0"/>
              </a:spcAft>
              <a:buNone/>
            </a:pPr>
            <a:r>
              <a:t/>
            </a:r>
            <a:endParaRPr sz="1800">
              <a:solidFill>
                <a:srgbClr val="FF0000"/>
              </a:solidFill>
            </a:endParaRPr>
          </a:p>
          <a:p>
            <a:pPr indent="-304800" lvl="0" marL="342900" marR="0" rtl="0" algn="l">
              <a:lnSpc>
                <a:spcPct val="100000"/>
              </a:lnSpc>
              <a:spcBef>
                <a:spcPts val="0"/>
              </a:spcBef>
              <a:spcAft>
                <a:spcPts val="0"/>
              </a:spcAft>
              <a:buClr>
                <a:srgbClr val="FF0000"/>
              </a:buClr>
              <a:buSzPct val="100000"/>
              <a:buFont typeface="Arial"/>
            </a:pPr>
            <a:r>
              <a:rPr lang="es" sz="1800">
                <a:solidFill>
                  <a:srgbClr val="FF0000"/>
                </a:solidFill>
              </a:rPr>
              <a:t>Omar: Has developed s2dv-compatible functions to calculate ensemble inflation.</a:t>
            </a:r>
          </a:p>
          <a:p>
            <a:pPr indent="0" lvl="0" marL="0" marR="0" rtl="0" algn="l">
              <a:lnSpc>
                <a:spcPct val="100000"/>
              </a:lnSpc>
              <a:spcBef>
                <a:spcPts val="0"/>
              </a:spcBef>
              <a:spcAft>
                <a:spcPts val="0"/>
              </a:spcAft>
              <a:buNone/>
            </a:pPr>
            <a:r>
              <a:t/>
            </a:r>
            <a:endParaRPr sz="1800">
              <a:solidFill>
                <a:srgbClr val="FF0000"/>
              </a:solidFill>
            </a:endParaRPr>
          </a:p>
          <a:p>
            <a:pPr indent="-304800" lvl="0" marL="342900" marR="0" rtl="0" algn="l">
              <a:lnSpc>
                <a:spcPct val="100000"/>
              </a:lnSpc>
              <a:spcBef>
                <a:spcPts val="0"/>
              </a:spcBef>
              <a:spcAft>
                <a:spcPts val="0"/>
              </a:spcAft>
              <a:buClr>
                <a:srgbClr val="FF0000"/>
              </a:buClr>
              <a:buSzPct val="100000"/>
              <a:buFont typeface="Arial"/>
            </a:pPr>
            <a:r>
              <a:rPr lang="es" sz="1800">
                <a:solidFill>
                  <a:srgbClr val="FF0000"/>
                </a:solidFill>
              </a:rPr>
              <a:t>Javi: Derive-x and derive-y functions. To be added in s2dv? Or in a new separate package?</a:t>
            </a:r>
          </a:p>
          <a:p>
            <a:pPr indent="-304800" lvl="0" marL="342900" marR="0" rtl="0" algn="l">
              <a:lnSpc>
                <a:spcPct val="100000"/>
              </a:lnSpc>
              <a:spcBef>
                <a:spcPts val="0"/>
              </a:spcBef>
              <a:spcAft>
                <a:spcPts val="0"/>
              </a:spcAft>
              <a:buClr>
                <a:srgbClr val="FF0000"/>
              </a:buClr>
              <a:buSzPct val="100000"/>
              <a:buFont typeface="Arial"/>
            </a:pPr>
            <a:r>
              <a:rPr lang="es" sz="1800">
                <a:solidFill>
                  <a:srgbClr val="FF0000"/>
                </a:solidFill>
              </a:rPr>
              <a:t>Nico: These will be added in a new branch for now.</a:t>
            </a:r>
          </a:p>
          <a:p>
            <a:pPr indent="0" lvl="0" marL="0" marR="0" rtl="0" algn="l">
              <a:lnSpc>
                <a:spcPct val="100000"/>
              </a:lnSpc>
              <a:spcBef>
                <a:spcPts val="0"/>
              </a:spcBef>
              <a:spcAft>
                <a:spcPts val="0"/>
              </a:spcAft>
              <a:buNone/>
            </a:pPr>
            <a:r>
              <a:t/>
            </a:r>
            <a:endParaRPr sz="1800">
              <a:solidFill>
                <a:srgbClr val="FF0000"/>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74" name="Shape 174"/>
        <p:cNvGrpSpPr/>
        <p:nvPr/>
      </p:nvGrpSpPr>
      <p:grpSpPr>
        <a:xfrm>
          <a:off x="0" y="0"/>
          <a:ext cx="0" cy="0"/>
          <a:chOff x="0" y="0"/>
          <a:chExt cx="0" cy="0"/>
        </a:xfrm>
      </p:grpSpPr>
      <p:sp>
        <p:nvSpPr>
          <p:cNvPr id="175" name="Shape 175"/>
          <p:cNvSpPr txBox="1"/>
          <p:nvPr>
            <p:ph type="title"/>
          </p:nvPr>
        </p:nvSpPr>
        <p:spPr>
          <a:xfrm>
            <a:off x="396875" y="141129"/>
            <a:ext cx="6191400" cy="680699"/>
          </a:xfrm>
          <a:prstGeom prst="rect">
            <a:avLst/>
          </a:prstGeom>
          <a:noFill/>
          <a:ln>
            <a:noFill/>
          </a:ln>
        </p:spPr>
        <p:txBody>
          <a:bodyPr anchorCtr="0" anchor="t" bIns="45700" lIns="91425" rIns="91425" tIns="45700">
            <a:noAutofit/>
          </a:bodyPr>
          <a:lstStyle/>
          <a:p>
            <a:pPr indent="0" lvl="0" marL="0" marR="0" rtl="0" algn="l">
              <a:spcBef>
                <a:spcPts val="0"/>
              </a:spcBef>
              <a:spcAft>
                <a:spcPts val="0"/>
              </a:spcAft>
              <a:buSzPct val="25000"/>
              <a:buNone/>
            </a:pPr>
            <a:r>
              <a:rPr lang="es"/>
              <a:t>Recent and ongoing developments</a:t>
            </a:r>
          </a:p>
        </p:txBody>
      </p:sp>
      <p:sp>
        <p:nvSpPr>
          <p:cNvPr id="176" name="Shape 176"/>
          <p:cNvSpPr txBox="1"/>
          <p:nvPr>
            <p:ph idx="1" type="body"/>
          </p:nvPr>
        </p:nvSpPr>
        <p:spPr>
          <a:xfrm>
            <a:off x="395287" y="963097"/>
            <a:ext cx="8329500" cy="53925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a:p>
          <a:p>
            <a:pPr indent="-342900" lvl="0" marL="342900" marR="0" rtl="0" algn="l">
              <a:lnSpc>
                <a:spcPct val="100000"/>
              </a:lnSpc>
              <a:spcBef>
                <a:spcPts val="0"/>
              </a:spcBef>
              <a:spcAft>
                <a:spcPts val="0"/>
              </a:spcAft>
              <a:buClr>
                <a:schemeClr val="dk1"/>
              </a:buClr>
              <a:buSzPct val="100000"/>
              <a:buFont typeface="Arial"/>
            </a:pPr>
            <a:r>
              <a:rPr lang="es"/>
              <a:t>Pending branches to test</a:t>
            </a:r>
          </a:p>
          <a:p>
            <a:pPr indent="0" lvl="0" marL="0" marR="0" rtl="0" algn="l">
              <a:lnSpc>
                <a:spcPct val="100000"/>
              </a:lnSpc>
              <a:spcBef>
                <a:spcPts val="0"/>
              </a:spcBef>
              <a:spcAft>
                <a:spcPts val="0"/>
              </a:spcAft>
              <a:buNone/>
            </a:pPr>
            <a:r>
              <a:t/>
            </a:r>
            <a:endParaRPr/>
          </a:p>
        </p:txBody>
      </p:sp>
      <p:graphicFrame>
        <p:nvGraphicFramePr>
          <p:cNvPr id="177" name="Shape 177"/>
          <p:cNvGraphicFramePr/>
          <p:nvPr/>
        </p:nvGraphicFramePr>
        <p:xfrm>
          <a:off x="465650" y="1817350"/>
          <a:ext cx="3000000" cy="3000000"/>
        </p:xfrm>
        <a:graphic>
          <a:graphicData uri="http://schemas.openxmlformats.org/drawingml/2006/table">
            <a:tbl>
              <a:tblPr>
                <a:noFill/>
                <a:tableStyleId>{E841F1A3-AA03-4F89-B9C1-47961E439DCA}</a:tableStyleId>
              </a:tblPr>
              <a:tblGrid>
                <a:gridCol w="3366750"/>
                <a:gridCol w="2719800"/>
                <a:gridCol w="2292075"/>
              </a:tblGrid>
              <a:tr h="489300">
                <a:tc>
                  <a:txBody>
                    <a:bodyPr>
                      <a:noAutofit/>
                    </a:bodyPr>
                    <a:lstStyle/>
                    <a:p>
                      <a:pPr lvl="0">
                        <a:spcBef>
                          <a:spcPts val="0"/>
                        </a:spcBef>
                        <a:buNone/>
                      </a:pPr>
                      <a:r>
                        <a:rPr b="1" lang="es" sz="1800"/>
                        <a:t>Branch names</a:t>
                      </a:r>
                    </a:p>
                  </a:txBody>
                  <a:tcPr marT="91425" marB="91425" marR="91425" marL="91425">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lvl="0">
                        <a:spcBef>
                          <a:spcPts val="0"/>
                        </a:spcBef>
                        <a:buNone/>
                      </a:pPr>
                      <a:r>
                        <a:rPr b="1" lang="es" sz="1800"/>
                        <a:t>Pending testers</a:t>
                      </a:r>
                    </a:p>
                  </a:txBody>
                  <a:tcPr marT="91425" marB="91425" marR="91425" marL="91425">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lvl="0">
                        <a:spcBef>
                          <a:spcPts val="0"/>
                        </a:spcBef>
                        <a:buNone/>
                      </a:pPr>
                      <a:r>
                        <a:rPr b="1" lang="es" sz="1800"/>
                        <a:t>Deadline</a:t>
                      </a:r>
                    </a:p>
                  </a:txBody>
                  <a:tcPr marT="91425" marB="91425" marR="91425" marL="91425">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r>
              <a:tr h="489300">
                <a:tc>
                  <a:txBody>
                    <a:bodyPr>
                      <a:noAutofit/>
                    </a:bodyPr>
                    <a:lstStyle/>
                    <a:p>
                      <a:pPr lvl="0">
                        <a:spcBef>
                          <a:spcPts val="0"/>
                        </a:spcBef>
                        <a:buNone/>
                      </a:pPr>
                      <a:r>
                        <a:rPr lang="es" sz="1800"/>
                        <a:t>develop-RMSE_boot</a:t>
                      </a:r>
                    </a:p>
                  </a:txBody>
                  <a:tcPr marT="91425" marB="91425" marR="91425" marL="91425">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lvl="0">
                        <a:spcBef>
                          <a:spcPts val="0"/>
                        </a:spcBef>
                        <a:buNone/>
                      </a:pPr>
                      <a:r>
                        <a:rPr lang="es" sz="1800"/>
                        <a:t>Chloé, Omar</a:t>
                      </a:r>
                    </a:p>
                  </a:txBody>
                  <a:tcPr marT="91425" marB="91425" marR="91425" marL="91425">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lvl="0">
                        <a:spcBef>
                          <a:spcPts val="0"/>
                        </a:spcBef>
                        <a:buNone/>
                      </a:pPr>
                      <a:r>
                        <a:rPr lang="es" sz="1800"/>
                        <a:t>?</a:t>
                      </a:r>
                    </a:p>
                  </a:txBody>
                  <a:tcPr marT="91425" marB="91425" marR="91425" marL="91425">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r>
              <a:tr h="489300">
                <a:tc>
                  <a:txBody>
                    <a:bodyPr>
                      <a:noAutofit/>
                    </a:bodyPr>
                    <a:lstStyle/>
                    <a:p>
                      <a:pPr lvl="0">
                        <a:spcBef>
                          <a:spcPts val="0"/>
                        </a:spcBef>
                        <a:buNone/>
                      </a:pPr>
                      <a:r>
                        <a:rPr lang="es" sz="1800"/>
                        <a:t>develop-SeaIceModes</a:t>
                      </a:r>
                    </a:p>
                  </a:txBody>
                  <a:tcPr marT="91425" marB="91425" marR="91425" marL="91425">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lvl="0">
                        <a:spcBef>
                          <a:spcPts val="0"/>
                        </a:spcBef>
                        <a:buNone/>
                      </a:pPr>
                      <a:r>
                        <a:rPr lang="es" sz="1800"/>
                        <a:t>?, ?</a:t>
                      </a:r>
                    </a:p>
                  </a:txBody>
                  <a:tcPr marT="91425" marB="91425" marR="91425" marL="91425">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lvl="0">
                        <a:spcBef>
                          <a:spcPts val="0"/>
                        </a:spcBef>
                        <a:buNone/>
                      </a:pPr>
                      <a:r>
                        <a:rPr lang="es" sz="1800"/>
                        <a:t>?</a:t>
                      </a:r>
                    </a:p>
                  </a:txBody>
                  <a:tcPr marT="91425" marB="91425" marR="91425" marL="91425">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r>
              <a:tr h="489300">
                <a:tc>
                  <a:txBody>
                    <a:bodyPr>
                      <a:noAutofit/>
                    </a:bodyPr>
                    <a:lstStyle/>
                    <a:p>
                      <a:pPr lvl="0">
                        <a:spcBef>
                          <a:spcPts val="0"/>
                        </a:spcBef>
                        <a:buNone/>
                      </a:pPr>
                      <a:r>
                        <a:rPr lang="es" sz="1800"/>
                        <a:t>develop-AreaWeights</a:t>
                      </a:r>
                    </a:p>
                  </a:txBody>
                  <a:tcPr marT="91425" marB="91425" marR="91425" marL="91425">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lvl="0">
                        <a:spcBef>
                          <a:spcPts val="0"/>
                        </a:spcBef>
                        <a:buNone/>
                      </a:pPr>
                      <a:r>
                        <a:rPr lang="es" sz="1800"/>
                        <a:t>Chloé, ?</a:t>
                      </a:r>
                    </a:p>
                  </a:txBody>
                  <a:tcPr marT="91425" marB="91425" marR="91425" marL="91425">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lvl="0">
                        <a:spcBef>
                          <a:spcPts val="0"/>
                        </a:spcBef>
                        <a:buNone/>
                      </a:pPr>
                      <a:r>
                        <a:rPr lang="es" sz="1800"/>
                        <a:t>?</a:t>
                      </a:r>
                    </a:p>
                  </a:txBody>
                  <a:tcPr marT="91425" marB="91425" marR="91425" marL="91425">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r>
              <a:tr h="487300">
                <a:tc>
                  <a:txBody>
                    <a:bodyPr>
                      <a:noAutofit/>
                    </a:bodyPr>
                    <a:lstStyle/>
                    <a:p>
                      <a:pPr lvl="0">
                        <a:spcBef>
                          <a:spcPts val="0"/>
                        </a:spcBef>
                        <a:buNone/>
                      </a:pPr>
                      <a:r>
                        <a:rPr lang="es" sz="1800"/>
                        <a:t>develop-PlotClim</a:t>
                      </a:r>
                    </a:p>
                  </a:txBody>
                  <a:tcPr marT="91425" marB="91425" marR="91425" marL="91425">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lvl="0">
                        <a:spcBef>
                          <a:spcPts val="0"/>
                        </a:spcBef>
                        <a:buNone/>
                      </a:pPr>
                      <a:r>
                        <a:rPr lang="es" sz="1800"/>
                        <a:t>Nico + Alasdair to add</a:t>
                      </a:r>
                    </a:p>
                  </a:txBody>
                  <a:tcPr marT="91425" marB="91425" marR="91425" marL="91425">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lvl="0">
                        <a:spcBef>
                          <a:spcPts val="0"/>
                        </a:spcBef>
                        <a:buNone/>
                      </a:pPr>
                      <a:r>
                        <a:rPr lang="es" sz="1800"/>
                        <a:t>v3.0.0</a:t>
                      </a:r>
                    </a:p>
                  </a:txBody>
                  <a:tcPr marT="91425" marB="91425" marR="91425" marL="91425">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r>
              <a:tr h="497550">
                <a:tc>
                  <a:txBody>
                    <a:bodyPr>
                      <a:noAutofit/>
                    </a:bodyPr>
                    <a:lstStyle/>
                    <a:p>
                      <a:pPr lvl="0" rtl="0">
                        <a:spcBef>
                          <a:spcPts val="0"/>
                        </a:spcBef>
                        <a:buNone/>
                      </a:pPr>
                      <a:r>
                        <a:rPr lang="es" sz="1800"/>
                        <a:t>develop_contours_plotsection</a:t>
                      </a:r>
                    </a:p>
                  </a:txBody>
                  <a:tcPr marT="91425" marB="91425" marR="91425" marL="91425">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lvl="0" rtl="0">
                        <a:spcBef>
                          <a:spcPts val="0"/>
                        </a:spcBef>
                        <a:buNone/>
                      </a:pPr>
                      <a:r>
                        <a:rPr lang="es" sz="1800"/>
                        <a:t>Nico + Alasdair to add</a:t>
                      </a:r>
                    </a:p>
                  </a:txBody>
                  <a:tcPr marT="91425" marB="91425" marR="91425" marL="91425">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lvl="0" rtl="0">
                        <a:spcBef>
                          <a:spcPts val="0"/>
                        </a:spcBef>
                        <a:buNone/>
                      </a:pPr>
                      <a:r>
                        <a:rPr lang="es" sz="1800"/>
                        <a:t>v3.0.0</a:t>
                      </a:r>
                    </a:p>
                  </a:txBody>
                  <a:tcPr marT="91425" marB="91425" marR="91425" marL="91425">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r>
              <a:tr h="456650">
                <a:tc>
                  <a:txBody>
                    <a:bodyPr>
                      <a:noAutofit/>
                    </a:bodyPr>
                    <a:lstStyle/>
                    <a:p>
                      <a:pPr lvl="0" rtl="0">
                        <a:spcBef>
                          <a:spcPts val="0"/>
                        </a:spcBef>
                        <a:buNone/>
                      </a:pPr>
                      <a:r>
                        <a:rPr lang="es" sz="1800"/>
                        <a:t>develop_filled_oceans</a:t>
                      </a:r>
                    </a:p>
                  </a:txBody>
                  <a:tcPr marT="91425" marB="91425" marR="91425" marL="91425">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lvl="0" rtl="0">
                        <a:spcBef>
                          <a:spcPts val="0"/>
                        </a:spcBef>
                        <a:buNone/>
                      </a:pPr>
                      <a:r>
                        <a:rPr lang="es" sz="1800"/>
                        <a:t>Nico + Alasdair to add</a:t>
                      </a:r>
                    </a:p>
                  </a:txBody>
                  <a:tcPr marT="91425" marB="91425" marR="91425" marL="91425">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lvl="0" rtl="0">
                        <a:spcBef>
                          <a:spcPts val="0"/>
                        </a:spcBef>
                        <a:buNone/>
                      </a:pPr>
                      <a:r>
                        <a:rPr lang="es" sz="1800"/>
                        <a:t>v3.0.0</a:t>
                      </a:r>
                    </a:p>
                  </a:txBody>
                  <a:tcPr marT="91425" marB="91425" marR="91425" marL="91425">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r>
              <a:tr h="489300">
                <a:tc>
                  <a:txBody>
                    <a:bodyPr>
                      <a:noAutofit/>
                    </a:bodyPr>
                    <a:lstStyle/>
                    <a:p>
                      <a:pPr lvl="0" rtl="0">
                        <a:spcBef>
                          <a:spcPts val="0"/>
                        </a:spcBef>
                        <a:buNone/>
                      </a:pPr>
                      <a:r>
                        <a:rPr lang="es" sz="1800"/>
                        <a:t>develop_calibrate</a:t>
                      </a:r>
                    </a:p>
                  </a:txBody>
                  <a:tcPr marT="91425" marB="91425" marR="91425" marL="91425">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lvl="0" rtl="0">
                        <a:spcBef>
                          <a:spcPts val="0"/>
                        </a:spcBef>
                        <a:buNone/>
                      </a:pPr>
                      <a:r>
                        <a:rPr lang="es" sz="1800"/>
                        <a:t>?, ?</a:t>
                      </a:r>
                    </a:p>
                  </a:txBody>
                  <a:tcPr marT="91425" marB="91425" marR="91425" marL="91425">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c>
                  <a:txBody>
                    <a:bodyPr>
                      <a:noAutofit/>
                    </a:bodyPr>
                    <a:lstStyle/>
                    <a:p>
                      <a:pPr lvl="0" rtl="0">
                        <a:spcBef>
                          <a:spcPts val="0"/>
                        </a:spcBef>
                        <a:buNone/>
                      </a:pPr>
                      <a:r>
                        <a:rPr lang="es" sz="1800"/>
                        <a:t>?</a:t>
                      </a:r>
                    </a:p>
                  </a:txBody>
                  <a:tcPr marT="91425" marB="91425" marR="91425" marL="91425">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r>
            </a:tbl>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81" name="Shape 181"/>
        <p:cNvGrpSpPr/>
        <p:nvPr/>
      </p:nvGrpSpPr>
      <p:grpSpPr>
        <a:xfrm>
          <a:off x="0" y="0"/>
          <a:ext cx="0" cy="0"/>
          <a:chOff x="0" y="0"/>
          <a:chExt cx="0" cy="0"/>
        </a:xfrm>
      </p:grpSpPr>
      <p:sp>
        <p:nvSpPr>
          <p:cNvPr id="182" name="Shape 182"/>
          <p:cNvSpPr txBox="1"/>
          <p:nvPr>
            <p:ph type="title"/>
          </p:nvPr>
        </p:nvSpPr>
        <p:spPr>
          <a:xfrm>
            <a:off x="396875" y="141129"/>
            <a:ext cx="6191400" cy="680699"/>
          </a:xfrm>
          <a:prstGeom prst="rect">
            <a:avLst/>
          </a:prstGeom>
          <a:noFill/>
          <a:ln>
            <a:noFill/>
          </a:ln>
        </p:spPr>
        <p:txBody>
          <a:bodyPr anchorCtr="0" anchor="t" bIns="45700" lIns="91425" rIns="91425" tIns="45700">
            <a:noAutofit/>
          </a:bodyPr>
          <a:lstStyle/>
          <a:p>
            <a:pPr indent="0" lvl="0" marL="0" marR="0" rtl="0" algn="l">
              <a:spcBef>
                <a:spcPts val="0"/>
              </a:spcBef>
              <a:spcAft>
                <a:spcPts val="0"/>
              </a:spcAft>
              <a:buSzPct val="25000"/>
              <a:buNone/>
            </a:pPr>
            <a:r>
              <a:rPr lang="es"/>
              <a:t>Future plans</a:t>
            </a:r>
          </a:p>
        </p:txBody>
      </p:sp>
      <p:sp>
        <p:nvSpPr>
          <p:cNvPr id="183" name="Shape 183"/>
          <p:cNvSpPr txBox="1"/>
          <p:nvPr>
            <p:ph idx="1" type="body"/>
          </p:nvPr>
        </p:nvSpPr>
        <p:spPr>
          <a:xfrm>
            <a:off x="395274" y="963100"/>
            <a:ext cx="8466000" cy="53925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a:p>
          <a:p>
            <a:pPr indent="-342900" lvl="0" marL="342900" marR="0" rtl="0" algn="l">
              <a:lnSpc>
                <a:spcPct val="100000"/>
              </a:lnSpc>
              <a:spcBef>
                <a:spcPts val="0"/>
              </a:spcBef>
              <a:spcAft>
                <a:spcPts val="0"/>
              </a:spcAft>
              <a:buClr>
                <a:schemeClr val="dk1"/>
              </a:buClr>
              <a:buSzPct val="100000"/>
              <a:buFont typeface="Arial"/>
            </a:pPr>
            <a:r>
              <a:rPr lang="es"/>
              <a:t>New Load (v2.9.0)</a:t>
            </a:r>
          </a:p>
          <a:p>
            <a:pPr lvl="1" marR="0" rtl="0" algn="l">
              <a:lnSpc>
                <a:spcPct val="100000"/>
              </a:lnSpc>
              <a:spcBef>
                <a:spcPts val="0"/>
              </a:spcBef>
              <a:spcAft>
                <a:spcPts val="0"/>
              </a:spcAft>
              <a:buClr>
                <a:schemeClr val="dk1"/>
              </a:buClr>
              <a:buSzPct val="100000"/>
              <a:buFont typeface="Arial"/>
            </a:pPr>
            <a:r>
              <a:rPr lang="es"/>
              <a:t>Will be much more general</a:t>
            </a:r>
          </a:p>
          <a:p>
            <a:pPr lvl="1" marR="0" rtl="0" algn="l">
              <a:lnSpc>
                <a:spcPct val="100000"/>
              </a:lnSpc>
              <a:spcBef>
                <a:spcPts val="0"/>
              </a:spcBef>
              <a:spcAft>
                <a:spcPts val="0"/>
              </a:spcAft>
              <a:buClr>
                <a:schemeClr val="dk1"/>
              </a:buClr>
              <a:buSzPct val="100000"/>
              <a:buFont typeface="Arial"/>
            </a:pPr>
            <a:r>
              <a:rPr lang="es"/>
              <a:t>Will be called e.g. CubeLoad</a:t>
            </a:r>
          </a:p>
          <a:p>
            <a:pPr lvl="1" marR="0" rtl="0" algn="l">
              <a:lnSpc>
                <a:spcPct val="100000"/>
              </a:lnSpc>
              <a:spcBef>
                <a:spcPts val="0"/>
              </a:spcBef>
              <a:spcAft>
                <a:spcPts val="0"/>
              </a:spcAft>
              <a:buClr>
                <a:schemeClr val="dk1"/>
              </a:buClr>
              <a:buSzPct val="100000"/>
              <a:buFont typeface="Arial"/>
            </a:pPr>
            <a:r>
              <a:rPr lang="es"/>
              <a:t>Load will call CubeLoad inside</a:t>
            </a:r>
          </a:p>
          <a:p>
            <a:pPr lvl="1" marR="0" rtl="0" algn="l">
              <a:lnSpc>
                <a:spcPct val="100000"/>
              </a:lnSpc>
              <a:spcBef>
                <a:spcPts val="0"/>
              </a:spcBef>
              <a:spcAft>
                <a:spcPts val="0"/>
              </a:spcAft>
              <a:buClr>
                <a:schemeClr val="dk1"/>
              </a:buClr>
              <a:buSzPct val="100000"/>
              <a:buFont typeface="Arial"/>
            </a:pPr>
            <a:r>
              <a:rPr lang="es"/>
              <a:t>Interface to Load will not change</a:t>
            </a:r>
          </a:p>
          <a:p>
            <a:pPr lvl="1" marR="0" rtl="0" algn="l">
              <a:lnSpc>
                <a:spcPct val="100000"/>
              </a:lnSpc>
              <a:spcBef>
                <a:spcPts val="0"/>
              </a:spcBef>
              <a:spcAft>
                <a:spcPts val="0"/>
              </a:spcAft>
              <a:buClr>
                <a:schemeClr val="dk1"/>
              </a:buClr>
              <a:buSzPct val="100000"/>
              <a:buFont typeface="Arial"/>
            </a:pPr>
            <a:r>
              <a:rPr lang="es"/>
              <a:t>You will be able to use CubeLoad directly for advanced cases</a:t>
            </a:r>
          </a:p>
          <a:p>
            <a:pPr indent="0" lvl="0" marL="0" marR="0" rtl="0" algn="l">
              <a:lnSpc>
                <a:spcPct val="100000"/>
              </a:lnSpc>
              <a:spcBef>
                <a:spcPts val="0"/>
              </a:spcBef>
              <a:spcAft>
                <a:spcPts val="0"/>
              </a:spcAft>
              <a:buNone/>
            </a:pPr>
            <a:r>
              <a:t/>
            </a:r>
            <a:endParaRPr/>
          </a:p>
          <a:p>
            <a:pPr indent="-342900" lvl="0" marL="342900" marR="0" rtl="0" algn="l">
              <a:lnSpc>
                <a:spcPct val="100000"/>
              </a:lnSpc>
              <a:spcBef>
                <a:spcPts val="0"/>
              </a:spcBef>
              <a:spcAft>
                <a:spcPts val="0"/>
              </a:spcAft>
              <a:buClr>
                <a:schemeClr val="dk1"/>
              </a:buClr>
              <a:buSzPct val="100000"/>
              <a:buFont typeface="Arial"/>
            </a:pPr>
            <a:r>
              <a:rPr lang="es"/>
              <a:t>Compatibility break (v3.0.0)</a:t>
            </a:r>
          </a:p>
          <a:p>
            <a:pPr lvl="1" marR="0" rtl="0" algn="l">
              <a:lnSpc>
                <a:spcPct val="100000"/>
              </a:lnSpc>
              <a:spcBef>
                <a:spcPts val="0"/>
              </a:spcBef>
              <a:spcAft>
                <a:spcPts val="0"/>
              </a:spcAft>
              <a:buClr>
                <a:schemeClr val="dk1"/>
              </a:buClr>
              <a:buSzPct val="100000"/>
              <a:buFont typeface="Arial"/>
            </a:pPr>
            <a:r>
              <a:rPr lang="es"/>
              <a:t>Will use common metadata model with QA4Seas and downscaleR</a:t>
            </a:r>
          </a:p>
          <a:p>
            <a:pPr lvl="1" marR="0" rtl="0" algn="l">
              <a:lnSpc>
                <a:spcPct val="100000"/>
              </a:lnSpc>
              <a:spcBef>
                <a:spcPts val="0"/>
              </a:spcBef>
              <a:spcAft>
                <a:spcPts val="0"/>
              </a:spcAft>
              <a:buClr>
                <a:schemeClr val="dk1"/>
              </a:buClr>
              <a:buSzPct val="100000"/>
              <a:buFont typeface="Arial"/>
            </a:pPr>
            <a:r>
              <a:rPr lang="es"/>
              <a:t>Metadata will be propagated and accordingly modified</a:t>
            </a:r>
          </a:p>
          <a:p>
            <a:pPr lvl="1" marR="0" rtl="0" algn="l">
              <a:lnSpc>
                <a:spcPct val="100000"/>
              </a:lnSpc>
              <a:spcBef>
                <a:spcPts val="0"/>
              </a:spcBef>
              <a:spcAft>
                <a:spcPts val="0"/>
              </a:spcAft>
              <a:buClr>
                <a:schemeClr val="dk1"/>
              </a:buClr>
              <a:buSzPct val="100000"/>
              <a:buFont typeface="Arial"/>
            </a:pPr>
            <a:r>
              <a:rPr lang="es"/>
              <a:t>You will be able to use the functions with simple arrays as now</a:t>
            </a:r>
          </a:p>
          <a:p>
            <a:pPr lvl="1" marR="0" rtl="0" algn="l">
              <a:lnSpc>
                <a:spcPct val="100000"/>
              </a:lnSpc>
              <a:spcBef>
                <a:spcPts val="0"/>
              </a:spcBef>
              <a:spcAft>
                <a:spcPts val="0"/>
              </a:spcAft>
              <a:buClr>
                <a:schemeClr val="dk1"/>
              </a:buClr>
              <a:buSzPct val="100000"/>
              <a:buFont typeface="Arial"/>
            </a:pPr>
            <a:r>
              <a:rPr lang="es"/>
              <a:t>PlotTimeSeries will be made available</a:t>
            </a:r>
          </a:p>
          <a:p>
            <a:pPr lvl="1" marR="0" rtl="0" algn="l">
              <a:lnSpc>
                <a:spcPct val="100000"/>
              </a:lnSpc>
              <a:spcBef>
                <a:spcPts val="0"/>
              </a:spcBef>
              <a:spcAft>
                <a:spcPts val="0"/>
              </a:spcAft>
              <a:buClr>
                <a:schemeClr val="dk1"/>
              </a:buClr>
              <a:buSzPct val="100000"/>
              <a:buFont typeface="Arial"/>
            </a:pPr>
            <a:r>
              <a:rPr lang="es"/>
              <a:t>Score functions will use veriApply by default</a:t>
            </a:r>
          </a:p>
          <a:p>
            <a:pPr lvl="1" marR="0" rtl="0" algn="l">
              <a:lnSpc>
                <a:spcPct val="100000"/>
              </a:lnSpc>
              <a:spcBef>
                <a:spcPts val="0"/>
              </a:spcBef>
              <a:spcAft>
                <a:spcPts val="0"/>
              </a:spcAft>
              <a:buClr>
                <a:schemeClr val="dk1"/>
              </a:buClr>
              <a:buSzPct val="100000"/>
              <a:buFont typeface="Arial"/>
            </a:pPr>
            <a:r>
              <a:rPr lang="es"/>
              <a:t>Some design issues will be solved: it will be easier to use, no need for some tricks to communicate between functions</a:t>
            </a:r>
          </a:p>
          <a:p>
            <a:pPr lvl="1" marR="0" rtl="0" algn="l">
              <a:lnSpc>
                <a:spcPct val="100000"/>
              </a:lnSpc>
              <a:spcBef>
                <a:spcPts val="0"/>
              </a:spcBef>
              <a:spcAft>
                <a:spcPts val="0"/>
              </a:spcAft>
              <a:buClr>
                <a:schemeClr val="dk1"/>
              </a:buClr>
              <a:buSzPct val="100000"/>
              <a:buFont typeface="Arial"/>
            </a:pPr>
            <a:r>
              <a:rPr lang="es"/>
              <a:t>Package name will change to s2dv</a:t>
            </a:r>
          </a:p>
          <a:p>
            <a:pPr indent="0" lvl="0" marL="0" marR="0" rtl="0" algn="l">
              <a:lnSpc>
                <a:spcPct val="100000"/>
              </a:lnSpc>
              <a:spcBef>
                <a:spcPts val="0"/>
              </a:spcBef>
              <a:spcAft>
                <a:spcPts val="0"/>
              </a:spcAft>
              <a:buNone/>
            </a:pPr>
            <a:r>
              <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87" name="Shape 187"/>
        <p:cNvGrpSpPr/>
        <p:nvPr/>
      </p:nvGrpSpPr>
      <p:grpSpPr>
        <a:xfrm>
          <a:off x="0" y="0"/>
          <a:ext cx="0" cy="0"/>
          <a:chOff x="0" y="0"/>
          <a:chExt cx="0" cy="0"/>
        </a:xfrm>
      </p:grpSpPr>
      <p:sp>
        <p:nvSpPr>
          <p:cNvPr id="188" name="Shape 188"/>
          <p:cNvSpPr txBox="1"/>
          <p:nvPr>
            <p:ph type="title"/>
          </p:nvPr>
        </p:nvSpPr>
        <p:spPr>
          <a:xfrm>
            <a:off x="396875" y="141129"/>
            <a:ext cx="6191400" cy="680699"/>
          </a:xfrm>
          <a:prstGeom prst="rect">
            <a:avLst/>
          </a:prstGeom>
          <a:noFill/>
          <a:ln>
            <a:noFill/>
          </a:ln>
        </p:spPr>
        <p:txBody>
          <a:bodyPr anchorCtr="0" anchor="t" bIns="45700" lIns="91425" rIns="91425" tIns="45700">
            <a:noAutofit/>
          </a:bodyPr>
          <a:lstStyle/>
          <a:p>
            <a:pPr indent="0" lvl="0" marL="0" marR="0" rtl="0" algn="l">
              <a:spcBef>
                <a:spcPts val="0"/>
              </a:spcBef>
              <a:spcAft>
                <a:spcPts val="0"/>
              </a:spcAft>
              <a:buSzPct val="25000"/>
              <a:buNone/>
            </a:pPr>
            <a:r>
              <a:t/>
            </a:r>
            <a:endParaRPr b="0" i="0" sz="2800" u="none" cap="none" strike="noStrike">
              <a:solidFill>
                <a:schemeClr val="accent1"/>
              </a:solidFill>
              <a:latin typeface="Arial"/>
              <a:ea typeface="Arial"/>
              <a:cs typeface="Arial"/>
              <a:sym typeface="Arial"/>
            </a:endParaRPr>
          </a:p>
        </p:txBody>
      </p:sp>
      <p:sp>
        <p:nvSpPr>
          <p:cNvPr id="189" name="Shape 189"/>
          <p:cNvSpPr txBox="1"/>
          <p:nvPr>
            <p:ph idx="1" type="body"/>
          </p:nvPr>
        </p:nvSpPr>
        <p:spPr>
          <a:xfrm>
            <a:off x="395274" y="963100"/>
            <a:ext cx="8466000" cy="53925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a:p>
          <a:p>
            <a:pPr indent="0" lvl="0" marL="0" marR="0" rtl="0" algn="l">
              <a:lnSpc>
                <a:spcPct val="100000"/>
              </a:lnSpc>
              <a:spcBef>
                <a:spcPts val="0"/>
              </a:spcBef>
              <a:spcAft>
                <a:spcPts val="0"/>
              </a:spcAft>
              <a:buNone/>
            </a:pPr>
            <a:r>
              <a:t/>
            </a:r>
            <a:endParaRPr/>
          </a:p>
          <a:p>
            <a:pPr indent="0" lvl="0" marL="0" marR="0" rtl="0" algn="l">
              <a:lnSpc>
                <a:spcPct val="100000"/>
              </a:lnSpc>
              <a:spcBef>
                <a:spcPts val="0"/>
              </a:spcBef>
              <a:spcAft>
                <a:spcPts val="0"/>
              </a:spcAft>
              <a:buNone/>
            </a:pPr>
            <a:r>
              <a:t/>
            </a:r>
            <a:endParaRPr/>
          </a:p>
        </p:txBody>
      </p:sp>
      <p:sp>
        <p:nvSpPr>
          <p:cNvPr id="190" name="Shape 190"/>
          <p:cNvSpPr txBox="1"/>
          <p:nvPr/>
        </p:nvSpPr>
        <p:spPr>
          <a:xfrm>
            <a:off x="2129625" y="3068100"/>
            <a:ext cx="5069400" cy="1032300"/>
          </a:xfrm>
          <a:prstGeom prst="rect">
            <a:avLst/>
          </a:prstGeom>
          <a:noFill/>
          <a:ln>
            <a:noFill/>
          </a:ln>
        </p:spPr>
        <p:txBody>
          <a:bodyPr anchorCtr="0" anchor="t" bIns="91425" lIns="91425" rIns="91425" tIns="91425">
            <a:noAutofit/>
          </a:bodyPr>
          <a:lstStyle/>
          <a:p>
            <a:pPr lvl="0">
              <a:spcBef>
                <a:spcPts val="0"/>
              </a:spcBef>
              <a:buNone/>
            </a:pPr>
            <a:r>
              <a:rPr lang="es" sz="4800"/>
              <a:t>Other questions?</a:t>
            </a: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94" name="Shape 194"/>
        <p:cNvGrpSpPr/>
        <p:nvPr/>
      </p:nvGrpSpPr>
      <p:grpSpPr>
        <a:xfrm>
          <a:off x="0" y="0"/>
          <a:ext cx="0" cy="0"/>
          <a:chOff x="0" y="0"/>
          <a:chExt cx="0" cy="0"/>
        </a:xfrm>
      </p:grpSpPr>
      <p:sp>
        <p:nvSpPr>
          <p:cNvPr id="195" name="Shape 195"/>
          <p:cNvSpPr txBox="1"/>
          <p:nvPr/>
        </p:nvSpPr>
        <p:spPr>
          <a:xfrm>
            <a:off x="1371600" y="3632165"/>
            <a:ext cx="6400800" cy="645000"/>
          </a:xfrm>
          <a:prstGeom prst="rect">
            <a:avLst/>
          </a:prstGeom>
          <a:noFill/>
          <a:ln>
            <a:noFill/>
          </a:ln>
        </p:spPr>
        <p:txBody>
          <a:bodyPr anchorCtr="1" anchor="ctr" bIns="45700" lIns="91425" rIns="91425" tIns="45700">
            <a:noAutofit/>
          </a:bodyPr>
          <a:lstStyle/>
          <a:p>
            <a:pPr indent="0" lvl="0" marL="0" marR="0" rtl="0" algn="ctr">
              <a:lnSpc>
                <a:spcPct val="80000"/>
              </a:lnSpc>
              <a:spcBef>
                <a:spcPts val="0"/>
              </a:spcBef>
              <a:spcAft>
                <a:spcPts val="0"/>
              </a:spcAft>
              <a:buClr>
                <a:srgbClr val="FFFFFF"/>
              </a:buClr>
              <a:buSzPct val="25000"/>
              <a:buFont typeface="Arial"/>
              <a:buNone/>
            </a:pPr>
            <a:r>
              <a:rPr lang="es" sz="3000">
                <a:solidFill>
                  <a:srgbClr val="FFFFFF"/>
                </a:solidFill>
              </a:rPr>
              <a:t>Thanks</a:t>
            </a: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85" name="Shape 85"/>
        <p:cNvGrpSpPr/>
        <p:nvPr/>
      </p:nvGrpSpPr>
      <p:grpSpPr>
        <a:xfrm>
          <a:off x="0" y="0"/>
          <a:ext cx="0" cy="0"/>
          <a:chOff x="0" y="0"/>
          <a:chExt cx="0" cy="0"/>
        </a:xfrm>
      </p:grpSpPr>
      <p:sp>
        <p:nvSpPr>
          <p:cNvPr id="86" name="Shape 86"/>
          <p:cNvSpPr txBox="1"/>
          <p:nvPr>
            <p:ph type="title"/>
          </p:nvPr>
        </p:nvSpPr>
        <p:spPr>
          <a:xfrm>
            <a:off x="396875" y="141129"/>
            <a:ext cx="6191400" cy="680699"/>
          </a:xfrm>
          <a:prstGeom prst="rect">
            <a:avLst/>
          </a:prstGeom>
          <a:noFill/>
          <a:ln>
            <a:noFill/>
          </a:ln>
        </p:spPr>
        <p:txBody>
          <a:bodyPr anchorCtr="0" anchor="t" bIns="45700" lIns="91425" rIns="91425" tIns="45700">
            <a:noAutofit/>
          </a:bodyPr>
          <a:lstStyle/>
          <a:p>
            <a:pPr indent="0" lvl="0" marL="0" marR="0" rtl="0" algn="l">
              <a:spcBef>
                <a:spcPts val="0"/>
              </a:spcBef>
              <a:spcAft>
                <a:spcPts val="0"/>
              </a:spcAft>
              <a:buSzPct val="25000"/>
              <a:buNone/>
            </a:pPr>
            <a:r>
              <a:rPr lang="es"/>
              <a:t>Outline</a:t>
            </a:r>
          </a:p>
        </p:txBody>
      </p:sp>
      <p:sp>
        <p:nvSpPr>
          <p:cNvPr id="87" name="Shape 87"/>
          <p:cNvSpPr txBox="1"/>
          <p:nvPr>
            <p:ph idx="1" type="body"/>
          </p:nvPr>
        </p:nvSpPr>
        <p:spPr>
          <a:xfrm>
            <a:off x="395287" y="963097"/>
            <a:ext cx="8329500" cy="53925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a:p>
          <a:p>
            <a:pPr indent="-342900" lvl="0" marL="342900" marR="0" rtl="0" algn="l">
              <a:lnSpc>
                <a:spcPct val="100000"/>
              </a:lnSpc>
              <a:spcBef>
                <a:spcPts val="0"/>
              </a:spcBef>
              <a:spcAft>
                <a:spcPts val="0"/>
              </a:spcAft>
              <a:buClr>
                <a:schemeClr val="dk1"/>
              </a:buClr>
              <a:buSzPct val="100000"/>
              <a:buFont typeface="Arial"/>
            </a:pPr>
            <a:r>
              <a:rPr lang="es"/>
              <a:t>News in v2.8.0</a:t>
            </a:r>
          </a:p>
          <a:p>
            <a:pPr indent="0" lvl="0" marL="0" marR="0" rtl="0" algn="l">
              <a:lnSpc>
                <a:spcPct val="100000"/>
              </a:lnSpc>
              <a:spcBef>
                <a:spcPts val="0"/>
              </a:spcBef>
              <a:spcAft>
                <a:spcPts val="0"/>
              </a:spcAft>
              <a:buNone/>
            </a:pPr>
            <a:r>
              <a:t/>
            </a:r>
            <a:endParaRPr/>
          </a:p>
          <a:p>
            <a:pPr indent="-342900" lvl="0" marL="342900" marR="0" rtl="0" algn="l">
              <a:lnSpc>
                <a:spcPct val="100000"/>
              </a:lnSpc>
              <a:spcBef>
                <a:spcPts val="0"/>
              </a:spcBef>
              <a:spcAft>
                <a:spcPts val="0"/>
              </a:spcAft>
              <a:buClr>
                <a:schemeClr val="dk1"/>
              </a:buClr>
              <a:buSzPct val="100000"/>
              <a:buFont typeface="Arial"/>
            </a:pPr>
            <a:r>
              <a:rPr lang="es"/>
              <a:t>Working with file-per-chunk until v2.9.0</a:t>
            </a:r>
          </a:p>
          <a:p>
            <a:pPr indent="0" lvl="0" marL="0" marR="0" rtl="0" algn="l">
              <a:lnSpc>
                <a:spcPct val="100000"/>
              </a:lnSpc>
              <a:spcBef>
                <a:spcPts val="0"/>
              </a:spcBef>
              <a:spcAft>
                <a:spcPts val="0"/>
              </a:spcAft>
              <a:buNone/>
            </a:pPr>
            <a:r>
              <a:t/>
            </a:r>
            <a:endParaRPr/>
          </a:p>
          <a:p>
            <a:pPr indent="-342900" lvl="0" marL="342900" marR="0" rtl="0" algn="l">
              <a:lnSpc>
                <a:spcPct val="100000"/>
              </a:lnSpc>
              <a:spcBef>
                <a:spcPts val="0"/>
              </a:spcBef>
              <a:spcAft>
                <a:spcPts val="0"/>
              </a:spcAft>
              <a:buClr>
                <a:schemeClr val="dk1"/>
              </a:buClr>
              <a:buSzPct val="100000"/>
              <a:buFont typeface="Arial"/>
            </a:pPr>
            <a:r>
              <a:rPr lang="es"/>
              <a:t>Other issues</a:t>
            </a:r>
          </a:p>
          <a:p>
            <a:pPr indent="0" lvl="0" marL="0" marR="0" rtl="0" algn="l">
              <a:lnSpc>
                <a:spcPct val="100000"/>
              </a:lnSpc>
              <a:spcBef>
                <a:spcPts val="0"/>
              </a:spcBef>
              <a:spcAft>
                <a:spcPts val="0"/>
              </a:spcAft>
              <a:buNone/>
            </a:pPr>
            <a:r>
              <a:t/>
            </a:r>
            <a:endParaRPr/>
          </a:p>
          <a:p>
            <a:pPr indent="-342900" lvl="0" marL="342900" marR="0" rtl="0" algn="l">
              <a:lnSpc>
                <a:spcPct val="100000"/>
              </a:lnSpc>
              <a:spcBef>
                <a:spcPts val="0"/>
              </a:spcBef>
              <a:spcAft>
                <a:spcPts val="0"/>
              </a:spcAft>
              <a:buClr>
                <a:schemeClr val="dk1"/>
              </a:buClr>
              <a:buSzPct val="100000"/>
              <a:buFont typeface="Arial"/>
            </a:pPr>
            <a:r>
              <a:rPr lang="es"/>
              <a:t>Recent and ongoing developments</a:t>
            </a:r>
          </a:p>
          <a:p>
            <a:pPr indent="0" lvl="0" marL="0" marR="0" rtl="0" algn="l">
              <a:lnSpc>
                <a:spcPct val="100000"/>
              </a:lnSpc>
              <a:spcBef>
                <a:spcPts val="0"/>
              </a:spcBef>
              <a:spcAft>
                <a:spcPts val="0"/>
              </a:spcAft>
              <a:buNone/>
            </a:pPr>
            <a:r>
              <a:t/>
            </a:r>
            <a:endParaRPr/>
          </a:p>
          <a:p>
            <a:pPr indent="-342900" lvl="0" marL="342900" marR="0" rtl="0" algn="l">
              <a:lnSpc>
                <a:spcPct val="100000"/>
              </a:lnSpc>
              <a:spcBef>
                <a:spcPts val="0"/>
              </a:spcBef>
              <a:spcAft>
                <a:spcPts val="0"/>
              </a:spcAft>
              <a:buClr>
                <a:schemeClr val="dk1"/>
              </a:buClr>
              <a:buSzPct val="100000"/>
              <a:buFont typeface="Arial"/>
            </a:pPr>
            <a:r>
              <a:rPr lang="es"/>
              <a:t>Future plans</a:t>
            </a:r>
          </a:p>
          <a:p>
            <a:pPr lvl="1" marR="0" rtl="0" algn="l">
              <a:lnSpc>
                <a:spcPct val="100000"/>
              </a:lnSpc>
              <a:spcBef>
                <a:spcPts val="0"/>
              </a:spcBef>
              <a:spcAft>
                <a:spcPts val="0"/>
              </a:spcAft>
              <a:buClr>
                <a:schemeClr val="dk1"/>
              </a:buClr>
              <a:buSzPct val="100000"/>
              <a:buFont typeface="Arial"/>
            </a:pPr>
            <a:r>
              <a:rPr lang="es"/>
              <a:t>New Load (v2.9.0)</a:t>
            </a:r>
          </a:p>
          <a:p>
            <a:pPr lvl="1" marR="0" rtl="0" algn="l">
              <a:lnSpc>
                <a:spcPct val="100000"/>
              </a:lnSpc>
              <a:spcBef>
                <a:spcPts val="0"/>
              </a:spcBef>
              <a:spcAft>
                <a:spcPts val="0"/>
              </a:spcAft>
              <a:buClr>
                <a:schemeClr val="dk1"/>
              </a:buClr>
              <a:buSzPct val="100000"/>
              <a:buFont typeface="Arial"/>
            </a:pPr>
            <a:r>
              <a:rPr lang="es"/>
              <a:t>Compatibility break (v3.0.0)</a:t>
            </a:r>
          </a:p>
          <a:p>
            <a:pPr indent="0" lvl="0" marL="0" marR="0" rtl="0" algn="l">
              <a:lnSpc>
                <a:spcPct val="100000"/>
              </a:lnSpc>
              <a:spcBef>
                <a:spcPts val="0"/>
              </a:spcBef>
              <a:spcAft>
                <a:spcPts val="0"/>
              </a:spcAft>
              <a:buNone/>
            </a:pPr>
            <a:r>
              <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91" name="Shape 91"/>
        <p:cNvGrpSpPr/>
        <p:nvPr/>
      </p:nvGrpSpPr>
      <p:grpSpPr>
        <a:xfrm>
          <a:off x="0" y="0"/>
          <a:ext cx="0" cy="0"/>
          <a:chOff x="0" y="0"/>
          <a:chExt cx="0" cy="0"/>
        </a:xfrm>
      </p:grpSpPr>
      <p:sp>
        <p:nvSpPr>
          <p:cNvPr id="92" name="Shape 92"/>
          <p:cNvSpPr txBox="1"/>
          <p:nvPr>
            <p:ph type="title"/>
          </p:nvPr>
        </p:nvSpPr>
        <p:spPr>
          <a:xfrm>
            <a:off x="396875" y="141129"/>
            <a:ext cx="6191400" cy="680699"/>
          </a:xfrm>
          <a:prstGeom prst="rect">
            <a:avLst/>
          </a:prstGeom>
          <a:noFill/>
          <a:ln>
            <a:noFill/>
          </a:ln>
        </p:spPr>
        <p:txBody>
          <a:bodyPr anchorCtr="0" anchor="t" bIns="45700" lIns="91425" rIns="91425" tIns="45700">
            <a:noAutofit/>
          </a:bodyPr>
          <a:lstStyle/>
          <a:p>
            <a:pPr indent="0" lvl="0" marL="0" marR="0" rtl="0" algn="l">
              <a:spcBef>
                <a:spcPts val="0"/>
              </a:spcBef>
              <a:spcAft>
                <a:spcPts val="0"/>
              </a:spcAft>
              <a:buSzPct val="25000"/>
              <a:buNone/>
            </a:pPr>
            <a:r>
              <a:rPr lang="es"/>
              <a:t>News in v2.8.0</a:t>
            </a:r>
          </a:p>
        </p:txBody>
      </p:sp>
      <p:sp>
        <p:nvSpPr>
          <p:cNvPr id="93" name="Shape 93"/>
          <p:cNvSpPr txBox="1"/>
          <p:nvPr>
            <p:ph idx="1" type="body"/>
          </p:nvPr>
        </p:nvSpPr>
        <p:spPr>
          <a:xfrm>
            <a:off x="395287" y="963097"/>
            <a:ext cx="8329500" cy="53925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a:p>
          <a:p>
            <a:pPr indent="-342900" lvl="0" marL="342900" marR="0" rtl="0" algn="l">
              <a:lnSpc>
                <a:spcPct val="100000"/>
              </a:lnSpc>
              <a:spcBef>
                <a:spcPts val="0"/>
              </a:spcBef>
              <a:spcAft>
                <a:spcPts val="0"/>
              </a:spcAft>
              <a:buClr>
                <a:schemeClr val="dk1"/>
              </a:buClr>
              <a:buSzPct val="100000"/>
              <a:buFont typeface="Arial"/>
            </a:pPr>
            <a:r>
              <a:rPr lang="es"/>
              <a:t>Licence change from GPL-3 to LGPL-3</a:t>
            </a:r>
          </a:p>
          <a:p>
            <a:pPr indent="0" lvl="0" marL="0" marR="0" rtl="0" algn="l">
              <a:lnSpc>
                <a:spcPct val="100000"/>
              </a:lnSpc>
              <a:spcBef>
                <a:spcPts val="0"/>
              </a:spcBef>
              <a:spcAft>
                <a:spcPts val="0"/>
              </a:spcAft>
              <a:buNone/>
            </a:pPr>
            <a:r>
              <a:t/>
            </a:r>
            <a:endParaRPr/>
          </a:p>
          <a:p>
            <a:pPr indent="-342900" lvl="0" marL="342900" marR="0" rtl="0" algn="l">
              <a:lnSpc>
                <a:spcPct val="100000"/>
              </a:lnSpc>
              <a:spcBef>
                <a:spcPts val="0"/>
              </a:spcBef>
              <a:spcAft>
                <a:spcPts val="0"/>
              </a:spcAft>
              <a:buClr>
                <a:schemeClr val="dk1"/>
              </a:buClr>
              <a:buSzPct val="100000"/>
              <a:buFont typeface="Arial"/>
            </a:pPr>
            <a:r>
              <a:rPr lang="es"/>
              <a:t>New </a:t>
            </a:r>
            <a:r>
              <a:rPr lang="es">
                <a:latin typeface="Courier New"/>
                <a:ea typeface="Courier New"/>
                <a:cs typeface="Courier New"/>
                <a:sym typeface="Courier New"/>
              </a:rPr>
              <a:t>veriApply</a:t>
            </a:r>
            <a:r>
              <a:rPr lang="es"/>
              <a:t> compatible score functions</a:t>
            </a:r>
          </a:p>
          <a:p>
            <a:pPr lvl="1" rtl="0">
              <a:spcBef>
                <a:spcPts val="0"/>
              </a:spcBef>
              <a:buClr>
                <a:schemeClr val="dk1"/>
              </a:buClr>
              <a:buSzPct val="100000"/>
              <a:buFont typeface="Arial"/>
            </a:pPr>
            <a:r>
              <a:rPr lang="es">
                <a:latin typeface="Courier New"/>
                <a:ea typeface="Courier New"/>
                <a:cs typeface="Courier New"/>
                <a:sym typeface="Courier New"/>
              </a:rPr>
              <a:t>.BrierScore</a:t>
            </a:r>
            <a:r>
              <a:rPr lang="es"/>
              <a:t>, </a:t>
            </a:r>
            <a:r>
              <a:rPr lang="es">
                <a:latin typeface="Courier New"/>
                <a:ea typeface="Courier New"/>
                <a:cs typeface="Courier New"/>
                <a:sym typeface="Courier New"/>
              </a:rPr>
              <a:t>.Corr</a:t>
            </a:r>
            <a:r>
              <a:rPr lang="es"/>
              <a:t>, </a:t>
            </a:r>
            <a:r>
              <a:rPr lang="es">
                <a:latin typeface="Courier New"/>
                <a:ea typeface="Courier New"/>
                <a:cs typeface="Courier New"/>
                <a:sym typeface="Courier New"/>
              </a:rPr>
              <a:t>.RMS</a:t>
            </a:r>
            <a:r>
              <a:rPr lang="es"/>
              <a:t>, </a:t>
            </a:r>
            <a:r>
              <a:rPr lang="es">
                <a:latin typeface="Courier New"/>
                <a:ea typeface="Courier New"/>
                <a:cs typeface="Courier New"/>
                <a:sym typeface="Courier New"/>
              </a:rPr>
              <a:t>.RMSSS</a:t>
            </a:r>
            <a:r>
              <a:rPr lang="es"/>
              <a:t>, </a:t>
            </a:r>
            <a:r>
              <a:rPr lang="es">
                <a:latin typeface="Courier New"/>
                <a:ea typeface="Courier New"/>
                <a:cs typeface="Courier New"/>
                <a:sym typeface="Courier New"/>
              </a:rPr>
              <a:t>.RatioRMS</a:t>
            </a:r>
            <a:r>
              <a:rPr lang="es"/>
              <a:t>, </a:t>
            </a:r>
            <a:r>
              <a:rPr lang="es">
                <a:latin typeface="Courier New"/>
                <a:ea typeface="Courier New"/>
                <a:cs typeface="Courier New"/>
                <a:sym typeface="Courier New"/>
              </a:rPr>
              <a:t>.RatioSDRMS</a:t>
            </a:r>
            <a:r>
              <a:rPr lang="es"/>
              <a:t> and </a:t>
            </a:r>
            <a:r>
              <a:rPr lang="es">
                <a:latin typeface="Courier New"/>
                <a:ea typeface="Courier New"/>
                <a:cs typeface="Courier New"/>
                <a:sym typeface="Courier New"/>
              </a:rPr>
              <a:t>.Trend</a:t>
            </a:r>
          </a:p>
          <a:p>
            <a:pPr lvl="1" marR="0" rtl="0" algn="l">
              <a:lnSpc>
                <a:spcPct val="100000"/>
              </a:lnSpc>
              <a:spcBef>
                <a:spcPts val="0"/>
              </a:spcBef>
              <a:spcAft>
                <a:spcPts val="0"/>
              </a:spcAft>
              <a:buClr>
                <a:schemeClr val="dk1"/>
              </a:buClr>
              <a:buSzPct val="100000"/>
              <a:buFont typeface="Arial"/>
            </a:pPr>
            <a:r>
              <a:rPr lang="es"/>
              <a:t>You can check examples of each in </a:t>
            </a:r>
            <a:r>
              <a:rPr lang="es">
                <a:latin typeface="Courier New"/>
                <a:ea typeface="Courier New"/>
                <a:cs typeface="Courier New"/>
                <a:sym typeface="Courier New"/>
              </a:rPr>
              <a:t>?BrierScore</a:t>
            </a:r>
            <a:r>
              <a:rPr lang="es"/>
              <a:t>, </a:t>
            </a:r>
            <a:r>
              <a:rPr lang="es">
                <a:latin typeface="Courier New"/>
                <a:ea typeface="Courier New"/>
                <a:cs typeface="Courier New"/>
                <a:sym typeface="Courier New"/>
              </a:rPr>
              <a:t>?Corr</a:t>
            </a:r>
            <a:r>
              <a:rPr lang="es"/>
              <a:t>, ...</a:t>
            </a:r>
          </a:p>
          <a:p>
            <a:pPr indent="0" lvl="0" marL="0" marR="0" rtl="0" algn="l">
              <a:lnSpc>
                <a:spcPct val="100000"/>
              </a:lnSpc>
              <a:spcBef>
                <a:spcPts val="0"/>
              </a:spcBef>
              <a:spcAft>
                <a:spcPts val="0"/>
              </a:spcAft>
              <a:buNone/>
            </a:pPr>
            <a:r>
              <a:t/>
            </a:r>
            <a:endParaRPr/>
          </a:p>
        </p:txBody>
      </p:sp>
      <p:sp>
        <p:nvSpPr>
          <p:cNvPr id="94" name="Shape 94"/>
          <p:cNvSpPr txBox="1"/>
          <p:nvPr/>
        </p:nvSpPr>
        <p:spPr>
          <a:xfrm>
            <a:off x="480375" y="3628300"/>
            <a:ext cx="7522200" cy="3055800"/>
          </a:xfrm>
          <a:prstGeom prst="rect">
            <a:avLst/>
          </a:prstGeom>
          <a:solidFill>
            <a:srgbClr val="CFE2F3"/>
          </a:solidFill>
          <a:ln cap="flat" cmpd="sng" w="9525">
            <a:solidFill>
              <a:schemeClr val="dk2"/>
            </a:solidFill>
            <a:prstDash val="solid"/>
            <a:round/>
            <a:headEnd len="med" w="med" type="none"/>
            <a:tailEnd len="med" w="med" type="none"/>
          </a:ln>
        </p:spPr>
        <p:txBody>
          <a:bodyPr anchorCtr="0" anchor="t" bIns="91425" lIns="91425" rIns="91425" tIns="91425">
            <a:noAutofit/>
          </a:bodyPr>
          <a:lstStyle/>
          <a:p>
            <a:pPr lvl="0">
              <a:spcBef>
                <a:spcPts val="0"/>
              </a:spcBef>
              <a:buNone/>
            </a:pPr>
            <a:r>
              <a:rPr lang="es">
                <a:latin typeface="Courier New"/>
                <a:ea typeface="Courier New"/>
                <a:cs typeface="Courier New"/>
                <a:sym typeface="Courier New"/>
              </a:rPr>
              <a:t># Take the data and compute anomalies</a:t>
            </a:r>
          </a:p>
          <a:p>
            <a:pPr lvl="0">
              <a:spcBef>
                <a:spcPts val="0"/>
              </a:spcBef>
              <a:buNone/>
            </a:pPr>
            <a:r>
              <a:rPr lang="es">
                <a:latin typeface="Courier New"/>
                <a:ea typeface="Courier New"/>
                <a:cs typeface="Courier New"/>
                <a:sym typeface="Courier New"/>
              </a:rPr>
              <a:t>data &lt;- </a:t>
            </a:r>
            <a:r>
              <a:rPr b="1" lang="es">
                <a:latin typeface="Courier New"/>
                <a:ea typeface="Courier New"/>
                <a:cs typeface="Courier New"/>
                <a:sym typeface="Courier New"/>
              </a:rPr>
              <a:t>Load</a:t>
            </a:r>
            <a:r>
              <a:rPr lang="es">
                <a:latin typeface="Courier New"/>
                <a:ea typeface="Courier New"/>
                <a:cs typeface="Courier New"/>
                <a:sym typeface="Courier New"/>
              </a:rPr>
              <a:t>('tos', 'i00k', 'erainterim', paste0(1985:2005, '1101'),</a:t>
            </a:r>
          </a:p>
          <a:p>
            <a:pPr lvl="0">
              <a:spcBef>
                <a:spcPts val="0"/>
              </a:spcBef>
              <a:buNone/>
            </a:pPr>
            <a:r>
              <a:rPr lang="es">
                <a:latin typeface="Courier New"/>
                <a:ea typeface="Courier New"/>
                <a:cs typeface="Courier New"/>
                <a:sym typeface="Courier New"/>
              </a:rPr>
              <a:t>             leadtimemax = 6, output = 'lonlat')</a:t>
            </a:r>
          </a:p>
          <a:p>
            <a:pPr lvl="0">
              <a:spcBef>
                <a:spcPts val="0"/>
              </a:spcBef>
              <a:buNone/>
            </a:pPr>
            <a:r>
              <a:rPr lang="es">
                <a:latin typeface="Courier New"/>
                <a:ea typeface="Courier New"/>
                <a:cs typeface="Courier New"/>
                <a:sym typeface="Courier New"/>
              </a:rPr>
              <a:t>ano &lt;- Ano_CrossValid(data$mod, data$obs)</a:t>
            </a:r>
          </a:p>
          <a:p>
            <a:pPr lvl="0">
              <a:spcBef>
                <a:spcPts val="0"/>
              </a:spcBef>
              <a:buNone/>
            </a:pPr>
            <a:r>
              <a:t/>
            </a:r>
            <a:endParaRPr>
              <a:latin typeface="Courier New"/>
              <a:ea typeface="Courier New"/>
              <a:cs typeface="Courier New"/>
              <a:sym typeface="Courier New"/>
            </a:endParaRPr>
          </a:p>
          <a:p>
            <a:pPr lvl="0">
              <a:spcBef>
                <a:spcPts val="0"/>
              </a:spcBef>
              <a:buNone/>
            </a:pPr>
            <a:r>
              <a:rPr lang="es">
                <a:latin typeface="Courier New"/>
                <a:ea typeface="Courier New"/>
                <a:cs typeface="Courier New"/>
                <a:sym typeface="Courier New"/>
              </a:rPr>
              <a:t># Corr in the classical way</a:t>
            </a:r>
          </a:p>
          <a:p>
            <a:pPr lvl="0">
              <a:spcBef>
                <a:spcPts val="0"/>
              </a:spcBef>
              <a:buNone/>
            </a:pPr>
            <a:r>
              <a:rPr lang="es">
                <a:latin typeface="Courier New"/>
                <a:ea typeface="Courier New"/>
                <a:cs typeface="Courier New"/>
                <a:sym typeface="Courier New"/>
              </a:rPr>
              <a:t>corr &lt;- </a:t>
            </a:r>
            <a:r>
              <a:rPr b="1" lang="es">
                <a:latin typeface="Courier New"/>
                <a:ea typeface="Courier New"/>
                <a:cs typeface="Courier New"/>
                <a:sym typeface="Courier New"/>
              </a:rPr>
              <a:t>Corr</a:t>
            </a:r>
            <a:r>
              <a:rPr lang="es">
                <a:latin typeface="Courier New"/>
                <a:ea typeface="Courier New"/>
                <a:cs typeface="Courier New"/>
                <a:sym typeface="Courier New"/>
              </a:rPr>
              <a:t>(Mean1Dim(ano$ano_exp, 2), Mean1Dim(ano$ano_obs, 2))</a:t>
            </a:r>
          </a:p>
          <a:p>
            <a:pPr lvl="0">
              <a:spcBef>
                <a:spcPts val="0"/>
              </a:spcBef>
              <a:buNone/>
            </a:pPr>
            <a:r>
              <a:t/>
            </a:r>
            <a:endParaRPr>
              <a:latin typeface="Courier New"/>
              <a:ea typeface="Courier New"/>
              <a:cs typeface="Courier New"/>
              <a:sym typeface="Courier New"/>
            </a:endParaRPr>
          </a:p>
          <a:p>
            <a:pPr lvl="0">
              <a:spcBef>
                <a:spcPts val="0"/>
              </a:spcBef>
              <a:buNone/>
            </a:pPr>
            <a:r>
              <a:rPr lang="es">
                <a:latin typeface="Courier New"/>
                <a:ea typeface="Courier New"/>
                <a:cs typeface="Courier New"/>
                <a:sym typeface="Courier New"/>
              </a:rPr>
              <a:t># Corr with multicore</a:t>
            </a:r>
            <a:br>
              <a:rPr lang="es">
                <a:latin typeface="Courier New"/>
                <a:ea typeface="Courier New"/>
                <a:cs typeface="Courier New"/>
                <a:sym typeface="Courier New"/>
              </a:rPr>
            </a:br>
            <a:r>
              <a:rPr lang="es">
                <a:latin typeface="Courier New"/>
                <a:ea typeface="Courier New"/>
                <a:cs typeface="Courier New"/>
                <a:sym typeface="Courier New"/>
              </a:rPr>
              <a:t>Corr2 &lt;- s2dverification:::.Corr</a:t>
            </a:r>
          </a:p>
          <a:p>
            <a:pPr lvl="0">
              <a:spcBef>
                <a:spcPts val="0"/>
              </a:spcBef>
              <a:buNone/>
            </a:pPr>
            <a:r>
              <a:rPr lang="es">
                <a:latin typeface="Courier New"/>
                <a:ea typeface="Courier New"/>
                <a:cs typeface="Courier New"/>
                <a:sym typeface="Courier New"/>
              </a:rPr>
              <a:t>require(easyVerification)</a:t>
            </a:r>
          </a:p>
          <a:p>
            <a:pPr lvl="0">
              <a:spcBef>
                <a:spcPts val="0"/>
              </a:spcBef>
              <a:buNone/>
            </a:pPr>
            <a:r>
              <a:rPr lang="es">
                <a:latin typeface="Courier New"/>
                <a:ea typeface="Courier New"/>
                <a:cs typeface="Courier New"/>
                <a:sym typeface="Courier New"/>
              </a:rPr>
              <a:t>corr2 &lt;- </a:t>
            </a:r>
            <a:r>
              <a:rPr b="1" lang="es">
                <a:latin typeface="Courier New"/>
                <a:ea typeface="Courier New"/>
                <a:cs typeface="Courier New"/>
                <a:sym typeface="Courier New"/>
              </a:rPr>
              <a:t>veriApply</a:t>
            </a:r>
            <a:r>
              <a:rPr lang="es">
                <a:latin typeface="Courier New"/>
                <a:ea typeface="Courier New"/>
                <a:cs typeface="Courier New"/>
                <a:sym typeface="Courier New"/>
              </a:rPr>
              <a:t>(“Corr2”, ano$ano_exp, Mean1Dim(ano$ano_obs, 2),</a:t>
            </a:r>
          </a:p>
          <a:p>
            <a:pPr lvl="0">
              <a:spcBef>
                <a:spcPts val="0"/>
              </a:spcBef>
              <a:buNone/>
            </a:pPr>
            <a:r>
              <a:rPr lang="es">
                <a:latin typeface="Courier New"/>
                <a:ea typeface="Courier New"/>
                <a:cs typeface="Courier New"/>
                <a:sym typeface="Courier New"/>
              </a:rPr>
              <a:t>                   ensdim = 2, tdim = 3, </a:t>
            </a:r>
            <a:r>
              <a:rPr b="1" lang="es">
                <a:latin typeface="Courier New"/>
                <a:ea typeface="Courier New"/>
                <a:cs typeface="Courier New"/>
                <a:sym typeface="Courier New"/>
              </a:rPr>
              <a:t>parallel</a:t>
            </a:r>
            <a:r>
              <a:rPr lang="es">
                <a:latin typeface="Courier New"/>
                <a:ea typeface="Courier New"/>
                <a:cs typeface="Courier New"/>
                <a:sym typeface="Courier New"/>
              </a:rPr>
              <a:t> = TRUE)</a:t>
            </a:r>
          </a:p>
        </p:txBody>
      </p:sp>
      <p:sp>
        <p:nvSpPr>
          <p:cNvPr id="95" name="Shape 95"/>
          <p:cNvSpPr txBox="1"/>
          <p:nvPr/>
        </p:nvSpPr>
        <p:spPr>
          <a:xfrm>
            <a:off x="8002575" y="4763250"/>
            <a:ext cx="1533300" cy="429300"/>
          </a:xfrm>
          <a:prstGeom prst="rect">
            <a:avLst/>
          </a:prstGeom>
          <a:noFill/>
          <a:ln>
            <a:noFill/>
          </a:ln>
        </p:spPr>
        <p:txBody>
          <a:bodyPr anchorCtr="0" anchor="t" bIns="91425" lIns="91425" rIns="91425" tIns="91425">
            <a:noAutofit/>
          </a:bodyPr>
          <a:lstStyle/>
          <a:p>
            <a:pPr lvl="0">
              <a:spcBef>
                <a:spcPts val="0"/>
              </a:spcBef>
              <a:buNone/>
            </a:pPr>
            <a:r>
              <a:rPr b="1" lang="es" sz="2400">
                <a:solidFill>
                  <a:srgbClr val="FF0000"/>
                </a:solidFill>
              </a:rPr>
              <a:t>90 sec.</a:t>
            </a:r>
          </a:p>
        </p:txBody>
      </p:sp>
      <p:sp>
        <p:nvSpPr>
          <p:cNvPr id="96" name="Shape 96"/>
          <p:cNvSpPr txBox="1"/>
          <p:nvPr/>
        </p:nvSpPr>
        <p:spPr>
          <a:xfrm>
            <a:off x="8007475" y="5996850"/>
            <a:ext cx="1533300" cy="429300"/>
          </a:xfrm>
          <a:prstGeom prst="rect">
            <a:avLst/>
          </a:prstGeom>
          <a:noFill/>
          <a:ln>
            <a:noFill/>
          </a:ln>
        </p:spPr>
        <p:txBody>
          <a:bodyPr anchorCtr="0" anchor="t" bIns="91425" lIns="91425" rIns="91425" tIns="91425">
            <a:noAutofit/>
          </a:bodyPr>
          <a:lstStyle/>
          <a:p>
            <a:pPr lvl="0" rtl="0">
              <a:spcBef>
                <a:spcPts val="0"/>
              </a:spcBef>
              <a:buNone/>
            </a:pPr>
            <a:r>
              <a:rPr b="1" lang="es" sz="2400">
                <a:solidFill>
                  <a:srgbClr val="FF0000"/>
                </a:solidFill>
              </a:rPr>
              <a:t>4</a:t>
            </a:r>
            <a:r>
              <a:rPr b="1" lang="es" sz="2400">
                <a:solidFill>
                  <a:srgbClr val="FF0000"/>
                </a:solidFill>
              </a:rPr>
              <a:t>0 sec.</a:t>
            </a: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00" name="Shape 100"/>
        <p:cNvGrpSpPr/>
        <p:nvPr/>
      </p:nvGrpSpPr>
      <p:grpSpPr>
        <a:xfrm>
          <a:off x="0" y="0"/>
          <a:ext cx="0" cy="0"/>
          <a:chOff x="0" y="0"/>
          <a:chExt cx="0" cy="0"/>
        </a:xfrm>
      </p:grpSpPr>
      <p:sp>
        <p:nvSpPr>
          <p:cNvPr id="101" name="Shape 101"/>
          <p:cNvSpPr txBox="1"/>
          <p:nvPr>
            <p:ph type="title"/>
          </p:nvPr>
        </p:nvSpPr>
        <p:spPr>
          <a:xfrm>
            <a:off x="396875" y="141129"/>
            <a:ext cx="6191400" cy="680699"/>
          </a:xfrm>
          <a:prstGeom prst="rect">
            <a:avLst/>
          </a:prstGeom>
          <a:noFill/>
          <a:ln>
            <a:noFill/>
          </a:ln>
        </p:spPr>
        <p:txBody>
          <a:bodyPr anchorCtr="0" anchor="t" bIns="45700" lIns="91425" rIns="91425" tIns="45700">
            <a:noAutofit/>
          </a:bodyPr>
          <a:lstStyle/>
          <a:p>
            <a:pPr indent="0" lvl="0" marL="0" marR="0" rtl="0" algn="l">
              <a:spcBef>
                <a:spcPts val="0"/>
              </a:spcBef>
              <a:spcAft>
                <a:spcPts val="0"/>
              </a:spcAft>
              <a:buSzPct val="25000"/>
              <a:buNone/>
            </a:pPr>
            <a:r>
              <a:rPr lang="es"/>
              <a:t>News in v2.8.0</a:t>
            </a:r>
          </a:p>
        </p:txBody>
      </p:sp>
      <p:sp>
        <p:nvSpPr>
          <p:cNvPr id="102" name="Shape 102"/>
          <p:cNvSpPr txBox="1"/>
          <p:nvPr>
            <p:ph idx="1" type="body"/>
          </p:nvPr>
        </p:nvSpPr>
        <p:spPr>
          <a:xfrm>
            <a:off x="395287" y="963097"/>
            <a:ext cx="8329500" cy="53925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a:p>
          <a:p>
            <a:pPr indent="-342900" lvl="0" marL="342900" marR="0" rtl="0" algn="l">
              <a:lnSpc>
                <a:spcPct val="100000"/>
              </a:lnSpc>
              <a:spcBef>
                <a:spcPts val="0"/>
              </a:spcBef>
              <a:spcAft>
                <a:spcPts val="0"/>
              </a:spcAft>
              <a:buClr>
                <a:schemeClr val="dk1"/>
              </a:buClr>
              <a:buSzPct val="100000"/>
              <a:buFont typeface="Arial"/>
            </a:pPr>
            <a:r>
              <a:rPr lang="es"/>
              <a:t>Added warning in </a:t>
            </a:r>
            <a:r>
              <a:rPr lang="es">
                <a:latin typeface="Courier New"/>
                <a:ea typeface="Courier New"/>
                <a:cs typeface="Courier New"/>
                <a:sym typeface="Courier New"/>
              </a:rPr>
              <a:t>Load</a:t>
            </a:r>
            <a:r>
              <a:rPr lang="es"/>
              <a:t> when extrapolating</a:t>
            </a:r>
          </a:p>
          <a:p>
            <a:pPr indent="0" lvl="0" marL="0" marR="0" rtl="0" algn="l">
              <a:lnSpc>
                <a:spcPct val="100000"/>
              </a:lnSpc>
              <a:spcBef>
                <a:spcPts val="0"/>
              </a:spcBef>
              <a:spcAft>
                <a:spcPts val="0"/>
              </a:spcAft>
              <a:buNone/>
            </a:pPr>
            <a:r>
              <a:t/>
            </a:r>
            <a:endParaRPr/>
          </a:p>
          <a:p>
            <a:pPr indent="0" lvl="0" marL="0" marR="0" rtl="0" algn="l">
              <a:lnSpc>
                <a:spcPct val="100000"/>
              </a:lnSpc>
              <a:spcBef>
                <a:spcPts val="0"/>
              </a:spcBef>
              <a:spcAft>
                <a:spcPts val="0"/>
              </a:spcAft>
              <a:buNone/>
            </a:pPr>
            <a:r>
              <a:t/>
            </a:r>
            <a:endParaRPr/>
          </a:p>
          <a:p>
            <a:pPr indent="0" lvl="0" marL="0" marR="0" rtl="0" algn="l">
              <a:lnSpc>
                <a:spcPct val="100000"/>
              </a:lnSpc>
              <a:spcBef>
                <a:spcPts val="0"/>
              </a:spcBef>
              <a:spcAft>
                <a:spcPts val="0"/>
              </a:spcAft>
              <a:buNone/>
            </a:pPr>
            <a:r>
              <a:t/>
            </a:r>
            <a:endParaRPr/>
          </a:p>
          <a:p>
            <a:pPr indent="0" lvl="0" marL="0" marR="0" rtl="0" algn="l">
              <a:lnSpc>
                <a:spcPct val="100000"/>
              </a:lnSpc>
              <a:spcBef>
                <a:spcPts val="0"/>
              </a:spcBef>
              <a:spcAft>
                <a:spcPts val="0"/>
              </a:spcAft>
              <a:buNone/>
            </a:pPr>
            <a:r>
              <a:t/>
            </a:r>
            <a:endParaRPr/>
          </a:p>
          <a:p>
            <a:pPr indent="0" lvl="0" marL="0" marR="0" rtl="0" algn="l">
              <a:lnSpc>
                <a:spcPct val="100000"/>
              </a:lnSpc>
              <a:spcBef>
                <a:spcPts val="0"/>
              </a:spcBef>
              <a:spcAft>
                <a:spcPts val="0"/>
              </a:spcAft>
              <a:buNone/>
            </a:pPr>
            <a:r>
              <a:t/>
            </a:r>
            <a:endParaRPr/>
          </a:p>
          <a:p>
            <a:pPr indent="0" lvl="0" marL="0" marR="0" rtl="0" algn="l">
              <a:lnSpc>
                <a:spcPct val="100000"/>
              </a:lnSpc>
              <a:spcBef>
                <a:spcPts val="0"/>
              </a:spcBef>
              <a:spcAft>
                <a:spcPts val="0"/>
              </a:spcAft>
              <a:buNone/>
            </a:pPr>
            <a:r>
              <a:t/>
            </a:r>
            <a:endParaRPr/>
          </a:p>
          <a:p>
            <a:pPr lvl="0" rtl="0">
              <a:spcBef>
                <a:spcPts val="0"/>
              </a:spcBef>
              <a:buClr>
                <a:schemeClr val="dk1"/>
              </a:buClr>
              <a:buSzPct val="100000"/>
              <a:buFont typeface="Arial"/>
            </a:pPr>
            <a:r>
              <a:rPr lang="es">
                <a:latin typeface="Courier New"/>
                <a:ea typeface="Courier New"/>
                <a:cs typeface="Courier New"/>
                <a:sym typeface="Courier New"/>
              </a:rPr>
              <a:t>CDORemap</a:t>
            </a:r>
            <a:r>
              <a:rPr lang="es"/>
              <a:t>, to interpolate R arrays with CDO</a:t>
            </a:r>
          </a:p>
          <a:p>
            <a:pPr indent="0" lvl="0" marL="0" marR="0" rtl="0" algn="l">
              <a:lnSpc>
                <a:spcPct val="100000"/>
              </a:lnSpc>
              <a:spcBef>
                <a:spcPts val="0"/>
              </a:spcBef>
              <a:spcAft>
                <a:spcPts val="0"/>
              </a:spcAft>
              <a:buNone/>
            </a:pPr>
            <a:r>
              <a:t/>
            </a:r>
            <a:endParaRPr/>
          </a:p>
          <a:p>
            <a:pPr indent="0" lvl="0" marL="0" marR="0" rtl="0" algn="l">
              <a:lnSpc>
                <a:spcPct val="100000"/>
              </a:lnSpc>
              <a:spcBef>
                <a:spcPts val="0"/>
              </a:spcBef>
              <a:spcAft>
                <a:spcPts val="0"/>
              </a:spcAft>
              <a:buNone/>
            </a:pPr>
            <a:r>
              <a:t/>
            </a:r>
            <a:endParaRPr/>
          </a:p>
          <a:p>
            <a:pPr indent="0" lvl="0" marL="0" marR="0" rtl="0" algn="l">
              <a:lnSpc>
                <a:spcPct val="100000"/>
              </a:lnSpc>
              <a:spcBef>
                <a:spcPts val="0"/>
              </a:spcBef>
              <a:spcAft>
                <a:spcPts val="0"/>
              </a:spcAft>
              <a:buNone/>
            </a:pPr>
            <a:r>
              <a:t/>
            </a:r>
            <a:endParaRPr/>
          </a:p>
          <a:p>
            <a:pPr indent="0" lvl="0" marL="0" marR="0" rtl="0" algn="l">
              <a:lnSpc>
                <a:spcPct val="100000"/>
              </a:lnSpc>
              <a:spcBef>
                <a:spcPts val="0"/>
              </a:spcBef>
              <a:spcAft>
                <a:spcPts val="0"/>
              </a:spcAft>
              <a:buNone/>
            </a:pPr>
            <a:r>
              <a:t/>
            </a:r>
            <a:endParaRPr/>
          </a:p>
          <a:p>
            <a:pPr indent="0" lvl="0" marL="0" marR="0" rtl="0" algn="l">
              <a:lnSpc>
                <a:spcPct val="100000"/>
              </a:lnSpc>
              <a:spcBef>
                <a:spcPts val="0"/>
              </a:spcBef>
              <a:spcAft>
                <a:spcPts val="0"/>
              </a:spcAft>
              <a:buNone/>
            </a:pPr>
            <a:r>
              <a:t/>
            </a:r>
            <a:endParaRPr/>
          </a:p>
          <a:p>
            <a:pPr indent="0" lvl="0" marL="0" marR="0" rtl="0" algn="l">
              <a:lnSpc>
                <a:spcPct val="100000"/>
              </a:lnSpc>
              <a:spcBef>
                <a:spcPts val="0"/>
              </a:spcBef>
              <a:spcAft>
                <a:spcPts val="0"/>
              </a:spcAft>
              <a:buNone/>
            </a:pPr>
            <a:r>
              <a:t/>
            </a:r>
            <a:endParaRPr/>
          </a:p>
          <a:p>
            <a:pPr indent="0" lvl="0" marL="0" marR="0" rtl="0" algn="l">
              <a:lnSpc>
                <a:spcPct val="100000"/>
              </a:lnSpc>
              <a:spcBef>
                <a:spcPts val="0"/>
              </a:spcBef>
              <a:spcAft>
                <a:spcPts val="0"/>
              </a:spcAft>
              <a:buNone/>
            </a:pPr>
            <a:r>
              <a:t/>
            </a:r>
            <a:endParaRPr/>
          </a:p>
        </p:txBody>
      </p:sp>
      <p:sp>
        <p:nvSpPr>
          <p:cNvPr id="103" name="Shape 103"/>
          <p:cNvSpPr txBox="1"/>
          <p:nvPr/>
        </p:nvSpPr>
        <p:spPr>
          <a:xfrm>
            <a:off x="480375" y="4390300"/>
            <a:ext cx="7522200" cy="2069400"/>
          </a:xfrm>
          <a:prstGeom prst="rect">
            <a:avLst/>
          </a:prstGeom>
          <a:solidFill>
            <a:srgbClr val="CFE2F3"/>
          </a:solidFill>
          <a:ln cap="flat" cmpd="sng" w="9525">
            <a:solidFill>
              <a:schemeClr val="dk2"/>
            </a:solidFill>
            <a:prstDash val="solid"/>
            <a:round/>
            <a:headEnd len="med" w="med" type="none"/>
            <a:tailEnd len="med" w="med" type="none"/>
          </a:ln>
        </p:spPr>
        <p:txBody>
          <a:bodyPr anchorCtr="0" anchor="t" bIns="91425" lIns="91425" rIns="91425" tIns="91425">
            <a:noAutofit/>
          </a:bodyPr>
          <a:lstStyle/>
          <a:p>
            <a:pPr lvl="0">
              <a:spcBef>
                <a:spcPts val="0"/>
              </a:spcBef>
              <a:buNone/>
            </a:pPr>
            <a:r>
              <a:rPr lang="es">
                <a:latin typeface="Courier New"/>
                <a:ea typeface="Courier New"/>
                <a:cs typeface="Courier New"/>
                <a:sym typeface="Courier New"/>
              </a:rPr>
              <a:t># Minimal array interpolation</a:t>
            </a:r>
          </a:p>
          <a:p>
            <a:pPr lvl="0">
              <a:spcBef>
                <a:spcPts val="0"/>
              </a:spcBef>
              <a:buNone/>
            </a:pPr>
            <a:r>
              <a:rPr lang="es">
                <a:latin typeface="Courier New"/>
                <a:ea typeface="Courier New"/>
                <a:cs typeface="Courier New"/>
                <a:sym typeface="Courier New"/>
              </a:rPr>
              <a:t>tas &lt;- array(1:50, dim = c(25, 50))</a:t>
            </a:r>
          </a:p>
          <a:p>
            <a:pPr lvl="0">
              <a:spcBef>
                <a:spcPts val="0"/>
              </a:spcBef>
              <a:buNone/>
            </a:pPr>
            <a:r>
              <a:rPr lang="es">
                <a:latin typeface="Courier New"/>
                <a:ea typeface="Courier New"/>
                <a:cs typeface="Courier New"/>
                <a:sym typeface="Courier New"/>
              </a:rPr>
              <a:t>names(dim(tas)) &lt;- c('lat', 'lon')</a:t>
            </a:r>
          </a:p>
          <a:p>
            <a:pPr lvl="0">
              <a:spcBef>
                <a:spcPts val="0"/>
              </a:spcBef>
              <a:buNone/>
            </a:pPr>
            <a:r>
              <a:rPr lang="es">
                <a:latin typeface="Courier New"/>
                <a:ea typeface="Courier New"/>
                <a:cs typeface="Courier New"/>
                <a:sym typeface="Courier New"/>
              </a:rPr>
              <a:t>lon &lt;- seq(0, 360 - 360/50, length.out = 50)</a:t>
            </a:r>
          </a:p>
          <a:p>
            <a:pPr lvl="0">
              <a:spcBef>
                <a:spcPts val="0"/>
              </a:spcBef>
              <a:buNone/>
            </a:pPr>
            <a:r>
              <a:rPr lang="es">
                <a:latin typeface="Courier New"/>
                <a:ea typeface="Courier New"/>
                <a:cs typeface="Courier New"/>
                <a:sym typeface="Courier New"/>
              </a:rPr>
              <a:t>lat &lt;- seq(-90, 90, length.out = 25)</a:t>
            </a:r>
          </a:p>
          <a:p>
            <a:pPr lvl="0">
              <a:spcBef>
                <a:spcPts val="0"/>
              </a:spcBef>
              <a:buNone/>
            </a:pPr>
            <a:r>
              <a:rPr lang="es">
                <a:latin typeface="Courier New"/>
                <a:ea typeface="Courier New"/>
                <a:cs typeface="Courier New"/>
                <a:sym typeface="Courier New"/>
              </a:rPr>
              <a:t>tas2 &lt;- </a:t>
            </a:r>
            <a:r>
              <a:rPr b="1" lang="es">
                <a:latin typeface="Courier New"/>
                <a:ea typeface="Courier New"/>
                <a:cs typeface="Courier New"/>
                <a:sym typeface="Courier New"/>
              </a:rPr>
              <a:t>CDORemap</a:t>
            </a:r>
            <a:r>
              <a:rPr lang="es">
                <a:latin typeface="Courier New"/>
                <a:ea typeface="Courier New"/>
                <a:cs typeface="Courier New"/>
                <a:sym typeface="Courier New"/>
              </a:rPr>
              <a:t>(tas, lon, lat, 'r200x100', 'bil', TRUE)</a:t>
            </a:r>
          </a:p>
          <a:p>
            <a:pPr lvl="0">
              <a:spcBef>
                <a:spcPts val="0"/>
              </a:spcBef>
              <a:buNone/>
            </a:pPr>
            <a:r>
              <a:rPr lang="es">
                <a:latin typeface="Courier New"/>
                <a:ea typeface="Courier New"/>
                <a:cs typeface="Courier New"/>
                <a:sym typeface="Courier New"/>
              </a:rPr>
              <a:t>dim(tas2$data_array)</a:t>
            </a:r>
          </a:p>
          <a:p>
            <a:pPr lvl="0">
              <a:spcBef>
                <a:spcPts val="0"/>
              </a:spcBef>
              <a:buNone/>
            </a:pPr>
            <a:r>
              <a:rPr lang="es">
                <a:latin typeface="Courier New"/>
                <a:ea typeface="Courier New"/>
                <a:cs typeface="Courier New"/>
                <a:sym typeface="Courier New"/>
              </a:rPr>
              <a:t>lat lon</a:t>
            </a:r>
          </a:p>
          <a:p>
            <a:pPr lvl="0" rtl="0">
              <a:spcBef>
                <a:spcPts val="0"/>
              </a:spcBef>
              <a:buNone/>
            </a:pPr>
            <a:r>
              <a:rPr lang="es">
                <a:latin typeface="Courier New"/>
                <a:ea typeface="Courier New"/>
                <a:cs typeface="Courier New"/>
                <a:sym typeface="Courier New"/>
              </a:rPr>
              <a:t>100 200</a:t>
            </a:r>
          </a:p>
        </p:txBody>
      </p:sp>
      <p:sp>
        <p:nvSpPr>
          <p:cNvPr id="104" name="Shape 104"/>
          <p:cNvSpPr txBox="1"/>
          <p:nvPr/>
        </p:nvSpPr>
        <p:spPr>
          <a:xfrm>
            <a:off x="480375" y="1799500"/>
            <a:ext cx="7522200" cy="2069400"/>
          </a:xfrm>
          <a:prstGeom prst="rect">
            <a:avLst/>
          </a:prstGeom>
          <a:solidFill>
            <a:srgbClr val="CFE2F3"/>
          </a:solidFill>
          <a:ln cap="flat" cmpd="sng" w="9525">
            <a:solidFill>
              <a:schemeClr val="dk2"/>
            </a:solidFill>
            <a:prstDash val="solid"/>
            <a:round/>
            <a:headEnd len="med" w="med" type="none"/>
            <a:tailEnd len="med" w="med" type="none"/>
          </a:ln>
        </p:spPr>
        <p:txBody>
          <a:bodyPr anchorCtr="0" anchor="t" bIns="91425" lIns="91425" rIns="91425" tIns="91425">
            <a:noAutofit/>
          </a:bodyPr>
          <a:lstStyle/>
          <a:p>
            <a:pPr lvl="0">
              <a:spcBef>
                <a:spcPts val="0"/>
              </a:spcBef>
              <a:buNone/>
            </a:pPr>
            <a:r>
              <a:rPr lang="es">
                <a:latin typeface="Courier New"/>
                <a:ea typeface="Courier New"/>
                <a:cs typeface="Courier New"/>
                <a:sym typeface="Courier New"/>
              </a:rPr>
              <a:t>data &lt;- </a:t>
            </a:r>
            <a:r>
              <a:rPr b="1" lang="es">
                <a:latin typeface="Courier New"/>
                <a:ea typeface="Courier New"/>
                <a:cs typeface="Courier New"/>
                <a:sym typeface="Courier New"/>
              </a:rPr>
              <a:t>Load</a:t>
            </a:r>
            <a:r>
              <a:rPr lang="es">
                <a:latin typeface="Courier New"/>
                <a:ea typeface="Courier New"/>
                <a:cs typeface="Courier New"/>
                <a:sym typeface="Courier New"/>
              </a:rPr>
              <a:t>('tos', 'i00k', NULL, '19851101', </a:t>
            </a:r>
          </a:p>
          <a:p>
            <a:pPr lvl="0">
              <a:spcBef>
                <a:spcPts val="0"/>
              </a:spcBef>
              <a:buNone/>
            </a:pPr>
            <a:r>
              <a:rPr lang="es">
                <a:latin typeface="Courier New"/>
                <a:ea typeface="Courier New"/>
                <a:cs typeface="Courier New"/>
                <a:sym typeface="Courier New"/>
              </a:rPr>
              <a:t>             leadtimemax = 1, output = 'lonlat', </a:t>
            </a:r>
          </a:p>
          <a:p>
            <a:pPr lvl="0">
              <a:spcBef>
                <a:spcPts val="0"/>
              </a:spcBef>
              <a:buNone/>
            </a:pPr>
            <a:r>
              <a:rPr lang="es">
                <a:latin typeface="Courier New"/>
                <a:ea typeface="Courier New"/>
                <a:cs typeface="Courier New"/>
                <a:sym typeface="Courier New"/>
              </a:rPr>
              <a:t>             </a:t>
            </a:r>
            <a:r>
              <a:rPr b="1" lang="es">
                <a:latin typeface="Courier New"/>
                <a:ea typeface="Courier New"/>
                <a:cs typeface="Courier New"/>
                <a:sym typeface="Courier New"/>
              </a:rPr>
              <a:t>grid = 'r1000x500'</a:t>
            </a:r>
            <a:r>
              <a:rPr lang="es">
                <a:latin typeface="Courier New"/>
                <a:ea typeface="Courier New"/>
                <a:cs typeface="Courier New"/>
                <a:sym typeface="Courier New"/>
              </a:rPr>
              <a:t>)</a:t>
            </a:r>
          </a:p>
          <a:p>
            <a:pPr lvl="0">
              <a:spcBef>
                <a:spcPts val="0"/>
              </a:spcBef>
              <a:buNone/>
            </a:pPr>
            <a:r>
              <a:rPr lang="es">
                <a:latin typeface="Courier New"/>
                <a:ea typeface="Courier New"/>
                <a:cs typeface="Courier New"/>
                <a:sym typeface="Courier New"/>
              </a:rPr>
              <a:t>* Loading... This may take several minutes...</a:t>
            </a:r>
          </a:p>
          <a:p>
            <a:pPr lvl="0" rtl="0">
              <a:spcBef>
                <a:spcPts val="0"/>
              </a:spcBef>
              <a:buNone/>
            </a:pPr>
            <a:r>
              <a:rPr b="1" lang="es">
                <a:latin typeface="Courier New"/>
                <a:ea typeface="Courier New"/>
                <a:cs typeface="Courier New"/>
                <a:sym typeface="Courier New"/>
              </a:rPr>
              <a:t>! Warning</a:t>
            </a:r>
            <a:r>
              <a:rPr lang="es">
                <a:latin typeface="Courier New"/>
                <a:ea typeface="Courier New"/>
                <a:cs typeface="Courier New"/>
                <a:sym typeface="Courier New"/>
              </a:rPr>
              <a:t>: the dataset with index 1 in 'exp' is originally on a grid coarser than the common grid and it has been extrapolated. Check the results carefully. It is recommended to specify as common grid the coarsest grid among all requested datasets via the parameter 'grid'.</a:t>
            </a: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08" name="Shape 108"/>
        <p:cNvGrpSpPr/>
        <p:nvPr/>
      </p:nvGrpSpPr>
      <p:grpSpPr>
        <a:xfrm>
          <a:off x="0" y="0"/>
          <a:ext cx="0" cy="0"/>
          <a:chOff x="0" y="0"/>
          <a:chExt cx="0" cy="0"/>
        </a:xfrm>
      </p:grpSpPr>
      <p:sp>
        <p:nvSpPr>
          <p:cNvPr id="109" name="Shape 109"/>
          <p:cNvSpPr txBox="1"/>
          <p:nvPr>
            <p:ph type="title"/>
          </p:nvPr>
        </p:nvSpPr>
        <p:spPr>
          <a:xfrm>
            <a:off x="396875" y="141129"/>
            <a:ext cx="6191400" cy="680699"/>
          </a:xfrm>
          <a:prstGeom prst="rect">
            <a:avLst/>
          </a:prstGeom>
          <a:noFill/>
          <a:ln>
            <a:noFill/>
          </a:ln>
        </p:spPr>
        <p:txBody>
          <a:bodyPr anchorCtr="0" anchor="t" bIns="45700" lIns="91425" rIns="91425" tIns="45700">
            <a:noAutofit/>
          </a:bodyPr>
          <a:lstStyle/>
          <a:p>
            <a:pPr indent="0" lvl="0" marL="0" marR="0" rtl="0" algn="l">
              <a:spcBef>
                <a:spcPts val="0"/>
              </a:spcBef>
              <a:spcAft>
                <a:spcPts val="0"/>
              </a:spcAft>
              <a:buSzPct val="25000"/>
              <a:buNone/>
            </a:pPr>
            <a:r>
              <a:rPr lang="es"/>
              <a:t>News in v2.8.0</a:t>
            </a:r>
          </a:p>
        </p:txBody>
      </p:sp>
      <p:sp>
        <p:nvSpPr>
          <p:cNvPr id="110" name="Shape 110"/>
          <p:cNvSpPr txBox="1"/>
          <p:nvPr>
            <p:ph idx="1" type="body"/>
          </p:nvPr>
        </p:nvSpPr>
        <p:spPr>
          <a:xfrm>
            <a:off x="395287" y="963097"/>
            <a:ext cx="8329500" cy="53925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a:p>
          <a:p>
            <a:pPr indent="-342900" lvl="0" marL="342900" marR="0" rtl="0" algn="l">
              <a:lnSpc>
                <a:spcPct val="100000"/>
              </a:lnSpc>
              <a:spcBef>
                <a:spcPts val="0"/>
              </a:spcBef>
              <a:spcAft>
                <a:spcPts val="0"/>
              </a:spcAft>
              <a:buClr>
                <a:schemeClr val="dk1"/>
              </a:buClr>
              <a:buSzPct val="100000"/>
              <a:buFont typeface="Arial"/>
            </a:pPr>
            <a:r>
              <a:rPr lang="es"/>
              <a:t>ArrayToNetCDF, to save R arrays with metadata in NetCDF files</a:t>
            </a:r>
          </a:p>
          <a:p>
            <a:pPr indent="0" lvl="0" marL="0" marR="0" rtl="0" algn="l">
              <a:lnSpc>
                <a:spcPct val="100000"/>
              </a:lnSpc>
              <a:spcBef>
                <a:spcPts val="0"/>
              </a:spcBef>
              <a:spcAft>
                <a:spcPts val="0"/>
              </a:spcAft>
              <a:buNone/>
            </a:pPr>
            <a:r>
              <a:t/>
            </a:r>
            <a:endParaRPr/>
          </a:p>
        </p:txBody>
      </p:sp>
      <p:sp>
        <p:nvSpPr>
          <p:cNvPr id="111" name="Shape 111"/>
          <p:cNvSpPr txBox="1"/>
          <p:nvPr/>
        </p:nvSpPr>
        <p:spPr>
          <a:xfrm>
            <a:off x="480375" y="2180500"/>
            <a:ext cx="7522200" cy="1069800"/>
          </a:xfrm>
          <a:prstGeom prst="rect">
            <a:avLst/>
          </a:prstGeom>
          <a:solidFill>
            <a:srgbClr val="CFE2F3"/>
          </a:solidFill>
          <a:ln cap="flat" cmpd="sng" w="9525">
            <a:solidFill>
              <a:schemeClr val="dk2"/>
            </a:solidFill>
            <a:prstDash val="solid"/>
            <a:round/>
            <a:headEnd len="med" w="med" type="none"/>
            <a:tailEnd len="med" w="med" type="none"/>
          </a:ln>
        </p:spPr>
        <p:txBody>
          <a:bodyPr anchorCtr="0" anchor="t" bIns="91425" lIns="91425" rIns="91425" tIns="91425">
            <a:noAutofit/>
          </a:bodyPr>
          <a:lstStyle/>
          <a:p>
            <a:pPr lvl="0">
              <a:spcBef>
                <a:spcPts val="0"/>
              </a:spcBef>
              <a:buNone/>
            </a:pPr>
            <a:r>
              <a:rPr lang="es">
                <a:latin typeface="Courier New"/>
                <a:ea typeface="Courier New"/>
                <a:cs typeface="Courier New"/>
                <a:sym typeface="Courier New"/>
              </a:rPr>
              <a:t># Multiple arrays can be provided in a list</a:t>
            </a:r>
          </a:p>
          <a:p>
            <a:pPr lvl="0">
              <a:spcBef>
                <a:spcPts val="0"/>
              </a:spcBef>
              <a:buNone/>
            </a:pPr>
            <a:r>
              <a:rPr lang="es">
                <a:latin typeface="Courier New"/>
                <a:ea typeface="Courier New"/>
                <a:cs typeface="Courier New"/>
                <a:sym typeface="Courier New"/>
              </a:rPr>
              <a:t>a &lt;- array(1:400, dim = c(5, 10, 4, 2))</a:t>
            </a:r>
          </a:p>
          <a:p>
            <a:pPr lvl="0">
              <a:spcBef>
                <a:spcPts val="0"/>
              </a:spcBef>
              <a:buNone/>
            </a:pPr>
            <a:r>
              <a:rPr lang="es">
                <a:latin typeface="Courier New"/>
                <a:ea typeface="Courier New"/>
                <a:cs typeface="Courier New"/>
                <a:sym typeface="Courier New"/>
              </a:rPr>
              <a:t>names(dim(a)) &lt;- c('lat', 'lon', 'time', 'var')</a:t>
            </a:r>
          </a:p>
          <a:p>
            <a:pPr lvl="0">
              <a:spcBef>
                <a:spcPts val="0"/>
              </a:spcBef>
              <a:buNone/>
            </a:pPr>
            <a:r>
              <a:rPr b="1" lang="es">
                <a:latin typeface="Courier New"/>
                <a:ea typeface="Courier New"/>
                <a:cs typeface="Courier New"/>
                <a:sym typeface="Courier New"/>
              </a:rPr>
              <a:t>ArrayToNetCDF</a:t>
            </a:r>
            <a:r>
              <a:rPr lang="es">
                <a:latin typeface="Courier New"/>
                <a:ea typeface="Courier New"/>
                <a:cs typeface="Courier New"/>
                <a:sym typeface="Courier New"/>
              </a:rPr>
              <a:t>(list(tos = a, prlr = a), 'tmp.nc')</a:t>
            </a:r>
          </a:p>
          <a:p>
            <a:pPr lvl="0">
              <a:spcBef>
                <a:spcPts val="0"/>
              </a:spcBef>
              <a:buNone/>
            </a:pPr>
            <a:r>
              <a:t/>
            </a:r>
            <a:endParaRPr>
              <a:latin typeface="Courier New"/>
              <a:ea typeface="Courier New"/>
              <a:cs typeface="Courier New"/>
              <a:sym typeface="Courier New"/>
            </a:endParaRPr>
          </a:p>
          <a:p>
            <a:pPr lvl="0" rtl="0">
              <a:spcBef>
                <a:spcPts val="0"/>
              </a:spcBef>
              <a:buNone/>
            </a:pPr>
            <a:r>
              <a:t/>
            </a:r>
            <a:endParaRPr>
              <a:latin typeface="Courier New"/>
              <a:ea typeface="Courier New"/>
              <a:cs typeface="Courier New"/>
              <a:sym typeface="Courier New"/>
            </a:endParaRPr>
          </a:p>
        </p:txBody>
      </p:sp>
      <p:sp>
        <p:nvSpPr>
          <p:cNvPr id="112" name="Shape 112"/>
          <p:cNvSpPr txBox="1"/>
          <p:nvPr/>
        </p:nvSpPr>
        <p:spPr>
          <a:xfrm>
            <a:off x="480375" y="3475900"/>
            <a:ext cx="7522200" cy="2748300"/>
          </a:xfrm>
          <a:prstGeom prst="rect">
            <a:avLst/>
          </a:prstGeom>
          <a:solidFill>
            <a:srgbClr val="CFE2F3"/>
          </a:solidFill>
          <a:ln cap="flat" cmpd="sng" w="9525">
            <a:solidFill>
              <a:schemeClr val="dk2"/>
            </a:solidFill>
            <a:prstDash val="solid"/>
            <a:round/>
            <a:headEnd len="med" w="med" type="none"/>
            <a:tailEnd len="med" w="med" type="none"/>
          </a:ln>
        </p:spPr>
        <p:txBody>
          <a:bodyPr anchorCtr="0" anchor="t" bIns="91425" lIns="91425" rIns="91425" tIns="91425">
            <a:noAutofit/>
          </a:bodyPr>
          <a:lstStyle/>
          <a:p>
            <a:pPr lvl="0">
              <a:spcBef>
                <a:spcPts val="0"/>
              </a:spcBef>
              <a:buNone/>
            </a:pPr>
            <a:r>
              <a:rPr lang="es">
                <a:latin typeface="Courier New"/>
                <a:ea typeface="Courier New"/>
                <a:cs typeface="Courier New"/>
                <a:sym typeface="Courier New"/>
              </a:rPr>
              <a:t>&gt; ncdump -h tmp.nc</a:t>
            </a:r>
          </a:p>
          <a:p>
            <a:pPr lvl="0">
              <a:spcBef>
                <a:spcPts val="0"/>
              </a:spcBef>
              <a:buNone/>
            </a:pPr>
            <a:r>
              <a:rPr lang="es">
                <a:latin typeface="Courier New"/>
                <a:ea typeface="Courier New"/>
                <a:cs typeface="Courier New"/>
                <a:sym typeface="Courier New"/>
              </a:rPr>
              <a:t>netcdf tmp {</a:t>
            </a:r>
          </a:p>
          <a:p>
            <a:pPr lvl="0">
              <a:spcBef>
                <a:spcPts val="0"/>
              </a:spcBef>
              <a:buNone/>
            </a:pPr>
            <a:r>
              <a:rPr lang="es">
                <a:latin typeface="Courier New"/>
                <a:ea typeface="Courier New"/>
                <a:cs typeface="Courier New"/>
                <a:sym typeface="Courier New"/>
              </a:rPr>
              <a:t>dimensions:</a:t>
            </a:r>
          </a:p>
          <a:p>
            <a:pPr lvl="0">
              <a:spcBef>
                <a:spcPts val="0"/>
              </a:spcBef>
              <a:buNone/>
            </a:pPr>
            <a:r>
              <a:rPr lang="es">
                <a:latin typeface="Courier New"/>
                <a:ea typeface="Courier New"/>
                <a:cs typeface="Courier New"/>
                <a:sym typeface="Courier New"/>
              </a:rPr>
              <a:t>    lat = 5 ;</a:t>
            </a:r>
          </a:p>
          <a:p>
            <a:pPr lvl="0">
              <a:spcBef>
                <a:spcPts val="0"/>
              </a:spcBef>
              <a:buNone/>
            </a:pPr>
            <a:r>
              <a:rPr lang="es">
                <a:latin typeface="Courier New"/>
                <a:ea typeface="Courier New"/>
                <a:cs typeface="Courier New"/>
                <a:sym typeface="Courier New"/>
              </a:rPr>
              <a:t>    lon = 10 ;</a:t>
            </a:r>
          </a:p>
          <a:p>
            <a:pPr lvl="0">
              <a:spcBef>
                <a:spcPts val="0"/>
              </a:spcBef>
              <a:buNone/>
            </a:pPr>
            <a:r>
              <a:rPr lang="es">
                <a:latin typeface="Courier New"/>
                <a:ea typeface="Courier New"/>
                <a:cs typeface="Courier New"/>
                <a:sym typeface="Courier New"/>
              </a:rPr>
              <a:t>    time = UNLIMITED ; // (4 currently)</a:t>
            </a:r>
          </a:p>
          <a:p>
            <a:pPr lvl="0">
              <a:spcBef>
                <a:spcPts val="0"/>
              </a:spcBef>
              <a:buNone/>
            </a:pPr>
            <a:r>
              <a:rPr lang="es">
                <a:latin typeface="Courier New"/>
                <a:ea typeface="Courier New"/>
                <a:cs typeface="Courier New"/>
                <a:sym typeface="Courier New"/>
              </a:rPr>
              <a:t>variables:</a:t>
            </a:r>
          </a:p>
          <a:p>
            <a:pPr lvl="0">
              <a:spcBef>
                <a:spcPts val="0"/>
              </a:spcBef>
              <a:buNone/>
            </a:pPr>
            <a:r>
              <a:rPr lang="es">
                <a:latin typeface="Courier New"/>
                <a:ea typeface="Courier New"/>
                <a:cs typeface="Courier New"/>
                <a:sym typeface="Courier New"/>
              </a:rPr>
              <a:t>    float tos_1(time, lon, lat) ;</a:t>
            </a:r>
          </a:p>
          <a:p>
            <a:pPr lvl="0">
              <a:spcBef>
                <a:spcPts val="0"/>
              </a:spcBef>
              <a:buNone/>
            </a:pPr>
            <a:r>
              <a:rPr lang="es">
                <a:latin typeface="Courier New"/>
                <a:ea typeface="Courier New"/>
                <a:cs typeface="Courier New"/>
                <a:sym typeface="Courier New"/>
              </a:rPr>
              <a:t>    float tos_2(time, lon, lat) ;</a:t>
            </a:r>
          </a:p>
          <a:p>
            <a:pPr lvl="0">
              <a:spcBef>
                <a:spcPts val="0"/>
              </a:spcBef>
              <a:buNone/>
            </a:pPr>
            <a:r>
              <a:rPr lang="es">
                <a:latin typeface="Courier New"/>
                <a:ea typeface="Courier New"/>
                <a:cs typeface="Courier New"/>
                <a:sym typeface="Courier New"/>
              </a:rPr>
              <a:t>    float prlr_1(time, lon, lat) ;</a:t>
            </a:r>
          </a:p>
          <a:p>
            <a:pPr lvl="0">
              <a:spcBef>
                <a:spcPts val="0"/>
              </a:spcBef>
              <a:buNone/>
            </a:pPr>
            <a:r>
              <a:rPr lang="es">
                <a:latin typeface="Courier New"/>
                <a:ea typeface="Courier New"/>
                <a:cs typeface="Courier New"/>
                <a:sym typeface="Courier New"/>
              </a:rPr>
              <a:t>    float prlr_2(time, lon, lat) ;</a:t>
            </a:r>
          </a:p>
          <a:p>
            <a:pPr lvl="0" rtl="0">
              <a:spcBef>
                <a:spcPts val="0"/>
              </a:spcBef>
              <a:buNone/>
            </a:pPr>
            <a:r>
              <a:rPr lang="es">
                <a:latin typeface="Courier New"/>
                <a:ea typeface="Courier New"/>
                <a:cs typeface="Courier New"/>
                <a:sym typeface="Courier New"/>
              </a:rPr>
              <a:t>}</a:t>
            </a:r>
          </a:p>
          <a:p>
            <a:pPr lvl="0" rtl="0">
              <a:spcBef>
                <a:spcPts val="0"/>
              </a:spcBef>
              <a:buNone/>
            </a:pPr>
            <a:r>
              <a:t/>
            </a:r>
            <a:endParaRPr>
              <a:latin typeface="Courier New"/>
              <a:ea typeface="Courier New"/>
              <a:cs typeface="Courier New"/>
              <a:sym typeface="Courier New"/>
            </a:endParaRPr>
          </a:p>
          <a:p>
            <a:pPr lvl="0" rtl="0">
              <a:spcBef>
                <a:spcPts val="0"/>
              </a:spcBef>
              <a:buNone/>
            </a:pPr>
            <a:r>
              <a:t/>
            </a:r>
            <a:endParaRPr>
              <a:latin typeface="Courier New"/>
              <a:ea typeface="Courier New"/>
              <a:cs typeface="Courier New"/>
              <a:sym typeface="Courier New"/>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16" name="Shape 116"/>
        <p:cNvGrpSpPr/>
        <p:nvPr/>
      </p:nvGrpSpPr>
      <p:grpSpPr>
        <a:xfrm>
          <a:off x="0" y="0"/>
          <a:ext cx="0" cy="0"/>
          <a:chOff x="0" y="0"/>
          <a:chExt cx="0" cy="0"/>
        </a:xfrm>
      </p:grpSpPr>
      <p:sp>
        <p:nvSpPr>
          <p:cNvPr id="117" name="Shape 117"/>
          <p:cNvSpPr txBox="1"/>
          <p:nvPr>
            <p:ph type="title"/>
          </p:nvPr>
        </p:nvSpPr>
        <p:spPr>
          <a:xfrm>
            <a:off x="396875" y="141129"/>
            <a:ext cx="6191400" cy="680699"/>
          </a:xfrm>
          <a:prstGeom prst="rect">
            <a:avLst/>
          </a:prstGeom>
          <a:noFill/>
          <a:ln>
            <a:noFill/>
          </a:ln>
        </p:spPr>
        <p:txBody>
          <a:bodyPr anchorCtr="0" anchor="t" bIns="45700" lIns="91425" rIns="91425" tIns="45700">
            <a:noAutofit/>
          </a:bodyPr>
          <a:lstStyle/>
          <a:p>
            <a:pPr indent="0" lvl="0" marL="0" marR="0" rtl="0" algn="l">
              <a:spcBef>
                <a:spcPts val="0"/>
              </a:spcBef>
              <a:spcAft>
                <a:spcPts val="0"/>
              </a:spcAft>
              <a:buSzPct val="25000"/>
              <a:buNone/>
            </a:pPr>
            <a:r>
              <a:rPr lang="es"/>
              <a:t>News in v2.8.0</a:t>
            </a:r>
          </a:p>
        </p:txBody>
      </p:sp>
      <p:sp>
        <p:nvSpPr>
          <p:cNvPr id="118" name="Shape 118"/>
          <p:cNvSpPr txBox="1"/>
          <p:nvPr>
            <p:ph idx="1" type="body"/>
          </p:nvPr>
        </p:nvSpPr>
        <p:spPr>
          <a:xfrm>
            <a:off x="395287" y="963097"/>
            <a:ext cx="8329500" cy="53925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a:p>
          <a:p>
            <a:pPr indent="-342900" lvl="0" marL="342900" marR="0" rtl="0" algn="l">
              <a:lnSpc>
                <a:spcPct val="100000"/>
              </a:lnSpc>
              <a:spcBef>
                <a:spcPts val="0"/>
              </a:spcBef>
              <a:spcAft>
                <a:spcPts val="0"/>
              </a:spcAft>
              <a:buClr>
                <a:schemeClr val="dk1"/>
              </a:buClr>
              <a:buSzPct val="100000"/>
              <a:buFont typeface="Arial"/>
            </a:pPr>
            <a:r>
              <a:rPr lang="es"/>
              <a:t>Colour-blind friendly colour bars</a:t>
            </a:r>
          </a:p>
          <a:p>
            <a:pPr indent="0" lvl="0" marL="0" marR="0" rtl="0" algn="l">
              <a:lnSpc>
                <a:spcPct val="100000"/>
              </a:lnSpc>
              <a:spcBef>
                <a:spcPts val="0"/>
              </a:spcBef>
              <a:spcAft>
                <a:spcPts val="0"/>
              </a:spcAft>
              <a:buNone/>
            </a:pPr>
            <a:r>
              <a:t/>
            </a:r>
            <a:endParaRPr/>
          </a:p>
          <a:p>
            <a:pPr indent="0" lvl="0" marL="0" marR="0" rtl="0" algn="l">
              <a:lnSpc>
                <a:spcPct val="100000"/>
              </a:lnSpc>
              <a:spcBef>
                <a:spcPts val="0"/>
              </a:spcBef>
              <a:spcAft>
                <a:spcPts val="0"/>
              </a:spcAft>
              <a:buNone/>
            </a:pPr>
            <a:r>
              <a:t/>
            </a:r>
            <a:endParaRPr/>
          </a:p>
          <a:p>
            <a:pPr indent="0" lvl="0" marL="0" marR="0" rtl="0" algn="l">
              <a:lnSpc>
                <a:spcPct val="100000"/>
              </a:lnSpc>
              <a:spcBef>
                <a:spcPts val="0"/>
              </a:spcBef>
              <a:spcAft>
                <a:spcPts val="0"/>
              </a:spcAft>
              <a:buNone/>
            </a:pPr>
            <a:r>
              <a:t/>
            </a:r>
            <a:endParaRPr/>
          </a:p>
          <a:p>
            <a:pPr indent="0" lvl="0" marL="0" marR="0" rtl="0" algn="l">
              <a:lnSpc>
                <a:spcPct val="100000"/>
              </a:lnSpc>
              <a:spcBef>
                <a:spcPts val="0"/>
              </a:spcBef>
              <a:spcAft>
                <a:spcPts val="0"/>
              </a:spcAft>
              <a:buNone/>
            </a:pPr>
            <a:r>
              <a:t/>
            </a:r>
            <a:endParaRPr/>
          </a:p>
          <a:p>
            <a:pPr indent="0" lvl="0" marL="0" marR="0" rtl="0" algn="l">
              <a:lnSpc>
                <a:spcPct val="100000"/>
              </a:lnSpc>
              <a:spcBef>
                <a:spcPts val="0"/>
              </a:spcBef>
              <a:spcAft>
                <a:spcPts val="0"/>
              </a:spcAft>
              <a:buNone/>
            </a:pPr>
            <a:r>
              <a:t/>
            </a:r>
            <a:endParaRPr/>
          </a:p>
          <a:p>
            <a:pPr indent="0" lvl="0" marL="0" marR="0" rtl="0" algn="l">
              <a:lnSpc>
                <a:spcPct val="100000"/>
              </a:lnSpc>
              <a:spcBef>
                <a:spcPts val="0"/>
              </a:spcBef>
              <a:spcAft>
                <a:spcPts val="0"/>
              </a:spcAft>
              <a:buNone/>
            </a:pPr>
            <a:r>
              <a:t/>
            </a:r>
            <a:endParaRPr/>
          </a:p>
          <a:p>
            <a:pPr indent="0" lvl="0" marL="0" marR="0" rtl="0" algn="l">
              <a:lnSpc>
                <a:spcPct val="100000"/>
              </a:lnSpc>
              <a:spcBef>
                <a:spcPts val="0"/>
              </a:spcBef>
              <a:spcAft>
                <a:spcPts val="0"/>
              </a:spcAft>
              <a:buNone/>
            </a:pPr>
            <a:r>
              <a:t/>
            </a:r>
            <a:endParaRPr/>
          </a:p>
        </p:txBody>
      </p:sp>
      <p:sp>
        <p:nvSpPr>
          <p:cNvPr id="119" name="Shape 119"/>
          <p:cNvSpPr txBox="1"/>
          <p:nvPr/>
        </p:nvSpPr>
        <p:spPr>
          <a:xfrm>
            <a:off x="480375" y="1875700"/>
            <a:ext cx="7522200" cy="1231200"/>
          </a:xfrm>
          <a:prstGeom prst="rect">
            <a:avLst/>
          </a:prstGeom>
          <a:solidFill>
            <a:srgbClr val="CFE2F3"/>
          </a:solidFill>
          <a:ln cap="flat" cmpd="sng" w="9525">
            <a:solidFill>
              <a:schemeClr val="dk2"/>
            </a:solidFill>
            <a:prstDash val="solid"/>
            <a:round/>
            <a:headEnd len="med" w="med" type="none"/>
            <a:tailEnd len="med" w="med" type="none"/>
          </a:ln>
        </p:spPr>
        <p:txBody>
          <a:bodyPr anchorCtr="0" anchor="t" bIns="91425" lIns="91425" rIns="91425" tIns="91425">
            <a:noAutofit/>
          </a:bodyPr>
          <a:lstStyle/>
          <a:p>
            <a:pPr lvl="0" rtl="0">
              <a:spcBef>
                <a:spcPts val="0"/>
              </a:spcBef>
              <a:buNone/>
            </a:pPr>
            <a:r>
              <a:rPr lang="es">
                <a:latin typeface="Courier New"/>
                <a:ea typeface="Courier New"/>
                <a:cs typeface="Courier New"/>
                <a:sym typeface="Courier New"/>
              </a:rPr>
              <a:t># Take the data and compute anomalies</a:t>
            </a:r>
          </a:p>
          <a:p>
            <a:pPr lvl="0" rtl="0">
              <a:spcBef>
                <a:spcPts val="0"/>
              </a:spcBef>
              <a:buNone/>
            </a:pPr>
            <a:r>
              <a:rPr lang="es">
                <a:latin typeface="Courier New"/>
                <a:ea typeface="Courier New"/>
                <a:cs typeface="Courier New"/>
                <a:sym typeface="Courier New"/>
              </a:rPr>
              <a:t>data &lt;- Load('tos', 'i00k', NULL, '19851101', </a:t>
            </a:r>
          </a:p>
          <a:p>
            <a:pPr lvl="0" rtl="0">
              <a:spcBef>
                <a:spcPts val="0"/>
              </a:spcBef>
              <a:buNone/>
            </a:pPr>
            <a:r>
              <a:rPr lang="es">
                <a:latin typeface="Courier New"/>
                <a:ea typeface="Courier New"/>
                <a:cs typeface="Courier New"/>
                <a:sym typeface="Courier New"/>
              </a:rPr>
              <a:t>             leadtimemax = 1, output = 'lonlat')</a:t>
            </a:r>
          </a:p>
          <a:p>
            <a:pPr lvl="0" rtl="0">
              <a:spcBef>
                <a:spcPts val="0"/>
              </a:spcBef>
              <a:buNone/>
            </a:pPr>
            <a:r>
              <a:rPr b="1" lang="es">
                <a:latin typeface="Courier New"/>
                <a:ea typeface="Courier New"/>
                <a:cs typeface="Courier New"/>
                <a:sym typeface="Courier New"/>
              </a:rPr>
              <a:t>PlotEquiMap</a:t>
            </a:r>
            <a:r>
              <a:rPr lang="es">
                <a:latin typeface="Courier New"/>
                <a:ea typeface="Courier New"/>
                <a:cs typeface="Courier New"/>
                <a:sym typeface="Courier New"/>
              </a:rPr>
              <a:t>(data$mod[1, 1, 1, 1, , ], data$lon, data$lat)</a:t>
            </a:r>
          </a:p>
        </p:txBody>
      </p:sp>
      <p:pic>
        <p:nvPicPr>
          <p:cNvPr descr="map.png" id="120" name="Shape 120"/>
          <p:cNvPicPr preferRelativeResize="0"/>
          <p:nvPr/>
        </p:nvPicPr>
        <p:blipFill>
          <a:blip r:embed="rId3">
            <a:alphaModFix/>
          </a:blip>
          <a:stretch>
            <a:fillRect/>
          </a:stretch>
        </p:blipFill>
        <p:spPr>
          <a:xfrm>
            <a:off x="1689125" y="3162150"/>
            <a:ext cx="5322175" cy="33152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24" name="Shape 124"/>
        <p:cNvGrpSpPr/>
        <p:nvPr/>
      </p:nvGrpSpPr>
      <p:grpSpPr>
        <a:xfrm>
          <a:off x="0" y="0"/>
          <a:ext cx="0" cy="0"/>
          <a:chOff x="0" y="0"/>
          <a:chExt cx="0" cy="0"/>
        </a:xfrm>
      </p:grpSpPr>
      <p:sp>
        <p:nvSpPr>
          <p:cNvPr id="125" name="Shape 125"/>
          <p:cNvSpPr txBox="1"/>
          <p:nvPr>
            <p:ph type="title"/>
          </p:nvPr>
        </p:nvSpPr>
        <p:spPr>
          <a:xfrm>
            <a:off x="396875" y="141129"/>
            <a:ext cx="6191400" cy="680699"/>
          </a:xfrm>
          <a:prstGeom prst="rect">
            <a:avLst/>
          </a:prstGeom>
          <a:noFill/>
          <a:ln>
            <a:noFill/>
          </a:ln>
        </p:spPr>
        <p:txBody>
          <a:bodyPr anchorCtr="0" anchor="t" bIns="45700" lIns="91425" rIns="91425" tIns="45700">
            <a:noAutofit/>
          </a:bodyPr>
          <a:lstStyle/>
          <a:p>
            <a:pPr indent="0" lvl="0" marL="0" marR="0" rtl="0" algn="l">
              <a:spcBef>
                <a:spcPts val="0"/>
              </a:spcBef>
              <a:spcAft>
                <a:spcPts val="0"/>
              </a:spcAft>
              <a:buSzPct val="25000"/>
              <a:buNone/>
            </a:pPr>
            <a:r>
              <a:rPr lang="es"/>
              <a:t>News in v2.8.0</a:t>
            </a:r>
          </a:p>
        </p:txBody>
      </p:sp>
      <p:sp>
        <p:nvSpPr>
          <p:cNvPr id="126" name="Shape 126"/>
          <p:cNvSpPr txBox="1"/>
          <p:nvPr>
            <p:ph idx="1" type="body"/>
          </p:nvPr>
        </p:nvSpPr>
        <p:spPr>
          <a:xfrm>
            <a:off x="395287" y="963097"/>
            <a:ext cx="8329500" cy="53925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a:p>
          <a:p>
            <a:pPr indent="-342900" lvl="0" marL="342900" marR="0" rtl="0" algn="l">
              <a:lnSpc>
                <a:spcPct val="100000"/>
              </a:lnSpc>
              <a:spcBef>
                <a:spcPts val="0"/>
              </a:spcBef>
              <a:spcAft>
                <a:spcPts val="0"/>
              </a:spcAft>
              <a:buClr>
                <a:schemeClr val="dk1"/>
              </a:buClr>
              <a:buSzPct val="100000"/>
              <a:buFont typeface="Arial"/>
            </a:pPr>
            <a:r>
              <a:rPr lang="es"/>
              <a:t>Colour-blind friendly colour bars</a:t>
            </a:r>
          </a:p>
          <a:p>
            <a:pPr indent="0" lvl="0" marL="0" marR="0" rtl="0" algn="l">
              <a:lnSpc>
                <a:spcPct val="100000"/>
              </a:lnSpc>
              <a:spcBef>
                <a:spcPts val="0"/>
              </a:spcBef>
              <a:spcAft>
                <a:spcPts val="0"/>
              </a:spcAft>
              <a:buNone/>
            </a:pPr>
            <a:r>
              <a:t/>
            </a:r>
            <a:endParaRPr/>
          </a:p>
          <a:p>
            <a:pPr indent="0" lvl="0" marL="0" marR="0" rtl="0" algn="l">
              <a:lnSpc>
                <a:spcPct val="100000"/>
              </a:lnSpc>
              <a:spcBef>
                <a:spcPts val="0"/>
              </a:spcBef>
              <a:spcAft>
                <a:spcPts val="0"/>
              </a:spcAft>
              <a:buNone/>
            </a:pPr>
            <a:r>
              <a:t/>
            </a:r>
            <a:endParaRPr/>
          </a:p>
          <a:p>
            <a:pPr indent="0" lvl="0" marL="0" marR="0" rtl="0" algn="l">
              <a:lnSpc>
                <a:spcPct val="100000"/>
              </a:lnSpc>
              <a:spcBef>
                <a:spcPts val="0"/>
              </a:spcBef>
              <a:spcAft>
                <a:spcPts val="0"/>
              </a:spcAft>
              <a:buNone/>
            </a:pPr>
            <a:r>
              <a:t/>
            </a:r>
            <a:endParaRPr/>
          </a:p>
          <a:p>
            <a:pPr indent="0" lvl="0" marL="0" marR="0" rtl="0" algn="l">
              <a:lnSpc>
                <a:spcPct val="100000"/>
              </a:lnSpc>
              <a:spcBef>
                <a:spcPts val="0"/>
              </a:spcBef>
              <a:spcAft>
                <a:spcPts val="0"/>
              </a:spcAft>
              <a:buNone/>
            </a:pPr>
            <a:r>
              <a:t/>
            </a:r>
            <a:endParaRPr/>
          </a:p>
          <a:p>
            <a:pPr indent="0" lvl="0" marL="0" marR="0" rtl="0" algn="l">
              <a:lnSpc>
                <a:spcPct val="100000"/>
              </a:lnSpc>
              <a:spcBef>
                <a:spcPts val="0"/>
              </a:spcBef>
              <a:spcAft>
                <a:spcPts val="0"/>
              </a:spcAft>
              <a:buNone/>
            </a:pPr>
            <a:r>
              <a:t/>
            </a:r>
            <a:endParaRPr/>
          </a:p>
          <a:p>
            <a:pPr indent="0" lvl="0" marL="0" marR="0" rtl="0" algn="l">
              <a:lnSpc>
                <a:spcPct val="100000"/>
              </a:lnSpc>
              <a:spcBef>
                <a:spcPts val="0"/>
              </a:spcBef>
              <a:spcAft>
                <a:spcPts val="0"/>
              </a:spcAft>
              <a:buNone/>
            </a:pPr>
            <a:r>
              <a:t/>
            </a:r>
            <a:endParaRPr/>
          </a:p>
          <a:p>
            <a:pPr indent="0" lvl="0" marL="0" marR="0" rtl="0" algn="l">
              <a:lnSpc>
                <a:spcPct val="100000"/>
              </a:lnSpc>
              <a:spcBef>
                <a:spcPts val="0"/>
              </a:spcBef>
              <a:spcAft>
                <a:spcPts val="0"/>
              </a:spcAft>
              <a:buNone/>
            </a:pPr>
            <a:r>
              <a:t/>
            </a:r>
            <a:endParaRPr/>
          </a:p>
        </p:txBody>
      </p:sp>
      <p:sp>
        <p:nvSpPr>
          <p:cNvPr id="127" name="Shape 127"/>
          <p:cNvSpPr txBox="1"/>
          <p:nvPr/>
        </p:nvSpPr>
        <p:spPr>
          <a:xfrm>
            <a:off x="480375" y="1875700"/>
            <a:ext cx="7522200" cy="1231200"/>
          </a:xfrm>
          <a:prstGeom prst="rect">
            <a:avLst/>
          </a:prstGeom>
          <a:solidFill>
            <a:srgbClr val="CFE2F3"/>
          </a:solidFill>
          <a:ln cap="flat" cmpd="sng" w="9525">
            <a:solidFill>
              <a:schemeClr val="dk2"/>
            </a:solidFill>
            <a:prstDash val="solid"/>
            <a:round/>
            <a:headEnd len="med" w="med" type="none"/>
            <a:tailEnd len="med" w="med" type="none"/>
          </a:ln>
        </p:spPr>
        <p:txBody>
          <a:bodyPr anchorCtr="0" anchor="t" bIns="91425" lIns="91425" rIns="91425" tIns="91425">
            <a:noAutofit/>
          </a:bodyPr>
          <a:lstStyle/>
          <a:p>
            <a:pPr lvl="0" rtl="0">
              <a:spcBef>
                <a:spcPts val="0"/>
              </a:spcBef>
              <a:buNone/>
            </a:pPr>
            <a:r>
              <a:rPr lang="es">
                <a:latin typeface="Courier New"/>
                <a:ea typeface="Courier New"/>
                <a:cs typeface="Courier New"/>
                <a:sym typeface="Courier New"/>
              </a:rPr>
              <a:t># Take the data and compute anomalies</a:t>
            </a:r>
          </a:p>
          <a:p>
            <a:pPr lvl="0" rtl="0">
              <a:spcBef>
                <a:spcPts val="0"/>
              </a:spcBef>
              <a:buNone/>
            </a:pPr>
            <a:r>
              <a:rPr lang="es">
                <a:latin typeface="Courier New"/>
                <a:ea typeface="Courier New"/>
                <a:cs typeface="Courier New"/>
                <a:sym typeface="Courier New"/>
              </a:rPr>
              <a:t>data &lt;- Load('tos', 'i00k', NULL, '19851101', </a:t>
            </a:r>
          </a:p>
          <a:p>
            <a:pPr lvl="0" rtl="0">
              <a:spcBef>
                <a:spcPts val="0"/>
              </a:spcBef>
              <a:buNone/>
            </a:pPr>
            <a:r>
              <a:rPr lang="es">
                <a:latin typeface="Courier New"/>
                <a:ea typeface="Courier New"/>
                <a:cs typeface="Courier New"/>
                <a:sym typeface="Courier New"/>
              </a:rPr>
              <a:t>             leadtimemax = 1, output = 'lonlat')</a:t>
            </a:r>
          </a:p>
          <a:p>
            <a:pPr lvl="0" rtl="0">
              <a:spcBef>
                <a:spcPts val="0"/>
              </a:spcBef>
              <a:buNone/>
            </a:pPr>
            <a:r>
              <a:rPr b="1" lang="es">
                <a:latin typeface="Courier New"/>
                <a:ea typeface="Courier New"/>
                <a:cs typeface="Courier New"/>
                <a:sym typeface="Courier New"/>
              </a:rPr>
              <a:t>PlotEquiMap</a:t>
            </a:r>
            <a:r>
              <a:rPr lang="es">
                <a:latin typeface="Courier New"/>
                <a:ea typeface="Courier New"/>
                <a:cs typeface="Courier New"/>
                <a:sym typeface="Courier New"/>
              </a:rPr>
              <a:t>(data$mod[1, 1, 1, 1, , ], data$lon, data$lat,</a:t>
            </a:r>
          </a:p>
          <a:p>
            <a:pPr lvl="0" rtl="0">
              <a:spcBef>
                <a:spcPts val="0"/>
              </a:spcBef>
              <a:buNone/>
            </a:pPr>
            <a:r>
              <a:rPr lang="es">
                <a:latin typeface="Courier New"/>
                <a:ea typeface="Courier New"/>
                <a:cs typeface="Courier New"/>
                <a:sym typeface="Courier New"/>
              </a:rPr>
              <a:t>            </a:t>
            </a:r>
            <a:r>
              <a:rPr b="1" lang="es">
                <a:latin typeface="Courier New"/>
                <a:ea typeface="Courier New"/>
                <a:cs typeface="Courier New"/>
                <a:sym typeface="Courier New"/>
              </a:rPr>
              <a:t>color_fun = clim.palette('redblue')</a:t>
            </a:r>
            <a:r>
              <a:rPr lang="es">
                <a:latin typeface="Courier New"/>
                <a:ea typeface="Courier New"/>
                <a:cs typeface="Courier New"/>
                <a:sym typeface="Courier New"/>
              </a:rPr>
              <a:t>)</a:t>
            </a:r>
          </a:p>
        </p:txBody>
      </p:sp>
      <p:pic>
        <p:nvPicPr>
          <p:cNvPr descr="map.png" id="128" name="Shape 128"/>
          <p:cNvPicPr preferRelativeResize="0"/>
          <p:nvPr/>
        </p:nvPicPr>
        <p:blipFill>
          <a:blip r:embed="rId3">
            <a:alphaModFix/>
          </a:blip>
          <a:stretch>
            <a:fillRect/>
          </a:stretch>
        </p:blipFill>
        <p:spPr>
          <a:xfrm>
            <a:off x="1685475" y="3150475"/>
            <a:ext cx="5320276" cy="3325175"/>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32" name="Shape 132"/>
        <p:cNvGrpSpPr/>
        <p:nvPr/>
      </p:nvGrpSpPr>
      <p:grpSpPr>
        <a:xfrm>
          <a:off x="0" y="0"/>
          <a:ext cx="0" cy="0"/>
          <a:chOff x="0" y="0"/>
          <a:chExt cx="0" cy="0"/>
        </a:xfrm>
      </p:grpSpPr>
      <p:sp>
        <p:nvSpPr>
          <p:cNvPr id="133" name="Shape 133"/>
          <p:cNvSpPr txBox="1"/>
          <p:nvPr>
            <p:ph type="title"/>
          </p:nvPr>
        </p:nvSpPr>
        <p:spPr>
          <a:xfrm>
            <a:off x="396875" y="141129"/>
            <a:ext cx="6191400" cy="680699"/>
          </a:xfrm>
          <a:prstGeom prst="rect">
            <a:avLst/>
          </a:prstGeom>
          <a:noFill/>
          <a:ln>
            <a:noFill/>
          </a:ln>
        </p:spPr>
        <p:txBody>
          <a:bodyPr anchorCtr="0" anchor="t" bIns="45700" lIns="91425" rIns="91425" tIns="45700">
            <a:noAutofit/>
          </a:bodyPr>
          <a:lstStyle/>
          <a:p>
            <a:pPr indent="0" lvl="0" marL="0" marR="0" rtl="0" algn="l">
              <a:spcBef>
                <a:spcPts val="0"/>
              </a:spcBef>
              <a:spcAft>
                <a:spcPts val="0"/>
              </a:spcAft>
              <a:buSzPct val="25000"/>
              <a:buNone/>
            </a:pPr>
            <a:r>
              <a:rPr lang="es"/>
              <a:t>News in v2.8.0</a:t>
            </a:r>
          </a:p>
        </p:txBody>
      </p:sp>
      <p:sp>
        <p:nvSpPr>
          <p:cNvPr id="134" name="Shape 134"/>
          <p:cNvSpPr txBox="1"/>
          <p:nvPr>
            <p:ph idx="1" type="body"/>
          </p:nvPr>
        </p:nvSpPr>
        <p:spPr>
          <a:xfrm>
            <a:off x="395287" y="963097"/>
            <a:ext cx="8329500" cy="53925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a:p>
          <a:p>
            <a:pPr indent="-342900" lvl="0" marL="342900" marR="0" rtl="0" algn="l">
              <a:lnSpc>
                <a:spcPct val="100000"/>
              </a:lnSpc>
              <a:spcBef>
                <a:spcPts val="0"/>
              </a:spcBef>
              <a:spcAft>
                <a:spcPts val="0"/>
              </a:spcAft>
              <a:buClr>
                <a:schemeClr val="dk1"/>
              </a:buClr>
              <a:buSzPct val="100000"/>
              <a:buFont typeface="Arial"/>
            </a:pPr>
            <a:r>
              <a:rPr lang="es"/>
              <a:t>Colour-blind friendly colour bars</a:t>
            </a:r>
          </a:p>
          <a:p>
            <a:pPr indent="0" lvl="0" marL="0" marR="0" rtl="0" algn="l">
              <a:lnSpc>
                <a:spcPct val="100000"/>
              </a:lnSpc>
              <a:spcBef>
                <a:spcPts val="0"/>
              </a:spcBef>
              <a:spcAft>
                <a:spcPts val="0"/>
              </a:spcAft>
              <a:buNone/>
            </a:pPr>
            <a:r>
              <a:t/>
            </a:r>
            <a:endParaRPr/>
          </a:p>
          <a:p>
            <a:pPr indent="0" lvl="0" marL="0" marR="0" rtl="0" algn="l">
              <a:lnSpc>
                <a:spcPct val="100000"/>
              </a:lnSpc>
              <a:spcBef>
                <a:spcPts val="0"/>
              </a:spcBef>
              <a:spcAft>
                <a:spcPts val="0"/>
              </a:spcAft>
              <a:buNone/>
            </a:pPr>
            <a:r>
              <a:t/>
            </a:r>
            <a:endParaRPr/>
          </a:p>
          <a:p>
            <a:pPr indent="0" lvl="0" marL="0" marR="0" rtl="0" algn="l">
              <a:lnSpc>
                <a:spcPct val="100000"/>
              </a:lnSpc>
              <a:spcBef>
                <a:spcPts val="0"/>
              </a:spcBef>
              <a:spcAft>
                <a:spcPts val="0"/>
              </a:spcAft>
              <a:buNone/>
            </a:pPr>
            <a:r>
              <a:t/>
            </a:r>
            <a:endParaRPr/>
          </a:p>
          <a:p>
            <a:pPr indent="0" lvl="0" marL="0" marR="0" rtl="0" algn="l">
              <a:lnSpc>
                <a:spcPct val="100000"/>
              </a:lnSpc>
              <a:spcBef>
                <a:spcPts val="0"/>
              </a:spcBef>
              <a:spcAft>
                <a:spcPts val="0"/>
              </a:spcAft>
              <a:buNone/>
            </a:pPr>
            <a:r>
              <a:t/>
            </a:r>
            <a:endParaRPr/>
          </a:p>
          <a:p>
            <a:pPr indent="0" lvl="0" marL="0" marR="0" rtl="0" algn="l">
              <a:lnSpc>
                <a:spcPct val="100000"/>
              </a:lnSpc>
              <a:spcBef>
                <a:spcPts val="0"/>
              </a:spcBef>
              <a:spcAft>
                <a:spcPts val="0"/>
              </a:spcAft>
              <a:buNone/>
            </a:pPr>
            <a:r>
              <a:t/>
            </a:r>
            <a:endParaRPr/>
          </a:p>
          <a:p>
            <a:pPr indent="0" lvl="0" marL="0" marR="0" rtl="0" algn="l">
              <a:lnSpc>
                <a:spcPct val="100000"/>
              </a:lnSpc>
              <a:spcBef>
                <a:spcPts val="0"/>
              </a:spcBef>
              <a:spcAft>
                <a:spcPts val="0"/>
              </a:spcAft>
              <a:buNone/>
            </a:pPr>
            <a:r>
              <a:t/>
            </a:r>
            <a:endParaRPr/>
          </a:p>
          <a:p>
            <a:pPr indent="0" lvl="0" marL="0" marR="0" rtl="0" algn="l">
              <a:lnSpc>
                <a:spcPct val="100000"/>
              </a:lnSpc>
              <a:spcBef>
                <a:spcPts val="0"/>
              </a:spcBef>
              <a:spcAft>
                <a:spcPts val="0"/>
              </a:spcAft>
              <a:buNone/>
            </a:pPr>
            <a:r>
              <a:t/>
            </a:r>
            <a:endParaRPr/>
          </a:p>
        </p:txBody>
      </p:sp>
      <p:sp>
        <p:nvSpPr>
          <p:cNvPr id="135" name="Shape 135"/>
          <p:cNvSpPr txBox="1"/>
          <p:nvPr/>
        </p:nvSpPr>
        <p:spPr>
          <a:xfrm>
            <a:off x="480375" y="1875700"/>
            <a:ext cx="7522200" cy="1231200"/>
          </a:xfrm>
          <a:prstGeom prst="rect">
            <a:avLst/>
          </a:prstGeom>
          <a:solidFill>
            <a:srgbClr val="CFE2F3"/>
          </a:solidFill>
          <a:ln cap="flat" cmpd="sng" w="9525">
            <a:solidFill>
              <a:schemeClr val="dk2"/>
            </a:solidFill>
            <a:prstDash val="solid"/>
            <a:round/>
            <a:headEnd len="med" w="med" type="none"/>
            <a:tailEnd len="med" w="med" type="none"/>
          </a:ln>
        </p:spPr>
        <p:txBody>
          <a:bodyPr anchorCtr="0" anchor="t" bIns="91425" lIns="91425" rIns="91425" tIns="91425">
            <a:noAutofit/>
          </a:bodyPr>
          <a:lstStyle/>
          <a:p>
            <a:pPr lvl="0" rtl="0">
              <a:spcBef>
                <a:spcPts val="0"/>
              </a:spcBef>
              <a:buNone/>
            </a:pPr>
            <a:r>
              <a:rPr lang="es">
                <a:latin typeface="Courier New"/>
                <a:ea typeface="Courier New"/>
                <a:cs typeface="Courier New"/>
                <a:sym typeface="Courier New"/>
              </a:rPr>
              <a:t># Take the data and compute anomalies</a:t>
            </a:r>
          </a:p>
          <a:p>
            <a:pPr lvl="0" rtl="0">
              <a:spcBef>
                <a:spcPts val="0"/>
              </a:spcBef>
              <a:buNone/>
            </a:pPr>
            <a:r>
              <a:rPr lang="es">
                <a:latin typeface="Courier New"/>
                <a:ea typeface="Courier New"/>
                <a:cs typeface="Courier New"/>
                <a:sym typeface="Courier New"/>
              </a:rPr>
              <a:t>data &lt;- </a:t>
            </a:r>
            <a:r>
              <a:rPr b="1" lang="es">
                <a:latin typeface="Courier New"/>
                <a:ea typeface="Courier New"/>
                <a:cs typeface="Courier New"/>
                <a:sym typeface="Courier New"/>
              </a:rPr>
              <a:t>Load</a:t>
            </a:r>
            <a:r>
              <a:rPr lang="es">
                <a:latin typeface="Courier New"/>
                <a:ea typeface="Courier New"/>
                <a:cs typeface="Courier New"/>
                <a:sym typeface="Courier New"/>
              </a:rPr>
              <a:t>('tos', 'i00k', NULL, '19851101', </a:t>
            </a:r>
          </a:p>
          <a:p>
            <a:pPr lvl="0" rtl="0">
              <a:spcBef>
                <a:spcPts val="0"/>
              </a:spcBef>
              <a:buNone/>
            </a:pPr>
            <a:r>
              <a:rPr lang="es">
                <a:latin typeface="Courier New"/>
                <a:ea typeface="Courier New"/>
                <a:cs typeface="Courier New"/>
                <a:sym typeface="Courier New"/>
              </a:rPr>
              <a:t>             leadtimemax = 1, output = 'lonlat')</a:t>
            </a:r>
          </a:p>
          <a:p>
            <a:pPr lvl="0" rtl="0">
              <a:spcBef>
                <a:spcPts val="0"/>
              </a:spcBef>
              <a:buNone/>
            </a:pPr>
            <a:r>
              <a:rPr lang="es">
                <a:latin typeface="Courier New"/>
                <a:ea typeface="Courier New"/>
                <a:cs typeface="Courier New"/>
                <a:sym typeface="Courier New"/>
              </a:rPr>
              <a:t>PlotEquiMap(data$mod[1, 1, 1, 1, , ], data$lon, data$lat,</a:t>
            </a:r>
          </a:p>
          <a:p>
            <a:pPr lvl="0" rtl="0">
              <a:spcBef>
                <a:spcPts val="0"/>
              </a:spcBef>
              <a:buNone/>
            </a:pPr>
            <a:r>
              <a:rPr lang="es">
                <a:latin typeface="Courier New"/>
                <a:ea typeface="Courier New"/>
                <a:cs typeface="Courier New"/>
                <a:sym typeface="Courier New"/>
              </a:rPr>
              <a:t>            </a:t>
            </a:r>
            <a:r>
              <a:rPr b="1" lang="es">
                <a:latin typeface="Courier New"/>
                <a:ea typeface="Courier New"/>
                <a:cs typeface="Courier New"/>
                <a:sym typeface="Courier New"/>
              </a:rPr>
              <a:t>color_fun = clim.palette('yellowred')</a:t>
            </a:r>
            <a:r>
              <a:rPr lang="es">
                <a:latin typeface="Courier New"/>
                <a:ea typeface="Courier New"/>
                <a:cs typeface="Courier New"/>
                <a:sym typeface="Courier New"/>
              </a:rPr>
              <a:t>)</a:t>
            </a:r>
          </a:p>
        </p:txBody>
      </p:sp>
      <p:pic>
        <p:nvPicPr>
          <p:cNvPr descr="map.png" id="136" name="Shape 136"/>
          <p:cNvPicPr preferRelativeResize="0"/>
          <p:nvPr/>
        </p:nvPicPr>
        <p:blipFill>
          <a:blip r:embed="rId3">
            <a:alphaModFix/>
          </a:blip>
          <a:stretch>
            <a:fillRect/>
          </a:stretch>
        </p:blipFill>
        <p:spPr>
          <a:xfrm>
            <a:off x="1689300" y="3162875"/>
            <a:ext cx="5307148" cy="3316975"/>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40" name="Shape 140"/>
        <p:cNvGrpSpPr/>
        <p:nvPr/>
      </p:nvGrpSpPr>
      <p:grpSpPr>
        <a:xfrm>
          <a:off x="0" y="0"/>
          <a:ext cx="0" cy="0"/>
          <a:chOff x="0" y="0"/>
          <a:chExt cx="0" cy="0"/>
        </a:xfrm>
      </p:grpSpPr>
      <p:sp>
        <p:nvSpPr>
          <p:cNvPr id="141" name="Shape 141"/>
          <p:cNvSpPr txBox="1"/>
          <p:nvPr>
            <p:ph type="title"/>
          </p:nvPr>
        </p:nvSpPr>
        <p:spPr>
          <a:xfrm>
            <a:off x="396875" y="141125"/>
            <a:ext cx="6287400" cy="680700"/>
          </a:xfrm>
          <a:prstGeom prst="rect">
            <a:avLst/>
          </a:prstGeom>
          <a:noFill/>
          <a:ln>
            <a:noFill/>
          </a:ln>
        </p:spPr>
        <p:txBody>
          <a:bodyPr anchorCtr="0" anchor="t" bIns="45700" lIns="91425" rIns="91425" tIns="45700">
            <a:noAutofit/>
          </a:bodyPr>
          <a:lstStyle/>
          <a:p>
            <a:pPr indent="0" lvl="0" marL="0" marR="0" rtl="0" algn="l">
              <a:spcBef>
                <a:spcPts val="0"/>
              </a:spcBef>
              <a:spcAft>
                <a:spcPts val="0"/>
              </a:spcAft>
              <a:buSzPct val="25000"/>
              <a:buNone/>
            </a:pPr>
            <a:r>
              <a:rPr lang="es"/>
              <a:t>Working with file-per-chunk until v2.9.0</a:t>
            </a:r>
          </a:p>
        </p:txBody>
      </p:sp>
      <p:sp>
        <p:nvSpPr>
          <p:cNvPr id="142" name="Shape 142"/>
          <p:cNvSpPr txBox="1"/>
          <p:nvPr>
            <p:ph idx="1" type="body"/>
          </p:nvPr>
        </p:nvSpPr>
        <p:spPr>
          <a:xfrm>
            <a:off x="395287" y="963097"/>
            <a:ext cx="8329500" cy="5392500"/>
          </a:xfrm>
          <a:prstGeom prst="rect">
            <a:avLst/>
          </a:prstGeom>
          <a:noFill/>
          <a:ln>
            <a:noFill/>
          </a:ln>
        </p:spPr>
        <p:txBody>
          <a:bodyPr anchorCtr="0" anchor="t" bIns="45700" lIns="91425" rIns="91425" tIns="45700">
            <a:noAutofit/>
          </a:bodyPr>
          <a:lstStyle/>
          <a:p>
            <a:pPr indent="-342900" lvl="0" marL="342900" marR="0" rtl="0" algn="l">
              <a:lnSpc>
                <a:spcPct val="100000"/>
              </a:lnSpc>
              <a:spcBef>
                <a:spcPts val="0"/>
              </a:spcBef>
              <a:spcAft>
                <a:spcPts val="0"/>
              </a:spcAft>
              <a:buClr>
                <a:schemeClr val="dk1"/>
              </a:buClr>
              <a:buSzPct val="100000"/>
              <a:buFont typeface="Arial"/>
              <a:buChar char="•"/>
            </a:pPr>
            <a:r>
              <a:rPr lang="es"/>
              <a:t>Two options:</a:t>
            </a:r>
          </a:p>
          <a:p>
            <a:pPr lvl="1" marR="0" rtl="0" algn="l">
              <a:lnSpc>
                <a:spcPct val="100000"/>
              </a:lnSpc>
              <a:spcBef>
                <a:spcPts val="0"/>
              </a:spcBef>
              <a:spcAft>
                <a:spcPts val="0"/>
              </a:spcAft>
              <a:buClr>
                <a:schemeClr val="dk1"/>
              </a:buClr>
              <a:buSzPct val="100000"/>
              <a:buFont typeface="Arial"/>
              <a:buChar char="–"/>
            </a:pPr>
            <a:r>
              <a:rPr lang="es"/>
              <a:t>Using current version of Load() multiple times and merging results</a:t>
            </a:r>
          </a:p>
          <a:p>
            <a:pPr lvl="2" marR="0" rtl="0" algn="l">
              <a:lnSpc>
                <a:spcPct val="100000"/>
              </a:lnSpc>
              <a:spcBef>
                <a:spcPts val="0"/>
              </a:spcBef>
              <a:spcAft>
                <a:spcPts val="0"/>
              </a:spcAft>
            </a:pPr>
            <a:r>
              <a:rPr lang="es"/>
              <a:t>Script in /shared/earth/software/scripts/LoadChunks.R</a:t>
            </a:r>
          </a:p>
          <a:p>
            <a:pPr lvl="2" rtl="0">
              <a:spcBef>
                <a:spcPts val="0"/>
              </a:spcBef>
            </a:pPr>
            <a:r>
              <a:rPr lang="es"/>
              <a:t>Specify manually the path patterns</a:t>
            </a:r>
          </a:p>
          <a:p>
            <a:pPr lvl="2" rtl="0">
              <a:spcBef>
                <a:spcPts val="0"/>
              </a:spcBef>
            </a:pPr>
            <a:r>
              <a:rPr lang="es"/>
              <a:t>Specify manually names of members and chunks for each s. date</a:t>
            </a:r>
          </a:p>
          <a:p>
            <a:pPr lvl="2" rtl="0">
              <a:spcBef>
                <a:spcPts val="0"/>
              </a:spcBef>
            </a:pPr>
            <a:r>
              <a:rPr lang="es"/>
              <a:t>Specify manually the number of forecast time-steps per chunk</a:t>
            </a:r>
          </a:p>
          <a:p>
            <a:pPr indent="0" lvl="0" marL="0" rtl="0">
              <a:spcBef>
                <a:spcPts val="0"/>
              </a:spcBef>
              <a:buNone/>
            </a:pPr>
            <a:r>
              <a:t/>
            </a:r>
            <a:endParaRPr/>
          </a:p>
          <a:p>
            <a:pPr indent="0" lvl="0" marL="0" rtl="0">
              <a:spcBef>
                <a:spcPts val="0"/>
              </a:spcBef>
              <a:buNone/>
            </a:pPr>
            <a:r>
              <a:t/>
            </a:r>
            <a:endParaRPr/>
          </a:p>
          <a:p>
            <a:pPr indent="0" lvl="0" marL="0" rtl="0">
              <a:spcBef>
                <a:spcPts val="0"/>
              </a:spcBef>
              <a:buNone/>
            </a:pPr>
            <a:r>
              <a:t/>
            </a:r>
            <a:endParaRPr/>
          </a:p>
          <a:p>
            <a:pPr indent="0" lvl="0" marL="0" rtl="0">
              <a:spcBef>
                <a:spcPts val="0"/>
              </a:spcBef>
              <a:buNone/>
            </a:pPr>
            <a:r>
              <a:t/>
            </a:r>
            <a:endParaRPr/>
          </a:p>
          <a:p>
            <a:pPr indent="0" lvl="0" marL="0" rtl="0">
              <a:spcBef>
                <a:spcPts val="0"/>
              </a:spcBef>
              <a:buNone/>
            </a:pPr>
            <a:r>
              <a:t/>
            </a:r>
            <a:endParaRPr/>
          </a:p>
          <a:p>
            <a:pPr indent="0" lvl="0" marL="0" rtl="0">
              <a:spcBef>
                <a:spcPts val="0"/>
              </a:spcBef>
              <a:buNone/>
            </a:pPr>
            <a:r>
              <a:t/>
            </a:r>
            <a:endParaRPr/>
          </a:p>
          <a:p>
            <a:pPr indent="0" lvl="0" marL="0" marR="0" rtl="0" algn="l">
              <a:lnSpc>
                <a:spcPct val="100000"/>
              </a:lnSpc>
              <a:spcBef>
                <a:spcPts val="0"/>
              </a:spcBef>
              <a:spcAft>
                <a:spcPts val="0"/>
              </a:spcAft>
              <a:buNone/>
            </a:pPr>
            <a:br>
              <a:rPr lang="es"/>
            </a:br>
          </a:p>
          <a:p>
            <a:pPr lvl="1" marR="0" rtl="0" algn="l">
              <a:lnSpc>
                <a:spcPct val="100000"/>
              </a:lnSpc>
              <a:spcBef>
                <a:spcPts val="0"/>
              </a:spcBef>
              <a:spcAft>
                <a:spcPts val="0"/>
              </a:spcAft>
              <a:buClr>
                <a:schemeClr val="dk1"/>
              </a:buClr>
              <a:buSzPct val="100000"/>
              <a:buFont typeface="Arial"/>
              <a:buChar char="–"/>
            </a:pPr>
            <a:r>
              <a:rPr lang="es"/>
              <a:t>Using new Load in the branch develop-load-enh, still under development and with missing features</a:t>
            </a:r>
          </a:p>
          <a:p>
            <a:pPr indent="-342900" lvl="0" marL="342900" marR="0" rtl="0" algn="l">
              <a:spcBef>
                <a:spcPts val="400"/>
              </a:spcBef>
              <a:spcAft>
                <a:spcPts val="0"/>
              </a:spcAft>
              <a:buClr>
                <a:schemeClr val="dk1"/>
              </a:buClr>
              <a:buSzPct val="100000"/>
              <a:buFont typeface="Arial"/>
              <a:buNone/>
            </a:pPr>
            <a:r>
              <a:t/>
            </a:r>
            <a:endParaRPr b="0" i="0" sz="2000" u="none" cap="none" strike="noStrike">
              <a:solidFill>
                <a:schemeClr val="dk1"/>
              </a:solidFill>
              <a:latin typeface="Arial"/>
              <a:ea typeface="Arial"/>
              <a:cs typeface="Arial"/>
              <a:sym typeface="Arial"/>
            </a:endParaRPr>
          </a:p>
        </p:txBody>
      </p:sp>
      <p:sp>
        <p:nvSpPr>
          <p:cNvPr id="143" name="Shape 143"/>
          <p:cNvSpPr txBox="1"/>
          <p:nvPr/>
        </p:nvSpPr>
        <p:spPr>
          <a:xfrm>
            <a:off x="480375" y="3247300"/>
            <a:ext cx="7522200" cy="2466000"/>
          </a:xfrm>
          <a:prstGeom prst="rect">
            <a:avLst/>
          </a:prstGeom>
          <a:solidFill>
            <a:srgbClr val="CFE2F3"/>
          </a:solidFill>
          <a:ln cap="flat" cmpd="sng" w="9525">
            <a:solidFill>
              <a:schemeClr val="dk2"/>
            </a:solidFill>
            <a:prstDash val="solid"/>
            <a:round/>
            <a:headEnd len="med" w="med" type="none"/>
            <a:tailEnd len="med" w="med" type="none"/>
          </a:ln>
        </p:spPr>
        <p:txBody>
          <a:bodyPr anchorCtr="0" anchor="t" bIns="91425" lIns="91425" rIns="91425" tIns="91425">
            <a:noAutofit/>
          </a:bodyPr>
          <a:lstStyle/>
          <a:p>
            <a:pPr lvl="0">
              <a:spcBef>
                <a:spcPts val="0"/>
              </a:spcBef>
              <a:buNone/>
            </a:pPr>
            <a:r>
              <a:rPr b="1" lang="es">
                <a:latin typeface="Courier New"/>
                <a:ea typeface="Courier New"/>
                <a:cs typeface="Courier New"/>
                <a:sym typeface="Courier New"/>
              </a:rPr>
              <a:t>source</a:t>
            </a:r>
            <a:r>
              <a:rPr lang="es">
                <a:latin typeface="Courier New"/>
                <a:ea typeface="Courier New"/>
                <a:cs typeface="Courier New"/>
                <a:sym typeface="Courier New"/>
              </a:rPr>
              <a:t>('/shared/earth/software/scripts/LoadMembersChunks.R')</a:t>
            </a:r>
          </a:p>
          <a:p>
            <a:pPr lvl="0">
              <a:spcBef>
                <a:spcPts val="0"/>
              </a:spcBef>
              <a:buNone/>
            </a:pPr>
            <a:r>
              <a:t/>
            </a:r>
            <a:endParaRPr>
              <a:latin typeface="Courier New"/>
              <a:ea typeface="Courier New"/>
              <a:cs typeface="Courier New"/>
              <a:sym typeface="Courier New"/>
            </a:endParaRPr>
          </a:p>
          <a:p>
            <a:pPr lvl="0">
              <a:spcBef>
                <a:spcPts val="0"/>
              </a:spcBef>
              <a:buNone/>
            </a:pPr>
            <a:r>
              <a:rPr lang="es">
                <a:latin typeface="Courier New"/>
                <a:ea typeface="Courier New"/>
                <a:cs typeface="Courier New"/>
                <a:sym typeface="Courier New"/>
              </a:rPr>
              <a:t>new_exp &lt;- paste0('/esarchive/exp/ecearth/t00p/monthly_mean/',</a:t>
            </a:r>
          </a:p>
          <a:p>
            <a:pPr lvl="0">
              <a:spcBef>
                <a:spcPts val="0"/>
              </a:spcBef>
              <a:buNone/>
            </a:pPr>
            <a:r>
              <a:rPr lang="es">
                <a:latin typeface="Courier New"/>
                <a:ea typeface="Courier New"/>
                <a:cs typeface="Courier New"/>
                <a:sym typeface="Courier New"/>
              </a:rPr>
              <a:t>                  '</a:t>
            </a:r>
            <a:r>
              <a:rPr b="1" lang="es">
                <a:latin typeface="Courier New"/>
                <a:ea typeface="Courier New"/>
                <a:cs typeface="Courier New"/>
                <a:sym typeface="Courier New"/>
              </a:rPr>
              <a:t>$VAR_NAME$</a:t>
            </a:r>
            <a:r>
              <a:rPr lang="es">
                <a:latin typeface="Courier New"/>
                <a:ea typeface="Courier New"/>
                <a:cs typeface="Courier New"/>
                <a:sym typeface="Courier New"/>
              </a:rPr>
              <a:t>_f6h/</a:t>
            </a:r>
            <a:r>
              <a:rPr b="1" lang="es">
                <a:latin typeface="Courier New"/>
                <a:ea typeface="Courier New"/>
                <a:cs typeface="Courier New"/>
                <a:sym typeface="Courier New"/>
              </a:rPr>
              <a:t>$VAR_NAME$</a:t>
            </a:r>
            <a:r>
              <a:rPr lang="es">
                <a:latin typeface="Courier New"/>
                <a:ea typeface="Courier New"/>
                <a:cs typeface="Courier New"/>
                <a:sym typeface="Courier New"/>
              </a:rPr>
              <a:t>_Omon_EC-EARTH3_t00p_',</a:t>
            </a:r>
          </a:p>
          <a:p>
            <a:pPr lvl="0">
              <a:spcBef>
                <a:spcPts val="0"/>
              </a:spcBef>
              <a:buNone/>
            </a:pPr>
            <a:r>
              <a:rPr lang="es">
                <a:latin typeface="Courier New"/>
                <a:ea typeface="Courier New"/>
                <a:cs typeface="Courier New"/>
                <a:sym typeface="Courier New"/>
              </a:rPr>
              <a:t>                  'S</a:t>
            </a:r>
            <a:r>
              <a:rPr b="1" lang="es">
                <a:latin typeface="Courier New"/>
                <a:ea typeface="Courier New"/>
                <a:cs typeface="Courier New"/>
                <a:sym typeface="Courier New"/>
              </a:rPr>
              <a:t>$START_DATE$</a:t>
            </a:r>
            <a:r>
              <a:rPr lang="es">
                <a:latin typeface="Courier New"/>
                <a:ea typeface="Courier New"/>
                <a:cs typeface="Courier New"/>
                <a:sym typeface="Courier New"/>
              </a:rPr>
              <a:t>_</a:t>
            </a:r>
            <a:r>
              <a:rPr b="1" lang="es">
                <a:latin typeface="Courier New"/>
                <a:ea typeface="Courier New"/>
                <a:cs typeface="Courier New"/>
                <a:sym typeface="Courier New"/>
              </a:rPr>
              <a:t>$MEMBER$</a:t>
            </a:r>
            <a:r>
              <a:rPr lang="es">
                <a:latin typeface="Courier New"/>
                <a:ea typeface="Courier New"/>
                <a:cs typeface="Courier New"/>
                <a:sym typeface="Courier New"/>
              </a:rPr>
              <a:t>_</a:t>
            </a:r>
            <a:r>
              <a:rPr b="1" lang="es">
                <a:latin typeface="Courier New"/>
                <a:ea typeface="Courier New"/>
                <a:cs typeface="Courier New"/>
                <a:sym typeface="Courier New"/>
              </a:rPr>
              <a:t>$CHUNK$</a:t>
            </a:r>
            <a:r>
              <a:rPr lang="es">
                <a:latin typeface="Courier New"/>
                <a:ea typeface="Courier New"/>
                <a:cs typeface="Courier New"/>
                <a:sym typeface="Courier New"/>
              </a:rPr>
              <a:t>.nc')</a:t>
            </a:r>
          </a:p>
          <a:p>
            <a:pPr lvl="0">
              <a:spcBef>
                <a:spcPts val="0"/>
              </a:spcBef>
              <a:buNone/>
            </a:pPr>
            <a:r>
              <a:rPr b="1" lang="es">
                <a:latin typeface="Courier New"/>
                <a:ea typeface="Courier New"/>
                <a:cs typeface="Courier New"/>
                <a:sym typeface="Courier New"/>
              </a:rPr>
              <a:t>members</a:t>
            </a:r>
            <a:r>
              <a:rPr lang="es">
                <a:latin typeface="Courier New"/>
                <a:ea typeface="Courier New"/>
                <a:cs typeface="Courier New"/>
                <a:sym typeface="Courier New"/>
              </a:rPr>
              <a:t> &lt;- list('19900101' = 'r1i1p1')</a:t>
            </a:r>
          </a:p>
          <a:p>
            <a:pPr lvl="0">
              <a:spcBef>
                <a:spcPts val="0"/>
              </a:spcBef>
              <a:buNone/>
            </a:pPr>
            <a:r>
              <a:rPr b="1" lang="es">
                <a:latin typeface="Courier New"/>
                <a:ea typeface="Courier New"/>
                <a:cs typeface="Courier New"/>
                <a:sym typeface="Courier New"/>
              </a:rPr>
              <a:t>chunks</a:t>
            </a:r>
            <a:r>
              <a:rPr lang="es">
                <a:latin typeface="Courier New"/>
                <a:ea typeface="Courier New"/>
                <a:cs typeface="Courier New"/>
                <a:sym typeface="Courier New"/>
              </a:rPr>
              <a:t> &lt;- list('19900101' = c('199001-199001', '199002-199002'))</a:t>
            </a:r>
          </a:p>
          <a:p>
            <a:pPr lvl="0">
              <a:spcBef>
                <a:spcPts val="0"/>
              </a:spcBef>
              <a:buNone/>
            </a:pPr>
            <a:r>
              <a:t/>
            </a:r>
            <a:endParaRPr>
              <a:latin typeface="Courier New"/>
              <a:ea typeface="Courier New"/>
              <a:cs typeface="Courier New"/>
              <a:sym typeface="Courier New"/>
            </a:endParaRPr>
          </a:p>
          <a:p>
            <a:pPr lvl="0">
              <a:spcBef>
                <a:spcPts val="0"/>
              </a:spcBef>
              <a:buNone/>
            </a:pPr>
            <a:r>
              <a:rPr lang="es">
                <a:latin typeface="Courier New"/>
                <a:ea typeface="Courier New"/>
                <a:cs typeface="Courier New"/>
                <a:sym typeface="Courier New"/>
              </a:rPr>
              <a:t>data &lt;- </a:t>
            </a:r>
            <a:r>
              <a:rPr b="1" lang="es">
                <a:latin typeface="Courier New"/>
                <a:ea typeface="Courier New"/>
                <a:cs typeface="Courier New"/>
                <a:sym typeface="Courier New"/>
              </a:rPr>
              <a:t>LoadMembersChunks</a:t>
            </a:r>
            <a:r>
              <a:rPr lang="es">
                <a:latin typeface="Courier New"/>
                <a:ea typeface="Courier New"/>
                <a:cs typeface="Courier New"/>
                <a:sym typeface="Courier New"/>
              </a:rPr>
              <a:t>('tos', </a:t>
            </a:r>
            <a:r>
              <a:rPr b="1" lang="es">
                <a:latin typeface="Courier New"/>
                <a:ea typeface="Courier New"/>
                <a:cs typeface="Courier New"/>
                <a:sym typeface="Courier New"/>
              </a:rPr>
              <a:t>new_exp</a:t>
            </a:r>
            <a:r>
              <a:rPr lang="es">
                <a:latin typeface="Courier New"/>
                <a:ea typeface="Courier New"/>
                <a:cs typeface="Courier New"/>
                <a:sym typeface="Courier New"/>
              </a:rPr>
              <a:t>, 'erainterim', '19900101',</a:t>
            </a:r>
          </a:p>
          <a:p>
            <a:pPr lvl="0" rtl="0">
              <a:spcBef>
                <a:spcPts val="0"/>
              </a:spcBef>
              <a:buNone/>
            </a:pPr>
            <a:r>
              <a:rPr lang="es">
                <a:latin typeface="Courier New"/>
                <a:ea typeface="Courier New"/>
                <a:cs typeface="Courier New"/>
                <a:sym typeface="Courier New"/>
              </a:rPr>
              <a:t>                          </a:t>
            </a:r>
            <a:r>
              <a:rPr b="1" lang="es">
                <a:latin typeface="Courier New"/>
                <a:ea typeface="Courier New"/>
                <a:cs typeface="Courier New"/>
                <a:sym typeface="Courier New"/>
              </a:rPr>
              <a:t>members</a:t>
            </a:r>
            <a:r>
              <a:rPr lang="es">
                <a:latin typeface="Courier New"/>
                <a:ea typeface="Courier New"/>
                <a:cs typeface="Courier New"/>
                <a:sym typeface="Courier New"/>
              </a:rPr>
              <a:t>, </a:t>
            </a:r>
            <a:r>
              <a:rPr b="1" lang="es">
                <a:latin typeface="Courier New"/>
                <a:ea typeface="Courier New"/>
                <a:cs typeface="Courier New"/>
                <a:sym typeface="Courier New"/>
              </a:rPr>
              <a:t>chunks</a:t>
            </a:r>
            <a:r>
              <a:rPr lang="es">
                <a:latin typeface="Courier New"/>
                <a:ea typeface="Courier New"/>
                <a:cs typeface="Courier New"/>
                <a:sym typeface="Courier New"/>
              </a:rPr>
              <a:t>, </a:t>
            </a:r>
            <a:r>
              <a:rPr b="1" lang="es">
                <a:latin typeface="Courier New"/>
                <a:ea typeface="Courier New"/>
                <a:cs typeface="Courier New"/>
                <a:sym typeface="Courier New"/>
              </a:rPr>
              <a:t>ftimes_per_chunk = 1</a:t>
            </a:r>
            <a:r>
              <a:rPr lang="es">
                <a:latin typeface="Courier New"/>
                <a:ea typeface="Courier New"/>
                <a:cs typeface="Courier New"/>
                <a:sym typeface="Courier New"/>
              </a:rPr>
              <a:t>,  </a:t>
            </a:r>
          </a:p>
          <a:p>
            <a:pPr lvl="0" rtl="0">
              <a:spcBef>
                <a:spcPts val="0"/>
              </a:spcBef>
              <a:buNone/>
            </a:pPr>
            <a:r>
              <a:rPr lang="es">
                <a:latin typeface="Courier New"/>
                <a:ea typeface="Courier New"/>
                <a:cs typeface="Courier New"/>
                <a:sym typeface="Courier New"/>
              </a:rPr>
              <a:t>                          output = 'lonlat')</a:t>
            </a:r>
          </a:p>
        </p:txBody>
      </p:sp>
    </p:spTree>
  </p:cSld>
  <p:clrMapOvr>
    <a:masterClrMapping/>
  </p:clrMapOvr>
</p:sld>
</file>

<file path=ppt/theme/theme1.xml><?xml version="1.0" encoding="utf-8"?>
<a:theme xmlns:a="http://schemas.openxmlformats.org/drawingml/2006/main" xmlns:r="http://schemas.openxmlformats.org/officeDocument/2006/relationships" name="2_Office Theme">
  <a:themeElements>
    <a:clrScheme name="BSC">
      <a:dk1>
        <a:srgbClr val="004990"/>
      </a:dk1>
      <a:lt1>
        <a:srgbClr val="004990"/>
      </a:lt1>
      <a:dk2>
        <a:srgbClr val="004990"/>
      </a:dk2>
      <a:lt2>
        <a:srgbClr val="004990"/>
      </a:lt2>
      <a:accent1>
        <a:srgbClr val="FFFFFF"/>
      </a:accent1>
      <a:accent2>
        <a:srgbClr val="004990"/>
      </a:accent2>
      <a:accent3>
        <a:srgbClr val="004990"/>
      </a:accent3>
      <a:accent4>
        <a:srgbClr val="8DB3E2"/>
      </a:accent4>
      <a:accent5>
        <a:srgbClr val="548DD4"/>
      </a:accent5>
      <a:accent6>
        <a:srgbClr val="0070C0"/>
      </a:accent6>
      <a:hlink>
        <a:srgbClr val="95B3D7"/>
      </a:hlink>
      <a:folHlink>
        <a:srgbClr val="36609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9_Office Theme">
  <a:themeElements>
    <a:clrScheme name="BSC">
      <a:dk1>
        <a:srgbClr val="004990"/>
      </a:dk1>
      <a:lt1>
        <a:srgbClr val="004990"/>
      </a:lt1>
      <a:dk2>
        <a:srgbClr val="004990"/>
      </a:dk2>
      <a:lt2>
        <a:srgbClr val="004990"/>
      </a:lt2>
      <a:accent1>
        <a:srgbClr val="FFFFFF"/>
      </a:accent1>
      <a:accent2>
        <a:srgbClr val="004990"/>
      </a:accent2>
      <a:accent3>
        <a:srgbClr val="004990"/>
      </a:accent3>
      <a:accent4>
        <a:srgbClr val="8DB3E2"/>
      </a:accent4>
      <a:accent5>
        <a:srgbClr val="548DD4"/>
      </a:accent5>
      <a:accent6>
        <a:srgbClr val="0070C0"/>
      </a:accent6>
      <a:hlink>
        <a:srgbClr val="95B3D7"/>
      </a:hlink>
      <a:folHlink>
        <a:srgbClr val="36609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simple-light-2">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xmlns:r="http://schemas.openxmlformats.org/officeDocument/2006/relationships" name="1_Office Theme">
  <a:themeElements>
    <a:clrScheme name="BSC">
      <a:dk1>
        <a:srgbClr val="004990"/>
      </a:dk1>
      <a:lt1>
        <a:srgbClr val="004990"/>
      </a:lt1>
      <a:dk2>
        <a:srgbClr val="004990"/>
      </a:dk2>
      <a:lt2>
        <a:srgbClr val="004990"/>
      </a:lt2>
      <a:accent1>
        <a:srgbClr val="FFFFFF"/>
      </a:accent1>
      <a:accent2>
        <a:srgbClr val="004990"/>
      </a:accent2>
      <a:accent3>
        <a:srgbClr val="004990"/>
      </a:accent3>
      <a:accent4>
        <a:srgbClr val="8DB3E2"/>
      </a:accent4>
      <a:accent5>
        <a:srgbClr val="548DD4"/>
      </a:accent5>
      <a:accent6>
        <a:srgbClr val="0070C0"/>
      </a:accent6>
      <a:hlink>
        <a:srgbClr val="95B3D7"/>
      </a:hlink>
      <a:folHlink>
        <a:srgbClr val="36609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