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94" d="100"/>
          <a:sy n="94" d="100"/>
        </p:scale>
        <p:origin x="123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4E767B-428E-F7B1-C8B3-FF2678B4BA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F797C8-E66F-D169-7EE7-DADC159F5B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7F1901-D2CB-DA64-29E0-6B19FC17D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E5A8-3C71-402B-B98E-72DC5679EEC2}" type="datetimeFigureOut">
              <a:rPr lang="en-GB" smtClean="0"/>
              <a:t>03/04/2024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D71A7E-9DE3-3FD2-3980-505E0EC1A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B4FCF5-C565-C6B8-0781-E555EA07A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694D4-E987-41D6-80D9-A942B4DEBD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920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43500-F521-9BEE-0534-CEC2F09FF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7E6F37-B28E-3938-B0F2-6B4704F7F9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5F971D-BB20-6485-7962-B9C1F7092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E5A8-3C71-402B-B98E-72DC5679EEC2}" type="datetimeFigureOut">
              <a:rPr lang="en-GB" smtClean="0"/>
              <a:t>03/04/2024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F64659-5776-D54C-0AC2-D18289FD6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8E5974-1139-00F4-2148-A3523C5DB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694D4-E987-41D6-80D9-A942B4DEBD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568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AAFFB20-29D7-B448-8B98-0CB369D5D7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573029-D7A2-6F4F-F3A2-E9FCBC8D5A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B69CF9-C914-FF54-676C-38B28A681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E5A8-3C71-402B-B98E-72DC5679EEC2}" type="datetimeFigureOut">
              <a:rPr lang="en-GB" smtClean="0"/>
              <a:t>03/04/2024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F6308D-5272-036F-90F1-620B8D31D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19384D-67DA-3293-4430-C5462B709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694D4-E987-41D6-80D9-A942B4DEBD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105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7F41B-5765-7378-C0DB-3C6A41BBD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782824-D31A-D132-937A-EBF0F3777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5795DA-3132-BEC0-7147-C3C219CAA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E5A8-3C71-402B-B98E-72DC5679EEC2}" type="datetimeFigureOut">
              <a:rPr lang="en-GB" smtClean="0"/>
              <a:t>03/04/2024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28D850-7E63-D72B-96B8-ED2F7E495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0B774-F6BB-BC4C-7752-2989BBBB8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694D4-E987-41D6-80D9-A942B4DEBD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6733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B58BE-7B2C-7C94-69D6-C70FC36E3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7A78D5-C410-28DF-C070-C0BBFB63C1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FEB828-58CC-68D8-D15F-22C07F761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E5A8-3C71-402B-B98E-72DC5679EEC2}" type="datetimeFigureOut">
              <a:rPr lang="en-GB" smtClean="0"/>
              <a:t>03/04/2024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528DE9-A736-C97C-7354-063C0BD8B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0CF442-EF6B-7C48-06DB-A0EB4F170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694D4-E987-41D6-80D9-A942B4DEBD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565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D1849-1CB3-FFF5-7AD5-71C8CE82B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E5AB14-08A4-36D1-A593-CC70D61007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A7FD86-2C3E-9DAE-A47C-E746BEE370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D8D1C1-212E-DD25-06FA-4A015E437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E5A8-3C71-402B-B98E-72DC5679EEC2}" type="datetimeFigureOut">
              <a:rPr lang="en-GB" smtClean="0"/>
              <a:t>03/04/2024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77B063-AD18-75D9-8F6F-D4CDA1879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C1E09E-6CE9-AEE4-7756-605073551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694D4-E987-41D6-80D9-A942B4DEBD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0315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CD40A-B253-B18E-9F6E-81DDAA874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97C687-98A5-009F-5493-8E3974FDA4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F0620B-2F2A-0FC9-A6BC-1B2C62F552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8847A5-0406-5232-763A-812EB33A0E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36F031-3A67-0665-BB8F-41A1DEA62A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76F3CE1-46E5-2A4A-D8D8-8951D1353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E5A8-3C71-402B-B98E-72DC5679EEC2}" type="datetimeFigureOut">
              <a:rPr lang="en-GB" smtClean="0"/>
              <a:t>03/04/2024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AE6B34-0B25-BFBA-A442-10A7077EA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7C1811-5BFD-AF9D-7032-2238D1FB1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694D4-E987-41D6-80D9-A942B4DEBD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690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3B47B-4D64-8823-ED54-495BEC0BF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D8AB1C-1645-ECFC-0E45-3A257E00B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E5A8-3C71-402B-B98E-72DC5679EEC2}" type="datetimeFigureOut">
              <a:rPr lang="en-GB" smtClean="0"/>
              <a:t>03/04/2024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34A477-880F-559B-4F0E-4DBAE5D51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40F8AA-AF66-00AB-F69C-A6948F689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694D4-E987-41D6-80D9-A942B4DEBD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689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6DE84D-D357-E3AE-C412-3460F583C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E5A8-3C71-402B-B98E-72DC5679EEC2}" type="datetimeFigureOut">
              <a:rPr lang="en-GB" smtClean="0"/>
              <a:t>03/04/2024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D81E2E-D66A-0D9B-E18F-21D2C40C0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85CB6E-F07D-7811-E7D7-F79E61C24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694D4-E987-41D6-80D9-A942B4DEBD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981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E6466-9570-308E-FE16-63D589ABF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DEF7B4-0573-F68A-5F6B-E04EE64F27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3C3EF5-46E7-30F1-8F3B-593AED99B6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E534B0-D91E-5D7C-D4FC-567C3F61E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E5A8-3C71-402B-B98E-72DC5679EEC2}" type="datetimeFigureOut">
              <a:rPr lang="en-GB" smtClean="0"/>
              <a:t>03/04/2024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6A793C-5009-4FB3-49F4-21BFC0055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02F369-5796-1998-D70C-E51336533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694D4-E987-41D6-80D9-A942B4DEBD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89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E8325-D4EB-0DA3-CB6C-2247012DB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45B23F-99D8-F93F-7750-05D1EE0557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A95323-8BF1-9163-AA55-DACA92C518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DCA86F-0647-8BE7-28E9-4EB357530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E5A8-3C71-402B-B98E-72DC5679EEC2}" type="datetimeFigureOut">
              <a:rPr lang="en-GB" smtClean="0"/>
              <a:t>03/04/2024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04235B-DCDC-E5D7-45AC-527ACC2E8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36554-48BA-42EA-DF03-C7A574ED3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694D4-E987-41D6-80D9-A942B4DEBD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093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C09EFF-3EF7-871A-B36D-6D0C75F10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E34CDB-90C9-1343-EC86-6F27B54439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FF70E8-9443-99CD-8482-F865789317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F8BE5A8-3C71-402B-B98E-72DC5679EEC2}" type="datetimeFigureOut">
              <a:rPr lang="en-GB" smtClean="0"/>
              <a:t>03/04/2024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CD0791-8DFC-1270-A682-31CAEA99D9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0D6417-43A9-635D-A2E4-52DF9AD59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9B694D4-E987-41D6-80D9-A942B4DEBD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196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 descr="User with solid fill">
            <a:extLst>
              <a:ext uri="{FF2B5EF4-FFF2-40B4-BE49-F238E27FC236}">
                <a16:creationId xmlns:a16="http://schemas.microsoft.com/office/drawing/2014/main" id="{3B7D7EE5-B99A-27C4-A9F5-20CEE94EBB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76400" y="4023360"/>
            <a:ext cx="2260600" cy="2260600"/>
          </a:xfrm>
          <a:prstGeom prst="rect">
            <a:avLst/>
          </a:prstGeom>
        </p:spPr>
      </p:pic>
      <p:pic>
        <p:nvPicPr>
          <p:cNvPr id="6" name="Graphic 5" descr="User with solid fill">
            <a:extLst>
              <a:ext uri="{FF2B5EF4-FFF2-40B4-BE49-F238E27FC236}">
                <a16:creationId xmlns:a16="http://schemas.microsoft.com/office/drawing/2014/main" id="{23DF598F-1020-0E91-D559-6AB37092E4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23760" y="4023360"/>
            <a:ext cx="2260600" cy="2260600"/>
          </a:xfrm>
          <a:prstGeom prst="rect">
            <a:avLst/>
          </a:prstGeom>
        </p:spPr>
      </p:pic>
      <p:pic>
        <p:nvPicPr>
          <p:cNvPr id="7" name="Graphic 6" descr="User with solid fill">
            <a:extLst>
              <a:ext uri="{FF2B5EF4-FFF2-40B4-BE49-F238E27FC236}">
                <a16:creationId xmlns:a16="http://schemas.microsoft.com/office/drawing/2014/main" id="{F1F25535-8642-283C-0DDE-0BBC254C64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42460" y="401320"/>
            <a:ext cx="2260600" cy="2260600"/>
          </a:xfrm>
          <a:prstGeom prst="rect">
            <a:avLst/>
          </a:prstGeom>
        </p:spPr>
      </p:pic>
      <p:sp>
        <p:nvSpPr>
          <p:cNvPr id="11" name="Arrow: Left-Right 10">
            <a:extLst>
              <a:ext uri="{FF2B5EF4-FFF2-40B4-BE49-F238E27FC236}">
                <a16:creationId xmlns:a16="http://schemas.microsoft.com/office/drawing/2014/main" id="{4FAC9A50-1410-8B87-BBB3-81E02D0BC7D9}"/>
              </a:ext>
            </a:extLst>
          </p:cNvPr>
          <p:cNvSpPr/>
          <p:nvPr/>
        </p:nvSpPr>
        <p:spPr>
          <a:xfrm>
            <a:off x="4546600" y="4886960"/>
            <a:ext cx="2052320" cy="873760"/>
          </a:xfrm>
          <a:prstGeom prst="leftRightArrow">
            <a:avLst>
              <a:gd name="adj1" fmla="val 50000"/>
              <a:gd name="adj2" fmla="val 68605"/>
            </a:avLst>
          </a:prstGeom>
          <a:solidFill>
            <a:schemeClr val="tx2">
              <a:lumMod val="75000"/>
              <a:lumOff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Left-Right 11">
            <a:extLst>
              <a:ext uri="{FF2B5EF4-FFF2-40B4-BE49-F238E27FC236}">
                <a16:creationId xmlns:a16="http://schemas.microsoft.com/office/drawing/2014/main" id="{9EAE6EC4-13BE-BCB1-4B62-D060450E2B57}"/>
              </a:ext>
            </a:extLst>
          </p:cNvPr>
          <p:cNvSpPr/>
          <p:nvPr/>
        </p:nvSpPr>
        <p:spPr>
          <a:xfrm rot="3181900">
            <a:off x="5981701" y="3129280"/>
            <a:ext cx="2052320" cy="873760"/>
          </a:xfrm>
          <a:prstGeom prst="leftRightArrow">
            <a:avLst>
              <a:gd name="adj1" fmla="val 50000"/>
              <a:gd name="adj2" fmla="val 68605"/>
            </a:avLst>
          </a:prstGeom>
          <a:solidFill>
            <a:schemeClr val="tx2">
              <a:lumMod val="75000"/>
              <a:lumOff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Left-Right 12">
            <a:extLst>
              <a:ext uri="{FF2B5EF4-FFF2-40B4-BE49-F238E27FC236}">
                <a16:creationId xmlns:a16="http://schemas.microsoft.com/office/drawing/2014/main" id="{BEB57D1C-21F6-B648-0F36-405BD740F839}"/>
              </a:ext>
            </a:extLst>
          </p:cNvPr>
          <p:cNvSpPr/>
          <p:nvPr/>
        </p:nvSpPr>
        <p:spPr>
          <a:xfrm rot="18418100" flipH="1">
            <a:off x="3116581" y="3098800"/>
            <a:ext cx="2052320" cy="873760"/>
          </a:xfrm>
          <a:prstGeom prst="leftRightArrow">
            <a:avLst>
              <a:gd name="adj1" fmla="val 50000"/>
              <a:gd name="adj2" fmla="val 68605"/>
            </a:avLst>
          </a:prstGeom>
          <a:solidFill>
            <a:schemeClr val="tx2">
              <a:lumMod val="75000"/>
              <a:lumOff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6255143-DC29-B4EE-53BA-C9BA1CFCD600}"/>
              </a:ext>
            </a:extLst>
          </p:cNvPr>
          <p:cNvSpPr txBox="1"/>
          <p:nvPr/>
        </p:nvSpPr>
        <p:spPr>
          <a:xfrm>
            <a:off x="4809490" y="1697810"/>
            <a:ext cx="15265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err="1">
                <a:solidFill>
                  <a:schemeClr val="bg1"/>
                </a:solidFill>
              </a:rPr>
              <a:t>Workflow</a:t>
            </a:r>
            <a:r>
              <a:rPr lang="es-ES" sz="1600" b="1" dirty="0">
                <a:solidFill>
                  <a:schemeClr val="bg1"/>
                </a:solidFill>
              </a:rPr>
              <a:t> </a:t>
            </a:r>
            <a:r>
              <a:rPr lang="es-ES" sz="1600" b="1" dirty="0" err="1">
                <a:solidFill>
                  <a:schemeClr val="bg1"/>
                </a:solidFill>
              </a:rPr>
              <a:t>developer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C95280-7AA1-D83F-D3D8-4D033F83935C}"/>
              </a:ext>
            </a:extLst>
          </p:cNvPr>
          <p:cNvSpPr txBox="1"/>
          <p:nvPr/>
        </p:nvSpPr>
        <p:spPr>
          <a:xfrm>
            <a:off x="7590790" y="5431561"/>
            <a:ext cx="15265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err="1">
                <a:solidFill>
                  <a:schemeClr val="bg1"/>
                </a:solidFill>
              </a:rPr>
              <a:t>User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962AECB-0676-8604-C97C-5B91477F6F6B}"/>
              </a:ext>
            </a:extLst>
          </p:cNvPr>
          <p:cNvSpPr txBox="1"/>
          <p:nvPr/>
        </p:nvSpPr>
        <p:spPr>
          <a:xfrm>
            <a:off x="2043430" y="5323840"/>
            <a:ext cx="15265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err="1">
                <a:solidFill>
                  <a:schemeClr val="bg1"/>
                </a:solidFill>
              </a:rPr>
              <a:t>Autosubmit</a:t>
            </a:r>
            <a:r>
              <a:rPr lang="es-ES" sz="1600" b="1" dirty="0">
                <a:solidFill>
                  <a:schemeClr val="bg1"/>
                </a:solidFill>
              </a:rPr>
              <a:t> </a:t>
            </a:r>
            <a:r>
              <a:rPr lang="es-ES" sz="1600" b="1" dirty="0" err="1">
                <a:solidFill>
                  <a:schemeClr val="bg1"/>
                </a:solidFill>
              </a:rPr>
              <a:t>developer</a:t>
            </a:r>
            <a:endParaRPr lang="en-GB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789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5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Gilbert Montane Pinto</dc:creator>
  <cp:lastModifiedBy>Gilbert Montane Pinto</cp:lastModifiedBy>
  <cp:revision>2</cp:revision>
  <dcterms:created xsi:type="dcterms:W3CDTF">2024-04-03T09:08:09Z</dcterms:created>
  <dcterms:modified xsi:type="dcterms:W3CDTF">2024-04-03T12:16:48Z</dcterms:modified>
</cp:coreProperties>
</file>