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9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967D0-BF7E-F04A-BF98-7BF582A5F677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EBA69B-9F50-2F40-9A04-CABC26323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146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FED6D-4DC3-DB44-8886-26A00979B68B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81C90-27A1-5C41-B69E-15E757BD33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3501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B99E-7555-0948-835C-B85912327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4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B99E-7555-0948-835C-B85912327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43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B99E-7555-0948-835C-B85912327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54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B99E-7555-0948-835C-B85912327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26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B99E-7555-0948-835C-B85912327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02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B99E-7555-0948-835C-B85912327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4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B99E-7555-0948-835C-B85912327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34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B99E-7555-0948-835C-B85912327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635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B99E-7555-0948-835C-B85912327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44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B99E-7555-0948-835C-B85912327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9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B99E-7555-0948-835C-B85912327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6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521174"/>
            <a:ext cx="418155" cy="258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9B99E-7555-0948-835C-B85912327F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7200534" y="649737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7" descr="pv_logo_sun_simple.pd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4059" y="6163948"/>
            <a:ext cx="2143569" cy="653413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4716206" y="6244052"/>
            <a:ext cx="1844993" cy="50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4864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786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Adding PRIMAVERA metrics to ESMValTool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Work Package 1</a:t>
            </a:r>
          </a:p>
          <a:p>
            <a:pPr marL="0" indent="0">
              <a:buNone/>
            </a:pPr>
            <a:r>
              <a:rPr lang="en-US" dirty="0" smtClean="0"/>
              <a:t>Javier Vegas-Regidor</a:t>
            </a:r>
          </a:p>
          <a:p>
            <a:pPr marL="0" indent="0">
              <a:buNone/>
            </a:pPr>
            <a:r>
              <a:rPr lang="en-US" dirty="0" smtClean="0"/>
              <a:t>BSC</a:t>
            </a:r>
          </a:p>
          <a:p>
            <a:r>
              <a:rPr lang="en-GB" dirty="0" smtClean="0"/>
              <a:t>Development of diagnostic and metrics for analysing PRIMAVERA simulations</a:t>
            </a:r>
            <a:endParaRPr lang="en-GB" dirty="0"/>
          </a:p>
          <a:p>
            <a:r>
              <a:rPr lang="en-GB" dirty="0" smtClean="0"/>
              <a:t>Add diagnostic and metrics from PRIMAVERA to the ESMValTool framework</a:t>
            </a:r>
            <a:endParaRPr lang="en-GB" dirty="0"/>
          </a:p>
          <a:p>
            <a:r>
              <a:rPr lang="en-GB" dirty="0" smtClean="0"/>
              <a:t>ESMValTool is also developed in CRESCENDO, APPLICATE and C3S-Magic projects, among others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241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27444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408" y="1249471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ESMValTool </a:t>
            </a:r>
            <a:r>
              <a:rPr lang="en-US" dirty="0"/>
              <a:t>is a community diagnostics and performance metrics tool for the evaluation of Earth System Models (</a:t>
            </a:r>
            <a:r>
              <a:rPr lang="en-US" dirty="0" smtClean="0"/>
              <a:t>ESMs).</a:t>
            </a:r>
          </a:p>
          <a:p>
            <a:pPr marL="0" indent="0">
              <a:buNone/>
            </a:pPr>
            <a:r>
              <a:rPr lang="en-US" dirty="0" smtClean="0"/>
              <a:t>Allows </a:t>
            </a:r>
            <a:r>
              <a:rPr lang="en-US" dirty="0"/>
              <a:t>for routine comparison of single or multiple models, either against predecessor versions or against observations.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ESMValTool will be one of the main tools for analysing CMIP6 data. </a:t>
            </a:r>
            <a:endParaRPr lang="en-GB" dirty="0"/>
          </a:p>
        </p:txBody>
      </p:sp>
      <p:pic>
        <p:nvPicPr>
          <p:cNvPr id="1026" name="Picture 2" descr="https://www.esmvaltool.org/theme/images/ESMValTool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038" y="125521"/>
            <a:ext cx="5543550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896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2744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ESMValTool 2.0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408" y="124947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Version 1.1 (current) has performance problems (high RAM and CPU consumption).</a:t>
            </a:r>
          </a:p>
          <a:p>
            <a:pPr marL="0" indent="0">
              <a:buNone/>
            </a:pPr>
            <a:r>
              <a:rPr lang="en-GB" dirty="0" smtClean="0"/>
              <a:t>To solve this, a full rework of its </a:t>
            </a:r>
            <a:r>
              <a:rPr lang="en-GB" dirty="0" err="1" smtClean="0"/>
              <a:t>preprocessing</a:t>
            </a:r>
            <a:r>
              <a:rPr lang="en-GB" dirty="0" smtClean="0"/>
              <a:t> step is being done.   </a:t>
            </a:r>
          </a:p>
          <a:p>
            <a:pPr marL="0" indent="0">
              <a:buNone/>
            </a:pPr>
            <a:r>
              <a:rPr lang="en-GB" dirty="0" smtClean="0"/>
              <a:t>Version 2.0 is working now, but is not stable yet: development is ongoing and everything is subject to change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672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2744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Diagnostics in </a:t>
            </a:r>
            <a:r>
              <a:rPr lang="en-GB" dirty="0" err="1" smtClean="0"/>
              <a:t>ESMValToll</a:t>
            </a:r>
            <a:r>
              <a:rPr lang="en-GB" dirty="0" smtClean="0"/>
              <a:t> 2.0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408" y="124947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 couple of diagnostics has already been added to the new version:</a:t>
            </a:r>
          </a:p>
          <a:p>
            <a:r>
              <a:rPr lang="en-GB" dirty="0" smtClean="0"/>
              <a:t>Sea-ice negative feedback  (Python)</a:t>
            </a:r>
          </a:p>
          <a:p>
            <a:r>
              <a:rPr lang="en-GB" dirty="0" smtClean="0"/>
              <a:t>Sea-ice edge (R)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854" y="2948210"/>
            <a:ext cx="4249882" cy="309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65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What to expect in the future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0077"/>
            <a:ext cx="8229600" cy="5011347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ESMValTool 2.0 becoming stable in the next few months</a:t>
            </a:r>
          </a:p>
          <a:p>
            <a:r>
              <a:rPr lang="en-GB" dirty="0" smtClean="0"/>
              <a:t>A few more metrics will be added until we achieve a representative set to test the tool</a:t>
            </a:r>
          </a:p>
          <a:p>
            <a:r>
              <a:rPr lang="en-GB" dirty="0" smtClean="0"/>
              <a:t>After that, ESMValTool performance with PRIMAVERA data will be evaluated</a:t>
            </a:r>
          </a:p>
          <a:p>
            <a:pPr lvl="1"/>
            <a:r>
              <a:rPr lang="en-GB" dirty="0" smtClean="0"/>
              <a:t>If it is good enough, metrics integration will continue</a:t>
            </a:r>
          </a:p>
          <a:p>
            <a:pPr lvl="1"/>
            <a:r>
              <a:rPr lang="en-GB" dirty="0" smtClean="0"/>
              <a:t>If not, metrics integration will be stopped and all the efforts will be spend in improving the tool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101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247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Adding PRIMAVERA metrics to ESMValTool</vt:lpstr>
      <vt:lpstr>PowerPoint Presentation</vt:lpstr>
      <vt:lpstr>ESMValTool 2.0</vt:lpstr>
      <vt:lpstr>Diagnostics in ESMValToll 2.0</vt:lpstr>
      <vt:lpstr>What to expect in the future</vt:lpstr>
    </vt:vector>
  </TitlesOfParts>
  <Company>NCAS-Climate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M. J. Roberts</dc:creator>
  <cp:lastModifiedBy>Javier Vegas</cp:lastModifiedBy>
  <cp:revision>26</cp:revision>
  <dcterms:created xsi:type="dcterms:W3CDTF">2015-05-28T07:35:22Z</dcterms:created>
  <dcterms:modified xsi:type="dcterms:W3CDTF">2018-01-30T12:13:27Z</dcterms:modified>
</cp:coreProperties>
</file>