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5"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7DE2088F-84BA-482B-BA96-0B0A9E437848}">
  <a:tblStyle styleId="{7DE2088F-84BA-482B-BA96-0B0A9E437848}" styleName="Table_0">
    <a:wholeTbl>
      <a:tcTxStyle>
        <a:font>
          <a:latin typeface="Arial"/>
          <a:ea typeface="Arial"/>
          <a:cs typeface="Arial"/>
        </a:font>
        <a:srgbClr val="000000"/>
      </a:tcTxStyle>
      <a:tcStyle>
        <a:tcBdr>
          <a:left>
            <a:ln cap="flat" cmpd="sng" w="9525">
              <a:solidFill>
                <a:srgbClr val="9E9E9E"/>
              </a:solidFill>
              <a:prstDash val="solid"/>
              <a:round/>
              <a:headEnd len="med" w="med" type="none"/>
              <a:tailEnd len="med" w="med" type="none"/>
            </a:ln>
          </a:left>
          <a:right>
            <a:ln cap="flat" cmpd="sng" w="9525">
              <a:solidFill>
                <a:srgbClr val="9E9E9E"/>
              </a:solidFill>
              <a:prstDash val="solid"/>
              <a:round/>
              <a:headEnd len="med" w="med" type="none"/>
              <a:tailEnd len="med" w="med" type="none"/>
            </a:ln>
          </a:right>
          <a:top>
            <a:ln cap="flat" cmpd="sng" w="9525">
              <a:solidFill>
                <a:srgbClr val="9E9E9E"/>
              </a:solidFill>
              <a:prstDash val="solid"/>
              <a:round/>
              <a:headEnd len="med" w="med" type="none"/>
              <a:tailEnd len="med" w="med" type="none"/>
            </a:ln>
          </a:top>
          <a:bottom>
            <a:ln cap="flat" cmpd="sng" w="9525">
              <a:solidFill>
                <a:srgbClr val="9E9E9E"/>
              </a:solidFill>
              <a:prstDash val="solid"/>
              <a:round/>
              <a:headEnd len="med" w="med" type="none"/>
              <a:tailEnd len="med" w="med" type="none"/>
            </a:ln>
          </a:bottom>
          <a:insideH>
            <a:ln cap="flat" cmpd="sng" w="9525">
              <a:solidFill>
                <a:srgbClr val="9E9E9E"/>
              </a:solidFill>
              <a:prstDash val="solid"/>
              <a:round/>
              <a:headEnd len="med" w="med" type="none"/>
              <a:tailEnd len="med" w="med" type="none"/>
            </a:ln>
          </a:insideH>
          <a:insideV>
            <a:ln cap="flat" cmpd="sng" w="9525">
              <a:solidFill>
                <a:srgbClr val="9E9E9E"/>
              </a:solidFill>
              <a:prstDash val="solid"/>
              <a:round/>
              <a:headEnd len="med" w="med" type="none"/>
              <a:tailEnd len="med" w="med"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8788"/>
          </a:xfrm>
          <a:prstGeom prst="rect">
            <a:avLst/>
          </a:prstGeom>
          <a:noFill/>
          <a:ln>
            <a:noFill/>
          </a:ln>
        </p:spPr>
        <p:txBody>
          <a:bodyPr anchorCtr="0" anchor="t" bIns="91425" lIns="91425" rIns="91425" wrap="square"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8788"/>
          </a:xfrm>
          <a:prstGeom prst="rect">
            <a:avLst/>
          </a:prstGeom>
          <a:noFill/>
          <a:ln>
            <a:noFill/>
          </a:ln>
        </p:spPr>
        <p:txBody>
          <a:bodyPr anchorCtr="0" anchor="t" bIns="91425" lIns="91425" rIns="91425" wrap="square"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400550"/>
            <a:ext cx="5486400" cy="3600450"/>
          </a:xfrm>
          <a:prstGeom prst="rect">
            <a:avLst/>
          </a:prstGeom>
          <a:noFill/>
          <a:ln>
            <a:noFill/>
          </a:ln>
        </p:spPr>
        <p:txBody>
          <a:bodyPr anchorCtr="0" anchor="t" bIns="91425" lIns="91425" rIns="91425" wrap="square" tIns="91425"/>
          <a:lstStyle>
            <a:lvl1pPr indent="0" lvl="0" marL="0" marR="0" rtl="0" algn="l">
              <a:spcBef>
                <a:spcPts val="0"/>
              </a:spcBef>
              <a:buChar char="●"/>
              <a:defRPr b="0" i="0" sz="1200" u="none" cap="none" strike="noStrike">
                <a:solidFill>
                  <a:schemeClr val="dk1"/>
                </a:solidFill>
                <a:latin typeface="Calibri"/>
                <a:ea typeface="Calibri"/>
                <a:cs typeface="Calibri"/>
                <a:sym typeface="Calibri"/>
              </a:defRPr>
            </a:lvl1pPr>
            <a:lvl2pPr indent="0" lvl="1" marL="457200" marR="0" rtl="0" algn="l">
              <a:spcBef>
                <a:spcPts val="0"/>
              </a:spcBef>
              <a:buChar char="○"/>
              <a:defRPr b="0" i="0" sz="1200" u="none" cap="none" strike="noStrike">
                <a:solidFill>
                  <a:schemeClr val="dk1"/>
                </a:solidFill>
                <a:latin typeface="Calibri"/>
                <a:ea typeface="Calibri"/>
                <a:cs typeface="Calibri"/>
                <a:sym typeface="Calibri"/>
              </a:defRPr>
            </a:lvl2pPr>
            <a:lvl3pPr indent="0" lvl="2" marL="914400" marR="0" rtl="0" algn="l">
              <a:spcBef>
                <a:spcPts val="0"/>
              </a:spcBef>
              <a:buChar char="■"/>
              <a:defRPr b="0" i="0" sz="1200" u="none" cap="none" strike="noStrike">
                <a:solidFill>
                  <a:schemeClr val="dk1"/>
                </a:solidFill>
                <a:latin typeface="Calibri"/>
                <a:ea typeface="Calibri"/>
                <a:cs typeface="Calibri"/>
                <a:sym typeface="Calibri"/>
              </a:defRPr>
            </a:lvl3pPr>
            <a:lvl4pPr indent="0" lvl="3" marL="1371600" marR="0" rtl="0" algn="l">
              <a:spcBef>
                <a:spcPts val="0"/>
              </a:spcBef>
              <a:buChar char="●"/>
              <a:defRPr b="0" i="0" sz="1200" u="none" cap="none" strike="noStrike">
                <a:solidFill>
                  <a:schemeClr val="dk1"/>
                </a:solidFill>
                <a:latin typeface="Calibri"/>
                <a:ea typeface="Calibri"/>
                <a:cs typeface="Calibri"/>
                <a:sym typeface="Calibri"/>
              </a:defRPr>
            </a:lvl4pPr>
            <a:lvl5pPr indent="0" lvl="4" marL="1828800" marR="0" rtl="0" algn="l">
              <a:spcBef>
                <a:spcPts val="0"/>
              </a:spcBef>
              <a:buChar char="○"/>
              <a:defRPr b="0" i="0" sz="1200" u="none" cap="none" strike="noStrike">
                <a:solidFill>
                  <a:schemeClr val="dk1"/>
                </a:solidFill>
                <a:latin typeface="Calibri"/>
                <a:ea typeface="Calibri"/>
                <a:cs typeface="Calibri"/>
                <a:sym typeface="Calibri"/>
              </a:defRPr>
            </a:lvl5pPr>
            <a:lvl6pPr indent="0" lvl="5" marL="2286000" marR="0" rtl="0" algn="l">
              <a:spcBef>
                <a:spcPts val="0"/>
              </a:spcBef>
              <a:buChar char="■"/>
              <a:defRPr b="0" i="0" sz="1200" u="none" cap="none" strike="noStrike">
                <a:solidFill>
                  <a:schemeClr val="dk1"/>
                </a:solidFill>
                <a:latin typeface="Calibri"/>
                <a:ea typeface="Calibri"/>
                <a:cs typeface="Calibri"/>
                <a:sym typeface="Calibri"/>
              </a:defRPr>
            </a:lvl6pPr>
            <a:lvl7pPr indent="0" lvl="6" marL="2743200" marR="0" rtl="0" algn="l">
              <a:spcBef>
                <a:spcPts val="0"/>
              </a:spcBef>
              <a:buChar char="●"/>
              <a:defRPr b="0" i="0" sz="1200" u="none" cap="none" strike="noStrike">
                <a:solidFill>
                  <a:schemeClr val="dk1"/>
                </a:solidFill>
                <a:latin typeface="Calibri"/>
                <a:ea typeface="Calibri"/>
                <a:cs typeface="Calibri"/>
                <a:sym typeface="Calibri"/>
              </a:defRPr>
            </a:lvl7pPr>
            <a:lvl8pPr indent="0" lvl="7" marL="3200400" marR="0" rtl="0" algn="l">
              <a:spcBef>
                <a:spcPts val="0"/>
              </a:spcBef>
              <a:buChar char="○"/>
              <a:defRPr b="0" i="0" sz="1200" u="none" cap="none" strike="noStrike">
                <a:solidFill>
                  <a:schemeClr val="dk1"/>
                </a:solidFill>
                <a:latin typeface="Calibri"/>
                <a:ea typeface="Calibri"/>
                <a:cs typeface="Calibri"/>
                <a:sym typeface="Calibri"/>
              </a:defRPr>
            </a:lvl8pPr>
            <a:lvl9pPr indent="0" lvl="8" marL="3657600" marR="0" rtl="0" algn="l">
              <a:spcBef>
                <a:spcPts val="0"/>
              </a:spcBef>
              <a:buChar char="■"/>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8787"/>
          </a:xfrm>
          <a:prstGeom prst="rect">
            <a:avLst/>
          </a:prstGeom>
          <a:noFill/>
          <a:ln>
            <a:noFill/>
          </a:ln>
        </p:spPr>
        <p:txBody>
          <a:bodyPr anchorCtr="0" anchor="b" bIns="91425" lIns="91425" rIns="91425" wrap="square"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8787"/>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05" name="Shape 105"/>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Shape 165"/>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66" name="Shape 16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Shape 171"/>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72" name="Shape 17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7" name="Shape 177"/>
        <p:cNvGrpSpPr/>
        <p:nvPr/>
      </p:nvGrpSpPr>
      <p:grpSpPr>
        <a:xfrm>
          <a:off x="0" y="0"/>
          <a:ext cx="0" cy="0"/>
          <a:chOff x="0" y="0"/>
          <a:chExt cx="0" cy="0"/>
        </a:xfrm>
      </p:grpSpPr>
      <p:sp>
        <p:nvSpPr>
          <p:cNvPr id="178" name="Shape 178"/>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79" name="Shape 17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3" name="Shape 183"/>
        <p:cNvGrpSpPr/>
        <p:nvPr/>
      </p:nvGrpSpPr>
      <p:grpSpPr>
        <a:xfrm>
          <a:off x="0" y="0"/>
          <a:ext cx="0" cy="0"/>
          <a:chOff x="0" y="0"/>
          <a:chExt cx="0" cy="0"/>
        </a:xfrm>
      </p:grpSpPr>
      <p:sp>
        <p:nvSpPr>
          <p:cNvPr id="184" name="Shape 184"/>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85" name="Shape 185"/>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Shape 193"/>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94" name="Shape 194"/>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Shape 199"/>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200" name="Shape 200"/>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209" name="Shape 20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3" name="Shape 213"/>
        <p:cNvGrpSpPr/>
        <p:nvPr/>
      </p:nvGrpSpPr>
      <p:grpSpPr>
        <a:xfrm>
          <a:off x="0" y="0"/>
          <a:ext cx="0" cy="0"/>
          <a:chOff x="0" y="0"/>
          <a:chExt cx="0" cy="0"/>
        </a:xfrm>
      </p:grpSpPr>
      <p:sp>
        <p:nvSpPr>
          <p:cNvPr id="214" name="Shape 214"/>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215" name="Shape 215"/>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0" name="Shape 220"/>
        <p:cNvGrpSpPr/>
        <p:nvPr/>
      </p:nvGrpSpPr>
      <p:grpSpPr>
        <a:xfrm>
          <a:off x="0" y="0"/>
          <a:ext cx="0" cy="0"/>
          <a:chOff x="0" y="0"/>
          <a:chExt cx="0" cy="0"/>
        </a:xfrm>
      </p:grpSpPr>
      <p:sp>
        <p:nvSpPr>
          <p:cNvPr id="221" name="Shape 221"/>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222" name="Shape 22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10" name="Shape 110"/>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16" name="Shape 11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Shape 121"/>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22" name="Shape 12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Shape 127"/>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28" name="Shape 128"/>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Shape 133"/>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34" name="Shape 134"/>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Shape 139"/>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40" name="Shape 140"/>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46" name="Shape 14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685800" y="4400550"/>
            <a:ext cx="5486400" cy="3600600"/>
          </a:xfrm>
          <a:prstGeom prst="rect">
            <a:avLst/>
          </a:prstGeom>
        </p:spPr>
        <p:txBody>
          <a:bodyPr anchorCtr="0" anchor="t" bIns="91425" lIns="91425" rIns="91425" wrap="square" tIns="91425">
            <a:noAutofit/>
          </a:bodyPr>
          <a:lstStyle/>
          <a:p>
            <a:pPr lvl="0" rtl="0">
              <a:spcBef>
                <a:spcPts val="0"/>
              </a:spcBef>
              <a:buNone/>
            </a:pPr>
            <a:r>
              <a:t/>
            </a:r>
            <a:endParaRPr/>
          </a:p>
        </p:txBody>
      </p:sp>
      <p:sp>
        <p:nvSpPr>
          <p:cNvPr id="159" name="Shape 15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5.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 Id="rId3"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Header">
    <p:spTree>
      <p:nvGrpSpPr>
        <p:cNvPr id="16" name="Shape 16"/>
        <p:cNvGrpSpPr/>
        <p:nvPr/>
      </p:nvGrpSpPr>
      <p:grpSpPr>
        <a:xfrm>
          <a:off x="0" y="0"/>
          <a:ext cx="0" cy="0"/>
          <a:chOff x="0" y="0"/>
          <a:chExt cx="0" cy="0"/>
        </a:xfrm>
      </p:grpSpPr>
      <p:sp>
        <p:nvSpPr>
          <p:cNvPr id="17" name="Shape 17"/>
          <p:cNvSpPr/>
          <p:nvPr/>
        </p:nvSpPr>
        <p:spPr>
          <a:xfrm>
            <a:off x="-1" y="0"/>
            <a:ext cx="12102353" cy="7117977"/>
          </a:xfrm>
          <a:prstGeom prst="rect">
            <a:avLst/>
          </a:prstGeom>
          <a:solidFill>
            <a:srgbClr val="941333"/>
          </a:solidFill>
          <a:ln>
            <a:noFill/>
          </a:ln>
        </p:spPr>
        <p:txBody>
          <a:bodyPr anchorCtr="0" anchor="ctr" bIns="45700" lIns="91425" rIns="91425" wrap="square" tIns="45700">
            <a:noAutofit/>
          </a:bodyPr>
          <a:lstStyle/>
          <a:p>
            <a:pPr indent="0" lvl="0" marL="0" marR="0" rtl="0" algn="ctr">
              <a:spcBef>
                <a:spcPts val="0"/>
              </a:spcBef>
              <a:buNone/>
            </a:pPr>
            <a:r>
              <a:t/>
            </a:r>
            <a:endParaRPr b="0" i="0" sz="2400" u="none" cap="none" strike="noStrike">
              <a:solidFill>
                <a:schemeClr val="lt1"/>
              </a:solidFill>
              <a:latin typeface="Calibri"/>
              <a:ea typeface="Calibri"/>
              <a:cs typeface="Calibri"/>
              <a:sym typeface="Calibri"/>
            </a:endParaRPr>
          </a:p>
        </p:txBody>
      </p:sp>
      <p:sp>
        <p:nvSpPr>
          <p:cNvPr id="18" name="Shape 18"/>
          <p:cNvSpPr txBox="1"/>
          <p:nvPr>
            <p:ph idx="10" type="dt"/>
          </p:nvPr>
        </p:nvSpPr>
        <p:spPr>
          <a:xfrm>
            <a:off x="609600" y="657756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b="0" i="0" sz="16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4165600" y="657756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b="0" i="0" sz="16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8737600" y="657756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b="0" i="0" lang="en-US" sz="1600" u="none" cap="none" strike="noStrike">
                <a:solidFill>
                  <a:srgbClr val="888888"/>
                </a:solidFill>
                <a:latin typeface="Calibri"/>
                <a:ea typeface="Calibri"/>
                <a:cs typeface="Calibri"/>
                <a:sym typeface="Calibri"/>
              </a:rPr>
              <a:t>‹#›</a:t>
            </a:fld>
          </a:p>
        </p:txBody>
      </p:sp>
      <p:sp>
        <p:nvSpPr>
          <p:cNvPr id="21" name="Shape 21"/>
          <p:cNvSpPr txBox="1"/>
          <p:nvPr>
            <p:ph idx="1" type="subTitle"/>
          </p:nvPr>
        </p:nvSpPr>
        <p:spPr>
          <a:xfrm>
            <a:off x="3469846" y="4197085"/>
            <a:ext cx="6240693" cy="1536171"/>
          </a:xfrm>
          <a:prstGeom prst="rect">
            <a:avLst/>
          </a:prstGeom>
          <a:noFill/>
          <a:ln>
            <a:noFill/>
          </a:ln>
        </p:spPr>
        <p:txBody>
          <a:bodyPr anchorCtr="0" anchor="t" bIns="91425" lIns="91425" rIns="91425" wrap="square" tIns="91425"/>
          <a:lstStyle>
            <a:lvl1pPr indent="0" lvl="0" marL="0" marR="0" rtl="0" algn="l">
              <a:spcBef>
                <a:spcPts val="480"/>
              </a:spcBef>
              <a:buClr>
                <a:schemeClr val="lt1"/>
              </a:buClr>
              <a:buFont typeface="Arial"/>
              <a:buNone/>
              <a:defRPr b="0" i="0" sz="2400" u="none" cap="none" strike="noStrike">
                <a:solidFill>
                  <a:schemeClr val="lt1"/>
                </a:solidFill>
                <a:latin typeface="Calibri"/>
                <a:ea typeface="Calibri"/>
                <a:cs typeface="Calibri"/>
                <a:sym typeface="Calibri"/>
              </a:defRPr>
            </a:lvl1pPr>
            <a:lvl2pPr indent="-12684" lvl="1" marL="609585" marR="0" rtl="0" algn="ctr">
              <a:spcBef>
                <a:spcPts val="480"/>
              </a:spcBef>
              <a:buClr>
                <a:srgbClr val="888888"/>
              </a:buClr>
              <a:buFont typeface="Arial"/>
              <a:buNone/>
              <a:defRPr b="0" i="0" sz="2400" u="none" cap="none" strike="noStrike">
                <a:solidFill>
                  <a:srgbClr val="888888"/>
                </a:solidFill>
                <a:latin typeface="Calibri"/>
                <a:ea typeface="Calibri"/>
                <a:cs typeface="Calibri"/>
                <a:sym typeface="Calibri"/>
              </a:defRPr>
            </a:lvl2pPr>
            <a:lvl3pPr indent="-12669" lvl="2" marL="1219170" marR="0" rtl="0" algn="ctr">
              <a:spcBef>
                <a:spcPts val="427"/>
              </a:spcBef>
              <a:buClr>
                <a:srgbClr val="888888"/>
              </a:buClr>
              <a:buFont typeface="Arial"/>
              <a:buNone/>
              <a:defRPr b="0" i="0" sz="2133" u="none" cap="none" strike="noStrike">
                <a:solidFill>
                  <a:srgbClr val="888888"/>
                </a:solidFill>
                <a:latin typeface="Calibri"/>
                <a:ea typeface="Calibri"/>
                <a:cs typeface="Calibri"/>
                <a:sym typeface="Calibri"/>
              </a:defRPr>
            </a:lvl3pPr>
            <a:lvl4pPr indent="-12654" lvl="3" marL="1828754" marR="0" rtl="0" algn="ctr">
              <a:spcBef>
                <a:spcPts val="373"/>
              </a:spcBef>
              <a:buClr>
                <a:srgbClr val="888888"/>
              </a:buClr>
              <a:buFont typeface="Arial"/>
              <a:buNone/>
              <a:defRPr b="0" i="0" sz="1867" u="none" cap="none" strike="noStrike">
                <a:solidFill>
                  <a:srgbClr val="888888"/>
                </a:solidFill>
                <a:latin typeface="Calibri"/>
                <a:ea typeface="Calibri"/>
                <a:cs typeface="Calibri"/>
                <a:sym typeface="Calibri"/>
              </a:defRPr>
            </a:lvl4pPr>
            <a:lvl5pPr indent="-12638" lvl="4" marL="2438339" marR="0" rtl="0" algn="ctr">
              <a:spcBef>
                <a:spcPts val="373"/>
              </a:spcBef>
              <a:buClr>
                <a:srgbClr val="888888"/>
              </a:buClr>
              <a:buFont typeface="Arial"/>
              <a:buNone/>
              <a:defRPr b="0" i="0" sz="1867" u="none" cap="none" strike="noStrike">
                <a:solidFill>
                  <a:srgbClr val="888888"/>
                </a:solidFill>
                <a:latin typeface="Calibri"/>
                <a:ea typeface="Calibri"/>
                <a:cs typeface="Calibri"/>
                <a:sym typeface="Calibri"/>
              </a:defRPr>
            </a:lvl5pPr>
            <a:lvl6pPr indent="-12624" lvl="5" marL="3047924" marR="0" rtl="0" algn="ctr">
              <a:spcBef>
                <a:spcPts val="533"/>
              </a:spcBef>
              <a:buClr>
                <a:srgbClr val="888888"/>
              </a:buClr>
              <a:buFont typeface="Arial"/>
              <a:buNone/>
              <a:defRPr b="0" i="0" sz="2667" u="none" cap="none" strike="noStrike">
                <a:solidFill>
                  <a:srgbClr val="888888"/>
                </a:solidFill>
                <a:latin typeface="Calibri"/>
                <a:ea typeface="Calibri"/>
                <a:cs typeface="Calibri"/>
                <a:sym typeface="Calibri"/>
              </a:defRPr>
            </a:lvl6pPr>
            <a:lvl7pPr indent="-12608" lvl="6" marL="3657509" marR="0" rtl="0" algn="ctr">
              <a:spcBef>
                <a:spcPts val="533"/>
              </a:spcBef>
              <a:buClr>
                <a:srgbClr val="888888"/>
              </a:buClr>
              <a:buFont typeface="Arial"/>
              <a:buNone/>
              <a:defRPr b="0" i="0" sz="2667" u="none" cap="none" strike="noStrike">
                <a:solidFill>
                  <a:srgbClr val="888888"/>
                </a:solidFill>
                <a:latin typeface="Calibri"/>
                <a:ea typeface="Calibri"/>
                <a:cs typeface="Calibri"/>
                <a:sym typeface="Calibri"/>
              </a:defRPr>
            </a:lvl7pPr>
            <a:lvl8pPr indent="-12593" lvl="7" marL="4267093" marR="0" rtl="0" algn="ctr">
              <a:spcBef>
                <a:spcPts val="533"/>
              </a:spcBef>
              <a:buClr>
                <a:srgbClr val="888888"/>
              </a:buClr>
              <a:buFont typeface="Arial"/>
              <a:buNone/>
              <a:defRPr b="0" i="0" sz="2667" u="none" cap="none" strike="noStrike">
                <a:solidFill>
                  <a:srgbClr val="888888"/>
                </a:solidFill>
                <a:latin typeface="Calibri"/>
                <a:ea typeface="Calibri"/>
                <a:cs typeface="Calibri"/>
                <a:sym typeface="Calibri"/>
              </a:defRPr>
            </a:lvl8pPr>
            <a:lvl9pPr indent="-12577" lvl="8" marL="4876678" marR="0" rtl="0" algn="ctr">
              <a:spcBef>
                <a:spcPts val="533"/>
              </a:spcBef>
              <a:buClr>
                <a:srgbClr val="888888"/>
              </a:buClr>
              <a:buFont typeface="Arial"/>
              <a:buNone/>
              <a:defRPr b="0" i="0" sz="2667" u="none" cap="none" strike="noStrike">
                <a:solidFill>
                  <a:srgbClr val="888888"/>
                </a:solidFill>
                <a:latin typeface="Calibri"/>
                <a:ea typeface="Calibri"/>
                <a:cs typeface="Calibri"/>
                <a:sym typeface="Calibri"/>
              </a:defRPr>
            </a:lvl9pPr>
          </a:lstStyle>
          <a:p/>
        </p:txBody>
      </p:sp>
      <p:pic>
        <p:nvPicPr>
          <p:cNvPr descr="S:\F15015_Copernicus\3_Work\330_Work-in-process\SC4_BackgroundMat\PPT\item Copernicus\Icon-01.png" id="22" name="Shape 22"/>
          <p:cNvPicPr preferRelativeResize="0"/>
          <p:nvPr/>
        </p:nvPicPr>
        <p:blipFill rotWithShape="1">
          <a:blip r:embed="rId2">
            <a:alphaModFix/>
          </a:blip>
          <a:srcRect b="0" l="0" r="0" t="0"/>
          <a:stretch/>
        </p:blipFill>
        <p:spPr>
          <a:xfrm>
            <a:off x="-370995" y="1425906"/>
            <a:ext cx="4302226" cy="3608008"/>
          </a:xfrm>
          <a:prstGeom prst="rect">
            <a:avLst/>
          </a:prstGeom>
          <a:noFill/>
          <a:ln>
            <a:noFill/>
          </a:ln>
        </p:spPr>
      </p:pic>
      <p:pic>
        <p:nvPicPr>
          <p:cNvPr id="23" name="Shape 23"/>
          <p:cNvPicPr preferRelativeResize="0"/>
          <p:nvPr/>
        </p:nvPicPr>
        <p:blipFill rotWithShape="1">
          <a:blip r:embed="rId3">
            <a:alphaModFix/>
          </a:blip>
          <a:srcRect b="0" l="0" r="0" t="0"/>
          <a:stretch/>
        </p:blipFill>
        <p:spPr>
          <a:xfrm>
            <a:off x="719403" y="6240800"/>
            <a:ext cx="1025227" cy="373984"/>
          </a:xfrm>
          <a:prstGeom prst="rect">
            <a:avLst/>
          </a:prstGeom>
          <a:noFill/>
          <a:ln>
            <a:noFill/>
          </a:ln>
        </p:spPr>
      </p:pic>
      <p:pic>
        <p:nvPicPr>
          <p:cNvPr descr="S:\F15015_Copernicus\3_Work\330_Work-in-process\SC4_BackgroundMat\PPT\item Copernicus\logo-ce-horizontal-en-negatif.png" id="24" name="Shape 24"/>
          <p:cNvPicPr preferRelativeResize="0"/>
          <p:nvPr/>
        </p:nvPicPr>
        <p:blipFill rotWithShape="1">
          <a:blip r:embed="rId4">
            <a:alphaModFix/>
          </a:blip>
          <a:srcRect b="0" l="0" r="0" t="0"/>
          <a:stretch/>
        </p:blipFill>
        <p:spPr>
          <a:xfrm>
            <a:off x="1957382" y="6200011"/>
            <a:ext cx="1524692" cy="400431"/>
          </a:xfrm>
          <a:prstGeom prst="rect">
            <a:avLst/>
          </a:prstGeom>
          <a:noFill/>
          <a:ln>
            <a:noFill/>
          </a:ln>
        </p:spPr>
      </p:pic>
      <p:pic>
        <p:nvPicPr>
          <p:cNvPr id="25" name="Shape 25"/>
          <p:cNvPicPr preferRelativeResize="0"/>
          <p:nvPr/>
        </p:nvPicPr>
        <p:blipFill rotWithShape="1">
          <a:blip r:embed="rId5">
            <a:alphaModFix/>
          </a:blip>
          <a:srcRect b="0" l="0" r="0" t="-217"/>
          <a:stretch/>
        </p:blipFill>
        <p:spPr>
          <a:xfrm>
            <a:off x="9721850" y="-15023"/>
            <a:ext cx="2467866" cy="6868905"/>
          </a:xfrm>
          <a:prstGeom prst="rect">
            <a:avLst/>
          </a:prstGeom>
          <a:noFill/>
          <a:ln>
            <a:noFill/>
          </a:ln>
        </p:spPr>
      </p:pic>
      <p:sp>
        <p:nvSpPr>
          <p:cNvPr id="26" name="Shape 26"/>
          <p:cNvSpPr txBox="1"/>
          <p:nvPr/>
        </p:nvSpPr>
        <p:spPr>
          <a:xfrm>
            <a:off x="829139" y="4715239"/>
            <a:ext cx="1920213" cy="318100"/>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b="0" i="0" lang="en-US" sz="1467" u="none" cap="none" strike="noStrike">
                <a:solidFill>
                  <a:schemeClr val="lt1"/>
                </a:solidFill>
                <a:latin typeface="Calibri"/>
                <a:ea typeface="Calibri"/>
                <a:cs typeface="Calibri"/>
                <a:sym typeface="Calibri"/>
              </a:rPr>
              <a:t>Climate Change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Title and Content">
    <p:spTree>
      <p:nvGrpSpPr>
        <p:cNvPr id="27" name="Shape 27"/>
        <p:cNvGrpSpPr/>
        <p:nvPr/>
      </p:nvGrpSpPr>
      <p:grpSpPr>
        <a:xfrm>
          <a:off x="0" y="0"/>
          <a:ext cx="0" cy="0"/>
          <a:chOff x="0" y="0"/>
          <a:chExt cx="0" cy="0"/>
        </a:xfrm>
      </p:grpSpPr>
      <p:grpSp>
        <p:nvGrpSpPr>
          <p:cNvPr id="28" name="Shape 28"/>
          <p:cNvGrpSpPr/>
          <p:nvPr/>
        </p:nvGrpSpPr>
        <p:grpSpPr>
          <a:xfrm>
            <a:off x="1" y="-10925"/>
            <a:ext cx="3098105" cy="6926696"/>
            <a:chOff x="-2988840" y="-681190"/>
            <a:chExt cx="2323579" cy="5195022"/>
          </a:xfrm>
        </p:grpSpPr>
        <p:pic>
          <p:nvPicPr>
            <p:cNvPr descr="S:\F15015_Copernicus\3_Work\330_Work-in-process\SC4_BackgroundMat\Visual_ID\Photos\Climate_change_ThinkstockPhotos-147656737.jpg" id="29" name="Shape 29"/>
            <p:cNvPicPr preferRelativeResize="0"/>
            <p:nvPr/>
          </p:nvPicPr>
          <p:blipFill rotWithShape="1">
            <a:blip r:embed="rId2">
              <a:alphaModFix/>
            </a:blip>
            <a:srcRect b="-68" l="0" r="0" t="0"/>
            <a:stretch/>
          </p:blipFill>
          <p:spPr>
            <a:xfrm>
              <a:off x="-2988840" y="-668610"/>
              <a:ext cx="2318970" cy="5153859"/>
            </a:xfrm>
            <a:prstGeom prst="rect">
              <a:avLst/>
            </a:prstGeom>
            <a:noFill/>
            <a:ln>
              <a:noFill/>
            </a:ln>
          </p:spPr>
        </p:pic>
        <p:sp>
          <p:nvSpPr>
            <p:cNvPr id="30" name="Shape 30"/>
            <p:cNvSpPr/>
            <p:nvPr/>
          </p:nvSpPr>
          <p:spPr>
            <a:xfrm>
              <a:off x="-2978397" y="-681190"/>
              <a:ext cx="2313136" cy="5184799"/>
            </a:xfrm>
            <a:prstGeom prst="rect">
              <a:avLst/>
            </a:prstGeom>
            <a:gradFill>
              <a:gsLst>
                <a:gs pos="0">
                  <a:srgbClr val="97B4E4">
                    <a:alpha val="0"/>
                  </a:srgbClr>
                </a:gs>
                <a:gs pos="64000">
                  <a:schemeClr val="lt1"/>
                </a:gs>
                <a:gs pos="100000">
                  <a:schemeClr val="lt1"/>
                </a:gs>
              </a:gsLst>
              <a:lin ang="0" scaled="0"/>
            </a:gradFill>
            <a:ln>
              <a:noFill/>
            </a:ln>
          </p:spPr>
          <p:txBody>
            <a:bodyPr anchorCtr="0" anchor="ctr" bIns="45700" lIns="91425" rIns="91425" wrap="square" tIns="45700">
              <a:noAutofit/>
            </a:bodyPr>
            <a:lstStyle/>
            <a:p>
              <a:pPr indent="0" lvl="0" marL="0" marR="0" rtl="0" algn="ctr">
                <a:spcBef>
                  <a:spcPts val="0"/>
                </a:spcBef>
                <a:buNone/>
              </a:pPr>
              <a:r>
                <a:t/>
              </a:r>
              <a:endParaRPr b="0" i="0" sz="2400" u="none" cap="none" strike="noStrike">
                <a:solidFill>
                  <a:schemeClr val="lt1"/>
                </a:solidFill>
                <a:latin typeface="Calibri"/>
                <a:ea typeface="Calibri"/>
                <a:cs typeface="Calibri"/>
                <a:sym typeface="Calibri"/>
              </a:endParaRPr>
            </a:p>
          </p:txBody>
        </p:sp>
        <p:sp>
          <p:nvSpPr>
            <p:cNvPr id="31" name="Shape 31"/>
            <p:cNvSpPr/>
            <p:nvPr/>
          </p:nvSpPr>
          <p:spPr>
            <a:xfrm>
              <a:off x="-2988840" y="-667227"/>
              <a:ext cx="2323578" cy="5181059"/>
            </a:xfrm>
            <a:prstGeom prst="rect">
              <a:avLst/>
            </a:prstGeom>
            <a:solidFill>
              <a:schemeClr val="lt1">
                <a:alpha val="47843"/>
              </a:schemeClr>
            </a:solidFill>
            <a:ln>
              <a:noFill/>
            </a:ln>
          </p:spPr>
          <p:txBody>
            <a:bodyPr anchorCtr="0" anchor="ctr" bIns="45700" lIns="91425" rIns="91425" wrap="square" tIns="45700">
              <a:noAutofit/>
            </a:bodyPr>
            <a:lstStyle/>
            <a:p>
              <a:pPr indent="0" lvl="0" marL="0" marR="0" rtl="0" algn="ctr">
                <a:spcBef>
                  <a:spcPts val="0"/>
                </a:spcBef>
                <a:buNone/>
              </a:pPr>
              <a:r>
                <a:t/>
              </a:r>
              <a:endParaRPr b="0" i="0" sz="2400" u="none" cap="none" strike="noStrike">
                <a:solidFill>
                  <a:schemeClr val="lt1"/>
                </a:solidFill>
                <a:latin typeface="Calibri"/>
                <a:ea typeface="Calibri"/>
                <a:cs typeface="Calibri"/>
                <a:sym typeface="Calibri"/>
              </a:endParaRPr>
            </a:p>
          </p:txBody>
        </p:sp>
      </p:grpSp>
      <p:sp>
        <p:nvSpPr>
          <p:cNvPr id="32" name="Shape 32"/>
          <p:cNvSpPr txBox="1"/>
          <p:nvPr>
            <p:ph type="title"/>
          </p:nvPr>
        </p:nvSpPr>
        <p:spPr>
          <a:xfrm>
            <a:off x="1156939" y="313343"/>
            <a:ext cx="10425461" cy="370052"/>
          </a:xfrm>
          <a:prstGeom prst="rect">
            <a:avLst/>
          </a:prstGeom>
          <a:solidFill>
            <a:srgbClr val="941333"/>
          </a:solidFill>
          <a:ln>
            <a:noFill/>
          </a:ln>
        </p:spPr>
        <p:txBody>
          <a:bodyPr anchorCtr="0" anchor="ctr" bIns="91425" lIns="91425" rIns="91425" wrap="square" tIns="91425"/>
          <a:lstStyle>
            <a:lvl1pPr indent="0" lvl="0" marL="0" marR="0" rtl="0" algn="l">
              <a:spcBef>
                <a:spcPts val="0"/>
              </a:spcBef>
              <a:buClr>
                <a:schemeClr val="lt1"/>
              </a:buClr>
              <a:buFont typeface="Calibri"/>
              <a:buNone/>
              <a:defRPr b="0" i="0" sz="2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3" name="Shape 33"/>
          <p:cNvSpPr txBox="1"/>
          <p:nvPr>
            <p:ph idx="1" type="body"/>
          </p:nvPr>
        </p:nvSpPr>
        <p:spPr>
          <a:xfrm>
            <a:off x="1849397" y="932723"/>
            <a:ext cx="9733004" cy="5097431"/>
          </a:xfrm>
          <a:prstGeom prst="rect">
            <a:avLst/>
          </a:prstGeom>
          <a:noFill/>
          <a:ln>
            <a:noFill/>
          </a:ln>
        </p:spPr>
        <p:txBody>
          <a:bodyPr anchorCtr="0" anchor="t" bIns="91425" lIns="91425" rIns="91425" wrap="square" tIns="91425"/>
          <a:lstStyle>
            <a:lvl1pPr indent="-287834" lvl="0" marL="457189"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1pPr>
            <a:lvl2pPr indent="-241275" lvl="1" marL="990575"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82016" lvl="2" marL="1523962"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3pPr>
            <a:lvl4pPr indent="-198892" lvl="3" marL="2133547" marR="0" rtl="0" algn="l">
              <a:spcBef>
                <a:spcPts val="373"/>
              </a:spcBef>
              <a:buClr>
                <a:schemeClr val="dk1"/>
              </a:buClr>
              <a:buSzPct val="98263"/>
              <a:buFont typeface="Arial"/>
              <a:buChar char="–"/>
              <a:defRPr b="0" i="0" sz="1867" u="none" cap="none" strike="noStrike">
                <a:solidFill>
                  <a:schemeClr val="dk1"/>
                </a:solidFill>
                <a:latin typeface="Calibri"/>
                <a:ea typeface="Calibri"/>
                <a:cs typeface="Calibri"/>
                <a:sym typeface="Calibri"/>
              </a:defRPr>
            </a:lvl4pPr>
            <a:lvl5pPr indent="-198876" lvl="4" marL="2743131" marR="0" rtl="0" algn="l">
              <a:spcBef>
                <a:spcPts val="373"/>
              </a:spcBef>
              <a:buClr>
                <a:schemeClr val="dk1"/>
              </a:buClr>
              <a:buSzPct val="98263"/>
              <a:buFont typeface="Arial"/>
              <a:buChar char="»"/>
              <a:defRPr b="0" i="0" sz="1867" u="none" cap="none" strike="noStrike">
                <a:solidFill>
                  <a:schemeClr val="dk1"/>
                </a:solidFill>
                <a:latin typeface="Calibri"/>
                <a:ea typeface="Calibri"/>
                <a:cs typeface="Calibri"/>
                <a:sym typeface="Calibri"/>
              </a:defRPr>
            </a:lvl5pPr>
            <a:lvl6pPr indent="-148061" lvl="5" marL="335271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6pPr>
            <a:lvl7pPr indent="-148046" lvl="6" marL="3962301"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7pPr>
            <a:lvl8pPr indent="-148031" lvl="7" marL="457188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8pPr>
            <a:lvl9pPr indent="-148015" lvl="8" marL="5181470"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9pPr>
          </a:lstStyle>
          <a:p/>
        </p:txBody>
      </p:sp>
      <p:sp>
        <p:nvSpPr>
          <p:cNvPr id="34" name="Shape 34"/>
          <p:cNvSpPr txBox="1"/>
          <p:nvPr>
            <p:ph idx="10" type="dt"/>
          </p:nvPr>
        </p:nvSpPr>
        <p:spPr>
          <a:xfrm>
            <a:off x="609600" y="657168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b="0" i="0" sz="16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1" type="ftr"/>
          </p:nvPr>
        </p:nvSpPr>
        <p:spPr>
          <a:xfrm>
            <a:off x="4165600" y="657168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b="0" i="0" sz="16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12" type="sldNum"/>
          </p:nvPr>
        </p:nvSpPr>
        <p:spPr>
          <a:xfrm>
            <a:off x="8737600" y="657168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b="0" i="0" lang="en-US" sz="1600" u="none" cap="none" strike="noStrike">
                <a:solidFill>
                  <a:srgbClr val="888888"/>
                </a:solidFill>
                <a:latin typeface="Calibri"/>
                <a:ea typeface="Calibri"/>
                <a:cs typeface="Calibri"/>
                <a:sym typeface="Calibri"/>
              </a:rPr>
              <a:t>‹#›</a:t>
            </a:fld>
          </a:p>
        </p:txBody>
      </p:sp>
      <p:grpSp>
        <p:nvGrpSpPr>
          <p:cNvPr id="37" name="Shape 37"/>
          <p:cNvGrpSpPr/>
          <p:nvPr/>
        </p:nvGrpSpPr>
        <p:grpSpPr>
          <a:xfrm>
            <a:off x="157034" y="27779"/>
            <a:ext cx="1288150" cy="6572823"/>
            <a:chOff x="175246" y="20834"/>
            <a:chExt cx="966112" cy="4929617"/>
          </a:xfrm>
        </p:grpSpPr>
        <p:cxnSp>
          <p:nvCxnSpPr>
            <p:cNvPr id="38" name="Shape 38"/>
            <p:cNvCxnSpPr/>
            <p:nvPr/>
          </p:nvCxnSpPr>
          <p:spPr>
            <a:xfrm>
              <a:off x="503610" y="1062019"/>
              <a:ext cx="0" cy="3888432"/>
            </a:xfrm>
            <a:prstGeom prst="straightConnector1">
              <a:avLst/>
            </a:prstGeom>
            <a:noFill/>
            <a:ln cap="flat" cmpd="sng" w="31750">
              <a:solidFill>
                <a:srgbClr val="941333">
                  <a:alpha val="80784"/>
                </a:srgbClr>
              </a:solidFill>
              <a:prstDash val="solid"/>
              <a:round/>
              <a:headEnd len="med" w="med" type="none"/>
              <a:tailEnd len="med" w="med" type="none"/>
            </a:ln>
          </p:spPr>
        </p:cxnSp>
        <p:sp>
          <p:nvSpPr>
            <p:cNvPr id="39" name="Shape 39"/>
            <p:cNvSpPr txBox="1"/>
            <p:nvPr/>
          </p:nvSpPr>
          <p:spPr>
            <a:xfrm>
              <a:off x="262725" y="665765"/>
              <a:ext cx="878633" cy="4079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0" i="0" lang="en-US" sz="1467" u="none" cap="none" strike="noStrike">
                  <a:solidFill>
                    <a:srgbClr val="941333"/>
                  </a:solidFill>
                  <a:latin typeface="Calibri"/>
                  <a:ea typeface="Calibri"/>
                  <a:cs typeface="Calibri"/>
                  <a:sym typeface="Calibri"/>
                </a:rPr>
                <a:t>Climate</a:t>
              </a:r>
            </a:p>
            <a:p>
              <a:pPr indent="0" lvl="0" marL="0" marR="0" rtl="0" algn="l">
                <a:spcBef>
                  <a:spcPts val="0"/>
                </a:spcBef>
                <a:buSzPct val="25000"/>
                <a:buNone/>
              </a:pPr>
              <a:r>
                <a:rPr b="0" lang="en-US" sz="1467">
                  <a:solidFill>
                    <a:srgbClr val="941333"/>
                  </a:solidFill>
                  <a:latin typeface="Calibri"/>
                  <a:ea typeface="Calibri"/>
                  <a:cs typeface="Calibri"/>
                  <a:sym typeface="Calibri"/>
                </a:rPr>
                <a:t>Change</a:t>
              </a:r>
            </a:p>
          </p:txBody>
        </p:sp>
        <p:pic>
          <p:nvPicPr>
            <p:cNvPr id="40" name="Shape 40"/>
            <p:cNvPicPr preferRelativeResize="0"/>
            <p:nvPr/>
          </p:nvPicPr>
          <p:blipFill rotWithShape="1">
            <a:blip r:embed="rId3">
              <a:alphaModFix/>
            </a:blip>
            <a:srcRect b="0" l="0" r="0" t="0"/>
            <a:stretch/>
          </p:blipFill>
          <p:spPr>
            <a:xfrm>
              <a:off x="175246" y="20834"/>
              <a:ext cx="662323" cy="683759"/>
            </a:xfrm>
            <a:prstGeom prst="rect">
              <a:avLst/>
            </a:prstGeom>
            <a:noFill/>
            <a:ln>
              <a:noFill/>
            </a:ln>
          </p:spPr>
        </p:pic>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1_Title and Content">
    <p:spTree>
      <p:nvGrpSpPr>
        <p:cNvPr id="41" name="Shape 41"/>
        <p:cNvGrpSpPr/>
        <p:nvPr/>
      </p:nvGrpSpPr>
      <p:grpSpPr>
        <a:xfrm>
          <a:off x="0" y="0"/>
          <a:ext cx="0" cy="0"/>
          <a:chOff x="0" y="0"/>
          <a:chExt cx="0" cy="0"/>
        </a:xfrm>
      </p:grpSpPr>
      <p:sp>
        <p:nvSpPr>
          <p:cNvPr id="42" name="Shape 42"/>
          <p:cNvSpPr txBox="1"/>
          <p:nvPr>
            <p:ph idx="1" type="body"/>
          </p:nvPr>
        </p:nvSpPr>
        <p:spPr>
          <a:xfrm>
            <a:off x="1257300" y="932723"/>
            <a:ext cx="10325101" cy="5097431"/>
          </a:xfrm>
          <a:prstGeom prst="rect">
            <a:avLst/>
          </a:prstGeom>
          <a:noFill/>
          <a:ln>
            <a:noFill/>
          </a:ln>
        </p:spPr>
        <p:txBody>
          <a:bodyPr anchorCtr="0" anchor="t" bIns="91425" lIns="91425" rIns="91425" wrap="square" tIns="91425"/>
          <a:lstStyle>
            <a:lvl1pPr indent="-287834" lvl="0" marL="457189"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1pPr>
            <a:lvl2pPr indent="-241275" lvl="1" marL="990575"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82016" lvl="2" marL="1523962"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3pPr>
            <a:lvl4pPr indent="-198892" lvl="3" marL="2133547" marR="0" rtl="0" algn="l">
              <a:spcBef>
                <a:spcPts val="373"/>
              </a:spcBef>
              <a:buClr>
                <a:schemeClr val="dk1"/>
              </a:buClr>
              <a:buSzPct val="98263"/>
              <a:buFont typeface="Arial"/>
              <a:buChar char="–"/>
              <a:defRPr b="0" i="0" sz="1867" u="none" cap="none" strike="noStrike">
                <a:solidFill>
                  <a:schemeClr val="dk1"/>
                </a:solidFill>
                <a:latin typeface="Calibri"/>
                <a:ea typeface="Calibri"/>
                <a:cs typeface="Calibri"/>
                <a:sym typeface="Calibri"/>
              </a:defRPr>
            </a:lvl4pPr>
            <a:lvl5pPr indent="-198876" lvl="4" marL="2743131" marR="0" rtl="0" algn="l">
              <a:spcBef>
                <a:spcPts val="373"/>
              </a:spcBef>
              <a:buClr>
                <a:schemeClr val="dk1"/>
              </a:buClr>
              <a:buSzPct val="98263"/>
              <a:buFont typeface="Arial"/>
              <a:buChar char="»"/>
              <a:defRPr b="0" i="0" sz="1867" u="none" cap="none" strike="noStrike">
                <a:solidFill>
                  <a:schemeClr val="dk1"/>
                </a:solidFill>
                <a:latin typeface="Calibri"/>
                <a:ea typeface="Calibri"/>
                <a:cs typeface="Calibri"/>
                <a:sym typeface="Calibri"/>
              </a:defRPr>
            </a:lvl5pPr>
            <a:lvl6pPr indent="-148061" lvl="5" marL="335271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6pPr>
            <a:lvl7pPr indent="-148046" lvl="6" marL="3962301"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7pPr>
            <a:lvl8pPr indent="-148031" lvl="7" marL="457188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8pPr>
            <a:lvl9pPr indent="-148015" lvl="8" marL="5181470"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9pPr>
          </a:lstStyle>
          <a:p/>
        </p:txBody>
      </p:sp>
      <p:sp>
        <p:nvSpPr>
          <p:cNvPr id="43" name="Shape 43"/>
          <p:cNvSpPr txBox="1"/>
          <p:nvPr>
            <p:ph idx="10" type="dt"/>
          </p:nvPr>
        </p:nvSpPr>
        <p:spPr>
          <a:xfrm>
            <a:off x="609600" y="657168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4" name="Shape 44"/>
          <p:cNvSpPr txBox="1"/>
          <p:nvPr>
            <p:ph idx="11" type="ftr"/>
          </p:nvPr>
        </p:nvSpPr>
        <p:spPr>
          <a:xfrm>
            <a:off x="4165600" y="657168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5" name="Shape 45"/>
          <p:cNvSpPr txBox="1"/>
          <p:nvPr>
            <p:ph idx="12" type="sldNum"/>
          </p:nvPr>
        </p:nvSpPr>
        <p:spPr>
          <a:xfrm>
            <a:off x="8737600" y="657168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600">
                <a:solidFill>
                  <a:srgbClr val="888888"/>
                </a:solidFill>
                <a:latin typeface="Calibri"/>
                <a:ea typeface="Calibri"/>
                <a:cs typeface="Calibri"/>
                <a:sym typeface="Calibri"/>
              </a:rPr>
              <a:t>‹#›</a:t>
            </a:fld>
          </a:p>
        </p:txBody>
      </p:sp>
      <p:sp>
        <p:nvSpPr>
          <p:cNvPr id="46" name="Shape 46"/>
          <p:cNvSpPr txBox="1"/>
          <p:nvPr>
            <p:ph type="title"/>
          </p:nvPr>
        </p:nvSpPr>
        <p:spPr>
          <a:xfrm>
            <a:off x="1156939" y="313343"/>
            <a:ext cx="10425461" cy="370052"/>
          </a:xfrm>
          <a:prstGeom prst="rect">
            <a:avLst/>
          </a:prstGeom>
          <a:solidFill>
            <a:srgbClr val="941333"/>
          </a:solidFill>
          <a:ln>
            <a:noFill/>
          </a:ln>
        </p:spPr>
        <p:txBody>
          <a:bodyPr anchorCtr="0" anchor="ctr" bIns="91425" lIns="91425" rIns="91425" wrap="square" tIns="91425"/>
          <a:lstStyle>
            <a:lvl1pPr indent="0" lvl="0" marL="0" marR="0" rtl="0" algn="l">
              <a:spcBef>
                <a:spcPts val="0"/>
              </a:spcBef>
              <a:buClr>
                <a:schemeClr val="lt1"/>
              </a:buClr>
              <a:buFont typeface="Calibri"/>
              <a:buNone/>
              <a:defRPr b="0" i="0" sz="2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grpSp>
        <p:nvGrpSpPr>
          <p:cNvPr id="47" name="Shape 47"/>
          <p:cNvGrpSpPr/>
          <p:nvPr/>
        </p:nvGrpSpPr>
        <p:grpSpPr>
          <a:xfrm>
            <a:off x="143339" y="27779"/>
            <a:ext cx="1171511" cy="6572823"/>
            <a:chOff x="164975" y="20834"/>
            <a:chExt cx="878633" cy="4929617"/>
          </a:xfrm>
        </p:grpSpPr>
        <p:cxnSp>
          <p:nvCxnSpPr>
            <p:cNvPr id="48" name="Shape 48"/>
            <p:cNvCxnSpPr/>
            <p:nvPr/>
          </p:nvCxnSpPr>
          <p:spPr>
            <a:xfrm>
              <a:off x="503610" y="1062019"/>
              <a:ext cx="0" cy="3888432"/>
            </a:xfrm>
            <a:prstGeom prst="straightConnector1">
              <a:avLst/>
            </a:prstGeom>
            <a:noFill/>
            <a:ln cap="flat" cmpd="sng" w="31750">
              <a:solidFill>
                <a:srgbClr val="941333">
                  <a:alpha val="80784"/>
                </a:srgbClr>
              </a:solidFill>
              <a:prstDash val="solid"/>
              <a:round/>
              <a:headEnd len="med" w="med" type="none"/>
              <a:tailEnd len="med" w="med" type="none"/>
            </a:ln>
          </p:spPr>
        </p:cxnSp>
        <p:sp>
          <p:nvSpPr>
            <p:cNvPr id="49" name="Shape 49"/>
            <p:cNvSpPr txBox="1"/>
            <p:nvPr/>
          </p:nvSpPr>
          <p:spPr>
            <a:xfrm>
              <a:off x="164975" y="614834"/>
              <a:ext cx="878633" cy="4079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0" lang="en-US" sz="1467">
                  <a:solidFill>
                    <a:srgbClr val="941333"/>
                  </a:solidFill>
                  <a:latin typeface="Calibri"/>
                  <a:ea typeface="Calibri"/>
                  <a:cs typeface="Calibri"/>
                  <a:sym typeface="Calibri"/>
                </a:rPr>
                <a:t>Climate</a:t>
              </a:r>
            </a:p>
            <a:p>
              <a:pPr indent="0" lvl="0" marL="0" marR="0" rtl="0" algn="l">
                <a:spcBef>
                  <a:spcPts val="0"/>
                </a:spcBef>
                <a:buSzPct val="25000"/>
                <a:buNone/>
              </a:pPr>
              <a:r>
                <a:rPr b="0" lang="en-US" sz="1467">
                  <a:solidFill>
                    <a:srgbClr val="941333"/>
                  </a:solidFill>
                  <a:latin typeface="Calibri"/>
                  <a:ea typeface="Calibri"/>
                  <a:cs typeface="Calibri"/>
                  <a:sym typeface="Calibri"/>
                </a:rPr>
                <a:t>Change</a:t>
              </a:r>
            </a:p>
          </p:txBody>
        </p:sp>
        <p:pic>
          <p:nvPicPr>
            <p:cNvPr id="50" name="Shape 50"/>
            <p:cNvPicPr preferRelativeResize="0"/>
            <p:nvPr/>
          </p:nvPicPr>
          <p:blipFill rotWithShape="1">
            <a:blip r:embed="rId2">
              <a:alphaModFix/>
            </a:blip>
            <a:srcRect b="0" l="0" r="0" t="0"/>
            <a:stretch/>
          </p:blipFill>
          <p:spPr>
            <a:xfrm>
              <a:off x="175246" y="20834"/>
              <a:ext cx="662323" cy="683759"/>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wo Content">
    <p:spTree>
      <p:nvGrpSpPr>
        <p:cNvPr id="51" name="Shape 51"/>
        <p:cNvGrpSpPr/>
        <p:nvPr/>
      </p:nvGrpSpPr>
      <p:grpSpPr>
        <a:xfrm>
          <a:off x="0" y="0"/>
          <a:ext cx="0" cy="0"/>
          <a:chOff x="0" y="0"/>
          <a:chExt cx="0" cy="0"/>
        </a:xfrm>
      </p:grpSpPr>
      <p:sp>
        <p:nvSpPr>
          <p:cNvPr id="52" name="Shape 52"/>
          <p:cNvSpPr txBox="1"/>
          <p:nvPr>
            <p:ph idx="1" type="body"/>
          </p:nvPr>
        </p:nvSpPr>
        <p:spPr>
          <a:xfrm>
            <a:off x="787829" y="932723"/>
            <a:ext cx="5384800" cy="5088565"/>
          </a:xfrm>
          <a:prstGeom prst="rect">
            <a:avLst/>
          </a:prstGeom>
          <a:noFill/>
          <a:ln>
            <a:noFill/>
          </a:ln>
        </p:spPr>
        <p:txBody>
          <a:bodyPr anchorCtr="0" anchor="t" bIns="91425" lIns="91425" rIns="91425" wrap="square" tIns="91425"/>
          <a:lstStyle>
            <a:lvl1pPr indent="-220143" lvl="0" marL="457189" marR="0" rtl="0" algn="l">
              <a:spcBef>
                <a:spcPts val="747"/>
              </a:spcBef>
              <a:buClr>
                <a:schemeClr val="dk1"/>
              </a:buClr>
              <a:buSzPct val="100891"/>
              <a:buFont typeface="Arial"/>
              <a:buChar char="•"/>
              <a:defRPr b="0" i="0" sz="3733" u="none" cap="none" strike="noStrike">
                <a:solidFill>
                  <a:schemeClr val="dk1"/>
                </a:solidFill>
                <a:latin typeface="Calibri"/>
                <a:ea typeface="Calibri"/>
                <a:cs typeface="Calibri"/>
                <a:sym typeface="Calibri"/>
              </a:defRPr>
            </a:lvl1pPr>
            <a:lvl2pPr indent="-190475" lvl="1" marL="990575"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2pPr>
            <a:lvl3pPr indent="-148107" lvl="2" marL="1523962"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3pPr>
            <a:lvl4pPr indent="-165047" lvl="3" marL="2133547"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4pPr>
            <a:lvl5pPr indent="-165031" lvl="4" marL="2743131"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5pPr>
            <a:lvl6pPr indent="-165015" lvl="5" marL="3352716"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6pPr>
            <a:lvl7pPr indent="-165001" lvl="6" marL="3962301"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7pPr>
            <a:lvl8pPr indent="-164986" lvl="7" marL="4571886"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8pPr>
            <a:lvl9pPr indent="-164970" lvl="8" marL="518147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9pPr>
          </a:lstStyle>
          <a:p/>
        </p:txBody>
      </p:sp>
      <p:sp>
        <p:nvSpPr>
          <p:cNvPr id="53" name="Shape 53"/>
          <p:cNvSpPr txBox="1"/>
          <p:nvPr>
            <p:ph idx="2" type="body"/>
          </p:nvPr>
        </p:nvSpPr>
        <p:spPr>
          <a:xfrm>
            <a:off x="6375829" y="932723"/>
            <a:ext cx="5384800" cy="5088565"/>
          </a:xfrm>
          <a:prstGeom prst="rect">
            <a:avLst/>
          </a:prstGeom>
          <a:noFill/>
          <a:ln>
            <a:noFill/>
          </a:ln>
        </p:spPr>
        <p:txBody>
          <a:bodyPr anchorCtr="0" anchor="t" bIns="91425" lIns="91425" rIns="91425" wrap="square" tIns="91425"/>
          <a:lstStyle>
            <a:lvl1pPr indent="-220143" lvl="0" marL="457189" marR="0" rtl="0" algn="l">
              <a:spcBef>
                <a:spcPts val="747"/>
              </a:spcBef>
              <a:buClr>
                <a:schemeClr val="dk1"/>
              </a:buClr>
              <a:buSzPct val="100891"/>
              <a:buFont typeface="Arial"/>
              <a:buChar char="•"/>
              <a:defRPr b="0" i="0" sz="3733" u="none" cap="none" strike="noStrike">
                <a:solidFill>
                  <a:schemeClr val="dk1"/>
                </a:solidFill>
                <a:latin typeface="Calibri"/>
                <a:ea typeface="Calibri"/>
                <a:cs typeface="Calibri"/>
                <a:sym typeface="Calibri"/>
              </a:defRPr>
            </a:lvl1pPr>
            <a:lvl2pPr indent="-190475" lvl="1" marL="990575"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2pPr>
            <a:lvl3pPr indent="-148107" lvl="2" marL="1523962"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3pPr>
            <a:lvl4pPr indent="-165047" lvl="3" marL="2133547"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4pPr>
            <a:lvl5pPr indent="-165031" lvl="4" marL="2743131"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5pPr>
            <a:lvl6pPr indent="-165015" lvl="5" marL="3352716"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6pPr>
            <a:lvl7pPr indent="-165001" lvl="6" marL="3962301"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7pPr>
            <a:lvl8pPr indent="-164986" lvl="7" marL="4571886"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8pPr>
            <a:lvl9pPr indent="-164970" lvl="8" marL="518147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9pPr>
          </a:lstStyle>
          <a:p/>
        </p:txBody>
      </p:sp>
      <p:sp>
        <p:nvSpPr>
          <p:cNvPr id="54" name="Shape 54"/>
          <p:cNvSpPr txBox="1"/>
          <p:nvPr>
            <p:ph idx="10" type="dt"/>
          </p:nvPr>
        </p:nvSpPr>
        <p:spPr>
          <a:xfrm>
            <a:off x="609600" y="657756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1" type="ftr"/>
          </p:nvPr>
        </p:nvSpPr>
        <p:spPr>
          <a:xfrm>
            <a:off x="4165600" y="657756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2" type="sldNum"/>
          </p:nvPr>
        </p:nvSpPr>
        <p:spPr>
          <a:xfrm>
            <a:off x="8737600" y="657756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600">
                <a:solidFill>
                  <a:srgbClr val="888888"/>
                </a:solidFill>
                <a:latin typeface="Calibri"/>
                <a:ea typeface="Calibri"/>
                <a:cs typeface="Calibri"/>
                <a:sym typeface="Calibri"/>
              </a:rPr>
              <a:t>‹#›</a:t>
            </a:fld>
          </a:p>
        </p:txBody>
      </p:sp>
      <p:sp>
        <p:nvSpPr>
          <p:cNvPr id="57" name="Shape 57"/>
          <p:cNvSpPr txBox="1"/>
          <p:nvPr>
            <p:ph type="title"/>
          </p:nvPr>
        </p:nvSpPr>
        <p:spPr>
          <a:xfrm>
            <a:off x="1156939" y="313343"/>
            <a:ext cx="10425461" cy="370052"/>
          </a:xfrm>
          <a:prstGeom prst="rect">
            <a:avLst/>
          </a:prstGeom>
          <a:solidFill>
            <a:srgbClr val="941333"/>
          </a:solidFill>
          <a:ln>
            <a:noFill/>
          </a:ln>
        </p:spPr>
        <p:txBody>
          <a:bodyPr anchorCtr="0" anchor="ctr" bIns="91425" lIns="91425" rIns="91425" wrap="square" tIns="91425"/>
          <a:lstStyle>
            <a:lvl1pPr indent="0" lvl="0" marL="0" marR="0" rtl="0" algn="l">
              <a:spcBef>
                <a:spcPts val="0"/>
              </a:spcBef>
              <a:buClr>
                <a:schemeClr val="lt1"/>
              </a:buClr>
              <a:buFont typeface="Calibri"/>
              <a:buNone/>
              <a:defRPr b="0" i="0" sz="2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grpSp>
        <p:nvGrpSpPr>
          <p:cNvPr id="58" name="Shape 58"/>
          <p:cNvGrpSpPr/>
          <p:nvPr/>
        </p:nvGrpSpPr>
        <p:grpSpPr>
          <a:xfrm>
            <a:off x="142660" y="20702"/>
            <a:ext cx="1230925" cy="6579900"/>
            <a:chOff x="164466" y="15526"/>
            <a:chExt cx="923193" cy="4934925"/>
          </a:xfrm>
        </p:grpSpPr>
        <p:cxnSp>
          <p:nvCxnSpPr>
            <p:cNvPr id="59" name="Shape 59"/>
            <p:cNvCxnSpPr/>
            <p:nvPr/>
          </p:nvCxnSpPr>
          <p:spPr>
            <a:xfrm>
              <a:off x="503610" y="1062019"/>
              <a:ext cx="0" cy="3888432"/>
            </a:xfrm>
            <a:prstGeom prst="straightConnector1">
              <a:avLst/>
            </a:prstGeom>
            <a:noFill/>
            <a:ln cap="flat" cmpd="sng" w="31750">
              <a:solidFill>
                <a:srgbClr val="941333">
                  <a:alpha val="80784"/>
                </a:srgbClr>
              </a:solidFill>
              <a:prstDash val="solid"/>
              <a:round/>
              <a:headEnd len="med" w="med" type="none"/>
              <a:tailEnd len="med" w="med" type="none"/>
            </a:ln>
          </p:spPr>
        </p:cxnSp>
        <p:sp>
          <p:nvSpPr>
            <p:cNvPr id="60" name="Shape 60"/>
            <p:cNvSpPr txBox="1"/>
            <p:nvPr/>
          </p:nvSpPr>
          <p:spPr>
            <a:xfrm>
              <a:off x="209026" y="654119"/>
              <a:ext cx="878633" cy="4079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0" lang="en-US" sz="1467">
                  <a:solidFill>
                    <a:srgbClr val="941333"/>
                  </a:solidFill>
                  <a:latin typeface="Calibri"/>
                  <a:ea typeface="Calibri"/>
                  <a:cs typeface="Calibri"/>
                  <a:sym typeface="Calibri"/>
                </a:rPr>
                <a:t>Climate</a:t>
              </a:r>
            </a:p>
            <a:p>
              <a:pPr indent="0" lvl="0" marL="0" marR="0" rtl="0" algn="l">
                <a:spcBef>
                  <a:spcPts val="0"/>
                </a:spcBef>
                <a:buSzPct val="25000"/>
                <a:buNone/>
              </a:pPr>
              <a:r>
                <a:rPr b="0" lang="en-US" sz="1467">
                  <a:solidFill>
                    <a:srgbClr val="941333"/>
                  </a:solidFill>
                  <a:latin typeface="Calibri"/>
                  <a:ea typeface="Calibri"/>
                  <a:cs typeface="Calibri"/>
                  <a:sym typeface="Calibri"/>
                </a:rPr>
                <a:t>Change</a:t>
              </a:r>
            </a:p>
          </p:txBody>
        </p:sp>
        <p:pic>
          <p:nvPicPr>
            <p:cNvPr id="61" name="Shape 61"/>
            <p:cNvPicPr preferRelativeResize="0"/>
            <p:nvPr/>
          </p:nvPicPr>
          <p:blipFill rotWithShape="1">
            <a:blip r:embed="rId2">
              <a:alphaModFix/>
            </a:blip>
            <a:srcRect b="0" l="0" r="0" t="0"/>
            <a:stretch/>
          </p:blipFill>
          <p:spPr>
            <a:xfrm>
              <a:off x="164466" y="15526"/>
              <a:ext cx="662323" cy="683759"/>
            </a:xfrm>
            <a:prstGeom prst="rect">
              <a:avLst/>
            </a:prstGeom>
            <a:noFill/>
            <a:ln>
              <a:noFill/>
            </a:ln>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omparison">
    <p:spTree>
      <p:nvGrpSpPr>
        <p:cNvPr id="62" name="Shape 62"/>
        <p:cNvGrpSpPr/>
        <p:nvPr/>
      </p:nvGrpSpPr>
      <p:grpSpPr>
        <a:xfrm>
          <a:off x="0" y="0"/>
          <a:ext cx="0" cy="0"/>
          <a:chOff x="0" y="0"/>
          <a:chExt cx="0" cy="0"/>
        </a:xfrm>
      </p:grpSpPr>
      <p:sp>
        <p:nvSpPr>
          <p:cNvPr id="63" name="Shape 63"/>
          <p:cNvSpPr txBox="1"/>
          <p:nvPr>
            <p:ph idx="1" type="body"/>
          </p:nvPr>
        </p:nvSpPr>
        <p:spPr>
          <a:xfrm>
            <a:off x="1200206" y="836712"/>
            <a:ext cx="5386917" cy="639763"/>
          </a:xfrm>
          <a:prstGeom prst="rect">
            <a:avLst/>
          </a:prstGeom>
          <a:noFill/>
          <a:ln>
            <a:noFill/>
          </a:ln>
        </p:spPr>
        <p:txBody>
          <a:bodyPr anchorCtr="0" anchor="b" bIns="91425" lIns="91425" rIns="91425" wrap="square" tIns="91425"/>
          <a:lstStyle>
            <a:lvl1pPr indent="0" lvl="0" marL="0" marR="0" rtl="0" algn="l">
              <a:spcBef>
                <a:spcPts val="640"/>
              </a:spcBef>
              <a:buClr>
                <a:schemeClr val="dk1"/>
              </a:buClr>
              <a:buFont typeface="Arial"/>
              <a:buNone/>
              <a:defRPr b="1" i="0" sz="3200" u="none" cap="none" strike="noStrike">
                <a:solidFill>
                  <a:schemeClr val="dk1"/>
                </a:solidFill>
                <a:latin typeface="Calibri"/>
                <a:ea typeface="Calibri"/>
                <a:cs typeface="Calibri"/>
                <a:sym typeface="Calibri"/>
              </a:defRPr>
            </a:lvl1pPr>
            <a:lvl2pPr indent="-12684" lvl="1" marL="609585" marR="0" rtl="0" algn="l">
              <a:spcBef>
                <a:spcPts val="533"/>
              </a:spcBef>
              <a:buClr>
                <a:schemeClr val="dk1"/>
              </a:buClr>
              <a:buFont typeface="Arial"/>
              <a:buNone/>
              <a:defRPr b="1" i="0" sz="2667" u="none" cap="none" strike="noStrike">
                <a:solidFill>
                  <a:schemeClr val="dk1"/>
                </a:solidFill>
                <a:latin typeface="Calibri"/>
                <a:ea typeface="Calibri"/>
                <a:cs typeface="Calibri"/>
                <a:sym typeface="Calibri"/>
              </a:defRPr>
            </a:lvl2pPr>
            <a:lvl3pPr indent="-12669" lvl="2" marL="121917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3pPr>
            <a:lvl4pPr indent="-12654" lvl="3" marL="1828754"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4pPr>
            <a:lvl5pPr indent="-12638" lvl="4" marL="2438339"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5pPr>
            <a:lvl6pPr indent="-12624" lvl="5" marL="3047924"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6pPr>
            <a:lvl7pPr indent="-12608" lvl="6" marL="3657509"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7pPr>
            <a:lvl8pPr indent="-12593" lvl="7" marL="4267093"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8pPr>
            <a:lvl9pPr indent="-12577" lvl="8" marL="4876678"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9pPr>
          </a:lstStyle>
          <a:p/>
        </p:txBody>
      </p:sp>
      <p:sp>
        <p:nvSpPr>
          <p:cNvPr id="64" name="Shape 64"/>
          <p:cNvSpPr txBox="1"/>
          <p:nvPr>
            <p:ph idx="2" type="body"/>
          </p:nvPr>
        </p:nvSpPr>
        <p:spPr>
          <a:xfrm>
            <a:off x="1199456" y="1604797"/>
            <a:ext cx="5386917" cy="4521365"/>
          </a:xfrm>
          <a:prstGeom prst="rect">
            <a:avLst/>
          </a:prstGeom>
          <a:noFill/>
          <a:ln>
            <a:noFill/>
          </a:ln>
        </p:spPr>
        <p:txBody>
          <a:bodyPr anchorCtr="0" anchor="t" bIns="91425" lIns="91425" rIns="91425" wrap="square" tIns="91425"/>
          <a:lstStyle>
            <a:lvl1pPr indent="-253989" lvl="0" marL="457189"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224320" lvl="1" marL="990575"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2pPr>
            <a:lvl3pPr indent="-165062" lvl="2" marL="1523962"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82001" lvl="3" marL="2133547"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4pPr>
            <a:lvl5pPr indent="-181985" lvl="4" marL="2743131"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5pPr>
            <a:lvl6pPr indent="-181970" lvl="5" marL="3352716"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6pPr>
            <a:lvl7pPr indent="-181955" lvl="6" marL="3962301"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7pPr>
            <a:lvl8pPr indent="-181940" lvl="7" marL="4571886"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8pPr>
            <a:lvl9pPr indent="-181924" lvl="8" marL="5181470"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9pPr>
          </a:lstStyle>
          <a:p/>
        </p:txBody>
      </p:sp>
      <p:sp>
        <p:nvSpPr>
          <p:cNvPr id="65" name="Shape 65"/>
          <p:cNvSpPr txBox="1"/>
          <p:nvPr>
            <p:ph idx="3" type="body"/>
          </p:nvPr>
        </p:nvSpPr>
        <p:spPr>
          <a:xfrm>
            <a:off x="6783974" y="836712"/>
            <a:ext cx="5389033" cy="639763"/>
          </a:xfrm>
          <a:prstGeom prst="rect">
            <a:avLst/>
          </a:prstGeom>
          <a:noFill/>
          <a:ln>
            <a:noFill/>
          </a:ln>
        </p:spPr>
        <p:txBody>
          <a:bodyPr anchorCtr="0" anchor="b" bIns="91425" lIns="91425" rIns="91425" wrap="square" tIns="91425"/>
          <a:lstStyle>
            <a:lvl1pPr indent="0" lvl="0" marL="0" marR="0" rtl="0" algn="l">
              <a:spcBef>
                <a:spcPts val="640"/>
              </a:spcBef>
              <a:buClr>
                <a:schemeClr val="dk1"/>
              </a:buClr>
              <a:buFont typeface="Arial"/>
              <a:buNone/>
              <a:defRPr b="1" i="0" sz="3200" u="none" cap="none" strike="noStrike">
                <a:solidFill>
                  <a:schemeClr val="dk1"/>
                </a:solidFill>
                <a:latin typeface="Calibri"/>
                <a:ea typeface="Calibri"/>
                <a:cs typeface="Calibri"/>
                <a:sym typeface="Calibri"/>
              </a:defRPr>
            </a:lvl1pPr>
            <a:lvl2pPr indent="-12684" lvl="1" marL="609585" marR="0" rtl="0" algn="l">
              <a:spcBef>
                <a:spcPts val="533"/>
              </a:spcBef>
              <a:buClr>
                <a:schemeClr val="dk1"/>
              </a:buClr>
              <a:buFont typeface="Arial"/>
              <a:buNone/>
              <a:defRPr b="1" i="0" sz="2667" u="none" cap="none" strike="noStrike">
                <a:solidFill>
                  <a:schemeClr val="dk1"/>
                </a:solidFill>
                <a:latin typeface="Calibri"/>
                <a:ea typeface="Calibri"/>
                <a:cs typeface="Calibri"/>
                <a:sym typeface="Calibri"/>
              </a:defRPr>
            </a:lvl2pPr>
            <a:lvl3pPr indent="-12669" lvl="2" marL="121917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3pPr>
            <a:lvl4pPr indent="-12654" lvl="3" marL="1828754"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4pPr>
            <a:lvl5pPr indent="-12638" lvl="4" marL="2438339"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5pPr>
            <a:lvl6pPr indent="-12624" lvl="5" marL="3047924"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6pPr>
            <a:lvl7pPr indent="-12608" lvl="6" marL="3657509"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7pPr>
            <a:lvl8pPr indent="-12593" lvl="7" marL="4267093"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8pPr>
            <a:lvl9pPr indent="-12577" lvl="8" marL="4876678" marR="0" rtl="0" algn="l">
              <a:spcBef>
                <a:spcPts val="427"/>
              </a:spcBef>
              <a:buClr>
                <a:schemeClr val="dk1"/>
              </a:buClr>
              <a:buFont typeface="Arial"/>
              <a:buNone/>
              <a:defRPr b="1" i="0" sz="2133" u="none" cap="none" strike="noStrike">
                <a:solidFill>
                  <a:schemeClr val="dk1"/>
                </a:solidFill>
                <a:latin typeface="Calibri"/>
                <a:ea typeface="Calibri"/>
                <a:cs typeface="Calibri"/>
                <a:sym typeface="Calibri"/>
              </a:defRPr>
            </a:lvl9pPr>
          </a:lstStyle>
          <a:p/>
        </p:txBody>
      </p:sp>
      <p:sp>
        <p:nvSpPr>
          <p:cNvPr id="66" name="Shape 66"/>
          <p:cNvSpPr txBox="1"/>
          <p:nvPr>
            <p:ph idx="4" type="body"/>
          </p:nvPr>
        </p:nvSpPr>
        <p:spPr>
          <a:xfrm>
            <a:off x="6783225" y="1604797"/>
            <a:ext cx="5389033" cy="4521365"/>
          </a:xfrm>
          <a:prstGeom prst="rect">
            <a:avLst/>
          </a:prstGeom>
          <a:noFill/>
          <a:ln>
            <a:noFill/>
          </a:ln>
        </p:spPr>
        <p:txBody>
          <a:bodyPr anchorCtr="0" anchor="t" bIns="91425" lIns="91425" rIns="91425" wrap="square" tIns="91425"/>
          <a:lstStyle>
            <a:lvl1pPr indent="-253989" lvl="0" marL="457189"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224320" lvl="1" marL="990575"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2pPr>
            <a:lvl3pPr indent="-165062" lvl="2" marL="1523962"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82001" lvl="3" marL="2133547"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4pPr>
            <a:lvl5pPr indent="-181985" lvl="4" marL="2743131"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5pPr>
            <a:lvl6pPr indent="-181970" lvl="5" marL="3352716"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6pPr>
            <a:lvl7pPr indent="-181955" lvl="6" marL="3962301"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7pPr>
            <a:lvl8pPr indent="-181940" lvl="7" marL="4571886"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8pPr>
            <a:lvl9pPr indent="-181924" lvl="8" marL="5181470"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9pPr>
          </a:lstStyle>
          <a:p/>
        </p:txBody>
      </p:sp>
      <p:sp>
        <p:nvSpPr>
          <p:cNvPr id="67" name="Shape 67"/>
          <p:cNvSpPr txBox="1"/>
          <p:nvPr>
            <p:ph idx="10" type="dt"/>
          </p:nvPr>
        </p:nvSpPr>
        <p:spPr>
          <a:xfrm>
            <a:off x="609600" y="657756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8" name="Shape 68"/>
          <p:cNvSpPr txBox="1"/>
          <p:nvPr>
            <p:ph idx="11" type="ftr"/>
          </p:nvPr>
        </p:nvSpPr>
        <p:spPr>
          <a:xfrm>
            <a:off x="4165600" y="657756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9" name="Shape 69"/>
          <p:cNvSpPr txBox="1"/>
          <p:nvPr>
            <p:ph idx="12" type="sldNum"/>
          </p:nvPr>
        </p:nvSpPr>
        <p:spPr>
          <a:xfrm>
            <a:off x="8737600" y="657756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600">
                <a:solidFill>
                  <a:srgbClr val="888888"/>
                </a:solidFill>
                <a:latin typeface="Calibri"/>
                <a:ea typeface="Calibri"/>
                <a:cs typeface="Calibri"/>
                <a:sym typeface="Calibri"/>
              </a:rPr>
              <a:t>‹#›</a:t>
            </a:fld>
          </a:p>
        </p:txBody>
      </p:sp>
      <p:sp>
        <p:nvSpPr>
          <p:cNvPr id="70" name="Shape 70"/>
          <p:cNvSpPr txBox="1"/>
          <p:nvPr>
            <p:ph type="title"/>
          </p:nvPr>
        </p:nvSpPr>
        <p:spPr>
          <a:xfrm>
            <a:off x="1156939" y="313343"/>
            <a:ext cx="10425461" cy="370052"/>
          </a:xfrm>
          <a:prstGeom prst="rect">
            <a:avLst/>
          </a:prstGeom>
          <a:solidFill>
            <a:srgbClr val="941333"/>
          </a:solidFill>
          <a:ln>
            <a:noFill/>
          </a:ln>
        </p:spPr>
        <p:txBody>
          <a:bodyPr anchorCtr="0" anchor="ctr" bIns="91425" lIns="91425" rIns="91425" wrap="square" tIns="91425"/>
          <a:lstStyle>
            <a:lvl1pPr indent="0" lvl="0" marL="0" marR="0" rtl="0" algn="l">
              <a:spcBef>
                <a:spcPts val="0"/>
              </a:spcBef>
              <a:buClr>
                <a:schemeClr val="lt1"/>
              </a:buClr>
              <a:buFont typeface="Calibri"/>
              <a:buNone/>
              <a:defRPr b="0" i="0" sz="2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grpSp>
        <p:nvGrpSpPr>
          <p:cNvPr id="71" name="Shape 71"/>
          <p:cNvGrpSpPr/>
          <p:nvPr/>
        </p:nvGrpSpPr>
        <p:grpSpPr>
          <a:xfrm>
            <a:off x="143339" y="27779"/>
            <a:ext cx="1171511" cy="6572823"/>
            <a:chOff x="164975" y="20834"/>
            <a:chExt cx="878633" cy="4929617"/>
          </a:xfrm>
        </p:grpSpPr>
        <p:cxnSp>
          <p:nvCxnSpPr>
            <p:cNvPr id="72" name="Shape 72"/>
            <p:cNvCxnSpPr/>
            <p:nvPr/>
          </p:nvCxnSpPr>
          <p:spPr>
            <a:xfrm>
              <a:off x="503610" y="1062019"/>
              <a:ext cx="0" cy="3888432"/>
            </a:xfrm>
            <a:prstGeom prst="straightConnector1">
              <a:avLst/>
            </a:prstGeom>
            <a:noFill/>
            <a:ln cap="flat" cmpd="sng" w="31750">
              <a:solidFill>
                <a:srgbClr val="941333">
                  <a:alpha val="80784"/>
                </a:srgbClr>
              </a:solidFill>
              <a:prstDash val="solid"/>
              <a:round/>
              <a:headEnd len="med" w="med" type="none"/>
              <a:tailEnd len="med" w="med" type="none"/>
            </a:ln>
          </p:spPr>
        </p:cxnSp>
        <p:sp>
          <p:nvSpPr>
            <p:cNvPr id="73" name="Shape 73"/>
            <p:cNvSpPr txBox="1"/>
            <p:nvPr/>
          </p:nvSpPr>
          <p:spPr>
            <a:xfrm>
              <a:off x="164975" y="614834"/>
              <a:ext cx="878633" cy="4079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0" lang="en-US" sz="1467">
                  <a:solidFill>
                    <a:srgbClr val="941333"/>
                  </a:solidFill>
                  <a:latin typeface="Calibri"/>
                  <a:ea typeface="Calibri"/>
                  <a:cs typeface="Calibri"/>
                  <a:sym typeface="Calibri"/>
                </a:rPr>
                <a:t>Climate</a:t>
              </a:r>
            </a:p>
            <a:p>
              <a:pPr indent="0" lvl="0" marL="0" marR="0" rtl="0" algn="l">
                <a:spcBef>
                  <a:spcPts val="0"/>
                </a:spcBef>
                <a:buSzPct val="25000"/>
                <a:buNone/>
              </a:pPr>
              <a:r>
                <a:rPr b="0" lang="en-US" sz="1467">
                  <a:solidFill>
                    <a:srgbClr val="941333"/>
                  </a:solidFill>
                  <a:latin typeface="Calibri"/>
                  <a:ea typeface="Calibri"/>
                  <a:cs typeface="Calibri"/>
                  <a:sym typeface="Calibri"/>
                </a:rPr>
                <a:t>Change</a:t>
              </a:r>
            </a:p>
          </p:txBody>
        </p:sp>
        <p:pic>
          <p:nvPicPr>
            <p:cNvPr id="74" name="Shape 74"/>
            <p:cNvPicPr preferRelativeResize="0"/>
            <p:nvPr/>
          </p:nvPicPr>
          <p:blipFill rotWithShape="1">
            <a:blip r:embed="rId2">
              <a:alphaModFix/>
            </a:blip>
            <a:srcRect b="0" l="0" r="0" t="0"/>
            <a:stretch/>
          </p:blipFill>
          <p:spPr>
            <a:xfrm>
              <a:off x="175246" y="20834"/>
              <a:ext cx="662323" cy="683759"/>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itle Only">
    <p:spTree>
      <p:nvGrpSpPr>
        <p:cNvPr id="75" name="Shape 75"/>
        <p:cNvGrpSpPr/>
        <p:nvPr/>
      </p:nvGrpSpPr>
      <p:grpSpPr>
        <a:xfrm>
          <a:off x="0" y="0"/>
          <a:ext cx="0" cy="0"/>
          <a:chOff x="0" y="0"/>
          <a:chExt cx="0" cy="0"/>
        </a:xfrm>
      </p:grpSpPr>
      <p:grpSp>
        <p:nvGrpSpPr>
          <p:cNvPr id="76" name="Shape 76"/>
          <p:cNvGrpSpPr/>
          <p:nvPr/>
        </p:nvGrpSpPr>
        <p:grpSpPr>
          <a:xfrm>
            <a:off x="1" y="-10925"/>
            <a:ext cx="3098105" cy="6926696"/>
            <a:chOff x="-2988840" y="-681190"/>
            <a:chExt cx="2323579" cy="5195022"/>
          </a:xfrm>
        </p:grpSpPr>
        <p:pic>
          <p:nvPicPr>
            <p:cNvPr descr="S:\F15015_Copernicus\3_Work\330_Work-in-process\SC4_BackgroundMat\Visual_ID\Photos\Climate_change_ThinkstockPhotos-147656737.jpg" id="77" name="Shape 77"/>
            <p:cNvPicPr preferRelativeResize="0"/>
            <p:nvPr/>
          </p:nvPicPr>
          <p:blipFill rotWithShape="1">
            <a:blip r:embed="rId2">
              <a:alphaModFix/>
            </a:blip>
            <a:srcRect b="-68" l="0" r="0" t="0"/>
            <a:stretch/>
          </p:blipFill>
          <p:spPr>
            <a:xfrm>
              <a:off x="-2988840" y="-668610"/>
              <a:ext cx="2318970" cy="5153859"/>
            </a:xfrm>
            <a:prstGeom prst="rect">
              <a:avLst/>
            </a:prstGeom>
            <a:noFill/>
            <a:ln>
              <a:noFill/>
            </a:ln>
          </p:spPr>
        </p:pic>
        <p:sp>
          <p:nvSpPr>
            <p:cNvPr id="78" name="Shape 78"/>
            <p:cNvSpPr/>
            <p:nvPr/>
          </p:nvSpPr>
          <p:spPr>
            <a:xfrm>
              <a:off x="-2978397" y="-681190"/>
              <a:ext cx="2313136" cy="5184799"/>
            </a:xfrm>
            <a:prstGeom prst="rect">
              <a:avLst/>
            </a:prstGeom>
            <a:gradFill>
              <a:gsLst>
                <a:gs pos="0">
                  <a:srgbClr val="97B4E4">
                    <a:alpha val="0"/>
                  </a:srgbClr>
                </a:gs>
                <a:gs pos="64000">
                  <a:schemeClr val="lt1"/>
                </a:gs>
                <a:gs pos="100000">
                  <a:schemeClr val="lt1"/>
                </a:gs>
              </a:gsLst>
              <a:lin ang="0" scaled="0"/>
            </a:gradFill>
            <a:ln>
              <a:noFill/>
            </a:ln>
          </p:spPr>
          <p:txBody>
            <a:bodyPr anchorCtr="0" anchor="ctr" bIns="45700" lIns="91425" rIns="91425" wrap="square" tIns="45700">
              <a:noAutofit/>
            </a:bodyPr>
            <a:lstStyle/>
            <a:p>
              <a:pPr indent="0" lvl="0" marL="0" marR="0" rtl="0" algn="ctr">
                <a:spcBef>
                  <a:spcPts val="0"/>
                </a:spcBef>
                <a:buNone/>
              </a:pPr>
              <a:r>
                <a:t/>
              </a:r>
              <a:endParaRPr sz="2400">
                <a:solidFill>
                  <a:schemeClr val="lt1"/>
                </a:solidFill>
                <a:latin typeface="Calibri"/>
                <a:ea typeface="Calibri"/>
                <a:cs typeface="Calibri"/>
                <a:sym typeface="Calibri"/>
              </a:endParaRPr>
            </a:p>
          </p:txBody>
        </p:sp>
        <p:sp>
          <p:nvSpPr>
            <p:cNvPr id="79" name="Shape 79"/>
            <p:cNvSpPr/>
            <p:nvPr/>
          </p:nvSpPr>
          <p:spPr>
            <a:xfrm>
              <a:off x="-2988840" y="-667227"/>
              <a:ext cx="2323578" cy="5181059"/>
            </a:xfrm>
            <a:prstGeom prst="rect">
              <a:avLst/>
            </a:prstGeom>
            <a:solidFill>
              <a:schemeClr val="lt1">
                <a:alpha val="47843"/>
              </a:schemeClr>
            </a:solidFill>
            <a:ln>
              <a:noFill/>
            </a:ln>
          </p:spPr>
          <p:txBody>
            <a:bodyPr anchorCtr="0" anchor="ctr" bIns="45700" lIns="91425" rIns="91425" wrap="square" tIns="45700">
              <a:noAutofit/>
            </a:bodyPr>
            <a:lstStyle/>
            <a:p>
              <a:pPr indent="0" lvl="0" marL="0" marR="0" rtl="0" algn="ctr">
                <a:spcBef>
                  <a:spcPts val="0"/>
                </a:spcBef>
                <a:buNone/>
              </a:pPr>
              <a:r>
                <a:t/>
              </a:r>
              <a:endParaRPr sz="2400">
                <a:solidFill>
                  <a:schemeClr val="lt1"/>
                </a:solidFill>
                <a:latin typeface="Calibri"/>
                <a:ea typeface="Calibri"/>
                <a:cs typeface="Calibri"/>
                <a:sym typeface="Calibri"/>
              </a:endParaRPr>
            </a:p>
          </p:txBody>
        </p:sp>
      </p:grpSp>
      <p:sp>
        <p:nvSpPr>
          <p:cNvPr id="80" name="Shape 80"/>
          <p:cNvSpPr txBox="1"/>
          <p:nvPr>
            <p:ph idx="10" type="dt"/>
          </p:nvPr>
        </p:nvSpPr>
        <p:spPr>
          <a:xfrm>
            <a:off x="609600" y="657756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1" name="Shape 81"/>
          <p:cNvSpPr txBox="1"/>
          <p:nvPr>
            <p:ph idx="11" type="ftr"/>
          </p:nvPr>
        </p:nvSpPr>
        <p:spPr>
          <a:xfrm>
            <a:off x="4165600" y="657756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2" type="sldNum"/>
          </p:nvPr>
        </p:nvSpPr>
        <p:spPr>
          <a:xfrm>
            <a:off x="8737600" y="657756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600">
                <a:solidFill>
                  <a:srgbClr val="888888"/>
                </a:solidFill>
                <a:latin typeface="Calibri"/>
                <a:ea typeface="Calibri"/>
                <a:cs typeface="Calibri"/>
                <a:sym typeface="Calibri"/>
              </a:rPr>
              <a:t>‹#›</a:t>
            </a:fld>
          </a:p>
        </p:txBody>
      </p:sp>
      <p:sp>
        <p:nvSpPr>
          <p:cNvPr id="83" name="Shape 83"/>
          <p:cNvSpPr txBox="1"/>
          <p:nvPr>
            <p:ph type="title"/>
          </p:nvPr>
        </p:nvSpPr>
        <p:spPr>
          <a:xfrm>
            <a:off x="1156939" y="313343"/>
            <a:ext cx="10425461" cy="370052"/>
          </a:xfrm>
          <a:prstGeom prst="rect">
            <a:avLst/>
          </a:prstGeom>
          <a:solidFill>
            <a:srgbClr val="941333"/>
          </a:solidFill>
          <a:ln>
            <a:noFill/>
          </a:ln>
        </p:spPr>
        <p:txBody>
          <a:bodyPr anchorCtr="0" anchor="ctr" bIns="91425" lIns="91425" rIns="91425" wrap="square" tIns="91425"/>
          <a:lstStyle>
            <a:lvl1pPr indent="0" lvl="0" marL="0" marR="0" rtl="0" algn="l">
              <a:spcBef>
                <a:spcPts val="0"/>
              </a:spcBef>
              <a:buClr>
                <a:schemeClr val="lt1"/>
              </a:buClr>
              <a:buFont typeface="Calibri"/>
              <a:buNone/>
              <a:defRPr b="0" i="0" sz="2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grpSp>
        <p:nvGrpSpPr>
          <p:cNvPr id="84" name="Shape 84"/>
          <p:cNvGrpSpPr/>
          <p:nvPr/>
        </p:nvGrpSpPr>
        <p:grpSpPr>
          <a:xfrm>
            <a:off x="157034" y="-51475"/>
            <a:ext cx="1226364" cy="6652078"/>
            <a:chOff x="175246" y="20834"/>
            <a:chExt cx="919773" cy="4929617"/>
          </a:xfrm>
        </p:grpSpPr>
        <p:cxnSp>
          <p:nvCxnSpPr>
            <p:cNvPr id="85" name="Shape 85"/>
            <p:cNvCxnSpPr/>
            <p:nvPr/>
          </p:nvCxnSpPr>
          <p:spPr>
            <a:xfrm>
              <a:off x="503610" y="1062019"/>
              <a:ext cx="0" cy="3888432"/>
            </a:xfrm>
            <a:prstGeom prst="straightConnector1">
              <a:avLst/>
            </a:prstGeom>
            <a:noFill/>
            <a:ln cap="flat" cmpd="sng" w="31750">
              <a:solidFill>
                <a:srgbClr val="941333">
                  <a:alpha val="80784"/>
                </a:srgbClr>
              </a:solidFill>
              <a:prstDash val="solid"/>
              <a:round/>
              <a:headEnd len="med" w="med" type="none"/>
              <a:tailEnd len="med" w="med" type="none"/>
            </a:ln>
          </p:spPr>
        </p:cxnSp>
        <p:sp>
          <p:nvSpPr>
            <p:cNvPr id="86" name="Shape 86"/>
            <p:cNvSpPr txBox="1"/>
            <p:nvPr/>
          </p:nvSpPr>
          <p:spPr>
            <a:xfrm>
              <a:off x="216386" y="653427"/>
              <a:ext cx="878633" cy="4079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0" lang="en-US" sz="1467">
                  <a:solidFill>
                    <a:srgbClr val="941333"/>
                  </a:solidFill>
                  <a:latin typeface="Calibri"/>
                  <a:ea typeface="Calibri"/>
                  <a:cs typeface="Calibri"/>
                  <a:sym typeface="Calibri"/>
                </a:rPr>
                <a:t>Climate</a:t>
              </a:r>
            </a:p>
            <a:p>
              <a:pPr indent="0" lvl="0" marL="0" marR="0" rtl="0" algn="l">
                <a:spcBef>
                  <a:spcPts val="0"/>
                </a:spcBef>
                <a:buSzPct val="25000"/>
                <a:buNone/>
              </a:pPr>
              <a:r>
                <a:rPr b="0" lang="en-US" sz="1467">
                  <a:solidFill>
                    <a:srgbClr val="941333"/>
                  </a:solidFill>
                  <a:latin typeface="Calibri"/>
                  <a:ea typeface="Calibri"/>
                  <a:cs typeface="Calibri"/>
                  <a:sym typeface="Calibri"/>
                </a:rPr>
                <a:t>Change</a:t>
              </a:r>
            </a:p>
          </p:txBody>
        </p:sp>
        <p:pic>
          <p:nvPicPr>
            <p:cNvPr id="87" name="Shape 87"/>
            <p:cNvPicPr preferRelativeResize="0"/>
            <p:nvPr/>
          </p:nvPicPr>
          <p:blipFill rotWithShape="1">
            <a:blip r:embed="rId3">
              <a:alphaModFix/>
            </a:blip>
            <a:srcRect b="0" l="0" r="0" t="0"/>
            <a:stretch/>
          </p:blipFill>
          <p:spPr>
            <a:xfrm>
              <a:off x="175246" y="20834"/>
              <a:ext cx="662323" cy="683759"/>
            </a:xfrm>
            <a:prstGeom prst="rect">
              <a:avLst/>
            </a:prstGeom>
            <a:noFill/>
            <a:ln>
              <a:noFill/>
            </a:ln>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Content with Caption">
    <p:spTree>
      <p:nvGrpSpPr>
        <p:cNvPr id="88" name="Shape 88"/>
        <p:cNvGrpSpPr/>
        <p:nvPr/>
      </p:nvGrpSpPr>
      <p:grpSpPr>
        <a:xfrm>
          <a:off x="0" y="0"/>
          <a:ext cx="0" cy="0"/>
          <a:chOff x="0" y="0"/>
          <a:chExt cx="0" cy="0"/>
        </a:xfrm>
      </p:grpSpPr>
      <p:grpSp>
        <p:nvGrpSpPr>
          <p:cNvPr id="89" name="Shape 89"/>
          <p:cNvGrpSpPr/>
          <p:nvPr/>
        </p:nvGrpSpPr>
        <p:grpSpPr>
          <a:xfrm>
            <a:off x="1" y="-10925"/>
            <a:ext cx="3098105" cy="6926696"/>
            <a:chOff x="-2988840" y="-681190"/>
            <a:chExt cx="2323579" cy="5195022"/>
          </a:xfrm>
        </p:grpSpPr>
        <p:pic>
          <p:nvPicPr>
            <p:cNvPr descr="S:\F15015_Copernicus\3_Work\330_Work-in-process\SC4_BackgroundMat\Visual_ID\Photos\Climate_change_ThinkstockPhotos-147656737.jpg" id="90" name="Shape 90"/>
            <p:cNvPicPr preferRelativeResize="0"/>
            <p:nvPr/>
          </p:nvPicPr>
          <p:blipFill rotWithShape="1">
            <a:blip r:embed="rId2">
              <a:alphaModFix/>
            </a:blip>
            <a:srcRect b="-68" l="0" r="0" t="0"/>
            <a:stretch/>
          </p:blipFill>
          <p:spPr>
            <a:xfrm>
              <a:off x="-2988840" y="-668610"/>
              <a:ext cx="2318970" cy="5153859"/>
            </a:xfrm>
            <a:prstGeom prst="rect">
              <a:avLst/>
            </a:prstGeom>
            <a:noFill/>
            <a:ln>
              <a:noFill/>
            </a:ln>
          </p:spPr>
        </p:pic>
        <p:sp>
          <p:nvSpPr>
            <p:cNvPr id="91" name="Shape 91"/>
            <p:cNvSpPr/>
            <p:nvPr/>
          </p:nvSpPr>
          <p:spPr>
            <a:xfrm>
              <a:off x="-2978397" y="-681190"/>
              <a:ext cx="2313136" cy="5184799"/>
            </a:xfrm>
            <a:prstGeom prst="rect">
              <a:avLst/>
            </a:prstGeom>
            <a:gradFill>
              <a:gsLst>
                <a:gs pos="0">
                  <a:srgbClr val="97B4E4">
                    <a:alpha val="0"/>
                  </a:srgbClr>
                </a:gs>
                <a:gs pos="64000">
                  <a:schemeClr val="lt1"/>
                </a:gs>
                <a:gs pos="100000">
                  <a:schemeClr val="lt1"/>
                </a:gs>
              </a:gsLst>
              <a:lin ang="0" scaled="0"/>
            </a:gradFill>
            <a:ln>
              <a:noFill/>
            </a:ln>
          </p:spPr>
          <p:txBody>
            <a:bodyPr anchorCtr="0" anchor="ctr" bIns="45700" lIns="91425" rIns="91425" wrap="square" tIns="45700">
              <a:noAutofit/>
            </a:bodyPr>
            <a:lstStyle/>
            <a:p>
              <a:pPr indent="0" lvl="0" marL="0" marR="0" rtl="0" algn="ctr">
                <a:spcBef>
                  <a:spcPts val="0"/>
                </a:spcBef>
                <a:buNone/>
              </a:pPr>
              <a:r>
                <a:t/>
              </a:r>
              <a:endParaRPr sz="2400">
                <a:solidFill>
                  <a:schemeClr val="lt1"/>
                </a:solidFill>
                <a:latin typeface="Calibri"/>
                <a:ea typeface="Calibri"/>
                <a:cs typeface="Calibri"/>
                <a:sym typeface="Calibri"/>
              </a:endParaRPr>
            </a:p>
          </p:txBody>
        </p:sp>
        <p:sp>
          <p:nvSpPr>
            <p:cNvPr id="92" name="Shape 92"/>
            <p:cNvSpPr/>
            <p:nvPr/>
          </p:nvSpPr>
          <p:spPr>
            <a:xfrm>
              <a:off x="-2988840" y="-667227"/>
              <a:ext cx="2323578" cy="5181059"/>
            </a:xfrm>
            <a:prstGeom prst="rect">
              <a:avLst/>
            </a:prstGeom>
            <a:solidFill>
              <a:schemeClr val="lt1">
                <a:alpha val="47843"/>
              </a:schemeClr>
            </a:solidFill>
            <a:ln>
              <a:noFill/>
            </a:ln>
          </p:spPr>
          <p:txBody>
            <a:bodyPr anchorCtr="0" anchor="ctr" bIns="45700" lIns="91425" rIns="91425" wrap="square" tIns="45700">
              <a:noAutofit/>
            </a:bodyPr>
            <a:lstStyle/>
            <a:p>
              <a:pPr indent="0" lvl="0" marL="0" marR="0" rtl="0" algn="ctr">
                <a:spcBef>
                  <a:spcPts val="0"/>
                </a:spcBef>
                <a:buNone/>
              </a:pPr>
              <a:r>
                <a:t/>
              </a:r>
              <a:endParaRPr sz="2400">
                <a:solidFill>
                  <a:schemeClr val="lt1"/>
                </a:solidFill>
                <a:latin typeface="Calibri"/>
                <a:ea typeface="Calibri"/>
                <a:cs typeface="Calibri"/>
                <a:sym typeface="Calibri"/>
              </a:endParaRPr>
            </a:p>
          </p:txBody>
        </p:sp>
      </p:grpSp>
      <p:sp>
        <p:nvSpPr>
          <p:cNvPr id="93" name="Shape 93"/>
          <p:cNvSpPr txBox="1"/>
          <p:nvPr>
            <p:ph type="title"/>
          </p:nvPr>
        </p:nvSpPr>
        <p:spPr>
          <a:xfrm>
            <a:off x="1171874" y="273049"/>
            <a:ext cx="4011084" cy="1162051"/>
          </a:xfrm>
          <a:prstGeom prst="rect">
            <a:avLst/>
          </a:prstGeom>
          <a:noFill/>
          <a:ln>
            <a:noFill/>
          </a:ln>
        </p:spPr>
        <p:txBody>
          <a:bodyPr anchorCtr="0" anchor="b" bIns="91425" lIns="91425" rIns="91425" wrap="square" tIns="91425"/>
          <a:lstStyle>
            <a:lvl1pPr indent="0" lvl="0" marL="0" marR="0" rtl="0" algn="l">
              <a:spcBef>
                <a:spcPts val="0"/>
              </a:spcBef>
              <a:buClr>
                <a:schemeClr val="dk1"/>
              </a:buClr>
              <a:buFont typeface="Calibri"/>
              <a:buNone/>
              <a:defRPr b="1" i="0" sz="2667"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94" name="Shape 94"/>
          <p:cNvSpPr txBox="1"/>
          <p:nvPr>
            <p:ph idx="1" type="body"/>
          </p:nvPr>
        </p:nvSpPr>
        <p:spPr>
          <a:xfrm>
            <a:off x="5329005" y="273052"/>
            <a:ext cx="6815667" cy="5853113"/>
          </a:xfrm>
          <a:prstGeom prst="rect">
            <a:avLst/>
          </a:prstGeom>
          <a:noFill/>
          <a:ln>
            <a:noFill/>
          </a:ln>
        </p:spPr>
        <p:txBody>
          <a:bodyPr anchorCtr="0" anchor="t" bIns="91425" lIns="91425" rIns="91425" wrap="square" tIns="91425"/>
          <a:lstStyle>
            <a:lvl1pPr indent="-186234" lvl="0" marL="457189" marR="0" rtl="0" algn="l">
              <a:spcBef>
                <a:spcPts val="853"/>
              </a:spcBef>
              <a:buClr>
                <a:schemeClr val="dk1"/>
              </a:buClr>
              <a:buSzPct val="99232"/>
              <a:buFont typeface="Arial"/>
              <a:buChar char="•"/>
              <a:defRPr b="0" i="0" sz="4267" u="none" cap="none" strike="noStrike">
                <a:solidFill>
                  <a:schemeClr val="dk1"/>
                </a:solidFill>
                <a:latin typeface="Calibri"/>
                <a:ea typeface="Calibri"/>
                <a:cs typeface="Calibri"/>
                <a:sym typeface="Calibri"/>
              </a:defRPr>
            </a:lvl1pPr>
            <a:lvl2pPr indent="-156629" lvl="1" marL="990575" marR="0" rtl="0" algn="l">
              <a:spcBef>
                <a:spcPts val="747"/>
              </a:spcBef>
              <a:buClr>
                <a:schemeClr val="dk1"/>
              </a:buClr>
              <a:buSzPct val="100891"/>
              <a:buFont typeface="Arial"/>
              <a:buChar char="–"/>
              <a:defRPr b="0" i="0" sz="3733" u="none" cap="none" strike="noStrike">
                <a:solidFill>
                  <a:schemeClr val="dk1"/>
                </a:solidFill>
                <a:latin typeface="Calibri"/>
                <a:ea typeface="Calibri"/>
                <a:cs typeface="Calibri"/>
                <a:sym typeface="Calibri"/>
              </a:defRPr>
            </a:lvl2pPr>
            <a:lvl3pPr indent="-114262" lvl="2" marL="1523962"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3pPr>
            <a:lvl4pPr indent="-148092" lvl="3" marL="2133547"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4pPr>
            <a:lvl5pPr indent="-148076" lvl="4" marL="2743131"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5pPr>
            <a:lvl6pPr indent="-148061" lvl="5" marL="335271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6pPr>
            <a:lvl7pPr indent="-148046" lvl="6" marL="3962301"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7pPr>
            <a:lvl8pPr indent="-148031" lvl="7" marL="457188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8pPr>
            <a:lvl9pPr indent="-148015" lvl="8" marL="5181470"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9pPr>
          </a:lstStyle>
          <a:p/>
        </p:txBody>
      </p:sp>
      <p:sp>
        <p:nvSpPr>
          <p:cNvPr id="95" name="Shape 95"/>
          <p:cNvSpPr txBox="1"/>
          <p:nvPr>
            <p:ph idx="2" type="body"/>
          </p:nvPr>
        </p:nvSpPr>
        <p:spPr>
          <a:xfrm>
            <a:off x="1171874" y="1435102"/>
            <a:ext cx="4011084" cy="4691063"/>
          </a:xfrm>
          <a:prstGeom prst="rect">
            <a:avLst/>
          </a:prstGeom>
          <a:noFill/>
          <a:ln>
            <a:noFill/>
          </a:ln>
        </p:spPr>
        <p:txBody>
          <a:bodyPr anchorCtr="0" anchor="t" bIns="91425" lIns="91425" rIns="91425" wrap="square" tIns="91425"/>
          <a:lstStyle>
            <a:lvl1pPr indent="0" lvl="0" marL="0" marR="0" rtl="0" algn="l">
              <a:spcBef>
                <a:spcPts val="373"/>
              </a:spcBef>
              <a:buClr>
                <a:schemeClr val="dk1"/>
              </a:buClr>
              <a:buFont typeface="Arial"/>
              <a:buNone/>
              <a:defRPr b="0" i="0" sz="1867" u="none" cap="none" strike="noStrike">
                <a:solidFill>
                  <a:schemeClr val="dk1"/>
                </a:solidFill>
                <a:latin typeface="Calibri"/>
                <a:ea typeface="Calibri"/>
                <a:cs typeface="Calibri"/>
                <a:sym typeface="Calibri"/>
              </a:defRPr>
            </a:lvl1pPr>
            <a:lvl2pPr indent="-12684" lvl="1" marL="609585" marR="0" rtl="0" algn="l">
              <a:spcBef>
                <a:spcPts val="320"/>
              </a:spcBef>
              <a:buClr>
                <a:schemeClr val="dk1"/>
              </a:buClr>
              <a:buFont typeface="Arial"/>
              <a:buNone/>
              <a:defRPr b="0" i="0" sz="1600" u="none" cap="none" strike="noStrike">
                <a:solidFill>
                  <a:schemeClr val="dk1"/>
                </a:solidFill>
                <a:latin typeface="Calibri"/>
                <a:ea typeface="Calibri"/>
                <a:cs typeface="Calibri"/>
                <a:sym typeface="Calibri"/>
              </a:defRPr>
            </a:lvl2pPr>
            <a:lvl3pPr indent="-12669" lvl="2" marL="1219170" marR="0" rtl="0" algn="l">
              <a:spcBef>
                <a:spcPts val="267"/>
              </a:spcBef>
              <a:buClr>
                <a:schemeClr val="dk1"/>
              </a:buClr>
              <a:buFont typeface="Arial"/>
              <a:buNone/>
              <a:defRPr b="0" i="0" sz="1333" u="none" cap="none" strike="noStrike">
                <a:solidFill>
                  <a:schemeClr val="dk1"/>
                </a:solidFill>
                <a:latin typeface="Calibri"/>
                <a:ea typeface="Calibri"/>
                <a:cs typeface="Calibri"/>
                <a:sym typeface="Calibri"/>
              </a:defRPr>
            </a:lvl3pPr>
            <a:lvl4pPr indent="-12654" lvl="3" marL="1828754"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4pPr>
            <a:lvl5pPr indent="-12638" lvl="4" marL="2438339"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5pPr>
            <a:lvl6pPr indent="-12624" lvl="5" marL="3047924"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6pPr>
            <a:lvl7pPr indent="-12608" lvl="6" marL="3657509"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7pPr>
            <a:lvl8pPr indent="-12593" lvl="7" marL="4267093"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8pPr>
            <a:lvl9pPr indent="-12577" lvl="8" marL="4876678"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9pPr>
          </a:lstStyle>
          <a:p/>
        </p:txBody>
      </p:sp>
      <p:sp>
        <p:nvSpPr>
          <p:cNvPr id="96" name="Shape 96"/>
          <p:cNvSpPr txBox="1"/>
          <p:nvPr>
            <p:ph idx="10" type="dt"/>
          </p:nvPr>
        </p:nvSpPr>
        <p:spPr>
          <a:xfrm>
            <a:off x="609600" y="657756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7" name="Shape 97"/>
          <p:cNvSpPr txBox="1"/>
          <p:nvPr>
            <p:ph idx="11" type="ftr"/>
          </p:nvPr>
        </p:nvSpPr>
        <p:spPr>
          <a:xfrm>
            <a:off x="4165600" y="657756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sz="16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8" name="Shape 98"/>
          <p:cNvSpPr txBox="1"/>
          <p:nvPr>
            <p:ph idx="12" type="sldNum"/>
          </p:nvPr>
        </p:nvSpPr>
        <p:spPr>
          <a:xfrm>
            <a:off x="8737600" y="657756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600">
                <a:solidFill>
                  <a:srgbClr val="888888"/>
                </a:solidFill>
                <a:latin typeface="Calibri"/>
                <a:ea typeface="Calibri"/>
                <a:cs typeface="Calibri"/>
                <a:sym typeface="Calibri"/>
              </a:rPr>
              <a:t>‹#›</a:t>
            </a:fld>
          </a:p>
        </p:txBody>
      </p:sp>
      <p:grpSp>
        <p:nvGrpSpPr>
          <p:cNvPr id="99" name="Shape 99"/>
          <p:cNvGrpSpPr/>
          <p:nvPr/>
        </p:nvGrpSpPr>
        <p:grpSpPr>
          <a:xfrm>
            <a:off x="143339" y="27779"/>
            <a:ext cx="1171511" cy="6572823"/>
            <a:chOff x="164975" y="20834"/>
            <a:chExt cx="878633" cy="4929617"/>
          </a:xfrm>
        </p:grpSpPr>
        <p:cxnSp>
          <p:nvCxnSpPr>
            <p:cNvPr id="100" name="Shape 100"/>
            <p:cNvCxnSpPr/>
            <p:nvPr/>
          </p:nvCxnSpPr>
          <p:spPr>
            <a:xfrm>
              <a:off x="503610" y="1062019"/>
              <a:ext cx="0" cy="3888432"/>
            </a:xfrm>
            <a:prstGeom prst="straightConnector1">
              <a:avLst/>
            </a:prstGeom>
            <a:noFill/>
            <a:ln cap="flat" cmpd="sng" w="31750">
              <a:solidFill>
                <a:srgbClr val="941333">
                  <a:alpha val="80784"/>
                </a:srgbClr>
              </a:solidFill>
              <a:prstDash val="solid"/>
              <a:round/>
              <a:headEnd len="med" w="med" type="none"/>
              <a:tailEnd len="med" w="med" type="none"/>
            </a:ln>
          </p:spPr>
        </p:cxnSp>
        <p:sp>
          <p:nvSpPr>
            <p:cNvPr id="101" name="Shape 101"/>
            <p:cNvSpPr txBox="1"/>
            <p:nvPr/>
          </p:nvSpPr>
          <p:spPr>
            <a:xfrm>
              <a:off x="164975" y="614834"/>
              <a:ext cx="878633" cy="407900"/>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0" lang="en-US" sz="1467">
                  <a:solidFill>
                    <a:srgbClr val="941333"/>
                  </a:solidFill>
                  <a:latin typeface="Calibri"/>
                  <a:ea typeface="Calibri"/>
                  <a:cs typeface="Calibri"/>
                  <a:sym typeface="Calibri"/>
                </a:rPr>
                <a:t>Climate</a:t>
              </a:r>
            </a:p>
            <a:p>
              <a:pPr indent="0" lvl="0" marL="0" marR="0" rtl="0" algn="l">
                <a:spcBef>
                  <a:spcPts val="0"/>
                </a:spcBef>
                <a:buSzPct val="25000"/>
                <a:buNone/>
              </a:pPr>
              <a:r>
                <a:rPr b="0" lang="en-US" sz="1467">
                  <a:solidFill>
                    <a:srgbClr val="941333"/>
                  </a:solidFill>
                  <a:latin typeface="Calibri"/>
                  <a:ea typeface="Calibri"/>
                  <a:cs typeface="Calibri"/>
                  <a:sym typeface="Calibri"/>
                </a:rPr>
                <a:t>Change</a:t>
              </a:r>
            </a:p>
          </p:txBody>
        </p:sp>
        <p:pic>
          <p:nvPicPr>
            <p:cNvPr id="102" name="Shape 102"/>
            <p:cNvPicPr preferRelativeResize="0"/>
            <p:nvPr/>
          </p:nvPicPr>
          <p:blipFill rotWithShape="1">
            <a:blip r:embed="rId3">
              <a:alphaModFix/>
            </a:blip>
            <a:srcRect b="0" l="0" r="0" t="0"/>
            <a:stretch/>
          </p:blipFill>
          <p:spPr>
            <a:xfrm>
              <a:off x="175246" y="20834"/>
              <a:ext cx="662323" cy="683759"/>
            </a:xfrm>
            <a:prstGeom prst="rect">
              <a:avLst/>
            </a:prstGeom>
            <a:noFill/>
            <a:ln>
              <a:noFill/>
            </a:ln>
          </p:spPr>
        </p:pic>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609600" y="274639"/>
            <a:ext cx="109728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267"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609600" y="1600201"/>
            <a:ext cx="10972800" cy="4525963"/>
          </a:xfrm>
          <a:prstGeom prst="rect">
            <a:avLst/>
          </a:prstGeom>
          <a:noFill/>
          <a:ln>
            <a:noFill/>
          </a:ln>
        </p:spPr>
        <p:txBody>
          <a:bodyPr anchorCtr="0" anchor="t" bIns="91425" lIns="91425" rIns="91425" wrap="square" tIns="91425"/>
          <a:lstStyle>
            <a:lvl1pPr indent="-287834" lvl="0" marL="457189"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1pPr>
            <a:lvl2pPr indent="-241275" lvl="1" marL="990575"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82016" lvl="2" marL="1523962" marR="0" rtl="0" algn="l">
              <a:spcBef>
                <a:spcPts val="427"/>
              </a:spcBef>
              <a:buClr>
                <a:schemeClr val="dk1"/>
              </a:buClr>
              <a:buSzPct val="101571"/>
              <a:buFont typeface="Arial"/>
              <a:buChar char="•"/>
              <a:defRPr b="0" i="0" sz="2133" u="none" cap="none" strike="noStrike">
                <a:solidFill>
                  <a:schemeClr val="dk1"/>
                </a:solidFill>
                <a:latin typeface="Calibri"/>
                <a:ea typeface="Calibri"/>
                <a:cs typeface="Calibri"/>
                <a:sym typeface="Calibri"/>
              </a:defRPr>
            </a:lvl3pPr>
            <a:lvl4pPr indent="-198892" lvl="3" marL="2133547" marR="0" rtl="0" algn="l">
              <a:spcBef>
                <a:spcPts val="373"/>
              </a:spcBef>
              <a:buClr>
                <a:schemeClr val="dk1"/>
              </a:buClr>
              <a:buSzPct val="98263"/>
              <a:buFont typeface="Arial"/>
              <a:buChar char="–"/>
              <a:defRPr b="0" i="0" sz="1867" u="none" cap="none" strike="noStrike">
                <a:solidFill>
                  <a:schemeClr val="dk1"/>
                </a:solidFill>
                <a:latin typeface="Calibri"/>
                <a:ea typeface="Calibri"/>
                <a:cs typeface="Calibri"/>
                <a:sym typeface="Calibri"/>
              </a:defRPr>
            </a:lvl4pPr>
            <a:lvl5pPr indent="-198876" lvl="4" marL="2743131" marR="0" rtl="0" algn="l">
              <a:spcBef>
                <a:spcPts val="373"/>
              </a:spcBef>
              <a:buClr>
                <a:schemeClr val="dk1"/>
              </a:buClr>
              <a:buSzPct val="98263"/>
              <a:buFont typeface="Arial"/>
              <a:buChar char="»"/>
              <a:defRPr b="0" i="0" sz="1867" u="none" cap="none" strike="noStrike">
                <a:solidFill>
                  <a:schemeClr val="dk1"/>
                </a:solidFill>
                <a:latin typeface="Calibri"/>
                <a:ea typeface="Calibri"/>
                <a:cs typeface="Calibri"/>
                <a:sym typeface="Calibri"/>
              </a:defRPr>
            </a:lvl5pPr>
            <a:lvl6pPr indent="-148061" lvl="5" marL="335271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6pPr>
            <a:lvl7pPr indent="-148046" lvl="6" marL="3962301"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7pPr>
            <a:lvl8pPr indent="-148031" lvl="7" marL="4571886"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8pPr>
            <a:lvl9pPr indent="-148015" lvl="8" marL="5181470" marR="0" rtl="0" algn="l">
              <a:spcBef>
                <a:spcPts val="533"/>
              </a:spcBef>
              <a:buClr>
                <a:schemeClr val="dk1"/>
              </a:buClr>
              <a:buSzPct val="98777"/>
              <a:buFont typeface="Arial"/>
              <a:buChar char="•"/>
              <a:defRPr b="0" i="0" sz="2667"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609600" y="6577566"/>
            <a:ext cx="2844800" cy="365125"/>
          </a:xfrm>
          <a:prstGeom prst="rect">
            <a:avLst/>
          </a:prstGeom>
          <a:noFill/>
          <a:ln>
            <a:noFill/>
          </a:ln>
        </p:spPr>
        <p:txBody>
          <a:bodyPr anchorCtr="0" anchor="ctr" bIns="91425" lIns="91425" rIns="91425" wrap="square" tIns="91425"/>
          <a:lstStyle>
            <a:lvl1pPr indent="0" lvl="0" marL="0" marR="0" rtl="0" algn="l">
              <a:spcBef>
                <a:spcPts val="0"/>
              </a:spcBef>
              <a:buNone/>
              <a:defRPr b="0" i="0" sz="16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4165600" y="6577566"/>
            <a:ext cx="3860800" cy="365125"/>
          </a:xfrm>
          <a:prstGeom prst="rect">
            <a:avLst/>
          </a:prstGeom>
          <a:noFill/>
          <a:ln>
            <a:noFill/>
          </a:ln>
        </p:spPr>
        <p:txBody>
          <a:bodyPr anchorCtr="0" anchor="ctr" bIns="91425" lIns="91425" rIns="91425" wrap="square" tIns="91425"/>
          <a:lstStyle>
            <a:lvl1pPr indent="0" lvl="0" marL="0" marR="0" rtl="0" algn="ctr">
              <a:spcBef>
                <a:spcPts val="0"/>
              </a:spcBef>
              <a:buNone/>
              <a:defRPr b="0" i="0" sz="16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8737600" y="6577566"/>
            <a:ext cx="28448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b="0" i="0" lang="en-US" sz="1600" u="none" cap="none" strike="noStrike">
                <a:solidFill>
                  <a:srgbClr val="888888"/>
                </a:solidFill>
                <a:latin typeface="Calibri"/>
                <a:ea typeface="Calibri"/>
                <a:cs typeface="Calibri"/>
                <a:sym typeface="Calibri"/>
              </a:rPr>
              <a:t>‹#›</a:t>
            </a:fld>
          </a:p>
        </p:txBody>
      </p:sp>
      <p:pic>
        <p:nvPicPr>
          <p:cNvPr id="15" name="Shape 15"/>
          <p:cNvPicPr preferRelativeResize="0"/>
          <p:nvPr/>
        </p:nvPicPr>
        <p:blipFill rotWithShape="1">
          <a:blip r:embed="rId1">
            <a:alphaModFix/>
          </a:blip>
          <a:srcRect b="0" l="0" r="0" t="0"/>
          <a:stretch/>
        </p:blipFill>
        <p:spPr>
          <a:xfrm>
            <a:off x="9116329" y="6147018"/>
            <a:ext cx="2715066" cy="546331"/>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8.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software.ecmwf.int/wiki/display/DGOV/Draft+File+Structure+for+C3S+netCDF+Files" TargetMode="External"/><Relationship Id="rId4" Type="http://schemas.openxmlformats.org/officeDocument/2006/relationships/hyperlink" Target="https://software.ecmwf.int/wiki/display/DGOV/Draft+File+Structure+for+C3S+netCDF+File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Shape 107"/>
          <p:cNvSpPr txBox="1"/>
          <p:nvPr>
            <p:ph idx="1" type="subTitle"/>
          </p:nvPr>
        </p:nvSpPr>
        <p:spPr>
          <a:xfrm>
            <a:off x="3074050" y="1997275"/>
            <a:ext cx="6636300" cy="3736200"/>
          </a:xfrm>
          <a:prstGeom prst="rect">
            <a:avLst/>
          </a:prstGeom>
          <a:noFill/>
          <a:ln>
            <a:noFill/>
          </a:ln>
        </p:spPr>
        <p:txBody>
          <a:bodyPr anchorCtr="0" anchor="t" bIns="45700" lIns="91425" rIns="91425" wrap="square" tIns="45700">
            <a:noAutofit/>
          </a:bodyPr>
          <a:lstStyle/>
          <a:p>
            <a:pPr lvl="0" rtl="0" algn="ctr">
              <a:spcBef>
                <a:spcPts val="0"/>
              </a:spcBef>
              <a:buClr>
                <a:schemeClr val="lt1"/>
              </a:buClr>
              <a:buSzPct val="25000"/>
              <a:buFont typeface="Arial"/>
              <a:buNone/>
            </a:pPr>
            <a:r>
              <a:rPr lang="en-US" sz="2500"/>
              <a:t>DECM project meeting, Oslo, 12/10/2017</a:t>
            </a:r>
          </a:p>
          <a:p>
            <a:pPr indent="0" lvl="0" marL="0" marR="0" rtl="0" algn="ctr">
              <a:lnSpc>
                <a:spcPct val="90000"/>
              </a:lnSpc>
              <a:spcBef>
                <a:spcPts val="500"/>
              </a:spcBef>
              <a:spcAft>
                <a:spcPts val="0"/>
              </a:spcAft>
              <a:buClr>
                <a:schemeClr val="lt1"/>
              </a:buClr>
              <a:buSzPct val="25000"/>
              <a:buFont typeface="Arial"/>
              <a:buNone/>
            </a:pPr>
            <a:r>
              <a:t/>
            </a:r>
            <a:endParaRPr b="0" i="0" sz="2500" u="none" cap="none" strike="noStrike">
              <a:solidFill>
                <a:schemeClr val="lt1"/>
              </a:solidFill>
              <a:latin typeface="Calibri"/>
              <a:ea typeface="Calibri"/>
              <a:cs typeface="Calibri"/>
              <a:sym typeface="Calibri"/>
            </a:endParaRPr>
          </a:p>
          <a:p>
            <a:pPr indent="0" lvl="0" marL="0" marR="0" rtl="0" algn="ctr">
              <a:lnSpc>
                <a:spcPct val="90000"/>
              </a:lnSpc>
              <a:spcBef>
                <a:spcPts val="800"/>
              </a:spcBef>
              <a:spcAft>
                <a:spcPts val="0"/>
              </a:spcAft>
              <a:buClr>
                <a:schemeClr val="lt1"/>
              </a:buClr>
              <a:buSzPct val="25000"/>
              <a:buFont typeface="Arial"/>
              <a:buNone/>
            </a:pPr>
            <a:r>
              <a:rPr lang="en-US" sz="4000" u="sng"/>
              <a:t>Observational interaction between QA4Seas and other C3S lots</a:t>
            </a:r>
          </a:p>
          <a:p>
            <a:pPr indent="0" lvl="0" marL="0" marR="0" rtl="0" algn="ctr">
              <a:lnSpc>
                <a:spcPct val="90000"/>
              </a:lnSpc>
              <a:spcBef>
                <a:spcPts val="500"/>
              </a:spcBef>
              <a:spcAft>
                <a:spcPts val="0"/>
              </a:spcAft>
              <a:buClr>
                <a:schemeClr val="lt1"/>
              </a:buClr>
              <a:buSzPct val="25000"/>
              <a:buFont typeface="Arial"/>
              <a:buNone/>
            </a:pPr>
            <a:r>
              <a:t/>
            </a:r>
            <a:endParaRPr b="0" i="0" sz="2500" u="none" cap="none" strike="noStrike">
              <a:solidFill>
                <a:schemeClr val="lt1"/>
              </a:solidFill>
              <a:latin typeface="Calibri"/>
              <a:ea typeface="Calibri"/>
              <a:cs typeface="Calibri"/>
              <a:sym typeface="Calibri"/>
            </a:endParaRPr>
          </a:p>
          <a:p>
            <a:pPr indent="0" lvl="0" marL="0" marR="0" rtl="0" algn="ctr">
              <a:lnSpc>
                <a:spcPct val="90000"/>
              </a:lnSpc>
              <a:spcBef>
                <a:spcPts val="500"/>
              </a:spcBef>
              <a:spcAft>
                <a:spcPts val="0"/>
              </a:spcAft>
              <a:buClr>
                <a:schemeClr val="lt1"/>
              </a:buClr>
              <a:buSzPct val="25000"/>
              <a:buFont typeface="Arial"/>
              <a:buNone/>
            </a:pPr>
            <a:r>
              <a:t/>
            </a:r>
            <a:endParaRPr b="0" i="0" sz="2500" u="none" cap="none" strike="noStrike">
              <a:solidFill>
                <a:schemeClr val="lt1"/>
              </a:solidFill>
              <a:latin typeface="Calibri"/>
              <a:ea typeface="Calibri"/>
              <a:cs typeface="Calibri"/>
              <a:sym typeface="Calibri"/>
            </a:endParaRPr>
          </a:p>
          <a:p>
            <a:pPr indent="0" lvl="0" marL="0" marR="0" rtl="0" algn="ctr">
              <a:lnSpc>
                <a:spcPct val="90000"/>
              </a:lnSpc>
              <a:spcBef>
                <a:spcPts val="400"/>
              </a:spcBef>
              <a:spcAft>
                <a:spcPts val="0"/>
              </a:spcAft>
              <a:buClr>
                <a:schemeClr val="lt1"/>
              </a:buClr>
              <a:buSzPct val="25000"/>
              <a:buFont typeface="Arial"/>
              <a:buNone/>
            </a:pPr>
            <a:r>
              <a:rPr b="0" i="0" lang="en-US" sz="2000" u="none" cap="none" strike="noStrike">
                <a:solidFill>
                  <a:schemeClr val="lt1"/>
                </a:solidFill>
                <a:latin typeface="Calibri"/>
                <a:ea typeface="Calibri"/>
                <a:cs typeface="Calibri"/>
                <a:sym typeface="Calibri"/>
              </a:rPr>
              <a:t>Pierre-Antoine Bretonnière, BSC</a:t>
            </a:r>
          </a:p>
          <a:p>
            <a:pPr indent="0" lvl="0" marL="0" marR="0" rtl="0" algn="l">
              <a:lnSpc>
                <a:spcPct val="90000"/>
              </a:lnSpc>
              <a:spcBef>
                <a:spcPts val="480"/>
              </a:spcBef>
              <a:buClr>
                <a:schemeClr val="lt1"/>
              </a:buClr>
              <a:buSzPct val="25000"/>
              <a:buFont typeface="Arial"/>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Shape 168"/>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QA4Seas requirements on coordination with other lots (M2.3) </a:t>
            </a:r>
          </a:p>
        </p:txBody>
      </p:sp>
      <p:sp>
        <p:nvSpPr>
          <p:cNvPr id="169" name="Shape 169"/>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marR="0" rtl="0" algn="l">
              <a:spcBef>
                <a:spcPts val="0"/>
              </a:spcBef>
              <a:buClr>
                <a:srgbClr val="000000"/>
              </a:buClr>
              <a:buSzPct val="100000"/>
            </a:pPr>
            <a:r>
              <a:rPr lang="en-US" sz="2400">
                <a:solidFill>
                  <a:srgbClr val="000000"/>
                </a:solidFill>
              </a:rPr>
              <a:t>Points mentioned during the EQC workshop:</a:t>
            </a:r>
          </a:p>
          <a:p>
            <a:pPr indent="0" lvl="0" marL="0" marR="0" rtl="0" algn="l">
              <a:spcBef>
                <a:spcPts val="0"/>
              </a:spcBef>
              <a:buNone/>
            </a:pPr>
            <a:r>
              <a:t/>
            </a:r>
            <a:endParaRPr sz="2400">
              <a:solidFill>
                <a:srgbClr val="000000"/>
              </a:solidFill>
            </a:endParaRPr>
          </a:p>
          <a:p>
            <a:pPr indent="-381000" lvl="1" marL="914400" marR="0" rtl="0" algn="l">
              <a:spcBef>
                <a:spcPts val="0"/>
              </a:spcBef>
              <a:buClr>
                <a:srgbClr val="000000"/>
              </a:buClr>
              <a:buSzPct val="100000"/>
            </a:pPr>
            <a:r>
              <a:rPr lang="en-US">
                <a:solidFill>
                  <a:srgbClr val="000000"/>
                </a:solidFill>
              </a:rPr>
              <a:t>Results of surveys led by the different lots mention the importance of observations =&gt; how can we give a synchronized answer to the users</a:t>
            </a:r>
          </a:p>
          <a:p>
            <a:pPr indent="-381000" lvl="1" marL="914400" marR="0" rtl="0" algn="l">
              <a:spcBef>
                <a:spcPts val="0"/>
              </a:spcBef>
              <a:buClr>
                <a:srgbClr val="000000"/>
              </a:buClr>
              <a:buSzPct val="100000"/>
            </a:pPr>
            <a:r>
              <a:rPr lang="en-US">
                <a:solidFill>
                  <a:srgbClr val="000000"/>
                </a:solidFill>
              </a:rPr>
              <a:t>Discussion on definitions for data quality for observations took place with several issues involving several C3S51 lots. The importance of quality flags for the metadata of observations</a:t>
            </a:r>
          </a:p>
          <a:p>
            <a:pPr indent="-228600" lvl="1" marL="914400" marR="0" rtl="0" algn="l">
              <a:lnSpc>
                <a:spcPct val="100000"/>
              </a:lnSpc>
              <a:spcBef>
                <a:spcPts val="0"/>
              </a:spcBef>
              <a:spcAft>
                <a:spcPts val="0"/>
              </a:spcAft>
              <a:buClr>
                <a:srgbClr val="000000"/>
              </a:buClr>
            </a:pPr>
            <a:r>
              <a:rPr lang="en-US">
                <a:solidFill>
                  <a:srgbClr val="000000"/>
                </a:solidFill>
              </a:rPr>
              <a:t>Validation is confronted with quality of the validation sources (sampling issues, particularly in old observations), coverage of ECV parameter space (does it cover all possible prior states and ECV values) and whether the correct statistics have been calculated (especially in instruments for which not all the relevant information exists)</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Shape 174"/>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How to deal with observational uncertainties</a:t>
            </a:r>
          </a:p>
        </p:txBody>
      </p:sp>
      <p:sp>
        <p:nvSpPr>
          <p:cNvPr id="175" name="Shape 175"/>
          <p:cNvSpPr txBox="1"/>
          <p:nvPr>
            <p:ph idx="1" type="body"/>
          </p:nvPr>
        </p:nvSpPr>
        <p:spPr>
          <a:xfrm>
            <a:off x="1849401" y="932725"/>
            <a:ext cx="4086300" cy="4682100"/>
          </a:xfrm>
          <a:prstGeom prst="rect">
            <a:avLst/>
          </a:prstGeom>
          <a:noFill/>
          <a:ln>
            <a:noFill/>
          </a:ln>
        </p:spPr>
        <p:txBody>
          <a:bodyPr anchorCtr="0" anchor="t" bIns="45700" lIns="91425" rIns="91425" wrap="square" tIns="45700">
            <a:noAutofit/>
          </a:bodyPr>
          <a:lstStyle/>
          <a:p>
            <a:pPr indent="-457188" lvl="0" marL="457188" marR="0" rtl="0" algn="just">
              <a:spcBef>
                <a:spcPts val="0"/>
              </a:spcBef>
              <a:buClr>
                <a:schemeClr val="dk1"/>
              </a:buClr>
              <a:buSzPct val="111125"/>
              <a:buFont typeface="Arial"/>
              <a:buNone/>
            </a:pPr>
            <a:r>
              <a:t/>
            </a:r>
            <a:endParaRPr sz="2400"/>
          </a:p>
          <a:p>
            <a:pPr indent="-457188" lvl="0" marL="457188" marR="0" rtl="0" algn="just">
              <a:spcBef>
                <a:spcPts val="0"/>
              </a:spcBef>
              <a:buClr>
                <a:schemeClr val="dk1"/>
              </a:buClr>
              <a:buSzPct val="111125"/>
              <a:buFont typeface="Arial"/>
              <a:buNone/>
            </a:pPr>
            <a:r>
              <a:rPr lang="en-US" sz="2400"/>
              <a:t>Choice of observational dataset and accounting for observational uncertainty can have a huge impact on the prediction and the verification</a:t>
            </a:r>
          </a:p>
        </p:txBody>
      </p:sp>
      <p:pic>
        <p:nvPicPr>
          <p:cNvPr id="176" name="Shape 176"/>
          <p:cNvPicPr preferRelativeResize="0"/>
          <p:nvPr/>
        </p:nvPicPr>
        <p:blipFill>
          <a:blip r:embed="rId3">
            <a:alphaModFix/>
          </a:blip>
          <a:stretch>
            <a:fillRect/>
          </a:stretch>
        </p:blipFill>
        <p:spPr>
          <a:xfrm>
            <a:off x="6627525" y="1299900"/>
            <a:ext cx="4682151" cy="40884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0" name="Shape 180"/>
        <p:cNvGrpSpPr/>
        <p:nvPr/>
      </p:nvGrpSpPr>
      <p:grpSpPr>
        <a:xfrm>
          <a:off x="0" y="0"/>
          <a:ext cx="0" cy="0"/>
          <a:chOff x="0" y="0"/>
          <a:chExt cx="0" cy="0"/>
        </a:xfrm>
      </p:grpSpPr>
      <p:sp>
        <p:nvSpPr>
          <p:cNvPr id="181" name="Shape 181"/>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Format requirements: how to unify the needs?</a:t>
            </a:r>
          </a:p>
        </p:txBody>
      </p:sp>
      <p:sp>
        <p:nvSpPr>
          <p:cNvPr id="182" name="Shape 182"/>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marR="0" rtl="0" algn="l">
              <a:spcBef>
                <a:spcPts val="0"/>
              </a:spcBef>
              <a:buSzPct val="100000"/>
            </a:pPr>
            <a:r>
              <a:rPr lang="en-US" sz="2400"/>
              <a:t>If QA4Seas pushes for a “standardization” of observational datasets in the CDS, we need an agreement from the other lots, depending on which datasets, data organization they use</a:t>
            </a:r>
          </a:p>
          <a:p>
            <a:pPr indent="0" lvl="0" marL="0" marR="0" rtl="0" algn="l">
              <a:spcBef>
                <a:spcPts val="0"/>
              </a:spcBef>
              <a:buNone/>
            </a:pPr>
            <a:r>
              <a:t/>
            </a:r>
            <a:endParaRPr sz="2400"/>
          </a:p>
          <a:p>
            <a:pPr indent="0" lvl="0" marL="0" marR="0" rtl="0" algn="l">
              <a:spcBef>
                <a:spcPts val="0"/>
              </a:spcBef>
              <a:buNone/>
            </a:pPr>
            <a:r>
              <a:t/>
            </a:r>
            <a:endParaRPr sz="2400"/>
          </a:p>
          <a:p>
            <a:pPr indent="-381000" lvl="0" marL="457200" marR="0" rtl="0" algn="l">
              <a:spcBef>
                <a:spcPts val="0"/>
              </a:spcBef>
              <a:buSzPct val="100000"/>
            </a:pPr>
            <a:r>
              <a:rPr lang="en-US" sz="2400"/>
              <a:t>Who is using which observational datasets and what are the needs in terms of temporal coverage/availability</a:t>
            </a:r>
          </a:p>
          <a:p>
            <a:pPr indent="0" lvl="0" marL="0" marR="0" rtl="0" algn="l">
              <a:spcBef>
                <a:spcPts val="0"/>
              </a:spcBef>
              <a:buNone/>
            </a:pPr>
            <a:r>
              <a:t/>
            </a:r>
            <a:endParaRPr sz="2400"/>
          </a:p>
          <a:p>
            <a:pPr indent="0" lvl="0" marL="0" marR="0" rtl="0" algn="l">
              <a:spcBef>
                <a:spcPts val="0"/>
              </a:spcBef>
              <a:buNone/>
            </a:pPr>
            <a:r>
              <a:t/>
            </a:r>
            <a:endParaRPr sz="2400"/>
          </a:p>
          <a:p>
            <a:pPr indent="-381000" lvl="0" marL="457200" marR="0" rtl="0" algn="l">
              <a:spcBef>
                <a:spcPts val="0"/>
              </a:spcBef>
              <a:buSzPct val="100000"/>
            </a:pPr>
            <a:r>
              <a:rPr lang="en-US" sz="2400"/>
              <a:t>Do other contracts have format requirements, even it is “just for models”?</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Shape 187"/>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Other conclusions from M2.3</a:t>
            </a:r>
          </a:p>
        </p:txBody>
      </p:sp>
      <p:sp>
        <p:nvSpPr>
          <p:cNvPr id="188" name="Shape 188"/>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228600" lvl="0" marL="457200" marR="0" rtl="0" algn="l">
              <a:spcBef>
                <a:spcPts val="0"/>
              </a:spcBef>
            </a:pPr>
            <a:r>
              <a:rPr lang="en-US"/>
              <a:t>Need to coordinate with other projects related with observations to understand users’ needs:</a:t>
            </a:r>
          </a:p>
          <a:p>
            <a:pPr indent="-228600" lvl="1" marL="914400" marR="0" rtl="0" algn="l">
              <a:spcBef>
                <a:spcPts val="0"/>
              </a:spcBef>
            </a:pPr>
            <a:r>
              <a:rPr lang="en-US"/>
              <a:t>MAGIC</a:t>
            </a:r>
          </a:p>
          <a:p>
            <a:pPr indent="-228600" lvl="1" marL="914400" marR="0" rtl="0" algn="l">
              <a:spcBef>
                <a:spcPts val="0"/>
              </a:spcBef>
            </a:pPr>
            <a:r>
              <a:rPr lang="en-US"/>
              <a:t>FIDUCEO</a:t>
            </a:r>
          </a:p>
          <a:p>
            <a:pPr indent="0" lvl="0" marL="0" marR="0" rtl="0" algn="l">
              <a:spcBef>
                <a:spcPts val="0"/>
              </a:spcBef>
              <a:buNone/>
            </a:pPr>
            <a:r>
              <a:t/>
            </a:r>
            <a:endParaRPr/>
          </a:p>
        </p:txBody>
      </p:sp>
      <p:pic>
        <p:nvPicPr>
          <p:cNvPr id="189" name="Shape 189"/>
          <p:cNvPicPr preferRelativeResize="0"/>
          <p:nvPr/>
        </p:nvPicPr>
        <p:blipFill>
          <a:blip r:embed="rId3">
            <a:alphaModFix/>
          </a:blip>
          <a:stretch>
            <a:fillRect/>
          </a:stretch>
        </p:blipFill>
        <p:spPr>
          <a:xfrm>
            <a:off x="1751225" y="3890112"/>
            <a:ext cx="3957000" cy="1203226"/>
          </a:xfrm>
          <a:prstGeom prst="rect">
            <a:avLst/>
          </a:prstGeom>
          <a:noFill/>
          <a:ln>
            <a:noFill/>
          </a:ln>
        </p:spPr>
      </p:pic>
      <p:sp>
        <p:nvSpPr>
          <p:cNvPr id="190" name="Shape 190"/>
          <p:cNvSpPr txBox="1"/>
          <p:nvPr/>
        </p:nvSpPr>
        <p:spPr>
          <a:xfrm>
            <a:off x="1390325" y="5334000"/>
            <a:ext cx="4678800" cy="521400"/>
          </a:xfrm>
          <a:prstGeom prst="rect">
            <a:avLst/>
          </a:prstGeom>
          <a:noFill/>
          <a:ln>
            <a:noFill/>
          </a:ln>
        </p:spPr>
        <p:txBody>
          <a:bodyPr anchorCtr="0" anchor="t" bIns="91425" lIns="91425" rIns="91425" wrap="square" tIns="91425">
            <a:noAutofit/>
          </a:bodyPr>
          <a:lstStyle/>
          <a:p>
            <a:pPr lvl="0" rtl="0" algn="ctr">
              <a:lnSpc>
                <a:spcPct val="115000"/>
              </a:lnSpc>
              <a:spcBef>
                <a:spcPts val="800"/>
              </a:spcBef>
              <a:spcAft>
                <a:spcPts val="3800"/>
              </a:spcAft>
              <a:buClr>
                <a:schemeClr val="dk1"/>
              </a:buClr>
              <a:buSzPct val="55000"/>
              <a:buFont typeface="Arial"/>
              <a:buNone/>
            </a:pPr>
            <a:r>
              <a:rPr b="1" lang="en-US" sz="2000">
                <a:solidFill>
                  <a:schemeClr val="dk1"/>
                </a:solidFill>
                <a:highlight>
                  <a:srgbClr val="FFFFFF"/>
                </a:highlight>
              </a:rPr>
              <a:t>Fid</a:t>
            </a:r>
            <a:r>
              <a:rPr lang="en-US" sz="2000">
                <a:solidFill>
                  <a:schemeClr val="dk1"/>
                </a:solidFill>
                <a:highlight>
                  <a:srgbClr val="FFFFFF"/>
                </a:highlight>
              </a:rPr>
              <a:t>elity and </a:t>
            </a:r>
            <a:r>
              <a:rPr b="1" lang="en-US" sz="2000">
                <a:solidFill>
                  <a:schemeClr val="dk1"/>
                </a:solidFill>
                <a:highlight>
                  <a:srgbClr val="FFFFFF"/>
                </a:highlight>
              </a:rPr>
              <a:t>u</a:t>
            </a:r>
            <a:r>
              <a:rPr lang="en-US" sz="2000">
                <a:solidFill>
                  <a:schemeClr val="dk1"/>
                </a:solidFill>
                <a:highlight>
                  <a:srgbClr val="FFFFFF"/>
                </a:highlight>
              </a:rPr>
              <a:t>ncertainty in </a:t>
            </a:r>
            <a:r>
              <a:rPr b="1" lang="en-US" sz="2000">
                <a:solidFill>
                  <a:schemeClr val="dk1"/>
                </a:solidFill>
                <a:highlight>
                  <a:srgbClr val="FFFFFF"/>
                </a:highlight>
              </a:rPr>
              <a:t>c</a:t>
            </a:r>
            <a:r>
              <a:rPr lang="en-US" sz="2000">
                <a:solidFill>
                  <a:schemeClr val="dk1"/>
                </a:solidFill>
                <a:highlight>
                  <a:srgbClr val="FFFFFF"/>
                </a:highlight>
              </a:rPr>
              <a:t>limate data records from </a:t>
            </a:r>
            <a:r>
              <a:rPr b="1" lang="en-US" sz="2000">
                <a:solidFill>
                  <a:schemeClr val="dk1"/>
                </a:solidFill>
                <a:highlight>
                  <a:srgbClr val="FFFFFF"/>
                </a:highlight>
              </a:rPr>
              <a:t>E</a:t>
            </a:r>
            <a:r>
              <a:rPr lang="en-US" sz="2000">
                <a:solidFill>
                  <a:schemeClr val="dk1"/>
                </a:solidFill>
                <a:highlight>
                  <a:srgbClr val="FFFFFF"/>
                </a:highlight>
              </a:rPr>
              <a:t>arth </a:t>
            </a:r>
            <a:r>
              <a:rPr b="1" lang="en-US" sz="2000">
                <a:solidFill>
                  <a:schemeClr val="dk1"/>
                </a:solidFill>
                <a:highlight>
                  <a:srgbClr val="FFFFFF"/>
                </a:highlight>
              </a:rPr>
              <a:t>O</a:t>
            </a:r>
            <a:r>
              <a:rPr lang="en-US" sz="2000">
                <a:solidFill>
                  <a:schemeClr val="dk1"/>
                </a:solidFill>
                <a:highlight>
                  <a:srgbClr val="FFFFFF"/>
                </a:highlight>
              </a:rPr>
              <a:t>bservations</a:t>
            </a:r>
          </a:p>
        </p:txBody>
      </p:sp>
      <p:sp>
        <p:nvSpPr>
          <p:cNvPr id="191" name="Shape 191"/>
          <p:cNvSpPr/>
          <p:nvPr/>
        </p:nvSpPr>
        <p:spPr>
          <a:xfrm>
            <a:off x="7152100" y="3903575"/>
            <a:ext cx="3957000" cy="11763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algn="ctr">
              <a:spcBef>
                <a:spcPts val="0"/>
              </a:spcBef>
              <a:buNone/>
            </a:pPr>
            <a:r>
              <a:rPr b="1" lang="en-US" sz="6000"/>
              <a:t>MAGIC</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Shape 196"/>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Discussion</a:t>
            </a:r>
          </a:p>
        </p:txBody>
      </p:sp>
      <p:sp>
        <p:nvSpPr>
          <p:cNvPr id="197" name="Shape 197"/>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rtl="0">
              <a:spcBef>
                <a:spcPts val="0"/>
              </a:spcBef>
              <a:buClr>
                <a:srgbClr val="000000"/>
              </a:buClr>
              <a:buSzPct val="100000"/>
            </a:pPr>
            <a:r>
              <a:rPr lang="en-US" sz="2400">
                <a:solidFill>
                  <a:srgbClr val="000000"/>
                </a:solidFill>
              </a:rPr>
              <a:t>What are the common points and differences between DECM and QA4Seas in terms of observations? </a:t>
            </a:r>
          </a:p>
          <a:p>
            <a:pPr indent="0" lvl="0" marL="0" rtl="0">
              <a:spcBef>
                <a:spcPts val="0"/>
              </a:spcBef>
              <a:buNone/>
            </a:pPr>
            <a:r>
              <a:t/>
            </a:r>
            <a:endParaRPr sz="2400">
              <a:solidFill>
                <a:srgbClr val="000000"/>
              </a:solidFill>
            </a:endParaRPr>
          </a:p>
          <a:p>
            <a:pPr indent="-381000" lvl="0" marL="457200" rtl="0">
              <a:spcBef>
                <a:spcPts val="0"/>
              </a:spcBef>
              <a:buClr>
                <a:srgbClr val="000000"/>
              </a:buClr>
              <a:buSzPct val="100000"/>
            </a:pPr>
            <a:r>
              <a:rPr lang="en-US" sz="2400">
                <a:solidFill>
                  <a:srgbClr val="000000"/>
                </a:solidFill>
              </a:rPr>
              <a:t>And with other lots?</a:t>
            </a:r>
          </a:p>
          <a:p>
            <a:pPr indent="-457188" lvl="0" marL="457188" marR="0" rtl="0" algn="l">
              <a:spcBef>
                <a:spcPts val="0"/>
              </a:spcBef>
              <a:buClr>
                <a:schemeClr val="dk1"/>
              </a:buClr>
              <a:buSzPct val="111125"/>
              <a:buFont typeface="Arial"/>
              <a:buNone/>
            </a:pPr>
            <a:r>
              <a:t/>
            </a:r>
            <a:endParaRPr sz="240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1" name="Shape 201"/>
        <p:cNvGrpSpPr/>
        <p:nvPr/>
      </p:nvGrpSpPr>
      <p:grpSpPr>
        <a:xfrm>
          <a:off x="0" y="0"/>
          <a:ext cx="0" cy="0"/>
          <a:chOff x="0" y="0"/>
          <a:chExt cx="0" cy="0"/>
        </a:xfrm>
      </p:grpSpPr>
      <p:sp>
        <p:nvSpPr>
          <p:cNvPr id="202" name="Shape 202"/>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lvl="0" rtl="0">
              <a:spcBef>
                <a:spcPts val="0"/>
              </a:spcBef>
              <a:buClr>
                <a:schemeClr val="lt1"/>
              </a:buClr>
              <a:buSzPct val="25000"/>
              <a:buFont typeface="Calibri"/>
              <a:buNone/>
            </a:pPr>
            <a:r>
              <a:rPr lang="en-US"/>
              <a:t>Discussion</a:t>
            </a:r>
          </a:p>
        </p:txBody>
      </p:sp>
      <p:sp>
        <p:nvSpPr>
          <p:cNvPr id="203" name="Shape 203"/>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rtl="0">
              <a:spcBef>
                <a:spcPts val="0"/>
              </a:spcBef>
              <a:buSzPct val="100000"/>
            </a:pPr>
            <a:r>
              <a:rPr lang="en-US" sz="2400"/>
              <a:t>Do we need the same datasets/variables?</a:t>
            </a:r>
          </a:p>
          <a:p>
            <a:pPr indent="0" lvl="0" marL="0" rtl="0">
              <a:spcBef>
                <a:spcPts val="0"/>
              </a:spcBef>
              <a:buNone/>
            </a:pPr>
            <a:r>
              <a:t/>
            </a:r>
            <a:endParaRPr sz="2400"/>
          </a:p>
          <a:p>
            <a:pPr indent="0" lvl="0" marL="0" rtl="0">
              <a:spcBef>
                <a:spcPts val="0"/>
              </a:spcBef>
              <a:buNone/>
            </a:pPr>
            <a:r>
              <a:t/>
            </a:r>
            <a:endParaRPr sz="2400"/>
          </a:p>
        </p:txBody>
      </p:sp>
      <p:sp>
        <p:nvSpPr>
          <p:cNvPr id="204" name="Shape 204"/>
          <p:cNvSpPr/>
          <p:nvPr/>
        </p:nvSpPr>
        <p:spPr>
          <a:xfrm>
            <a:off x="4220663" y="1678300"/>
            <a:ext cx="2797500" cy="2814900"/>
          </a:xfrm>
          <a:prstGeom prst="ellipse">
            <a:avLst/>
          </a:prstGeom>
          <a:solidFill>
            <a:srgbClr val="FFF2CC"/>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rtl="0" algn="l">
              <a:spcBef>
                <a:spcPts val="0"/>
              </a:spcBef>
              <a:buNone/>
            </a:pPr>
            <a:r>
              <a:rPr lang="en-US" sz="2000"/>
              <a:t>Observations needed by Q4Seas</a:t>
            </a:r>
          </a:p>
        </p:txBody>
      </p:sp>
      <p:sp>
        <p:nvSpPr>
          <p:cNvPr id="205" name="Shape 205"/>
          <p:cNvSpPr/>
          <p:nvPr/>
        </p:nvSpPr>
        <p:spPr>
          <a:xfrm>
            <a:off x="6413538" y="1678300"/>
            <a:ext cx="2797500" cy="2814900"/>
          </a:xfrm>
          <a:prstGeom prst="ellipse">
            <a:avLst/>
          </a:prstGeom>
          <a:solidFill>
            <a:srgbClr val="CFE2F3"/>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rtl="0" algn="ctr">
              <a:spcBef>
                <a:spcPts val="0"/>
              </a:spcBef>
              <a:buNone/>
            </a:pPr>
            <a:r>
              <a:rPr lang="en-US" sz="2000"/>
              <a:t>Observations needed by DECM</a:t>
            </a:r>
          </a:p>
        </p:txBody>
      </p:sp>
      <p:sp>
        <p:nvSpPr>
          <p:cNvPr id="206" name="Shape 206"/>
          <p:cNvSpPr/>
          <p:nvPr/>
        </p:nvSpPr>
        <p:spPr>
          <a:xfrm>
            <a:off x="5374913" y="3309875"/>
            <a:ext cx="2797500" cy="2814900"/>
          </a:xfrm>
          <a:prstGeom prst="ellipse">
            <a:avLst/>
          </a:prstGeom>
          <a:solidFill>
            <a:srgbClr val="B6D7A8"/>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rtl="0" algn="ctr">
              <a:spcBef>
                <a:spcPts val="0"/>
              </a:spcBef>
              <a:buNone/>
            </a:pPr>
            <a:r>
              <a:rPr lang="en-US" sz="2000"/>
              <a:t>Observations needed by ...</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0" name="Shape 210"/>
        <p:cNvGrpSpPr/>
        <p:nvPr/>
      </p:nvGrpSpPr>
      <p:grpSpPr>
        <a:xfrm>
          <a:off x="0" y="0"/>
          <a:ext cx="0" cy="0"/>
          <a:chOff x="0" y="0"/>
          <a:chExt cx="0" cy="0"/>
        </a:xfrm>
      </p:grpSpPr>
      <p:sp>
        <p:nvSpPr>
          <p:cNvPr id="211" name="Shape 211"/>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lvl="0" rtl="0">
              <a:spcBef>
                <a:spcPts val="0"/>
              </a:spcBef>
              <a:buClr>
                <a:schemeClr val="lt1"/>
              </a:buClr>
              <a:buSzPct val="25000"/>
              <a:buFont typeface="Calibri"/>
              <a:buNone/>
            </a:pPr>
            <a:r>
              <a:rPr lang="en-US"/>
              <a:t>Discussion</a:t>
            </a:r>
          </a:p>
        </p:txBody>
      </p:sp>
      <p:sp>
        <p:nvSpPr>
          <p:cNvPr id="212" name="Shape 212"/>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rtl="0">
              <a:spcBef>
                <a:spcPts val="0"/>
              </a:spcBef>
              <a:buSzPct val="100000"/>
            </a:pPr>
            <a:r>
              <a:rPr lang="en-US" sz="2400"/>
              <a:t>Could we/do we need to agree on a common metadata scheme?</a:t>
            </a:r>
          </a:p>
          <a:p>
            <a:pPr indent="0" lvl="0" marL="457200" rtl="0">
              <a:spcBef>
                <a:spcPts val="0"/>
              </a:spcBef>
              <a:buNone/>
            </a:pPr>
            <a:r>
              <a:t/>
            </a:r>
            <a:endParaRPr sz="2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6" name="Shape 216"/>
        <p:cNvGrpSpPr/>
        <p:nvPr/>
      </p:nvGrpSpPr>
      <p:grpSpPr>
        <a:xfrm>
          <a:off x="0" y="0"/>
          <a:ext cx="0" cy="0"/>
          <a:chOff x="0" y="0"/>
          <a:chExt cx="0" cy="0"/>
        </a:xfrm>
      </p:grpSpPr>
      <p:sp>
        <p:nvSpPr>
          <p:cNvPr id="217" name="Shape 217"/>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lvl="0" rtl="0">
              <a:spcBef>
                <a:spcPts val="0"/>
              </a:spcBef>
              <a:buClr>
                <a:schemeClr val="lt1"/>
              </a:buClr>
              <a:buSzPct val="25000"/>
              <a:buFont typeface="Calibri"/>
              <a:buNone/>
            </a:pPr>
            <a:r>
              <a:rPr lang="en-US"/>
              <a:t>Discussion</a:t>
            </a:r>
          </a:p>
        </p:txBody>
      </p:sp>
      <p:sp>
        <p:nvSpPr>
          <p:cNvPr id="218" name="Shape 218"/>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rtl="0">
              <a:spcBef>
                <a:spcPts val="0"/>
              </a:spcBef>
              <a:buSzPct val="100000"/>
            </a:pPr>
            <a:r>
              <a:rPr lang="en-US" sz="2400"/>
              <a:t>How do we go further than a milestone or a workshop? Interlots working group?</a:t>
            </a:r>
          </a:p>
          <a:p>
            <a:pPr indent="-457188" lvl="0" marL="457188" marR="0" rtl="0" algn="l">
              <a:spcBef>
                <a:spcPts val="0"/>
              </a:spcBef>
              <a:buClr>
                <a:schemeClr val="dk1"/>
              </a:buClr>
              <a:buSzPct val="98777"/>
              <a:buFont typeface="Arial"/>
              <a:buNone/>
            </a:pPr>
            <a:r>
              <a:t/>
            </a:r>
            <a:endParaRPr/>
          </a:p>
        </p:txBody>
      </p:sp>
      <p:pic>
        <p:nvPicPr>
          <p:cNvPr id="219" name="Shape 219"/>
          <p:cNvPicPr preferRelativeResize="0"/>
          <p:nvPr/>
        </p:nvPicPr>
        <p:blipFill>
          <a:blip r:embed="rId3">
            <a:alphaModFix/>
          </a:blip>
          <a:stretch>
            <a:fillRect/>
          </a:stretch>
        </p:blipFill>
        <p:spPr>
          <a:xfrm>
            <a:off x="3947784" y="2366700"/>
            <a:ext cx="4843950" cy="28435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3" name="Shape 223"/>
        <p:cNvGrpSpPr/>
        <p:nvPr/>
      </p:nvGrpSpPr>
      <p:grpSpPr>
        <a:xfrm>
          <a:off x="0" y="0"/>
          <a:ext cx="0" cy="0"/>
          <a:chOff x="0" y="0"/>
          <a:chExt cx="0" cy="0"/>
        </a:xfrm>
      </p:grpSpPr>
      <p:sp>
        <p:nvSpPr>
          <p:cNvPr id="224" name="Shape 224"/>
          <p:cNvSpPr txBox="1"/>
          <p:nvPr>
            <p:ph idx="1" type="subTitle"/>
          </p:nvPr>
        </p:nvSpPr>
        <p:spPr>
          <a:xfrm>
            <a:off x="3074050" y="1997275"/>
            <a:ext cx="6636300" cy="3736200"/>
          </a:xfrm>
          <a:prstGeom prst="rect">
            <a:avLst/>
          </a:prstGeom>
          <a:noFill/>
          <a:ln>
            <a:noFill/>
          </a:ln>
        </p:spPr>
        <p:txBody>
          <a:bodyPr anchorCtr="0" anchor="t" bIns="45700" lIns="91425" rIns="91425" wrap="square" tIns="45700">
            <a:noAutofit/>
          </a:bodyPr>
          <a:lstStyle/>
          <a:p>
            <a:pPr lvl="0" rtl="0" algn="ctr">
              <a:spcBef>
                <a:spcPts val="0"/>
              </a:spcBef>
              <a:buClr>
                <a:schemeClr val="lt1"/>
              </a:buClr>
              <a:buSzPct val="25000"/>
              <a:buFont typeface="Arial"/>
              <a:buNone/>
            </a:pPr>
            <a:r>
              <a:rPr lang="en-US" sz="2500"/>
              <a:t>DECM project meeting, Oslo, 12/10/2017</a:t>
            </a:r>
          </a:p>
          <a:p>
            <a:pPr indent="0" lvl="0" marL="0" marR="0" rtl="0" algn="ctr">
              <a:lnSpc>
                <a:spcPct val="90000"/>
              </a:lnSpc>
              <a:spcBef>
                <a:spcPts val="500"/>
              </a:spcBef>
              <a:spcAft>
                <a:spcPts val="0"/>
              </a:spcAft>
              <a:buClr>
                <a:schemeClr val="lt1"/>
              </a:buClr>
              <a:buSzPct val="25000"/>
              <a:buFont typeface="Arial"/>
              <a:buNone/>
            </a:pPr>
            <a:r>
              <a:t/>
            </a:r>
            <a:endParaRPr b="0" i="0" sz="2500" u="none" cap="none" strike="noStrike">
              <a:solidFill>
                <a:schemeClr val="lt1"/>
              </a:solidFill>
              <a:latin typeface="Calibri"/>
              <a:ea typeface="Calibri"/>
              <a:cs typeface="Calibri"/>
              <a:sym typeface="Calibri"/>
            </a:endParaRPr>
          </a:p>
          <a:p>
            <a:pPr indent="0" lvl="0" marL="0" marR="0" rtl="0" algn="ctr">
              <a:lnSpc>
                <a:spcPct val="90000"/>
              </a:lnSpc>
              <a:spcBef>
                <a:spcPts val="800"/>
              </a:spcBef>
              <a:spcAft>
                <a:spcPts val="0"/>
              </a:spcAft>
              <a:buClr>
                <a:schemeClr val="lt1"/>
              </a:buClr>
              <a:buSzPct val="25000"/>
              <a:buFont typeface="Arial"/>
              <a:buNone/>
            </a:pPr>
            <a:r>
              <a:rPr lang="en-US" sz="4000" u="sng"/>
              <a:t>Thank you!</a:t>
            </a:r>
          </a:p>
          <a:p>
            <a:pPr indent="0" lvl="0" marL="0" marR="0" rtl="0" algn="ctr">
              <a:lnSpc>
                <a:spcPct val="90000"/>
              </a:lnSpc>
              <a:spcBef>
                <a:spcPts val="800"/>
              </a:spcBef>
              <a:spcAft>
                <a:spcPts val="0"/>
              </a:spcAft>
              <a:buClr>
                <a:schemeClr val="lt1"/>
              </a:buClr>
              <a:buSzPct val="25000"/>
              <a:buFont typeface="Arial"/>
              <a:buNone/>
            </a:pPr>
            <a:r>
              <a:t/>
            </a:r>
            <a:endParaRPr sz="4000" u="sng"/>
          </a:p>
          <a:p>
            <a:pPr indent="0" lvl="0" marL="0" marR="0" rtl="0" algn="ctr">
              <a:lnSpc>
                <a:spcPct val="90000"/>
              </a:lnSpc>
              <a:spcBef>
                <a:spcPts val="500"/>
              </a:spcBef>
              <a:spcAft>
                <a:spcPts val="0"/>
              </a:spcAft>
              <a:buClr>
                <a:schemeClr val="lt1"/>
              </a:buClr>
              <a:buSzPct val="25000"/>
              <a:buFont typeface="Arial"/>
              <a:buNone/>
            </a:pPr>
            <a:r>
              <a:rPr lang="en-US" sz="2500"/>
              <a:t>For any further question:</a:t>
            </a:r>
          </a:p>
          <a:p>
            <a:pPr indent="0" lvl="0" marL="0" marR="0" rtl="0" algn="ctr">
              <a:lnSpc>
                <a:spcPct val="90000"/>
              </a:lnSpc>
              <a:spcBef>
                <a:spcPts val="500"/>
              </a:spcBef>
              <a:spcAft>
                <a:spcPts val="0"/>
              </a:spcAft>
              <a:buClr>
                <a:schemeClr val="lt1"/>
              </a:buClr>
              <a:buSzPct val="25000"/>
              <a:buFont typeface="Arial"/>
              <a:buNone/>
            </a:pPr>
            <a:r>
              <a:t/>
            </a:r>
            <a:endParaRPr b="0" i="0" sz="2500" u="none" cap="none" strike="noStrike">
              <a:solidFill>
                <a:schemeClr val="lt1"/>
              </a:solidFill>
              <a:latin typeface="Calibri"/>
              <a:ea typeface="Calibri"/>
              <a:cs typeface="Calibri"/>
              <a:sym typeface="Calibri"/>
            </a:endParaRPr>
          </a:p>
          <a:p>
            <a:pPr indent="0" lvl="0" marL="0" marR="0" rtl="0" algn="ctr">
              <a:lnSpc>
                <a:spcPct val="90000"/>
              </a:lnSpc>
              <a:spcBef>
                <a:spcPts val="400"/>
              </a:spcBef>
              <a:spcAft>
                <a:spcPts val="0"/>
              </a:spcAft>
              <a:buClr>
                <a:schemeClr val="lt1"/>
              </a:buClr>
              <a:buSzPct val="25000"/>
              <a:buFont typeface="Arial"/>
              <a:buNone/>
            </a:pPr>
            <a:r>
              <a:rPr lang="en-US" sz="2000"/>
              <a:t>p</a:t>
            </a:r>
            <a:r>
              <a:rPr b="0" i="0" lang="en-US" sz="2000" u="none" cap="none" strike="noStrike">
                <a:solidFill>
                  <a:schemeClr val="lt1"/>
                </a:solidFill>
                <a:latin typeface="Calibri"/>
                <a:ea typeface="Calibri"/>
                <a:cs typeface="Calibri"/>
                <a:sym typeface="Calibri"/>
              </a:rPr>
              <a:t>ierre-</a:t>
            </a:r>
            <a:r>
              <a:rPr lang="en-US" sz="2000"/>
              <a:t>a</a:t>
            </a:r>
            <a:r>
              <a:rPr b="0" i="0" lang="en-US" sz="2000" u="none" cap="none" strike="noStrike">
                <a:solidFill>
                  <a:schemeClr val="lt1"/>
                </a:solidFill>
                <a:latin typeface="Calibri"/>
                <a:ea typeface="Calibri"/>
                <a:cs typeface="Calibri"/>
                <a:sym typeface="Calibri"/>
              </a:rPr>
              <a:t>ntoine</a:t>
            </a:r>
            <a:r>
              <a:rPr lang="en-US" sz="2000"/>
              <a:t>.b</a:t>
            </a:r>
            <a:r>
              <a:rPr b="0" i="0" lang="en-US" sz="2000" u="none" cap="none" strike="noStrike">
                <a:solidFill>
                  <a:schemeClr val="lt1"/>
                </a:solidFill>
                <a:latin typeface="Calibri"/>
                <a:ea typeface="Calibri"/>
                <a:cs typeface="Calibri"/>
                <a:sym typeface="Calibri"/>
              </a:rPr>
              <a:t>retonni</a:t>
            </a:r>
            <a:r>
              <a:rPr lang="en-US" sz="2000"/>
              <a:t>e</a:t>
            </a:r>
            <a:r>
              <a:rPr b="0" i="0" lang="en-US" sz="2000" u="none" cap="none" strike="noStrike">
                <a:solidFill>
                  <a:schemeClr val="lt1"/>
                </a:solidFill>
                <a:latin typeface="Calibri"/>
                <a:ea typeface="Calibri"/>
                <a:cs typeface="Calibri"/>
                <a:sym typeface="Calibri"/>
              </a:rPr>
              <a:t>re</a:t>
            </a:r>
            <a:r>
              <a:rPr lang="en-US" sz="2000"/>
              <a:t>@bsc.es</a:t>
            </a:r>
          </a:p>
          <a:p>
            <a:pPr indent="0" lvl="0" marL="0" marR="0" rtl="0" algn="l">
              <a:lnSpc>
                <a:spcPct val="90000"/>
              </a:lnSpc>
              <a:spcBef>
                <a:spcPts val="480"/>
              </a:spcBef>
              <a:buClr>
                <a:schemeClr val="lt1"/>
              </a:buClr>
              <a:buSzPct val="25000"/>
              <a:buFont typeface="Arial"/>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Shape 112"/>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Outline</a:t>
            </a:r>
          </a:p>
        </p:txBody>
      </p:sp>
      <p:sp>
        <p:nvSpPr>
          <p:cNvPr id="113" name="Shape 113"/>
          <p:cNvSpPr txBox="1"/>
          <p:nvPr>
            <p:ph idx="1" type="body"/>
          </p:nvPr>
        </p:nvSpPr>
        <p:spPr>
          <a:xfrm>
            <a:off x="1808150" y="855950"/>
            <a:ext cx="9732900" cy="4962300"/>
          </a:xfrm>
          <a:prstGeom prst="rect">
            <a:avLst/>
          </a:prstGeom>
          <a:noFill/>
          <a:ln>
            <a:noFill/>
          </a:ln>
        </p:spPr>
        <p:txBody>
          <a:bodyPr anchorCtr="0" anchor="t" bIns="45700" lIns="91425" rIns="91425" wrap="square" tIns="45700">
            <a:noAutofit/>
          </a:bodyPr>
          <a:lstStyle/>
          <a:p>
            <a:pPr indent="0" lvl="0" marL="0" marR="0" rtl="0" algn="l">
              <a:spcBef>
                <a:spcPts val="0"/>
              </a:spcBef>
              <a:buNone/>
            </a:pPr>
            <a:r>
              <a:t/>
            </a:r>
            <a:endParaRPr sz="2400"/>
          </a:p>
          <a:p>
            <a:pPr indent="-381000" lvl="0" marL="457200" marR="0" rtl="0" algn="l">
              <a:spcBef>
                <a:spcPts val="0"/>
              </a:spcBef>
              <a:buSzPct val="100000"/>
            </a:pPr>
            <a:r>
              <a:rPr lang="en-US" sz="2400"/>
              <a:t>Introduction</a:t>
            </a:r>
          </a:p>
          <a:p>
            <a:pPr indent="0" lvl="0" marL="0" marR="0" rtl="0" algn="l">
              <a:spcBef>
                <a:spcPts val="0"/>
              </a:spcBef>
              <a:buNone/>
            </a:pPr>
            <a:r>
              <a:t/>
            </a:r>
            <a:endParaRPr sz="2400"/>
          </a:p>
          <a:p>
            <a:pPr indent="-381000" lvl="0" marL="457200" marR="0" rtl="0" algn="l">
              <a:spcBef>
                <a:spcPts val="0"/>
              </a:spcBef>
              <a:buSzPct val="100000"/>
            </a:pPr>
            <a:r>
              <a:rPr lang="en-US" sz="2400"/>
              <a:t>The observational datasets in QA4Seas</a:t>
            </a:r>
          </a:p>
          <a:p>
            <a:pPr indent="-381000" lvl="1" marL="914400" marR="0" rtl="0" algn="l">
              <a:spcBef>
                <a:spcPts val="0"/>
              </a:spcBef>
              <a:buSzPct val="100000"/>
            </a:pPr>
            <a:r>
              <a:rPr lang="en-US"/>
              <a:t>Datasets requirements</a:t>
            </a:r>
          </a:p>
          <a:p>
            <a:pPr indent="-228600" lvl="1" marL="914400" marR="0" rtl="0" algn="l">
              <a:spcBef>
                <a:spcPts val="0"/>
              </a:spcBef>
            </a:pPr>
            <a:r>
              <a:rPr lang="en-US"/>
              <a:t>Data availability</a:t>
            </a:r>
          </a:p>
          <a:p>
            <a:pPr indent="-228600" lvl="1" marL="914400" marR="0" rtl="0" algn="l">
              <a:spcBef>
                <a:spcPts val="0"/>
              </a:spcBef>
            </a:pPr>
            <a:r>
              <a:rPr lang="en-US"/>
              <a:t>Format </a:t>
            </a:r>
          </a:p>
          <a:p>
            <a:pPr indent="0" lvl="0" marL="0" marR="0" rtl="0" algn="l">
              <a:spcBef>
                <a:spcPts val="0"/>
              </a:spcBef>
              <a:buNone/>
            </a:pPr>
            <a:r>
              <a:t/>
            </a:r>
            <a:endParaRPr sz="2400"/>
          </a:p>
          <a:p>
            <a:pPr indent="-381000" lvl="0" marL="457200" marR="0" rtl="0" algn="l">
              <a:spcBef>
                <a:spcPts val="0"/>
              </a:spcBef>
              <a:buSzPct val="100000"/>
            </a:pPr>
            <a:r>
              <a:rPr lang="en-US" sz="2400"/>
              <a:t>QA4Seas requirements on coordination with other lots (M2.3)</a:t>
            </a:r>
          </a:p>
          <a:p>
            <a:pPr indent="-381000" lvl="1" marL="914400" marR="0" rtl="0" algn="l">
              <a:spcBef>
                <a:spcPts val="0"/>
              </a:spcBef>
              <a:buSzPct val="100000"/>
            </a:pPr>
            <a:r>
              <a:rPr lang="en-US"/>
              <a:t>Coordination with other lots</a:t>
            </a:r>
          </a:p>
          <a:p>
            <a:pPr indent="-228600" lvl="1" marL="914400" marR="0" rtl="0" algn="l">
              <a:spcBef>
                <a:spcPts val="0"/>
              </a:spcBef>
            </a:pPr>
            <a:r>
              <a:rPr lang="en-US"/>
              <a:t>Importance of observational uncertainty</a:t>
            </a:r>
          </a:p>
          <a:p>
            <a:pPr indent="0" lvl="0" marL="0" marR="0" rtl="0" algn="l">
              <a:spcBef>
                <a:spcPts val="0"/>
              </a:spcBef>
              <a:buNone/>
            </a:pPr>
            <a:r>
              <a:t/>
            </a:r>
            <a:endParaRPr sz="2400"/>
          </a:p>
          <a:p>
            <a:pPr indent="-381000" lvl="0" marL="457200" marR="0" rtl="0" algn="l">
              <a:spcBef>
                <a:spcPts val="0"/>
              </a:spcBef>
              <a:buSzPct val="100000"/>
            </a:pPr>
            <a:r>
              <a:rPr lang="en-US" sz="2400"/>
              <a:t>Discussion</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Introduction</a:t>
            </a:r>
          </a:p>
        </p:txBody>
      </p:sp>
      <p:sp>
        <p:nvSpPr>
          <p:cNvPr id="119" name="Shape 119"/>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marR="0" rtl="0" algn="l">
              <a:spcBef>
                <a:spcPts val="0"/>
              </a:spcBef>
              <a:buSzPct val="100000"/>
            </a:pPr>
            <a:r>
              <a:rPr lang="en-US" sz="2400"/>
              <a:t>Observations are used in QA4Seas to verify the forecasts of models provided in the Climate Data Store (CDS)</a:t>
            </a:r>
          </a:p>
          <a:p>
            <a:pPr indent="0" lvl="0" marL="0" marR="0" rtl="0" algn="l">
              <a:spcBef>
                <a:spcPts val="0"/>
              </a:spcBef>
              <a:buNone/>
            </a:pPr>
            <a:r>
              <a:t/>
            </a:r>
            <a:endParaRPr sz="2400"/>
          </a:p>
          <a:p>
            <a:pPr indent="0" lvl="0" marL="0" marR="0" rtl="0" algn="l">
              <a:spcBef>
                <a:spcPts val="0"/>
              </a:spcBef>
              <a:buNone/>
            </a:pPr>
            <a:r>
              <a:t/>
            </a:r>
            <a:endParaRPr sz="2400"/>
          </a:p>
          <a:p>
            <a:pPr indent="-381000" lvl="0" marL="457200" marR="0" rtl="0" algn="l">
              <a:spcBef>
                <a:spcPts val="0"/>
              </a:spcBef>
              <a:buSzPct val="100000"/>
            </a:pPr>
            <a:r>
              <a:rPr lang="en-US" sz="2400"/>
              <a:t>WP2 (“CDS inventory”) has to make recommendations on variables, datasets, formats, both from model outputs and observations that should be included in the CDS, focusing on seasonal datasets</a:t>
            </a:r>
          </a:p>
          <a:p>
            <a:pPr indent="0" lvl="0" marL="0" marR="0" rtl="0" algn="l">
              <a:spcBef>
                <a:spcPts val="0"/>
              </a:spcBef>
              <a:buNone/>
            </a:pPr>
            <a:r>
              <a:t/>
            </a:r>
            <a:endParaRPr sz="2400"/>
          </a:p>
          <a:p>
            <a:pPr indent="0" lvl="0" marL="0" marR="0" rtl="0" algn="l">
              <a:spcBef>
                <a:spcPts val="0"/>
              </a:spcBef>
              <a:buNone/>
            </a:pPr>
            <a:r>
              <a:t/>
            </a:r>
            <a:endParaRPr sz="2400"/>
          </a:p>
          <a:p>
            <a:pPr indent="-381000" lvl="0" marL="457200" marR="0" rtl="0" algn="l">
              <a:spcBef>
                <a:spcPts val="0"/>
              </a:spcBef>
              <a:buSzPct val="100000"/>
            </a:pPr>
            <a:r>
              <a:rPr lang="en-US" sz="2400"/>
              <a:t>3 milestones and 1 deliverable have specific focus on observations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Shape 124"/>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The observational datasets in QA4Seas</a:t>
            </a:r>
          </a:p>
        </p:txBody>
      </p:sp>
      <p:sp>
        <p:nvSpPr>
          <p:cNvPr id="125" name="Shape 125"/>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rtl="0">
              <a:spcBef>
                <a:spcPts val="0"/>
              </a:spcBef>
              <a:buSzPct val="100000"/>
            </a:pPr>
            <a:r>
              <a:rPr lang="en-US" sz="2400"/>
              <a:t>M2.1: User-oriented table of available ECVs relevant to seasonal forecast evaluation (M1)</a:t>
            </a:r>
          </a:p>
          <a:p>
            <a:pPr indent="0" lvl="0" marL="0" rtl="0">
              <a:spcBef>
                <a:spcPts val="0"/>
              </a:spcBef>
              <a:buNone/>
            </a:pPr>
            <a:r>
              <a:t/>
            </a:r>
            <a:endParaRPr sz="2400"/>
          </a:p>
          <a:p>
            <a:pPr indent="-381000" lvl="0" marL="457200" rtl="0">
              <a:spcBef>
                <a:spcPts val="0"/>
              </a:spcBef>
              <a:buSzPct val="100000"/>
            </a:pPr>
            <a:r>
              <a:rPr lang="en-US" sz="2400"/>
              <a:t>D2.1: User-oriented inventory of ECVs (M9)</a:t>
            </a:r>
          </a:p>
          <a:p>
            <a:pPr indent="0" lvl="0" marL="0" rtl="0">
              <a:spcBef>
                <a:spcPts val="0"/>
              </a:spcBef>
              <a:buNone/>
            </a:pPr>
            <a:r>
              <a:t/>
            </a:r>
            <a:endParaRPr sz="2400"/>
          </a:p>
          <a:p>
            <a:pPr indent="-381000" lvl="0" marL="457200" rtl="0">
              <a:spcBef>
                <a:spcPts val="0"/>
              </a:spcBef>
              <a:buSzPct val="100000"/>
            </a:pPr>
            <a:r>
              <a:rPr lang="en-US" sz="2400"/>
              <a:t>Based on user recommendations, a list of datasets (both from models, reconstructions and observations) “required” or frequently used for seasonal verification was provided, with a detailed list of resolution, format, time coverage,...</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Shape 130"/>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lvl="0" rtl="0">
              <a:spcBef>
                <a:spcPts val="0"/>
              </a:spcBef>
              <a:buClr>
                <a:schemeClr val="lt1"/>
              </a:buClr>
              <a:buSzPct val="25000"/>
              <a:buFont typeface="Calibri"/>
              <a:buNone/>
            </a:pPr>
            <a:r>
              <a:rPr lang="en-US"/>
              <a:t>The observational datasets in QA4Seas</a:t>
            </a:r>
          </a:p>
        </p:txBody>
      </p:sp>
      <p:graphicFrame>
        <p:nvGraphicFramePr>
          <p:cNvPr id="131" name="Shape 131"/>
          <p:cNvGraphicFramePr/>
          <p:nvPr/>
        </p:nvGraphicFramePr>
        <p:xfrm>
          <a:off x="1226250" y="1124800"/>
          <a:ext cx="3000000" cy="3000000"/>
        </p:xfrm>
        <a:graphic>
          <a:graphicData uri="http://schemas.openxmlformats.org/drawingml/2006/table">
            <a:tbl>
              <a:tblPr>
                <a:noFill/>
                <a:tableStyleId>{7DE2088F-84BA-482B-BA96-0B0A9E437848}</a:tableStyleId>
              </a:tblPr>
              <a:tblGrid>
                <a:gridCol w="3429000"/>
                <a:gridCol w="3429000"/>
                <a:gridCol w="3429000"/>
              </a:tblGrid>
              <a:tr h="381000">
                <a:tc gridSpan="2">
                  <a:txBody>
                    <a:bodyPr>
                      <a:noAutofit/>
                    </a:bodyPr>
                    <a:lstStyle/>
                    <a:p>
                      <a:pPr lvl="0" rtl="0" algn="ctr">
                        <a:spcBef>
                          <a:spcPts val="533"/>
                        </a:spcBef>
                        <a:buNone/>
                      </a:pPr>
                      <a:r>
                        <a:rPr b="1" lang="en-US" sz="2400">
                          <a:solidFill>
                            <a:schemeClr val="dk1"/>
                          </a:solidFill>
                        </a:rPr>
                        <a:t>Gridded observational and satellite product datasets</a:t>
                      </a:r>
                    </a:p>
                  </a:txBody>
                  <a:tcPr marT="91425" marB="91425" marR="91425" marL="91425">
                    <a:solidFill>
                      <a:srgbClr val="C9DAF8"/>
                    </a:solidFill>
                  </a:tcPr>
                </a:tc>
                <a:tc hMerge="1"/>
                <a:tc>
                  <a:txBody>
                    <a:bodyPr>
                      <a:noAutofit/>
                    </a:bodyPr>
                    <a:lstStyle/>
                    <a:p>
                      <a:pPr lvl="0" rtl="0" algn="ctr">
                        <a:spcBef>
                          <a:spcPts val="533"/>
                        </a:spcBef>
                        <a:buNone/>
                      </a:pPr>
                      <a:r>
                        <a:rPr b="1" lang="en-US" sz="2400">
                          <a:solidFill>
                            <a:schemeClr val="dk1"/>
                          </a:solidFill>
                        </a:rPr>
                        <a:t>Reanalyses</a:t>
                      </a:r>
                    </a:p>
                  </a:txBody>
                  <a:tcPr marT="91425" marB="91425" marR="91425" marL="91425">
                    <a:solidFill>
                      <a:srgbClr val="FFE599"/>
                    </a:solidFill>
                  </a:tcPr>
                </a:tc>
              </a:tr>
              <a:tr h="381000">
                <a:tc>
                  <a:txBody>
                    <a:bodyPr>
                      <a:noAutofit/>
                    </a:bodyPr>
                    <a:lstStyle/>
                    <a:p>
                      <a:pPr indent="0" lvl="0" marL="0" rtl="0" algn="ctr">
                        <a:spcBef>
                          <a:spcPts val="480"/>
                        </a:spcBef>
                        <a:buNone/>
                      </a:pPr>
                      <a:r>
                        <a:rPr lang="en-US" sz="2400">
                          <a:solidFill>
                            <a:schemeClr val="dk1"/>
                          </a:solidFill>
                        </a:rPr>
                        <a:t>EOBS</a:t>
                      </a:r>
                    </a:p>
                  </a:txBody>
                  <a:tcPr marT="91425" marB="91425" marR="91425" marL="91425">
                    <a:solidFill>
                      <a:srgbClr val="C9DAF8"/>
                    </a:solidFill>
                  </a:tcPr>
                </a:tc>
                <a:tc>
                  <a:txBody>
                    <a:bodyPr>
                      <a:noAutofit/>
                    </a:bodyPr>
                    <a:lstStyle/>
                    <a:p>
                      <a:pPr lvl="0" algn="ctr">
                        <a:spcBef>
                          <a:spcPts val="0"/>
                        </a:spcBef>
                        <a:buNone/>
                      </a:pPr>
                      <a:r>
                        <a:rPr lang="en-US" sz="2400"/>
                        <a:t>CRU</a:t>
                      </a:r>
                    </a:p>
                  </a:txBody>
                  <a:tcPr marT="91425" marB="91425" marR="91425" marL="91425">
                    <a:solidFill>
                      <a:srgbClr val="C9DAF8"/>
                    </a:solidFill>
                  </a:tcPr>
                </a:tc>
                <a:tc>
                  <a:txBody>
                    <a:bodyPr>
                      <a:noAutofit/>
                    </a:bodyPr>
                    <a:lstStyle/>
                    <a:p>
                      <a:pPr lvl="0" algn="ctr">
                        <a:spcBef>
                          <a:spcPts val="0"/>
                        </a:spcBef>
                        <a:buNone/>
                      </a:pPr>
                      <a:r>
                        <a:rPr lang="en-US" sz="2400"/>
                        <a:t>ERA-INTERIM</a:t>
                      </a:r>
                    </a:p>
                  </a:txBody>
                  <a:tcPr marT="91425" marB="91425" marR="91425" marL="91425">
                    <a:solidFill>
                      <a:srgbClr val="FFE599"/>
                    </a:solidFill>
                  </a:tcPr>
                </a:tc>
              </a:tr>
              <a:tr h="381000">
                <a:tc>
                  <a:txBody>
                    <a:bodyPr>
                      <a:noAutofit/>
                    </a:bodyPr>
                    <a:lstStyle/>
                    <a:p>
                      <a:pPr indent="0" lvl="0" marL="0" rtl="0" algn="ctr">
                        <a:spcBef>
                          <a:spcPts val="480"/>
                        </a:spcBef>
                        <a:buNone/>
                      </a:pPr>
                      <a:r>
                        <a:rPr lang="en-US" sz="2400">
                          <a:solidFill>
                            <a:schemeClr val="dk1"/>
                          </a:solidFill>
                        </a:rPr>
                        <a:t>HADISST</a:t>
                      </a:r>
                    </a:p>
                  </a:txBody>
                  <a:tcPr marT="91425" marB="91425" marR="91425" marL="91425">
                    <a:solidFill>
                      <a:srgbClr val="C9DAF8"/>
                    </a:solidFill>
                  </a:tcPr>
                </a:tc>
                <a:tc>
                  <a:txBody>
                    <a:bodyPr>
                      <a:noAutofit/>
                    </a:bodyPr>
                    <a:lstStyle/>
                    <a:p>
                      <a:pPr lvl="0" algn="ctr">
                        <a:spcBef>
                          <a:spcPts val="0"/>
                        </a:spcBef>
                        <a:buNone/>
                      </a:pPr>
                      <a:r>
                        <a:rPr lang="en-US" sz="2400"/>
                        <a:t>CRUTEM4</a:t>
                      </a:r>
                    </a:p>
                  </a:txBody>
                  <a:tcPr marT="91425" marB="91425" marR="91425" marL="91425">
                    <a:solidFill>
                      <a:srgbClr val="C9DAF8"/>
                    </a:solidFill>
                  </a:tcPr>
                </a:tc>
                <a:tc>
                  <a:txBody>
                    <a:bodyPr>
                      <a:noAutofit/>
                    </a:bodyPr>
                    <a:lstStyle/>
                    <a:p>
                      <a:pPr lvl="0" algn="ctr">
                        <a:spcBef>
                          <a:spcPts val="0"/>
                        </a:spcBef>
                        <a:buNone/>
                      </a:pPr>
                      <a:r>
                        <a:rPr lang="en-US" sz="2400"/>
                        <a:t>MERRA</a:t>
                      </a:r>
                    </a:p>
                  </a:txBody>
                  <a:tcPr marT="91425" marB="91425" marR="91425" marL="91425">
                    <a:solidFill>
                      <a:srgbClr val="FFE599"/>
                    </a:solidFill>
                  </a:tcPr>
                </a:tc>
              </a:tr>
              <a:tr h="381000">
                <a:tc>
                  <a:txBody>
                    <a:bodyPr>
                      <a:noAutofit/>
                    </a:bodyPr>
                    <a:lstStyle/>
                    <a:p>
                      <a:pPr indent="0" lvl="0" marL="0" rtl="0" algn="ctr">
                        <a:spcBef>
                          <a:spcPts val="480"/>
                        </a:spcBef>
                        <a:buNone/>
                      </a:pPr>
                      <a:r>
                        <a:rPr lang="en-US" sz="2400">
                          <a:solidFill>
                            <a:schemeClr val="dk1"/>
                          </a:solidFill>
                        </a:rPr>
                        <a:t>HADSLP</a:t>
                      </a:r>
                    </a:p>
                  </a:txBody>
                  <a:tcPr marT="91425" marB="91425" marR="91425" marL="91425">
                    <a:solidFill>
                      <a:srgbClr val="C9DAF8"/>
                    </a:solidFill>
                  </a:tcPr>
                </a:tc>
                <a:tc>
                  <a:txBody>
                    <a:bodyPr>
                      <a:noAutofit/>
                    </a:bodyPr>
                    <a:lstStyle/>
                    <a:p>
                      <a:pPr lvl="0" algn="ctr">
                        <a:spcBef>
                          <a:spcPts val="0"/>
                        </a:spcBef>
                        <a:buNone/>
                      </a:pPr>
                      <a:r>
                        <a:rPr lang="en-US" sz="2400"/>
                        <a:t>GPCP</a:t>
                      </a:r>
                    </a:p>
                  </a:txBody>
                  <a:tcPr marT="91425" marB="91425" marR="91425" marL="91425">
                    <a:solidFill>
                      <a:srgbClr val="C9DAF8"/>
                    </a:solidFill>
                  </a:tcPr>
                </a:tc>
                <a:tc>
                  <a:txBody>
                    <a:bodyPr>
                      <a:noAutofit/>
                    </a:bodyPr>
                    <a:lstStyle/>
                    <a:p>
                      <a:pPr lvl="0" algn="ctr">
                        <a:spcBef>
                          <a:spcPts val="0"/>
                        </a:spcBef>
                        <a:buNone/>
                      </a:pPr>
                      <a:r>
                        <a:rPr lang="en-US" sz="2400"/>
                        <a:t>JRA55</a:t>
                      </a:r>
                    </a:p>
                  </a:txBody>
                  <a:tcPr marT="91425" marB="91425" marR="91425" marL="91425">
                    <a:solidFill>
                      <a:srgbClr val="FFE599"/>
                    </a:solidFill>
                  </a:tcPr>
                </a:tc>
              </a:tr>
              <a:tr h="381000">
                <a:tc>
                  <a:txBody>
                    <a:bodyPr>
                      <a:noAutofit/>
                    </a:bodyPr>
                    <a:lstStyle/>
                    <a:p>
                      <a:pPr indent="0" lvl="0" marL="0" rtl="0" algn="ctr">
                        <a:spcBef>
                          <a:spcPts val="480"/>
                        </a:spcBef>
                        <a:buNone/>
                      </a:pPr>
                      <a:r>
                        <a:rPr lang="en-US" sz="2400">
                          <a:solidFill>
                            <a:schemeClr val="dk1"/>
                          </a:solidFill>
                        </a:rPr>
                        <a:t>ISCCP</a:t>
                      </a:r>
                    </a:p>
                  </a:txBody>
                  <a:tcPr marT="91425" marB="91425" marR="91425" marL="91425">
                    <a:solidFill>
                      <a:srgbClr val="C9DAF8"/>
                    </a:solidFill>
                  </a:tcPr>
                </a:tc>
                <a:tc>
                  <a:txBody>
                    <a:bodyPr>
                      <a:noAutofit/>
                    </a:bodyPr>
                    <a:lstStyle/>
                    <a:p>
                      <a:pPr lvl="0" algn="ctr">
                        <a:spcBef>
                          <a:spcPts val="0"/>
                        </a:spcBef>
                        <a:buNone/>
                      </a:pPr>
                      <a:r>
                        <a:rPr lang="en-US" sz="2400"/>
                        <a:t>ERSST</a:t>
                      </a:r>
                    </a:p>
                  </a:txBody>
                  <a:tcPr marT="91425" marB="91425" marR="91425" marL="91425">
                    <a:solidFill>
                      <a:srgbClr val="C9DAF8"/>
                    </a:solidFill>
                  </a:tcPr>
                </a:tc>
                <a:tc>
                  <a:txBody>
                    <a:bodyPr>
                      <a:noAutofit/>
                    </a:bodyPr>
                    <a:lstStyle/>
                    <a:p>
                      <a:pPr lvl="0" algn="ctr">
                        <a:spcBef>
                          <a:spcPts val="0"/>
                        </a:spcBef>
                        <a:buNone/>
                      </a:pPr>
                      <a:r>
                        <a:rPr lang="en-US" sz="2400"/>
                        <a:t>ORAS4</a:t>
                      </a:r>
                    </a:p>
                  </a:txBody>
                  <a:tcPr marT="91425" marB="91425" marR="91425" marL="91425">
                    <a:solidFill>
                      <a:srgbClr val="FFE599"/>
                    </a:solidFill>
                  </a:tcPr>
                </a:tc>
              </a:tr>
              <a:tr h="381000">
                <a:tc>
                  <a:txBody>
                    <a:bodyPr>
                      <a:noAutofit/>
                    </a:bodyPr>
                    <a:lstStyle/>
                    <a:p>
                      <a:pPr indent="0" lvl="0" marL="0" rtl="0" algn="ctr">
                        <a:spcBef>
                          <a:spcPts val="480"/>
                        </a:spcBef>
                        <a:buNone/>
                      </a:pPr>
                      <a:r>
                        <a:rPr lang="en-US" sz="2400">
                          <a:solidFill>
                            <a:schemeClr val="dk1"/>
                          </a:solidFill>
                        </a:rPr>
                        <a:t>NSIDC_daac</a:t>
                      </a:r>
                    </a:p>
                  </a:txBody>
                  <a:tcPr marT="91425" marB="91425" marR="91425" marL="91425">
                    <a:solidFill>
                      <a:srgbClr val="C9DAF8"/>
                    </a:solidFill>
                  </a:tcPr>
                </a:tc>
                <a:tc>
                  <a:txBody>
                    <a:bodyPr>
                      <a:noAutofit/>
                    </a:bodyPr>
                    <a:lstStyle/>
                    <a:p>
                      <a:pPr lvl="0" algn="ctr">
                        <a:spcBef>
                          <a:spcPts val="0"/>
                        </a:spcBef>
                        <a:buNone/>
                      </a:pPr>
                      <a:r>
                        <a:rPr lang="en-US" sz="2400"/>
                        <a:t>GHCN</a:t>
                      </a:r>
                    </a:p>
                  </a:txBody>
                  <a:tcPr marT="91425" marB="91425" marR="91425" marL="91425">
                    <a:solidFill>
                      <a:srgbClr val="C9DAF8"/>
                    </a:solidFill>
                  </a:tcPr>
                </a:tc>
                <a:tc>
                  <a:txBody>
                    <a:bodyPr>
                      <a:noAutofit/>
                    </a:bodyPr>
                    <a:lstStyle/>
                    <a:p>
                      <a:pPr lvl="0" algn="ctr">
                        <a:spcBef>
                          <a:spcPts val="0"/>
                        </a:spcBef>
                        <a:buNone/>
                      </a:pPr>
                      <a:r>
                        <a:rPr lang="en-US" sz="2400"/>
                        <a:t>GLORYS</a:t>
                      </a:r>
                    </a:p>
                  </a:txBody>
                  <a:tcPr marT="91425" marB="91425" marR="91425" marL="91425">
                    <a:solidFill>
                      <a:srgbClr val="FFE599"/>
                    </a:solidFill>
                  </a:tcPr>
                </a:tc>
              </a:tr>
              <a:tr h="381000">
                <a:tc>
                  <a:txBody>
                    <a:bodyPr>
                      <a:noAutofit/>
                    </a:bodyPr>
                    <a:lstStyle/>
                    <a:p>
                      <a:pPr indent="0" lvl="0" marL="0" rtl="0" algn="ctr">
                        <a:spcBef>
                          <a:spcPts val="480"/>
                        </a:spcBef>
                        <a:buNone/>
                      </a:pPr>
                      <a:r>
                        <a:rPr lang="en-US" sz="2400">
                          <a:solidFill>
                            <a:schemeClr val="dk1"/>
                          </a:solidFill>
                        </a:rPr>
                        <a:t>Quikscat</a:t>
                      </a:r>
                    </a:p>
                  </a:txBody>
                  <a:tcPr marT="91425" marB="91425" marR="91425" marL="91425">
                    <a:solidFill>
                      <a:srgbClr val="C9DAF8"/>
                    </a:solidFill>
                  </a:tcPr>
                </a:tc>
                <a:tc>
                  <a:txBody>
                    <a:bodyPr>
                      <a:noAutofit/>
                    </a:bodyPr>
                    <a:lstStyle/>
                    <a:p>
                      <a:pPr lvl="0" algn="ctr">
                        <a:spcBef>
                          <a:spcPts val="0"/>
                        </a:spcBef>
                        <a:buNone/>
                      </a:pPr>
                      <a:r>
                        <a:rPr lang="en-US" sz="2400"/>
                        <a:t>HADCRUT4</a:t>
                      </a:r>
                    </a:p>
                  </a:txBody>
                  <a:tcPr marT="91425" marB="91425" marR="91425" marL="91425">
                    <a:solidFill>
                      <a:srgbClr val="C9DAF8"/>
                    </a:solidFill>
                  </a:tcPr>
                </a:tc>
                <a:tc>
                  <a:txBody>
                    <a:bodyPr>
                      <a:noAutofit/>
                    </a:bodyPr>
                    <a:lstStyle/>
                    <a:p>
                      <a:pPr lvl="0" algn="ctr">
                        <a:spcBef>
                          <a:spcPts val="0"/>
                        </a:spcBef>
                        <a:buNone/>
                      </a:pPr>
                      <a:r>
                        <a:rPr lang="en-US" sz="2400"/>
                        <a:t>NCEP/NCAR</a:t>
                      </a:r>
                    </a:p>
                  </a:txBody>
                  <a:tcPr marT="91425" marB="91425" marR="91425" marL="91425">
                    <a:solidFill>
                      <a:srgbClr val="FFE599"/>
                    </a:solidFill>
                  </a:tcPr>
                </a:tc>
              </a:tr>
              <a:tr h="381000">
                <a:tc>
                  <a:txBody>
                    <a:bodyPr>
                      <a:noAutofit/>
                    </a:bodyPr>
                    <a:lstStyle/>
                    <a:p>
                      <a:pPr indent="0" lvl="0" marL="0" rtl="0" algn="ctr">
                        <a:spcBef>
                          <a:spcPts val="480"/>
                        </a:spcBef>
                        <a:buNone/>
                      </a:pPr>
                      <a:r>
                        <a:rPr lang="en-US" sz="2400">
                          <a:solidFill>
                            <a:schemeClr val="dk1"/>
                          </a:solidFill>
                        </a:rPr>
                        <a:t>WFDEI EOBS </a:t>
                      </a:r>
                    </a:p>
                  </a:txBody>
                  <a:tcPr marT="91425" marB="91425" marR="91425" marL="91425">
                    <a:solidFill>
                      <a:srgbClr val="C9DAF8"/>
                    </a:solidFill>
                  </a:tcPr>
                </a:tc>
                <a:tc>
                  <a:txBody>
                    <a:bodyPr>
                      <a:noAutofit/>
                    </a:bodyPr>
                    <a:lstStyle/>
                    <a:p>
                      <a:pPr lvl="0" algn="ctr">
                        <a:spcBef>
                          <a:spcPts val="0"/>
                        </a:spcBef>
                        <a:buNone/>
                      </a:pPr>
                      <a:r>
                        <a:rPr lang="en-US" sz="2400"/>
                        <a:t>...</a:t>
                      </a:r>
                    </a:p>
                  </a:txBody>
                  <a:tcPr marT="91425" marB="91425" marR="91425" marL="91425">
                    <a:solidFill>
                      <a:srgbClr val="C9DAF8"/>
                    </a:solidFill>
                  </a:tcPr>
                </a:tc>
                <a:tc>
                  <a:txBody>
                    <a:bodyPr>
                      <a:noAutofit/>
                    </a:bodyPr>
                    <a:lstStyle/>
                    <a:p>
                      <a:pPr lvl="0" algn="ctr">
                        <a:spcBef>
                          <a:spcPts val="0"/>
                        </a:spcBef>
                        <a:buNone/>
                      </a:pPr>
                      <a:r>
                        <a:rPr lang="en-US" sz="2400"/>
                        <a:t>...</a:t>
                      </a:r>
                    </a:p>
                  </a:txBody>
                  <a:tcPr marT="91425" marB="91425" marR="91425" marL="91425">
                    <a:solidFill>
                      <a:srgbClr val="FFE599"/>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Shape 136"/>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Data update</a:t>
            </a:r>
          </a:p>
        </p:txBody>
      </p:sp>
      <p:sp>
        <p:nvSpPr>
          <p:cNvPr id="137" name="Shape 137"/>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97954" lvl="0" marL="457200" marR="0" rtl="0" algn="l">
              <a:spcBef>
                <a:spcPts val="0"/>
              </a:spcBef>
              <a:buClr>
                <a:srgbClr val="000000"/>
              </a:buClr>
              <a:buSzPct val="111125"/>
              <a:buFont typeface="Calibri"/>
            </a:pPr>
            <a:r>
              <a:rPr lang="en-US" sz="2400">
                <a:solidFill>
                  <a:srgbClr val="000000"/>
                </a:solidFill>
              </a:rPr>
              <a:t>One criteria in the choice of the datasets is their availability/time coverage</a:t>
            </a:r>
          </a:p>
          <a:p>
            <a:pPr indent="-397954" lvl="0" marL="457200" marR="0" rtl="0" algn="l">
              <a:spcBef>
                <a:spcPts val="0"/>
              </a:spcBef>
              <a:buClr>
                <a:srgbClr val="000000"/>
              </a:buClr>
              <a:buSzPct val="111125"/>
              <a:buFont typeface="Calibri"/>
            </a:pPr>
            <a:r>
              <a:rPr lang="en-US" sz="2400">
                <a:solidFill>
                  <a:srgbClr val="000000"/>
                </a:solidFill>
              </a:rPr>
              <a:t>A list of use cases for verification has been defined in WP4 containing more or less recent “real” events </a:t>
            </a:r>
          </a:p>
          <a:p>
            <a:pPr indent="0" lvl="0" marL="0" marR="0" rtl="0" algn="l">
              <a:spcBef>
                <a:spcPts val="0"/>
              </a:spcBef>
              <a:buNone/>
            </a:pPr>
            <a:r>
              <a:t/>
            </a:r>
            <a:endParaRPr sz="2400">
              <a:solidFill>
                <a:srgbClr val="000000"/>
              </a:solidFill>
            </a:endParaRPr>
          </a:p>
          <a:p>
            <a:pPr indent="457200" lvl="0" marL="0" marR="0" rtl="0" algn="l">
              <a:spcBef>
                <a:spcPts val="0"/>
              </a:spcBef>
              <a:buNone/>
            </a:pPr>
            <a:r>
              <a:rPr lang="en-US" sz="2400">
                <a:solidFill>
                  <a:srgbClr val="000000"/>
                </a:solidFill>
              </a:rPr>
              <a:t>=&gt; need to distinguish/rank datasets according to their update pace:</a:t>
            </a:r>
          </a:p>
          <a:p>
            <a:pPr indent="0" lvl="0" marL="0" marR="0" rtl="0" algn="l">
              <a:spcBef>
                <a:spcPts val="0"/>
              </a:spcBef>
              <a:buNone/>
            </a:pPr>
            <a:r>
              <a:t/>
            </a:r>
            <a:endParaRPr sz="2400">
              <a:solidFill>
                <a:srgbClr val="000000"/>
              </a:solidFill>
            </a:endParaRPr>
          </a:p>
          <a:p>
            <a:pPr indent="-228600" lvl="0" marL="457200" marR="0" rtl="0" algn="l">
              <a:lnSpc>
                <a:spcPct val="100000"/>
              </a:lnSpc>
              <a:spcBef>
                <a:spcPts val="0"/>
              </a:spcBef>
              <a:spcAft>
                <a:spcPts val="0"/>
              </a:spcAft>
              <a:buClr>
                <a:srgbClr val="000000"/>
              </a:buClr>
              <a:buFont typeface="Calibri"/>
            </a:pPr>
            <a:r>
              <a:rPr lang="en-US" sz="2400">
                <a:solidFill>
                  <a:srgbClr val="000000"/>
                </a:solidFill>
              </a:rPr>
              <a:t>Operational (reanalysis: erainterim, era5,...)</a:t>
            </a:r>
          </a:p>
          <a:p>
            <a:pPr indent="-228600" lvl="0" marL="457200" marR="0" rtl="0" algn="l">
              <a:lnSpc>
                <a:spcPct val="100000"/>
              </a:lnSpc>
              <a:spcBef>
                <a:spcPts val="0"/>
              </a:spcBef>
              <a:spcAft>
                <a:spcPts val="0"/>
              </a:spcAft>
              <a:buClr>
                <a:srgbClr val="000000"/>
              </a:buClr>
              <a:buFont typeface="Calibri"/>
            </a:pPr>
            <a:r>
              <a:rPr lang="en-US" sz="2400">
                <a:solidFill>
                  <a:srgbClr val="000000"/>
                </a:solidFill>
              </a:rPr>
              <a:t>“Closed” (1979-2016)</a:t>
            </a:r>
          </a:p>
          <a:p>
            <a:pPr indent="-228600" lvl="0" marL="457200" marR="0" rtl="0" algn="l">
              <a:lnSpc>
                <a:spcPct val="100000"/>
              </a:lnSpc>
              <a:spcBef>
                <a:spcPts val="0"/>
              </a:spcBef>
              <a:spcAft>
                <a:spcPts val="0"/>
              </a:spcAft>
              <a:buClr>
                <a:srgbClr val="000000"/>
              </a:buClr>
              <a:buFont typeface="Calibri"/>
            </a:pPr>
            <a:r>
              <a:rPr lang="en-US" sz="2400">
                <a:solidFill>
                  <a:srgbClr val="000000"/>
                </a:solidFill>
              </a:rPr>
              <a:t>Updated “from time to time” (for example: GPCC -&gt; 2017/07 )</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Shape 142"/>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Format requirements</a:t>
            </a:r>
          </a:p>
        </p:txBody>
      </p:sp>
      <p:sp>
        <p:nvSpPr>
          <p:cNvPr id="143" name="Shape 143"/>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marR="0" rtl="0" algn="l">
              <a:spcBef>
                <a:spcPts val="0"/>
              </a:spcBef>
              <a:buSzPct val="100000"/>
            </a:pPr>
            <a:r>
              <a:rPr lang="en-US" sz="2400"/>
              <a:t>For the model data providers of the CDS, a “</a:t>
            </a:r>
            <a:r>
              <a:rPr lang="en-US" sz="2400" u="sng">
                <a:solidFill>
                  <a:srgbClr val="4A86E8"/>
                </a:solidFill>
                <a:hlinkClick r:id="rId3"/>
              </a:rPr>
              <a:t>File Structure for C3S netCDF Files</a:t>
            </a:r>
            <a:r>
              <a:rPr lang="en-US" sz="2400">
                <a:hlinkClick r:id="rId4"/>
              </a:rPr>
              <a:t>” has been created</a:t>
            </a:r>
          </a:p>
          <a:p>
            <a:pPr indent="0" lvl="0" marL="0" marR="0" rtl="0" algn="l">
              <a:spcBef>
                <a:spcPts val="0"/>
              </a:spcBef>
              <a:buNone/>
            </a:pPr>
            <a:r>
              <a:t/>
            </a:r>
            <a:endParaRPr sz="2400"/>
          </a:p>
          <a:p>
            <a:pPr indent="-381000" lvl="0" marL="457200" marR="0" rtl="0" algn="l">
              <a:spcBef>
                <a:spcPts val="0"/>
              </a:spcBef>
              <a:buSzPct val="100000"/>
            </a:pPr>
            <a:r>
              <a:rPr lang="en-US" sz="2400"/>
              <a:t>It contains a list of metadata, variable names, dimensions as well as a file and directory structure and file format (NetCDF4 compressed) that the providers of (model) data to the CDS must comply </a:t>
            </a:r>
          </a:p>
          <a:p>
            <a:pPr indent="0" lvl="0" marL="0" marR="0" rtl="0" algn="l">
              <a:spcBef>
                <a:spcPts val="0"/>
              </a:spcBef>
              <a:buNone/>
            </a:pPr>
            <a:r>
              <a:t/>
            </a:r>
            <a:endParaRPr sz="2400"/>
          </a:p>
          <a:p>
            <a:pPr indent="-381000" lvl="0" marL="457200" marR="0" rtl="0" algn="l">
              <a:spcBef>
                <a:spcPts val="0"/>
              </a:spcBef>
              <a:buSzPct val="100000"/>
            </a:pPr>
            <a:r>
              <a:rPr lang="en-US" sz="2400"/>
              <a:t>This document and requirements are done, a priori, for model outputs, what about observations? Need for standardization at least of format </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Shape 148"/>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QA4Seas requirements on coordination with other lots (M2.3) </a:t>
            </a:r>
          </a:p>
        </p:txBody>
      </p:sp>
      <p:sp>
        <p:nvSpPr>
          <p:cNvPr id="149" name="Shape 149"/>
          <p:cNvSpPr txBox="1"/>
          <p:nvPr>
            <p:ph idx="1" type="body"/>
          </p:nvPr>
        </p:nvSpPr>
        <p:spPr>
          <a:xfrm>
            <a:off x="1849647" y="880348"/>
            <a:ext cx="9732900" cy="5097300"/>
          </a:xfrm>
          <a:prstGeom prst="rect">
            <a:avLst/>
          </a:prstGeom>
          <a:noFill/>
          <a:ln>
            <a:noFill/>
          </a:ln>
        </p:spPr>
        <p:txBody>
          <a:bodyPr anchorCtr="0" anchor="t" bIns="45700" lIns="91425" rIns="91425" wrap="square" tIns="45700">
            <a:noAutofit/>
          </a:bodyPr>
          <a:lstStyle/>
          <a:p>
            <a:pPr indent="-381000" lvl="0" marL="457200" marR="0" rtl="0" algn="l">
              <a:spcBef>
                <a:spcPts val="0"/>
              </a:spcBef>
              <a:buSzPct val="100000"/>
            </a:pPr>
            <a:r>
              <a:rPr lang="en-US" sz="2400"/>
              <a:t>Task 2.3: </a:t>
            </a:r>
            <a:r>
              <a:rPr lang="en-US" sz="2400">
                <a:solidFill>
                  <a:srgbClr val="000000"/>
                </a:solidFill>
              </a:rPr>
              <a:t>“The contractor will participate in the workshops organised by the contributors to the different C3S 51 lots to</a:t>
            </a:r>
            <a:r>
              <a:rPr b="1" lang="en-US" sz="2400">
                <a:solidFill>
                  <a:srgbClr val="000000"/>
                </a:solidFill>
              </a:rPr>
              <a:t> </a:t>
            </a:r>
            <a:r>
              <a:rPr b="1" lang="en-US" sz="2400" u="sng">
                <a:solidFill>
                  <a:srgbClr val="000000"/>
                </a:solidFill>
              </a:rPr>
              <a:t>identify redundancies in the requirements for observational ECVs</a:t>
            </a:r>
            <a:r>
              <a:rPr lang="en-US" sz="2400">
                <a:solidFill>
                  <a:srgbClr val="000000"/>
                </a:solidFill>
              </a:rPr>
              <a:t> (including those from reanalyses and observations) and to</a:t>
            </a:r>
            <a:r>
              <a:rPr b="1" lang="en-US" sz="2400">
                <a:solidFill>
                  <a:srgbClr val="000000"/>
                </a:solidFill>
              </a:rPr>
              <a:t> </a:t>
            </a:r>
            <a:r>
              <a:rPr b="1" lang="en-US" sz="2400" u="sng">
                <a:solidFill>
                  <a:srgbClr val="000000"/>
                </a:solidFill>
              </a:rPr>
              <a:t>identify synergies between the datasets</a:t>
            </a:r>
            <a:r>
              <a:rPr lang="en-US" sz="2400">
                <a:solidFill>
                  <a:srgbClr val="000000"/>
                </a:solidFill>
              </a:rPr>
              <a:t> used for seasonal prediction and climate projection, allowing for a coordinated response to the user needs.”</a:t>
            </a:r>
          </a:p>
          <a:p>
            <a:pPr indent="0" lvl="0" marL="0" marR="0" rtl="0" algn="l">
              <a:spcBef>
                <a:spcPts val="0"/>
              </a:spcBef>
              <a:buNone/>
            </a:pPr>
            <a:r>
              <a:t/>
            </a:r>
            <a:endParaRPr sz="2400">
              <a:solidFill>
                <a:srgbClr val="000000"/>
              </a:solidFill>
            </a:endParaRPr>
          </a:p>
          <a:p>
            <a:pPr indent="0" lvl="0" marL="0" marR="0" rtl="0" algn="l">
              <a:spcBef>
                <a:spcPts val="0"/>
              </a:spcBef>
              <a:buNone/>
            </a:pPr>
            <a:r>
              <a:t/>
            </a:r>
            <a:endParaRPr>
              <a:solidFill>
                <a:srgbClr val="000000"/>
              </a:solidFill>
            </a:endParaRPr>
          </a:p>
          <a:p>
            <a:pPr indent="-457188" lvl="0" marL="457188" marR="0" rtl="0" algn="l">
              <a:spcBef>
                <a:spcPts val="0"/>
              </a:spcBef>
              <a:buClr>
                <a:schemeClr val="dk1"/>
              </a:buClr>
              <a:buSzPct val="111125"/>
              <a:buFont typeface="Arial"/>
              <a:buNone/>
            </a:pPr>
            <a:r>
              <a:t/>
            </a:r>
            <a:endParaRPr sz="2400">
              <a:solidFill>
                <a:srgbClr val="000000"/>
              </a:solidFill>
            </a:endParaRPr>
          </a:p>
        </p:txBody>
      </p:sp>
      <p:sp>
        <p:nvSpPr>
          <p:cNvPr id="150" name="Shape 150"/>
          <p:cNvSpPr/>
          <p:nvPr/>
        </p:nvSpPr>
        <p:spPr>
          <a:xfrm>
            <a:off x="1782125" y="5049150"/>
            <a:ext cx="1907700" cy="7887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algn="ctr">
              <a:spcBef>
                <a:spcPts val="0"/>
              </a:spcBef>
              <a:buNone/>
            </a:pPr>
            <a:r>
              <a:rPr b="1" lang="en-US" sz="2400"/>
              <a:t>EQCO</a:t>
            </a:r>
          </a:p>
        </p:txBody>
      </p:sp>
      <p:sp>
        <p:nvSpPr>
          <p:cNvPr id="151" name="Shape 151"/>
          <p:cNvSpPr/>
          <p:nvPr/>
        </p:nvSpPr>
        <p:spPr>
          <a:xfrm>
            <a:off x="5613422" y="3146375"/>
            <a:ext cx="1774200" cy="7887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rtl="0" algn="ctr">
              <a:spcBef>
                <a:spcPts val="0"/>
              </a:spcBef>
              <a:buNone/>
            </a:pPr>
            <a:r>
              <a:rPr b="1" lang="en-US" sz="2400"/>
              <a:t>QA4Seas</a:t>
            </a:r>
          </a:p>
        </p:txBody>
      </p:sp>
      <p:sp>
        <p:nvSpPr>
          <p:cNvPr id="152" name="Shape 152"/>
          <p:cNvSpPr/>
          <p:nvPr/>
        </p:nvSpPr>
        <p:spPr>
          <a:xfrm>
            <a:off x="9358775" y="4986450"/>
            <a:ext cx="1774200" cy="7887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rtl="0" algn="ctr">
              <a:spcBef>
                <a:spcPts val="0"/>
              </a:spcBef>
              <a:buNone/>
            </a:pPr>
            <a:r>
              <a:rPr b="1" lang="en-US" sz="2400"/>
              <a:t>DECM</a:t>
            </a:r>
          </a:p>
        </p:txBody>
      </p:sp>
      <p:sp>
        <p:nvSpPr>
          <p:cNvPr id="153" name="Shape 153"/>
          <p:cNvSpPr/>
          <p:nvPr/>
        </p:nvSpPr>
        <p:spPr>
          <a:xfrm>
            <a:off x="5337263" y="4625475"/>
            <a:ext cx="2326500" cy="2045400"/>
          </a:xfrm>
          <a:prstGeom prst="ellipse">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rtl="0" algn="ctr">
              <a:spcBef>
                <a:spcPts val="0"/>
              </a:spcBef>
              <a:buNone/>
            </a:pPr>
            <a:r>
              <a:rPr b="1" lang="en-US" sz="1800"/>
              <a:t>Common</a:t>
            </a:r>
          </a:p>
          <a:p>
            <a:pPr lvl="0" algn="ctr">
              <a:spcBef>
                <a:spcPts val="0"/>
              </a:spcBef>
              <a:buNone/>
            </a:pPr>
            <a:r>
              <a:rPr b="1" lang="en-US" sz="1800"/>
              <a:t>requirements on observations</a:t>
            </a:r>
          </a:p>
        </p:txBody>
      </p:sp>
      <p:sp>
        <p:nvSpPr>
          <p:cNvPr id="154" name="Shape 154"/>
          <p:cNvSpPr/>
          <p:nvPr/>
        </p:nvSpPr>
        <p:spPr>
          <a:xfrm>
            <a:off x="4090725" y="5320625"/>
            <a:ext cx="835800" cy="227400"/>
          </a:xfrm>
          <a:prstGeom prst="rightArrow">
            <a:avLst>
              <a:gd fmla="val 50000" name="adj1"/>
              <a:gd fmla="val 50000" name="adj2"/>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a:spcBef>
                <a:spcPts val="0"/>
              </a:spcBef>
              <a:buNone/>
            </a:pPr>
            <a:r>
              <a:t/>
            </a:r>
            <a:endParaRPr/>
          </a:p>
        </p:txBody>
      </p:sp>
      <p:sp>
        <p:nvSpPr>
          <p:cNvPr id="155" name="Shape 155"/>
          <p:cNvSpPr/>
          <p:nvPr/>
        </p:nvSpPr>
        <p:spPr>
          <a:xfrm>
            <a:off x="6350000" y="4050625"/>
            <a:ext cx="147000" cy="459300"/>
          </a:xfrm>
          <a:prstGeom prst="downArrow">
            <a:avLst>
              <a:gd fmla="val 50000" name="adj1"/>
              <a:gd fmla="val 50000" name="adj2"/>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a:spcBef>
                <a:spcPts val="0"/>
              </a:spcBef>
              <a:buNone/>
            </a:pPr>
            <a:r>
              <a:t/>
            </a:r>
            <a:endParaRPr/>
          </a:p>
        </p:txBody>
      </p:sp>
      <p:sp>
        <p:nvSpPr>
          <p:cNvPr id="156" name="Shape 156"/>
          <p:cNvSpPr/>
          <p:nvPr/>
        </p:nvSpPr>
        <p:spPr>
          <a:xfrm>
            <a:off x="8074525" y="5320625"/>
            <a:ext cx="896400" cy="227400"/>
          </a:xfrm>
          <a:prstGeom prst="leftArrow">
            <a:avLst>
              <a:gd fmla="val 50000" name="adj1"/>
              <a:gd fmla="val 50000" name="adj2"/>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lvl="0">
              <a:spcBef>
                <a:spcPts val="0"/>
              </a:spcBef>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Shape 161"/>
          <p:cNvSpPr txBox="1"/>
          <p:nvPr>
            <p:ph type="title"/>
          </p:nvPr>
        </p:nvSpPr>
        <p:spPr>
          <a:xfrm>
            <a:off x="1156939" y="313343"/>
            <a:ext cx="10425600" cy="370200"/>
          </a:xfrm>
          <a:prstGeom prst="rect">
            <a:avLst/>
          </a:prstGeom>
          <a:solidFill>
            <a:srgbClr val="941333"/>
          </a:solidFill>
          <a:ln>
            <a:noFill/>
          </a:ln>
        </p:spPr>
        <p:txBody>
          <a:bodyPr anchorCtr="0" anchor="ctr" bIns="45700" lIns="91425" rIns="91425" wrap="square" tIns="45700">
            <a:noAutofit/>
          </a:bodyPr>
          <a:lstStyle/>
          <a:p>
            <a:pPr indent="0" lvl="0" marL="0" marR="0" rtl="0" algn="l">
              <a:spcBef>
                <a:spcPts val="0"/>
              </a:spcBef>
              <a:buClr>
                <a:schemeClr val="lt1"/>
              </a:buClr>
              <a:buSzPct val="25000"/>
              <a:buFont typeface="Calibri"/>
              <a:buNone/>
            </a:pPr>
            <a:r>
              <a:rPr lang="en-US"/>
              <a:t>QA4Seas </a:t>
            </a:r>
            <a:r>
              <a:rPr lang="en-US"/>
              <a:t>requirements on coordination with other lots (M2.3) </a:t>
            </a:r>
          </a:p>
        </p:txBody>
      </p:sp>
      <p:sp>
        <p:nvSpPr>
          <p:cNvPr id="162" name="Shape 162"/>
          <p:cNvSpPr txBox="1"/>
          <p:nvPr>
            <p:ph idx="1" type="body"/>
          </p:nvPr>
        </p:nvSpPr>
        <p:spPr>
          <a:xfrm>
            <a:off x="1849397" y="932723"/>
            <a:ext cx="9732900" cy="5097300"/>
          </a:xfrm>
          <a:prstGeom prst="rect">
            <a:avLst/>
          </a:prstGeom>
          <a:noFill/>
          <a:ln>
            <a:noFill/>
          </a:ln>
        </p:spPr>
        <p:txBody>
          <a:bodyPr anchorCtr="0" anchor="t" bIns="45700" lIns="91425" rIns="91425" wrap="square" tIns="45700">
            <a:noAutofit/>
          </a:bodyPr>
          <a:lstStyle/>
          <a:p>
            <a:pPr indent="-381000" lvl="0" marL="457200" marR="0" rtl="0" algn="l">
              <a:spcBef>
                <a:spcPts val="0"/>
              </a:spcBef>
              <a:buClr>
                <a:srgbClr val="000000"/>
              </a:buClr>
              <a:buSzPct val="100000"/>
            </a:pPr>
            <a:r>
              <a:rPr lang="en-US" sz="2400">
                <a:solidFill>
                  <a:srgbClr val="000000"/>
                </a:solidFill>
              </a:rPr>
              <a:t>Milestone 2.3, submitted at M12, after Barcelona’s workshop on EQC in June, lists the different needs, requirements and usages of observations in the 3 C3S 51 lots:</a:t>
            </a:r>
          </a:p>
          <a:p>
            <a:pPr indent="-228600" lvl="1" marL="914400" marR="0" rtl="0" algn="l">
              <a:spcBef>
                <a:spcPts val="0"/>
              </a:spcBef>
              <a:buClr>
                <a:srgbClr val="000000"/>
              </a:buClr>
            </a:pPr>
            <a:r>
              <a:rPr lang="en-US">
                <a:solidFill>
                  <a:srgbClr val="000000"/>
                </a:solidFill>
              </a:rPr>
              <a:t>EQCO</a:t>
            </a:r>
          </a:p>
          <a:p>
            <a:pPr indent="-228600" lvl="1" marL="914400" marR="0" rtl="0" algn="l">
              <a:spcBef>
                <a:spcPts val="0"/>
              </a:spcBef>
              <a:buClr>
                <a:srgbClr val="000000"/>
              </a:buClr>
            </a:pPr>
            <a:r>
              <a:rPr lang="en-US">
                <a:solidFill>
                  <a:srgbClr val="000000"/>
                </a:solidFill>
              </a:rPr>
              <a:t>QA4Seas</a:t>
            </a:r>
          </a:p>
          <a:p>
            <a:pPr indent="-228600" lvl="1" marL="914400" marR="0" rtl="0" algn="l">
              <a:spcBef>
                <a:spcPts val="0"/>
              </a:spcBef>
              <a:buClr>
                <a:srgbClr val="000000"/>
              </a:buClr>
            </a:pPr>
            <a:r>
              <a:rPr lang="en-US">
                <a:solidFill>
                  <a:srgbClr val="000000"/>
                </a:solidFill>
              </a:rPr>
              <a:t>DECM</a:t>
            </a:r>
          </a:p>
          <a:p>
            <a:pPr indent="-457188" lvl="0" marL="457188" marR="0" rtl="0" algn="l">
              <a:spcBef>
                <a:spcPts val="0"/>
              </a:spcBef>
              <a:buClr>
                <a:schemeClr val="dk1"/>
              </a:buClr>
              <a:buSzPct val="111125"/>
              <a:buFont typeface="Arial"/>
              <a:buNone/>
            </a:pPr>
            <a:r>
              <a:t/>
            </a:r>
            <a:endParaRPr sz="2400">
              <a:solidFill>
                <a:srgbClr val="000000"/>
              </a:solidFill>
            </a:endParaRPr>
          </a:p>
          <a:p>
            <a:pPr indent="-457188" lvl="0" marL="457188" marR="0" rtl="0" algn="l">
              <a:spcBef>
                <a:spcPts val="0"/>
              </a:spcBef>
              <a:buClr>
                <a:schemeClr val="dk1"/>
              </a:buClr>
              <a:buSzPct val="111125"/>
              <a:buFont typeface="Arial"/>
              <a:buNone/>
            </a:pPr>
            <a:r>
              <a:t/>
            </a:r>
            <a:endParaRPr sz="2400">
              <a:solidFill>
                <a:srgbClr val="000000"/>
              </a:solidFill>
            </a:endParaRPr>
          </a:p>
        </p:txBody>
      </p:sp>
      <p:pic>
        <p:nvPicPr>
          <p:cNvPr id="163" name="Shape 163"/>
          <p:cNvPicPr preferRelativeResize="0"/>
          <p:nvPr/>
        </p:nvPicPr>
        <p:blipFill>
          <a:blip r:embed="rId3">
            <a:alphaModFix/>
          </a:blip>
          <a:stretch>
            <a:fillRect/>
          </a:stretch>
        </p:blipFill>
        <p:spPr>
          <a:xfrm>
            <a:off x="4630500" y="2380849"/>
            <a:ext cx="6251400" cy="35058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limate Chang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