
<file path=[Content_Types].xml><?xml version="1.0" encoding="utf-8"?>
<Types xmlns="http://schemas.openxmlformats.org/package/2006/content-types">
  <Default ContentType="image/jpeg" Extension="jpg"/>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autoCompressPictures="0" strictFirstAndLastChars="0" saveSubsetFonts="1">
  <p:sldMasterIdLst>
    <p:sldMasterId id="2147483655"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Lst>
  <p:sldSz cy="6858000" cx="12192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file>

<file path=ppt/tableStyles.xml><?xml version="1.0" encoding="utf-8"?>
<a:tblStyleLst xmlns:a="http://schemas.openxmlformats.org/drawingml/2006/main" xmlns:r="http://schemas.openxmlformats.org/officeDocument/2006/relationships" def="{7DE2088F-84BA-482B-BA96-0B0A9E437848}">
  <a:tblStyle styleId="{7DE2088F-84BA-482B-BA96-0B0A9E437848}" styleName="Table_0">
    <a:wholeTbl>
      <a:tcTxStyle>
        <a:font>
          <a:latin typeface="Arial"/>
          <a:ea typeface="Arial"/>
          <a:cs typeface="Arial"/>
        </a:font>
        <a:srgbClr val="000000"/>
      </a:tcTxStyle>
      <a:tcStyle>
        <a:tcBdr>
          <a:left>
            <a:ln cap="flat" cmpd="sng" w="9525">
              <a:solidFill>
                <a:srgbClr val="9E9E9E"/>
              </a:solidFill>
              <a:prstDash val="solid"/>
              <a:round/>
              <a:headEnd len="med" w="med" type="none"/>
              <a:tailEnd len="med" w="med" type="none"/>
            </a:ln>
          </a:left>
          <a:right>
            <a:ln cap="flat" cmpd="sng" w="9525">
              <a:solidFill>
                <a:srgbClr val="9E9E9E"/>
              </a:solidFill>
              <a:prstDash val="solid"/>
              <a:round/>
              <a:headEnd len="med" w="med" type="none"/>
              <a:tailEnd len="med" w="med" type="none"/>
            </a:ln>
          </a:right>
          <a:top>
            <a:ln cap="flat" cmpd="sng" w="9525">
              <a:solidFill>
                <a:srgbClr val="9E9E9E"/>
              </a:solidFill>
              <a:prstDash val="solid"/>
              <a:round/>
              <a:headEnd len="med" w="med" type="none"/>
              <a:tailEnd len="med" w="med" type="none"/>
            </a:ln>
          </a:top>
          <a:bottom>
            <a:ln cap="flat" cmpd="sng" w="9525">
              <a:solidFill>
                <a:srgbClr val="9E9E9E"/>
              </a:solidFill>
              <a:prstDash val="solid"/>
              <a:round/>
              <a:headEnd len="med" w="med" type="none"/>
              <a:tailEnd len="med" w="med" type="none"/>
            </a:ln>
          </a:bottom>
          <a:insideH>
            <a:ln cap="flat" cmpd="sng" w="9525">
              <a:solidFill>
                <a:srgbClr val="9E9E9E"/>
              </a:solidFill>
              <a:prstDash val="solid"/>
              <a:round/>
              <a:headEnd len="med" w="med" type="none"/>
              <a:tailEnd len="med" w="med" type="none"/>
            </a:ln>
          </a:insideH>
          <a:insideV>
            <a:ln cap="flat" cmpd="sng" w="9525">
              <a:solidFill>
                <a:srgbClr val="9E9E9E"/>
              </a:solidFill>
              <a:prstDash val="solid"/>
              <a:round/>
              <a:headEnd len="med" w="med" type="none"/>
              <a:tailEnd len="med" w="med" type="none"/>
            </a:ln>
          </a:insideV>
        </a:tcBdr>
      </a:tc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Lst>
</file>

<file path=ppt/_rels/presentation.xml.rels><?xml version="1.0" encoding="UTF-8" standalone="yes"?><Relationships xmlns="http://schemas.openxmlformats.org/package/2006/relationships"><Relationship Id="rId20" Type="http://schemas.openxmlformats.org/officeDocument/2006/relationships/slide" Target="slides/slide15.xml"/><Relationship Id="rId11" Type="http://schemas.openxmlformats.org/officeDocument/2006/relationships/slide" Target="slides/slide6.xml"/><Relationship Id="rId22" Type="http://schemas.openxmlformats.org/officeDocument/2006/relationships/slide" Target="slides/slide17.xml"/><Relationship Id="rId10" Type="http://schemas.openxmlformats.org/officeDocument/2006/relationships/slide" Target="slides/slide5.xml"/><Relationship Id="rId21" Type="http://schemas.openxmlformats.org/officeDocument/2006/relationships/slide" Target="slides/slide16.xml"/><Relationship Id="rId13" Type="http://schemas.openxmlformats.org/officeDocument/2006/relationships/slide" Target="slides/slide8.xml"/><Relationship Id="rId12" Type="http://schemas.openxmlformats.org/officeDocument/2006/relationships/slide" Target="slides/slide7.xml"/><Relationship Id="rId23" Type="http://schemas.openxmlformats.org/officeDocument/2006/relationships/slide" Target="slides/slide18.xml"/><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4.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5" Type="http://schemas.openxmlformats.org/officeDocument/2006/relationships/notesMaster" Target="notesMasters/notesMaster1.xml"/><Relationship Id="rId19" Type="http://schemas.openxmlformats.org/officeDocument/2006/relationships/slide" Target="slides/slide14.xml"/><Relationship Id="rId6" Type="http://schemas.openxmlformats.org/officeDocument/2006/relationships/slide" Target="slides/slide1.xml"/><Relationship Id="rId18" Type="http://schemas.openxmlformats.org/officeDocument/2006/relationships/slide" Target="slides/slide13.xml"/><Relationship Id="rId7" Type="http://schemas.openxmlformats.org/officeDocument/2006/relationships/slide" Target="slides/slide2.xml"/><Relationship Id="rId8" Type="http://schemas.openxmlformats.org/officeDocument/2006/relationships/slide" Target="slides/slide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chemeClr val="lt1"/>
        </a:solidFill>
      </p:bgPr>
    </p:bg>
    <p:spTree>
      <p:nvGrpSpPr>
        <p:cNvPr id="2" name="Shape 2"/>
        <p:cNvGrpSpPr/>
        <p:nvPr/>
      </p:nvGrpSpPr>
      <p:grpSpPr>
        <a:xfrm>
          <a:off x="0" y="0"/>
          <a:ext cx="0" cy="0"/>
          <a:chOff x="0" y="0"/>
          <a:chExt cx="0" cy="0"/>
        </a:xfrm>
      </p:grpSpPr>
      <p:sp>
        <p:nvSpPr>
          <p:cNvPr id="3" name="Shape 3"/>
          <p:cNvSpPr txBox="1"/>
          <p:nvPr>
            <p:ph idx="2" type="hdr"/>
          </p:nvPr>
        </p:nvSpPr>
        <p:spPr>
          <a:xfrm>
            <a:off x="0" y="0"/>
            <a:ext cx="2971800" cy="458788"/>
          </a:xfrm>
          <a:prstGeom prst="rect">
            <a:avLst/>
          </a:prstGeom>
          <a:noFill/>
          <a:ln>
            <a:noFill/>
          </a:ln>
        </p:spPr>
        <p:txBody>
          <a:bodyPr anchorCtr="0" anchor="t" bIns="91425" lIns="91425" rIns="91425" wrap="square" tIns="91425"/>
          <a:lstStyle>
            <a:lvl1pPr indent="0" lvl="0" marL="0" marR="0" rtl="0" algn="l">
              <a:spcBef>
                <a:spcPts val="0"/>
              </a:spcBef>
              <a:buNone/>
              <a:defRPr b="0" i="0" sz="1200" u="none" cap="none" strike="noStrike">
                <a:solidFill>
                  <a:schemeClr val="dk1"/>
                </a:solidFill>
                <a:latin typeface="Calibri"/>
                <a:ea typeface="Calibri"/>
                <a:cs typeface="Calibri"/>
                <a:sym typeface="Calibri"/>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4" name="Shape 4"/>
          <p:cNvSpPr txBox="1"/>
          <p:nvPr>
            <p:ph idx="10" type="dt"/>
          </p:nvPr>
        </p:nvSpPr>
        <p:spPr>
          <a:xfrm>
            <a:off x="3884613" y="0"/>
            <a:ext cx="2971800" cy="458788"/>
          </a:xfrm>
          <a:prstGeom prst="rect">
            <a:avLst/>
          </a:prstGeom>
          <a:noFill/>
          <a:ln>
            <a:noFill/>
          </a:ln>
        </p:spPr>
        <p:txBody>
          <a:bodyPr anchorCtr="0" anchor="t" bIns="91425" lIns="91425" rIns="91425" wrap="square" tIns="91425"/>
          <a:lstStyle>
            <a:lvl1pPr indent="0" lvl="0" marL="0" marR="0" rtl="0" algn="r">
              <a:spcBef>
                <a:spcPts val="0"/>
              </a:spcBef>
              <a:buNone/>
              <a:defRPr b="0" i="0" sz="1200" u="none" cap="none" strike="noStrike">
                <a:solidFill>
                  <a:schemeClr val="dk1"/>
                </a:solidFill>
                <a:latin typeface="Calibri"/>
                <a:ea typeface="Calibri"/>
                <a:cs typeface="Calibri"/>
                <a:sym typeface="Calibri"/>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5" name="Shape 5"/>
          <p:cNvSpPr/>
          <p:nvPr>
            <p:ph idx="3" type="sldImg"/>
          </p:nvPr>
        </p:nvSpPr>
        <p:spPr>
          <a:xfrm>
            <a:off x="685800" y="1143000"/>
            <a:ext cx="5486400" cy="3086100"/>
          </a:xfrm>
          <a:custGeom>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med" w="med" type="none"/>
            <a:tailEnd len="med" w="med" type="none"/>
          </a:ln>
        </p:spPr>
      </p:sp>
      <p:sp>
        <p:nvSpPr>
          <p:cNvPr id="6" name="Shape 6"/>
          <p:cNvSpPr txBox="1"/>
          <p:nvPr>
            <p:ph idx="1" type="body"/>
          </p:nvPr>
        </p:nvSpPr>
        <p:spPr>
          <a:xfrm>
            <a:off x="685800" y="4400550"/>
            <a:ext cx="5486400" cy="3600450"/>
          </a:xfrm>
          <a:prstGeom prst="rect">
            <a:avLst/>
          </a:prstGeom>
          <a:noFill/>
          <a:ln>
            <a:noFill/>
          </a:ln>
        </p:spPr>
        <p:txBody>
          <a:bodyPr anchorCtr="0" anchor="t" bIns="91425" lIns="91425" rIns="91425" wrap="square" tIns="91425"/>
          <a:lstStyle>
            <a:lvl1pPr indent="0" lvl="0" marL="0" marR="0" rtl="0" algn="l">
              <a:spcBef>
                <a:spcPts val="0"/>
              </a:spcBef>
              <a:buChar char="●"/>
              <a:defRPr b="0" i="0" sz="1200" u="none" cap="none" strike="noStrike">
                <a:solidFill>
                  <a:schemeClr val="dk1"/>
                </a:solidFill>
                <a:latin typeface="Calibri"/>
                <a:ea typeface="Calibri"/>
                <a:cs typeface="Calibri"/>
                <a:sym typeface="Calibri"/>
              </a:defRPr>
            </a:lvl1pPr>
            <a:lvl2pPr indent="0" lvl="1" marL="457200" marR="0" rtl="0" algn="l">
              <a:spcBef>
                <a:spcPts val="0"/>
              </a:spcBef>
              <a:buChar char="○"/>
              <a:defRPr b="0" i="0" sz="1200" u="none" cap="none" strike="noStrike">
                <a:solidFill>
                  <a:schemeClr val="dk1"/>
                </a:solidFill>
                <a:latin typeface="Calibri"/>
                <a:ea typeface="Calibri"/>
                <a:cs typeface="Calibri"/>
                <a:sym typeface="Calibri"/>
              </a:defRPr>
            </a:lvl2pPr>
            <a:lvl3pPr indent="0" lvl="2" marL="914400" marR="0" rtl="0" algn="l">
              <a:spcBef>
                <a:spcPts val="0"/>
              </a:spcBef>
              <a:buChar char="■"/>
              <a:defRPr b="0" i="0" sz="1200" u="none" cap="none" strike="noStrike">
                <a:solidFill>
                  <a:schemeClr val="dk1"/>
                </a:solidFill>
                <a:latin typeface="Calibri"/>
                <a:ea typeface="Calibri"/>
                <a:cs typeface="Calibri"/>
                <a:sym typeface="Calibri"/>
              </a:defRPr>
            </a:lvl3pPr>
            <a:lvl4pPr indent="0" lvl="3" marL="1371600" marR="0" rtl="0" algn="l">
              <a:spcBef>
                <a:spcPts val="0"/>
              </a:spcBef>
              <a:buChar char="●"/>
              <a:defRPr b="0" i="0" sz="1200" u="none" cap="none" strike="noStrike">
                <a:solidFill>
                  <a:schemeClr val="dk1"/>
                </a:solidFill>
                <a:latin typeface="Calibri"/>
                <a:ea typeface="Calibri"/>
                <a:cs typeface="Calibri"/>
                <a:sym typeface="Calibri"/>
              </a:defRPr>
            </a:lvl4pPr>
            <a:lvl5pPr indent="0" lvl="4" marL="1828800" marR="0" rtl="0" algn="l">
              <a:spcBef>
                <a:spcPts val="0"/>
              </a:spcBef>
              <a:buChar char="○"/>
              <a:defRPr b="0" i="0" sz="1200" u="none" cap="none" strike="noStrike">
                <a:solidFill>
                  <a:schemeClr val="dk1"/>
                </a:solidFill>
                <a:latin typeface="Calibri"/>
                <a:ea typeface="Calibri"/>
                <a:cs typeface="Calibri"/>
                <a:sym typeface="Calibri"/>
              </a:defRPr>
            </a:lvl5pPr>
            <a:lvl6pPr indent="0" lvl="5" marL="2286000" marR="0" rtl="0" algn="l">
              <a:spcBef>
                <a:spcPts val="0"/>
              </a:spcBef>
              <a:buChar char="■"/>
              <a:defRPr b="0" i="0" sz="1200" u="none" cap="none" strike="noStrike">
                <a:solidFill>
                  <a:schemeClr val="dk1"/>
                </a:solidFill>
                <a:latin typeface="Calibri"/>
                <a:ea typeface="Calibri"/>
                <a:cs typeface="Calibri"/>
                <a:sym typeface="Calibri"/>
              </a:defRPr>
            </a:lvl6pPr>
            <a:lvl7pPr indent="0" lvl="6" marL="2743200" marR="0" rtl="0" algn="l">
              <a:spcBef>
                <a:spcPts val="0"/>
              </a:spcBef>
              <a:buChar char="●"/>
              <a:defRPr b="0" i="0" sz="1200" u="none" cap="none" strike="noStrike">
                <a:solidFill>
                  <a:schemeClr val="dk1"/>
                </a:solidFill>
                <a:latin typeface="Calibri"/>
                <a:ea typeface="Calibri"/>
                <a:cs typeface="Calibri"/>
                <a:sym typeface="Calibri"/>
              </a:defRPr>
            </a:lvl7pPr>
            <a:lvl8pPr indent="0" lvl="7" marL="3200400" marR="0" rtl="0" algn="l">
              <a:spcBef>
                <a:spcPts val="0"/>
              </a:spcBef>
              <a:buChar char="○"/>
              <a:defRPr b="0" i="0" sz="1200" u="none" cap="none" strike="noStrike">
                <a:solidFill>
                  <a:schemeClr val="dk1"/>
                </a:solidFill>
                <a:latin typeface="Calibri"/>
                <a:ea typeface="Calibri"/>
                <a:cs typeface="Calibri"/>
                <a:sym typeface="Calibri"/>
              </a:defRPr>
            </a:lvl8pPr>
            <a:lvl9pPr indent="0" lvl="8" marL="3657600" marR="0" rtl="0" algn="l">
              <a:spcBef>
                <a:spcPts val="0"/>
              </a:spcBef>
              <a:buChar char="■"/>
              <a:defRPr b="0" i="0" sz="1200" u="none" cap="none" strike="noStrike">
                <a:solidFill>
                  <a:schemeClr val="dk1"/>
                </a:solidFill>
                <a:latin typeface="Calibri"/>
                <a:ea typeface="Calibri"/>
                <a:cs typeface="Calibri"/>
                <a:sym typeface="Calibri"/>
              </a:defRPr>
            </a:lvl9pPr>
          </a:lstStyle>
          <a:p/>
        </p:txBody>
      </p:sp>
      <p:sp>
        <p:nvSpPr>
          <p:cNvPr id="7" name="Shape 7"/>
          <p:cNvSpPr txBox="1"/>
          <p:nvPr>
            <p:ph idx="11" type="ftr"/>
          </p:nvPr>
        </p:nvSpPr>
        <p:spPr>
          <a:xfrm>
            <a:off x="0" y="8685213"/>
            <a:ext cx="2971800" cy="458787"/>
          </a:xfrm>
          <a:prstGeom prst="rect">
            <a:avLst/>
          </a:prstGeom>
          <a:noFill/>
          <a:ln>
            <a:noFill/>
          </a:ln>
        </p:spPr>
        <p:txBody>
          <a:bodyPr anchorCtr="0" anchor="b" bIns="91425" lIns="91425" rIns="91425" wrap="square" tIns="91425"/>
          <a:lstStyle>
            <a:lvl1pPr indent="0" lvl="0" marL="0" marR="0" rtl="0" algn="l">
              <a:spcBef>
                <a:spcPts val="0"/>
              </a:spcBef>
              <a:buNone/>
              <a:defRPr b="0" i="0" sz="1200" u="none" cap="none" strike="noStrike">
                <a:solidFill>
                  <a:schemeClr val="dk1"/>
                </a:solidFill>
                <a:latin typeface="Calibri"/>
                <a:ea typeface="Calibri"/>
                <a:cs typeface="Calibri"/>
                <a:sym typeface="Calibri"/>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8" name="Shape 8"/>
          <p:cNvSpPr txBox="1"/>
          <p:nvPr>
            <p:ph idx="12" type="sldNum"/>
          </p:nvPr>
        </p:nvSpPr>
        <p:spPr>
          <a:xfrm>
            <a:off x="3884613" y="8685213"/>
            <a:ext cx="2971800" cy="458787"/>
          </a:xfrm>
          <a:prstGeom prst="rect">
            <a:avLst/>
          </a:prstGeom>
          <a:noFill/>
          <a:ln>
            <a:noFill/>
          </a:ln>
        </p:spPr>
        <p:txBody>
          <a:bodyPr anchorCtr="0" anchor="b" bIns="45700" lIns="91425" rIns="91425" wrap="square" tIns="45700">
            <a:noAutofit/>
          </a:bodyPr>
          <a:lstStyle/>
          <a:p>
            <a:pPr indent="0" lvl="0" marL="0" marR="0" rtl="0" algn="r">
              <a:spcBef>
                <a:spcPts val="0"/>
              </a:spcBef>
              <a:buSzPct val="25000"/>
              <a:buNone/>
            </a:pPr>
            <a:fld id="{00000000-1234-1234-1234-123412341234}" type="slidenum">
              <a:rPr b="0" i="0" lang="en-US" sz="1200" u="none" cap="none" strike="noStrike">
                <a:solidFill>
                  <a:schemeClr val="dk1"/>
                </a:solidFill>
                <a:latin typeface="Calibri"/>
                <a:ea typeface="Calibri"/>
                <a:cs typeface="Calibri"/>
                <a:sym typeface="Calibri"/>
              </a:rPr>
              <a:t>‹#›</a:t>
            </a:fld>
          </a:p>
        </p:txBody>
      </p:sp>
    </p:spTree>
  </p:cSld>
  <p:clrMap accent1="accent1" accent2="accent2" accent3="accent3" accent4="accent4" accent5="accent5" accent6="accent6" bg1="lt1" bg2="dk2" tx1="dk1" tx2="lt2" folHlink="folHlink" hlink="hlink"/>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03" name="Shape 103"/>
        <p:cNvGrpSpPr/>
        <p:nvPr/>
      </p:nvGrpSpPr>
      <p:grpSpPr>
        <a:xfrm>
          <a:off x="0" y="0"/>
          <a:ext cx="0" cy="0"/>
          <a:chOff x="0" y="0"/>
          <a:chExt cx="0" cy="0"/>
        </a:xfrm>
      </p:grpSpPr>
      <p:sp>
        <p:nvSpPr>
          <p:cNvPr id="104" name="Shape 104"/>
          <p:cNvSpPr txBox="1"/>
          <p:nvPr>
            <p:ph idx="1" type="body"/>
          </p:nvPr>
        </p:nvSpPr>
        <p:spPr>
          <a:xfrm>
            <a:off x="685800" y="4400550"/>
            <a:ext cx="5486400" cy="3600600"/>
          </a:xfrm>
          <a:prstGeom prst="rect">
            <a:avLst/>
          </a:prstGeom>
        </p:spPr>
        <p:txBody>
          <a:bodyPr anchorCtr="0" anchor="t" bIns="91425" lIns="91425" rIns="91425" wrap="square" tIns="91425">
            <a:noAutofit/>
          </a:bodyPr>
          <a:lstStyle/>
          <a:p>
            <a:pPr lvl="0" rtl="0">
              <a:spcBef>
                <a:spcPts val="0"/>
              </a:spcBef>
              <a:buNone/>
            </a:pPr>
            <a:r>
              <a:t/>
            </a:r>
            <a:endParaRPr/>
          </a:p>
        </p:txBody>
      </p:sp>
      <p:sp>
        <p:nvSpPr>
          <p:cNvPr id="105" name="Shape 105"/>
          <p:cNvSpPr/>
          <p:nvPr>
            <p:ph idx="2" type="sldImg"/>
          </p:nvPr>
        </p:nvSpPr>
        <p:spPr>
          <a:xfrm>
            <a:off x="685800" y="1143000"/>
            <a:ext cx="5486400" cy="30861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64" name="Shape 164"/>
        <p:cNvGrpSpPr/>
        <p:nvPr/>
      </p:nvGrpSpPr>
      <p:grpSpPr>
        <a:xfrm>
          <a:off x="0" y="0"/>
          <a:ext cx="0" cy="0"/>
          <a:chOff x="0" y="0"/>
          <a:chExt cx="0" cy="0"/>
        </a:xfrm>
      </p:grpSpPr>
      <p:sp>
        <p:nvSpPr>
          <p:cNvPr id="165" name="Shape 165"/>
          <p:cNvSpPr txBox="1"/>
          <p:nvPr>
            <p:ph idx="1" type="body"/>
          </p:nvPr>
        </p:nvSpPr>
        <p:spPr>
          <a:xfrm>
            <a:off x="685800" y="4400550"/>
            <a:ext cx="5486400" cy="3600600"/>
          </a:xfrm>
          <a:prstGeom prst="rect">
            <a:avLst/>
          </a:prstGeom>
        </p:spPr>
        <p:txBody>
          <a:bodyPr anchorCtr="0" anchor="t" bIns="91425" lIns="91425" rIns="91425" wrap="square" tIns="91425">
            <a:noAutofit/>
          </a:bodyPr>
          <a:lstStyle/>
          <a:p>
            <a:pPr lvl="0" rtl="0">
              <a:spcBef>
                <a:spcPts val="0"/>
              </a:spcBef>
              <a:buNone/>
            </a:pPr>
            <a:r>
              <a:t/>
            </a:r>
            <a:endParaRPr/>
          </a:p>
        </p:txBody>
      </p:sp>
      <p:sp>
        <p:nvSpPr>
          <p:cNvPr id="166" name="Shape 166"/>
          <p:cNvSpPr/>
          <p:nvPr>
            <p:ph idx="2" type="sldImg"/>
          </p:nvPr>
        </p:nvSpPr>
        <p:spPr>
          <a:xfrm>
            <a:off x="685800" y="1143000"/>
            <a:ext cx="5486400" cy="30861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70" name="Shape 170"/>
        <p:cNvGrpSpPr/>
        <p:nvPr/>
      </p:nvGrpSpPr>
      <p:grpSpPr>
        <a:xfrm>
          <a:off x="0" y="0"/>
          <a:ext cx="0" cy="0"/>
          <a:chOff x="0" y="0"/>
          <a:chExt cx="0" cy="0"/>
        </a:xfrm>
      </p:grpSpPr>
      <p:sp>
        <p:nvSpPr>
          <p:cNvPr id="171" name="Shape 171"/>
          <p:cNvSpPr txBox="1"/>
          <p:nvPr>
            <p:ph idx="1" type="body"/>
          </p:nvPr>
        </p:nvSpPr>
        <p:spPr>
          <a:xfrm>
            <a:off x="685800" y="4400550"/>
            <a:ext cx="5486400" cy="3600600"/>
          </a:xfrm>
          <a:prstGeom prst="rect">
            <a:avLst/>
          </a:prstGeom>
        </p:spPr>
        <p:txBody>
          <a:bodyPr anchorCtr="0" anchor="t" bIns="91425" lIns="91425" rIns="91425" wrap="square" tIns="91425">
            <a:noAutofit/>
          </a:bodyPr>
          <a:lstStyle/>
          <a:p>
            <a:pPr lvl="0" rtl="0">
              <a:spcBef>
                <a:spcPts val="0"/>
              </a:spcBef>
              <a:buNone/>
            </a:pPr>
            <a:r>
              <a:t/>
            </a:r>
            <a:endParaRPr/>
          </a:p>
        </p:txBody>
      </p:sp>
      <p:sp>
        <p:nvSpPr>
          <p:cNvPr id="172" name="Shape 172"/>
          <p:cNvSpPr/>
          <p:nvPr>
            <p:ph idx="2" type="sldImg"/>
          </p:nvPr>
        </p:nvSpPr>
        <p:spPr>
          <a:xfrm>
            <a:off x="685800" y="1143000"/>
            <a:ext cx="5486400" cy="30861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77" name="Shape 177"/>
        <p:cNvGrpSpPr/>
        <p:nvPr/>
      </p:nvGrpSpPr>
      <p:grpSpPr>
        <a:xfrm>
          <a:off x="0" y="0"/>
          <a:ext cx="0" cy="0"/>
          <a:chOff x="0" y="0"/>
          <a:chExt cx="0" cy="0"/>
        </a:xfrm>
      </p:grpSpPr>
      <p:sp>
        <p:nvSpPr>
          <p:cNvPr id="178" name="Shape 178"/>
          <p:cNvSpPr txBox="1"/>
          <p:nvPr>
            <p:ph idx="1" type="body"/>
          </p:nvPr>
        </p:nvSpPr>
        <p:spPr>
          <a:xfrm>
            <a:off x="685800" y="4400550"/>
            <a:ext cx="5486400" cy="3600600"/>
          </a:xfrm>
          <a:prstGeom prst="rect">
            <a:avLst/>
          </a:prstGeom>
        </p:spPr>
        <p:txBody>
          <a:bodyPr anchorCtr="0" anchor="t" bIns="91425" lIns="91425" rIns="91425" wrap="square" tIns="91425">
            <a:noAutofit/>
          </a:bodyPr>
          <a:lstStyle/>
          <a:p>
            <a:pPr lvl="0" rtl="0">
              <a:spcBef>
                <a:spcPts val="0"/>
              </a:spcBef>
              <a:buNone/>
            </a:pPr>
            <a:r>
              <a:t/>
            </a:r>
            <a:endParaRPr/>
          </a:p>
        </p:txBody>
      </p:sp>
      <p:sp>
        <p:nvSpPr>
          <p:cNvPr id="179" name="Shape 179"/>
          <p:cNvSpPr/>
          <p:nvPr>
            <p:ph idx="2" type="sldImg"/>
          </p:nvPr>
        </p:nvSpPr>
        <p:spPr>
          <a:xfrm>
            <a:off x="685800" y="1143000"/>
            <a:ext cx="5486400" cy="30861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83" name="Shape 183"/>
        <p:cNvGrpSpPr/>
        <p:nvPr/>
      </p:nvGrpSpPr>
      <p:grpSpPr>
        <a:xfrm>
          <a:off x="0" y="0"/>
          <a:ext cx="0" cy="0"/>
          <a:chOff x="0" y="0"/>
          <a:chExt cx="0" cy="0"/>
        </a:xfrm>
      </p:grpSpPr>
      <p:sp>
        <p:nvSpPr>
          <p:cNvPr id="184" name="Shape 184"/>
          <p:cNvSpPr txBox="1"/>
          <p:nvPr>
            <p:ph idx="1" type="body"/>
          </p:nvPr>
        </p:nvSpPr>
        <p:spPr>
          <a:xfrm>
            <a:off x="685800" y="4400550"/>
            <a:ext cx="5486400" cy="3600600"/>
          </a:xfrm>
          <a:prstGeom prst="rect">
            <a:avLst/>
          </a:prstGeom>
        </p:spPr>
        <p:txBody>
          <a:bodyPr anchorCtr="0" anchor="t" bIns="91425" lIns="91425" rIns="91425" wrap="square" tIns="91425">
            <a:noAutofit/>
          </a:bodyPr>
          <a:lstStyle/>
          <a:p>
            <a:pPr lvl="0" rtl="0">
              <a:spcBef>
                <a:spcPts val="0"/>
              </a:spcBef>
              <a:buNone/>
            </a:pPr>
            <a:r>
              <a:t/>
            </a:r>
            <a:endParaRPr/>
          </a:p>
        </p:txBody>
      </p:sp>
      <p:sp>
        <p:nvSpPr>
          <p:cNvPr id="185" name="Shape 185"/>
          <p:cNvSpPr/>
          <p:nvPr>
            <p:ph idx="2" type="sldImg"/>
          </p:nvPr>
        </p:nvSpPr>
        <p:spPr>
          <a:xfrm>
            <a:off x="685800" y="1143000"/>
            <a:ext cx="5486400" cy="30861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92" name="Shape 192"/>
        <p:cNvGrpSpPr/>
        <p:nvPr/>
      </p:nvGrpSpPr>
      <p:grpSpPr>
        <a:xfrm>
          <a:off x="0" y="0"/>
          <a:ext cx="0" cy="0"/>
          <a:chOff x="0" y="0"/>
          <a:chExt cx="0" cy="0"/>
        </a:xfrm>
      </p:grpSpPr>
      <p:sp>
        <p:nvSpPr>
          <p:cNvPr id="193" name="Shape 193"/>
          <p:cNvSpPr txBox="1"/>
          <p:nvPr>
            <p:ph idx="1" type="body"/>
          </p:nvPr>
        </p:nvSpPr>
        <p:spPr>
          <a:xfrm>
            <a:off x="685800" y="4400550"/>
            <a:ext cx="5486400" cy="3600600"/>
          </a:xfrm>
          <a:prstGeom prst="rect">
            <a:avLst/>
          </a:prstGeom>
        </p:spPr>
        <p:txBody>
          <a:bodyPr anchorCtr="0" anchor="t" bIns="91425" lIns="91425" rIns="91425" wrap="square" tIns="91425">
            <a:noAutofit/>
          </a:bodyPr>
          <a:lstStyle/>
          <a:p>
            <a:pPr lvl="0" rtl="0">
              <a:spcBef>
                <a:spcPts val="0"/>
              </a:spcBef>
              <a:buNone/>
            </a:pPr>
            <a:r>
              <a:t/>
            </a:r>
            <a:endParaRPr/>
          </a:p>
        </p:txBody>
      </p:sp>
      <p:sp>
        <p:nvSpPr>
          <p:cNvPr id="194" name="Shape 194"/>
          <p:cNvSpPr/>
          <p:nvPr>
            <p:ph idx="2" type="sldImg"/>
          </p:nvPr>
        </p:nvSpPr>
        <p:spPr>
          <a:xfrm>
            <a:off x="685800" y="1143000"/>
            <a:ext cx="5486400" cy="30861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98" name="Shape 198"/>
        <p:cNvGrpSpPr/>
        <p:nvPr/>
      </p:nvGrpSpPr>
      <p:grpSpPr>
        <a:xfrm>
          <a:off x="0" y="0"/>
          <a:ext cx="0" cy="0"/>
          <a:chOff x="0" y="0"/>
          <a:chExt cx="0" cy="0"/>
        </a:xfrm>
      </p:grpSpPr>
      <p:sp>
        <p:nvSpPr>
          <p:cNvPr id="199" name="Shape 199"/>
          <p:cNvSpPr txBox="1"/>
          <p:nvPr>
            <p:ph idx="1" type="body"/>
          </p:nvPr>
        </p:nvSpPr>
        <p:spPr>
          <a:xfrm>
            <a:off x="685800" y="4400550"/>
            <a:ext cx="5486400" cy="3600600"/>
          </a:xfrm>
          <a:prstGeom prst="rect">
            <a:avLst/>
          </a:prstGeom>
        </p:spPr>
        <p:txBody>
          <a:bodyPr anchorCtr="0" anchor="t" bIns="91425" lIns="91425" rIns="91425" wrap="square" tIns="91425">
            <a:noAutofit/>
          </a:bodyPr>
          <a:lstStyle/>
          <a:p>
            <a:pPr lvl="0" rtl="0">
              <a:spcBef>
                <a:spcPts val="0"/>
              </a:spcBef>
              <a:buNone/>
            </a:pPr>
            <a:r>
              <a:t/>
            </a:r>
            <a:endParaRPr/>
          </a:p>
        </p:txBody>
      </p:sp>
      <p:sp>
        <p:nvSpPr>
          <p:cNvPr id="200" name="Shape 200"/>
          <p:cNvSpPr/>
          <p:nvPr>
            <p:ph idx="2" type="sldImg"/>
          </p:nvPr>
        </p:nvSpPr>
        <p:spPr>
          <a:xfrm>
            <a:off x="685800" y="1143000"/>
            <a:ext cx="5486400" cy="30861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07" name="Shape 207"/>
        <p:cNvGrpSpPr/>
        <p:nvPr/>
      </p:nvGrpSpPr>
      <p:grpSpPr>
        <a:xfrm>
          <a:off x="0" y="0"/>
          <a:ext cx="0" cy="0"/>
          <a:chOff x="0" y="0"/>
          <a:chExt cx="0" cy="0"/>
        </a:xfrm>
      </p:grpSpPr>
      <p:sp>
        <p:nvSpPr>
          <p:cNvPr id="208" name="Shape 208"/>
          <p:cNvSpPr txBox="1"/>
          <p:nvPr>
            <p:ph idx="1" type="body"/>
          </p:nvPr>
        </p:nvSpPr>
        <p:spPr>
          <a:xfrm>
            <a:off x="685800" y="4400550"/>
            <a:ext cx="5486400" cy="3600600"/>
          </a:xfrm>
          <a:prstGeom prst="rect">
            <a:avLst/>
          </a:prstGeom>
        </p:spPr>
        <p:txBody>
          <a:bodyPr anchorCtr="0" anchor="t" bIns="91425" lIns="91425" rIns="91425" wrap="square" tIns="91425">
            <a:noAutofit/>
          </a:bodyPr>
          <a:lstStyle/>
          <a:p>
            <a:pPr lvl="0" rtl="0">
              <a:spcBef>
                <a:spcPts val="0"/>
              </a:spcBef>
              <a:buNone/>
            </a:pPr>
            <a:r>
              <a:t/>
            </a:r>
            <a:endParaRPr/>
          </a:p>
        </p:txBody>
      </p:sp>
      <p:sp>
        <p:nvSpPr>
          <p:cNvPr id="209" name="Shape 209"/>
          <p:cNvSpPr/>
          <p:nvPr>
            <p:ph idx="2" type="sldImg"/>
          </p:nvPr>
        </p:nvSpPr>
        <p:spPr>
          <a:xfrm>
            <a:off x="685800" y="1143000"/>
            <a:ext cx="5486400" cy="30861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13" name="Shape 213"/>
        <p:cNvGrpSpPr/>
        <p:nvPr/>
      </p:nvGrpSpPr>
      <p:grpSpPr>
        <a:xfrm>
          <a:off x="0" y="0"/>
          <a:ext cx="0" cy="0"/>
          <a:chOff x="0" y="0"/>
          <a:chExt cx="0" cy="0"/>
        </a:xfrm>
      </p:grpSpPr>
      <p:sp>
        <p:nvSpPr>
          <p:cNvPr id="214" name="Shape 214"/>
          <p:cNvSpPr txBox="1"/>
          <p:nvPr>
            <p:ph idx="1" type="body"/>
          </p:nvPr>
        </p:nvSpPr>
        <p:spPr>
          <a:xfrm>
            <a:off x="685800" y="4400550"/>
            <a:ext cx="5486400" cy="3600600"/>
          </a:xfrm>
          <a:prstGeom prst="rect">
            <a:avLst/>
          </a:prstGeom>
        </p:spPr>
        <p:txBody>
          <a:bodyPr anchorCtr="0" anchor="t" bIns="91425" lIns="91425" rIns="91425" wrap="square" tIns="91425">
            <a:noAutofit/>
          </a:bodyPr>
          <a:lstStyle/>
          <a:p>
            <a:pPr lvl="0" rtl="0">
              <a:spcBef>
                <a:spcPts val="0"/>
              </a:spcBef>
              <a:buNone/>
            </a:pPr>
            <a:r>
              <a:t/>
            </a:r>
            <a:endParaRPr/>
          </a:p>
        </p:txBody>
      </p:sp>
      <p:sp>
        <p:nvSpPr>
          <p:cNvPr id="215" name="Shape 215"/>
          <p:cNvSpPr/>
          <p:nvPr>
            <p:ph idx="2" type="sldImg"/>
          </p:nvPr>
        </p:nvSpPr>
        <p:spPr>
          <a:xfrm>
            <a:off x="685800" y="1143000"/>
            <a:ext cx="5486400" cy="30861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20" name="Shape 220"/>
        <p:cNvGrpSpPr/>
        <p:nvPr/>
      </p:nvGrpSpPr>
      <p:grpSpPr>
        <a:xfrm>
          <a:off x="0" y="0"/>
          <a:ext cx="0" cy="0"/>
          <a:chOff x="0" y="0"/>
          <a:chExt cx="0" cy="0"/>
        </a:xfrm>
      </p:grpSpPr>
      <p:sp>
        <p:nvSpPr>
          <p:cNvPr id="221" name="Shape 221"/>
          <p:cNvSpPr txBox="1"/>
          <p:nvPr>
            <p:ph idx="1" type="body"/>
          </p:nvPr>
        </p:nvSpPr>
        <p:spPr>
          <a:xfrm>
            <a:off x="685800" y="4400550"/>
            <a:ext cx="5486400" cy="3600600"/>
          </a:xfrm>
          <a:prstGeom prst="rect">
            <a:avLst/>
          </a:prstGeom>
        </p:spPr>
        <p:txBody>
          <a:bodyPr anchorCtr="0" anchor="t" bIns="91425" lIns="91425" rIns="91425" wrap="square" tIns="91425">
            <a:noAutofit/>
          </a:bodyPr>
          <a:lstStyle/>
          <a:p>
            <a:pPr lvl="0" rtl="0">
              <a:spcBef>
                <a:spcPts val="0"/>
              </a:spcBef>
              <a:buNone/>
            </a:pPr>
            <a:r>
              <a:t/>
            </a:r>
            <a:endParaRPr/>
          </a:p>
        </p:txBody>
      </p:sp>
      <p:sp>
        <p:nvSpPr>
          <p:cNvPr id="222" name="Shape 222"/>
          <p:cNvSpPr/>
          <p:nvPr>
            <p:ph idx="2" type="sldImg"/>
          </p:nvPr>
        </p:nvSpPr>
        <p:spPr>
          <a:xfrm>
            <a:off x="685800" y="1143000"/>
            <a:ext cx="5486400" cy="30861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08" name="Shape 108"/>
        <p:cNvGrpSpPr/>
        <p:nvPr/>
      </p:nvGrpSpPr>
      <p:grpSpPr>
        <a:xfrm>
          <a:off x="0" y="0"/>
          <a:ext cx="0" cy="0"/>
          <a:chOff x="0" y="0"/>
          <a:chExt cx="0" cy="0"/>
        </a:xfrm>
      </p:grpSpPr>
      <p:sp>
        <p:nvSpPr>
          <p:cNvPr id="109" name="Shape 109"/>
          <p:cNvSpPr txBox="1"/>
          <p:nvPr>
            <p:ph idx="1" type="body"/>
          </p:nvPr>
        </p:nvSpPr>
        <p:spPr>
          <a:xfrm>
            <a:off x="685800" y="4400550"/>
            <a:ext cx="5486400" cy="3600600"/>
          </a:xfrm>
          <a:prstGeom prst="rect">
            <a:avLst/>
          </a:prstGeom>
        </p:spPr>
        <p:txBody>
          <a:bodyPr anchorCtr="0" anchor="t" bIns="91425" lIns="91425" rIns="91425" wrap="square" tIns="91425">
            <a:noAutofit/>
          </a:bodyPr>
          <a:lstStyle/>
          <a:p>
            <a:pPr lvl="0" rtl="0">
              <a:spcBef>
                <a:spcPts val="0"/>
              </a:spcBef>
              <a:buNone/>
            </a:pPr>
            <a:r>
              <a:t/>
            </a:r>
            <a:endParaRPr/>
          </a:p>
        </p:txBody>
      </p:sp>
      <p:sp>
        <p:nvSpPr>
          <p:cNvPr id="110" name="Shape 110"/>
          <p:cNvSpPr/>
          <p:nvPr>
            <p:ph idx="2" type="sldImg"/>
          </p:nvPr>
        </p:nvSpPr>
        <p:spPr>
          <a:xfrm>
            <a:off x="685800" y="1143000"/>
            <a:ext cx="5486400" cy="30861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14" name="Shape 114"/>
        <p:cNvGrpSpPr/>
        <p:nvPr/>
      </p:nvGrpSpPr>
      <p:grpSpPr>
        <a:xfrm>
          <a:off x="0" y="0"/>
          <a:ext cx="0" cy="0"/>
          <a:chOff x="0" y="0"/>
          <a:chExt cx="0" cy="0"/>
        </a:xfrm>
      </p:grpSpPr>
      <p:sp>
        <p:nvSpPr>
          <p:cNvPr id="115" name="Shape 115"/>
          <p:cNvSpPr txBox="1"/>
          <p:nvPr>
            <p:ph idx="1" type="body"/>
          </p:nvPr>
        </p:nvSpPr>
        <p:spPr>
          <a:xfrm>
            <a:off x="685800" y="4400550"/>
            <a:ext cx="5486400" cy="3600600"/>
          </a:xfrm>
          <a:prstGeom prst="rect">
            <a:avLst/>
          </a:prstGeom>
        </p:spPr>
        <p:txBody>
          <a:bodyPr anchorCtr="0" anchor="t" bIns="91425" lIns="91425" rIns="91425" wrap="square" tIns="91425">
            <a:noAutofit/>
          </a:bodyPr>
          <a:lstStyle/>
          <a:p>
            <a:pPr lvl="0" rtl="0">
              <a:spcBef>
                <a:spcPts val="0"/>
              </a:spcBef>
              <a:buNone/>
            </a:pPr>
            <a:r>
              <a:t/>
            </a:r>
            <a:endParaRPr/>
          </a:p>
        </p:txBody>
      </p:sp>
      <p:sp>
        <p:nvSpPr>
          <p:cNvPr id="116" name="Shape 116"/>
          <p:cNvSpPr/>
          <p:nvPr>
            <p:ph idx="2" type="sldImg"/>
          </p:nvPr>
        </p:nvSpPr>
        <p:spPr>
          <a:xfrm>
            <a:off x="685800" y="1143000"/>
            <a:ext cx="5486400" cy="30861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20" name="Shape 120"/>
        <p:cNvGrpSpPr/>
        <p:nvPr/>
      </p:nvGrpSpPr>
      <p:grpSpPr>
        <a:xfrm>
          <a:off x="0" y="0"/>
          <a:ext cx="0" cy="0"/>
          <a:chOff x="0" y="0"/>
          <a:chExt cx="0" cy="0"/>
        </a:xfrm>
      </p:grpSpPr>
      <p:sp>
        <p:nvSpPr>
          <p:cNvPr id="121" name="Shape 121"/>
          <p:cNvSpPr txBox="1"/>
          <p:nvPr>
            <p:ph idx="1" type="body"/>
          </p:nvPr>
        </p:nvSpPr>
        <p:spPr>
          <a:xfrm>
            <a:off x="685800" y="4400550"/>
            <a:ext cx="5486400" cy="3600600"/>
          </a:xfrm>
          <a:prstGeom prst="rect">
            <a:avLst/>
          </a:prstGeom>
        </p:spPr>
        <p:txBody>
          <a:bodyPr anchorCtr="0" anchor="t" bIns="91425" lIns="91425" rIns="91425" wrap="square" tIns="91425">
            <a:noAutofit/>
          </a:bodyPr>
          <a:lstStyle/>
          <a:p>
            <a:pPr lvl="0" rtl="0">
              <a:spcBef>
                <a:spcPts val="0"/>
              </a:spcBef>
              <a:buNone/>
            </a:pPr>
            <a:r>
              <a:t/>
            </a:r>
            <a:endParaRPr/>
          </a:p>
        </p:txBody>
      </p:sp>
      <p:sp>
        <p:nvSpPr>
          <p:cNvPr id="122" name="Shape 122"/>
          <p:cNvSpPr/>
          <p:nvPr>
            <p:ph idx="2" type="sldImg"/>
          </p:nvPr>
        </p:nvSpPr>
        <p:spPr>
          <a:xfrm>
            <a:off x="685800" y="1143000"/>
            <a:ext cx="5486400" cy="30861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26" name="Shape 126"/>
        <p:cNvGrpSpPr/>
        <p:nvPr/>
      </p:nvGrpSpPr>
      <p:grpSpPr>
        <a:xfrm>
          <a:off x="0" y="0"/>
          <a:ext cx="0" cy="0"/>
          <a:chOff x="0" y="0"/>
          <a:chExt cx="0" cy="0"/>
        </a:xfrm>
      </p:grpSpPr>
      <p:sp>
        <p:nvSpPr>
          <p:cNvPr id="127" name="Shape 127"/>
          <p:cNvSpPr txBox="1"/>
          <p:nvPr>
            <p:ph idx="1" type="body"/>
          </p:nvPr>
        </p:nvSpPr>
        <p:spPr>
          <a:xfrm>
            <a:off x="685800" y="4400550"/>
            <a:ext cx="5486400" cy="3600600"/>
          </a:xfrm>
          <a:prstGeom prst="rect">
            <a:avLst/>
          </a:prstGeom>
        </p:spPr>
        <p:txBody>
          <a:bodyPr anchorCtr="0" anchor="t" bIns="91425" lIns="91425" rIns="91425" wrap="square" tIns="91425">
            <a:noAutofit/>
          </a:bodyPr>
          <a:lstStyle/>
          <a:p>
            <a:pPr lvl="0" rtl="0">
              <a:spcBef>
                <a:spcPts val="0"/>
              </a:spcBef>
              <a:buNone/>
            </a:pPr>
            <a:r>
              <a:t/>
            </a:r>
            <a:endParaRPr/>
          </a:p>
        </p:txBody>
      </p:sp>
      <p:sp>
        <p:nvSpPr>
          <p:cNvPr id="128" name="Shape 128"/>
          <p:cNvSpPr/>
          <p:nvPr>
            <p:ph idx="2" type="sldImg"/>
          </p:nvPr>
        </p:nvSpPr>
        <p:spPr>
          <a:xfrm>
            <a:off x="685800" y="1143000"/>
            <a:ext cx="5486400" cy="30861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32" name="Shape 132"/>
        <p:cNvGrpSpPr/>
        <p:nvPr/>
      </p:nvGrpSpPr>
      <p:grpSpPr>
        <a:xfrm>
          <a:off x="0" y="0"/>
          <a:ext cx="0" cy="0"/>
          <a:chOff x="0" y="0"/>
          <a:chExt cx="0" cy="0"/>
        </a:xfrm>
      </p:grpSpPr>
      <p:sp>
        <p:nvSpPr>
          <p:cNvPr id="133" name="Shape 133"/>
          <p:cNvSpPr txBox="1"/>
          <p:nvPr>
            <p:ph idx="1" type="body"/>
          </p:nvPr>
        </p:nvSpPr>
        <p:spPr>
          <a:xfrm>
            <a:off x="685800" y="4400550"/>
            <a:ext cx="5486400" cy="3600600"/>
          </a:xfrm>
          <a:prstGeom prst="rect">
            <a:avLst/>
          </a:prstGeom>
        </p:spPr>
        <p:txBody>
          <a:bodyPr anchorCtr="0" anchor="t" bIns="91425" lIns="91425" rIns="91425" wrap="square" tIns="91425">
            <a:noAutofit/>
          </a:bodyPr>
          <a:lstStyle/>
          <a:p>
            <a:pPr lvl="0" rtl="0">
              <a:spcBef>
                <a:spcPts val="0"/>
              </a:spcBef>
              <a:buNone/>
            </a:pPr>
            <a:r>
              <a:t/>
            </a:r>
            <a:endParaRPr/>
          </a:p>
        </p:txBody>
      </p:sp>
      <p:sp>
        <p:nvSpPr>
          <p:cNvPr id="134" name="Shape 134"/>
          <p:cNvSpPr/>
          <p:nvPr>
            <p:ph idx="2" type="sldImg"/>
          </p:nvPr>
        </p:nvSpPr>
        <p:spPr>
          <a:xfrm>
            <a:off x="685800" y="1143000"/>
            <a:ext cx="5486400" cy="30861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38" name="Shape 138"/>
        <p:cNvGrpSpPr/>
        <p:nvPr/>
      </p:nvGrpSpPr>
      <p:grpSpPr>
        <a:xfrm>
          <a:off x="0" y="0"/>
          <a:ext cx="0" cy="0"/>
          <a:chOff x="0" y="0"/>
          <a:chExt cx="0" cy="0"/>
        </a:xfrm>
      </p:grpSpPr>
      <p:sp>
        <p:nvSpPr>
          <p:cNvPr id="139" name="Shape 139"/>
          <p:cNvSpPr txBox="1"/>
          <p:nvPr>
            <p:ph idx="1" type="body"/>
          </p:nvPr>
        </p:nvSpPr>
        <p:spPr>
          <a:xfrm>
            <a:off x="685800" y="4400550"/>
            <a:ext cx="5486400" cy="3600600"/>
          </a:xfrm>
          <a:prstGeom prst="rect">
            <a:avLst/>
          </a:prstGeom>
        </p:spPr>
        <p:txBody>
          <a:bodyPr anchorCtr="0" anchor="t" bIns="91425" lIns="91425" rIns="91425" wrap="square" tIns="91425">
            <a:noAutofit/>
          </a:bodyPr>
          <a:lstStyle/>
          <a:p>
            <a:pPr lvl="0" rtl="0">
              <a:spcBef>
                <a:spcPts val="0"/>
              </a:spcBef>
              <a:buNone/>
            </a:pPr>
            <a:r>
              <a:t/>
            </a:r>
            <a:endParaRPr/>
          </a:p>
        </p:txBody>
      </p:sp>
      <p:sp>
        <p:nvSpPr>
          <p:cNvPr id="140" name="Shape 140"/>
          <p:cNvSpPr/>
          <p:nvPr>
            <p:ph idx="2" type="sldImg"/>
          </p:nvPr>
        </p:nvSpPr>
        <p:spPr>
          <a:xfrm>
            <a:off x="685800" y="1143000"/>
            <a:ext cx="5486400" cy="30861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44" name="Shape 144"/>
        <p:cNvGrpSpPr/>
        <p:nvPr/>
      </p:nvGrpSpPr>
      <p:grpSpPr>
        <a:xfrm>
          <a:off x="0" y="0"/>
          <a:ext cx="0" cy="0"/>
          <a:chOff x="0" y="0"/>
          <a:chExt cx="0" cy="0"/>
        </a:xfrm>
      </p:grpSpPr>
      <p:sp>
        <p:nvSpPr>
          <p:cNvPr id="145" name="Shape 145"/>
          <p:cNvSpPr txBox="1"/>
          <p:nvPr>
            <p:ph idx="1" type="body"/>
          </p:nvPr>
        </p:nvSpPr>
        <p:spPr>
          <a:xfrm>
            <a:off x="685800" y="4400550"/>
            <a:ext cx="5486400" cy="3600600"/>
          </a:xfrm>
          <a:prstGeom prst="rect">
            <a:avLst/>
          </a:prstGeom>
        </p:spPr>
        <p:txBody>
          <a:bodyPr anchorCtr="0" anchor="t" bIns="91425" lIns="91425" rIns="91425" wrap="square" tIns="91425">
            <a:noAutofit/>
          </a:bodyPr>
          <a:lstStyle/>
          <a:p>
            <a:pPr lvl="0" rtl="0">
              <a:spcBef>
                <a:spcPts val="0"/>
              </a:spcBef>
              <a:buNone/>
            </a:pPr>
            <a:r>
              <a:t/>
            </a:r>
            <a:endParaRPr/>
          </a:p>
        </p:txBody>
      </p:sp>
      <p:sp>
        <p:nvSpPr>
          <p:cNvPr id="146" name="Shape 146"/>
          <p:cNvSpPr/>
          <p:nvPr>
            <p:ph idx="2" type="sldImg"/>
          </p:nvPr>
        </p:nvSpPr>
        <p:spPr>
          <a:xfrm>
            <a:off x="685800" y="1143000"/>
            <a:ext cx="5486400" cy="30861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57" name="Shape 157"/>
        <p:cNvGrpSpPr/>
        <p:nvPr/>
      </p:nvGrpSpPr>
      <p:grpSpPr>
        <a:xfrm>
          <a:off x="0" y="0"/>
          <a:ext cx="0" cy="0"/>
          <a:chOff x="0" y="0"/>
          <a:chExt cx="0" cy="0"/>
        </a:xfrm>
      </p:grpSpPr>
      <p:sp>
        <p:nvSpPr>
          <p:cNvPr id="158" name="Shape 158"/>
          <p:cNvSpPr txBox="1"/>
          <p:nvPr>
            <p:ph idx="1" type="body"/>
          </p:nvPr>
        </p:nvSpPr>
        <p:spPr>
          <a:xfrm>
            <a:off x="685800" y="4400550"/>
            <a:ext cx="5486400" cy="3600600"/>
          </a:xfrm>
          <a:prstGeom prst="rect">
            <a:avLst/>
          </a:prstGeom>
        </p:spPr>
        <p:txBody>
          <a:bodyPr anchorCtr="0" anchor="t" bIns="91425" lIns="91425" rIns="91425" wrap="square" tIns="91425">
            <a:noAutofit/>
          </a:bodyPr>
          <a:lstStyle/>
          <a:p>
            <a:pPr lvl="0" rtl="0">
              <a:spcBef>
                <a:spcPts val="0"/>
              </a:spcBef>
              <a:buNone/>
            </a:pPr>
            <a:r>
              <a:t/>
            </a:r>
            <a:endParaRPr/>
          </a:p>
        </p:txBody>
      </p:sp>
      <p:sp>
        <p:nvSpPr>
          <p:cNvPr id="159" name="Shape 159"/>
          <p:cNvSpPr/>
          <p:nvPr>
            <p:ph idx="2" type="sldImg"/>
          </p:nvPr>
        </p:nvSpPr>
        <p:spPr>
          <a:xfrm>
            <a:off x="685800" y="1143000"/>
            <a:ext cx="5486400" cy="30861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 Id="rId3" Type="http://schemas.openxmlformats.org/officeDocument/2006/relationships/image" Target="../media/image3.png"/><Relationship Id="rId4" Type="http://schemas.openxmlformats.org/officeDocument/2006/relationships/image" Target="../media/image1.png"/><Relationship Id="rId5" Type="http://schemas.openxmlformats.org/officeDocument/2006/relationships/image" Target="../media/image5.jp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jpg"/><Relationship Id="rId3" Type="http://schemas.openxmlformats.org/officeDocument/2006/relationships/image" Target="../media/image4.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jpg"/><Relationship Id="rId3" Type="http://schemas.openxmlformats.org/officeDocument/2006/relationships/image" Target="../media/image4.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jpg"/><Relationship Id="rId3" Type="http://schemas.openxmlformats.org/officeDocument/2006/relationships/image" Target="../media/image4.png"/></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name="Section Header">
    <p:spTree>
      <p:nvGrpSpPr>
        <p:cNvPr id="16" name="Shape 16"/>
        <p:cNvGrpSpPr/>
        <p:nvPr/>
      </p:nvGrpSpPr>
      <p:grpSpPr>
        <a:xfrm>
          <a:off x="0" y="0"/>
          <a:ext cx="0" cy="0"/>
          <a:chOff x="0" y="0"/>
          <a:chExt cx="0" cy="0"/>
        </a:xfrm>
      </p:grpSpPr>
      <p:sp>
        <p:nvSpPr>
          <p:cNvPr id="17" name="Shape 17"/>
          <p:cNvSpPr/>
          <p:nvPr/>
        </p:nvSpPr>
        <p:spPr>
          <a:xfrm>
            <a:off x="-1" y="0"/>
            <a:ext cx="12102353" cy="7117977"/>
          </a:xfrm>
          <a:prstGeom prst="rect">
            <a:avLst/>
          </a:prstGeom>
          <a:solidFill>
            <a:srgbClr val="941333"/>
          </a:solidFill>
          <a:ln>
            <a:noFill/>
          </a:ln>
        </p:spPr>
        <p:txBody>
          <a:bodyPr anchorCtr="0" anchor="ctr" bIns="45700" lIns="91425" rIns="91425" wrap="square" tIns="45700">
            <a:noAutofit/>
          </a:bodyPr>
          <a:lstStyle/>
          <a:p>
            <a:pPr indent="0" lvl="0" marL="0" marR="0" rtl="0" algn="ctr">
              <a:spcBef>
                <a:spcPts val="0"/>
              </a:spcBef>
              <a:buNone/>
            </a:pPr>
            <a:r>
              <a:t/>
            </a:r>
            <a:endParaRPr b="0" i="0" sz="2400" u="none" cap="none" strike="noStrike">
              <a:solidFill>
                <a:schemeClr val="lt1"/>
              </a:solidFill>
              <a:latin typeface="Calibri"/>
              <a:ea typeface="Calibri"/>
              <a:cs typeface="Calibri"/>
              <a:sym typeface="Calibri"/>
            </a:endParaRPr>
          </a:p>
        </p:txBody>
      </p:sp>
      <p:sp>
        <p:nvSpPr>
          <p:cNvPr id="18" name="Shape 18"/>
          <p:cNvSpPr txBox="1"/>
          <p:nvPr>
            <p:ph idx="10" type="dt"/>
          </p:nvPr>
        </p:nvSpPr>
        <p:spPr>
          <a:xfrm>
            <a:off x="609600" y="6577566"/>
            <a:ext cx="2844800" cy="365125"/>
          </a:xfrm>
          <a:prstGeom prst="rect">
            <a:avLst/>
          </a:prstGeom>
          <a:noFill/>
          <a:ln>
            <a:noFill/>
          </a:ln>
        </p:spPr>
        <p:txBody>
          <a:bodyPr anchorCtr="0" anchor="ctr" bIns="91425" lIns="91425" rIns="91425" wrap="square" tIns="91425"/>
          <a:lstStyle>
            <a:lvl1pPr indent="0" lvl="0" marL="0" marR="0" rtl="0" algn="l">
              <a:spcBef>
                <a:spcPts val="0"/>
              </a:spcBef>
              <a:buNone/>
              <a:defRPr b="0" i="0" sz="1600" u="none" cap="none" strike="noStrike">
                <a:solidFill>
                  <a:srgbClr val="888888"/>
                </a:solidFill>
                <a:latin typeface="Calibri"/>
                <a:ea typeface="Calibri"/>
                <a:cs typeface="Calibri"/>
                <a:sym typeface="Calibri"/>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19" name="Shape 19"/>
          <p:cNvSpPr txBox="1"/>
          <p:nvPr>
            <p:ph idx="11" type="ftr"/>
          </p:nvPr>
        </p:nvSpPr>
        <p:spPr>
          <a:xfrm>
            <a:off x="4165600" y="6577566"/>
            <a:ext cx="3860800" cy="365125"/>
          </a:xfrm>
          <a:prstGeom prst="rect">
            <a:avLst/>
          </a:prstGeom>
          <a:noFill/>
          <a:ln>
            <a:noFill/>
          </a:ln>
        </p:spPr>
        <p:txBody>
          <a:bodyPr anchorCtr="0" anchor="ctr" bIns="91425" lIns="91425" rIns="91425" wrap="square" tIns="91425"/>
          <a:lstStyle>
            <a:lvl1pPr indent="0" lvl="0" marL="0" marR="0" rtl="0" algn="ctr">
              <a:spcBef>
                <a:spcPts val="0"/>
              </a:spcBef>
              <a:buNone/>
              <a:defRPr b="0" i="0" sz="1600" u="none" cap="none" strike="noStrike">
                <a:solidFill>
                  <a:srgbClr val="888888"/>
                </a:solidFill>
                <a:latin typeface="Calibri"/>
                <a:ea typeface="Calibri"/>
                <a:cs typeface="Calibri"/>
                <a:sym typeface="Calibri"/>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20" name="Shape 20"/>
          <p:cNvSpPr txBox="1"/>
          <p:nvPr>
            <p:ph idx="12" type="sldNum"/>
          </p:nvPr>
        </p:nvSpPr>
        <p:spPr>
          <a:xfrm>
            <a:off x="8737600" y="6577566"/>
            <a:ext cx="2844800" cy="365125"/>
          </a:xfrm>
          <a:prstGeom prst="rect">
            <a:avLst/>
          </a:prstGeom>
          <a:noFill/>
          <a:ln>
            <a:noFill/>
          </a:ln>
        </p:spPr>
        <p:txBody>
          <a:bodyPr anchorCtr="0" anchor="ctr" bIns="45700" lIns="91425" rIns="91425" wrap="square" tIns="45700">
            <a:noAutofit/>
          </a:bodyPr>
          <a:lstStyle/>
          <a:p>
            <a:pPr indent="0" lvl="0" marL="0" marR="0" rtl="0" algn="r">
              <a:spcBef>
                <a:spcPts val="0"/>
              </a:spcBef>
              <a:buSzPct val="25000"/>
              <a:buNone/>
            </a:pPr>
            <a:fld id="{00000000-1234-1234-1234-123412341234}" type="slidenum">
              <a:rPr b="0" i="0" lang="en-US" sz="1600" u="none" cap="none" strike="noStrike">
                <a:solidFill>
                  <a:srgbClr val="888888"/>
                </a:solidFill>
                <a:latin typeface="Calibri"/>
                <a:ea typeface="Calibri"/>
                <a:cs typeface="Calibri"/>
                <a:sym typeface="Calibri"/>
              </a:rPr>
              <a:t>‹#›</a:t>
            </a:fld>
          </a:p>
        </p:txBody>
      </p:sp>
      <p:sp>
        <p:nvSpPr>
          <p:cNvPr id="21" name="Shape 21"/>
          <p:cNvSpPr txBox="1"/>
          <p:nvPr>
            <p:ph idx="1" type="subTitle"/>
          </p:nvPr>
        </p:nvSpPr>
        <p:spPr>
          <a:xfrm>
            <a:off x="3469846" y="4197085"/>
            <a:ext cx="6240693" cy="1536171"/>
          </a:xfrm>
          <a:prstGeom prst="rect">
            <a:avLst/>
          </a:prstGeom>
          <a:noFill/>
          <a:ln>
            <a:noFill/>
          </a:ln>
        </p:spPr>
        <p:txBody>
          <a:bodyPr anchorCtr="0" anchor="t" bIns="91425" lIns="91425" rIns="91425" wrap="square" tIns="91425"/>
          <a:lstStyle>
            <a:lvl1pPr indent="0" lvl="0" marL="0" marR="0" rtl="0" algn="l">
              <a:spcBef>
                <a:spcPts val="480"/>
              </a:spcBef>
              <a:buClr>
                <a:schemeClr val="lt1"/>
              </a:buClr>
              <a:buFont typeface="Arial"/>
              <a:buNone/>
              <a:defRPr b="0" i="0" sz="2400" u="none" cap="none" strike="noStrike">
                <a:solidFill>
                  <a:schemeClr val="lt1"/>
                </a:solidFill>
                <a:latin typeface="Calibri"/>
                <a:ea typeface="Calibri"/>
                <a:cs typeface="Calibri"/>
                <a:sym typeface="Calibri"/>
              </a:defRPr>
            </a:lvl1pPr>
            <a:lvl2pPr indent="-12684" lvl="1" marL="609585" marR="0" rtl="0" algn="ctr">
              <a:spcBef>
                <a:spcPts val="480"/>
              </a:spcBef>
              <a:buClr>
                <a:srgbClr val="888888"/>
              </a:buClr>
              <a:buFont typeface="Arial"/>
              <a:buNone/>
              <a:defRPr b="0" i="0" sz="2400" u="none" cap="none" strike="noStrike">
                <a:solidFill>
                  <a:srgbClr val="888888"/>
                </a:solidFill>
                <a:latin typeface="Calibri"/>
                <a:ea typeface="Calibri"/>
                <a:cs typeface="Calibri"/>
                <a:sym typeface="Calibri"/>
              </a:defRPr>
            </a:lvl2pPr>
            <a:lvl3pPr indent="-12669" lvl="2" marL="1219170" marR="0" rtl="0" algn="ctr">
              <a:spcBef>
                <a:spcPts val="427"/>
              </a:spcBef>
              <a:buClr>
                <a:srgbClr val="888888"/>
              </a:buClr>
              <a:buFont typeface="Arial"/>
              <a:buNone/>
              <a:defRPr b="0" i="0" sz="2133" u="none" cap="none" strike="noStrike">
                <a:solidFill>
                  <a:srgbClr val="888888"/>
                </a:solidFill>
                <a:latin typeface="Calibri"/>
                <a:ea typeface="Calibri"/>
                <a:cs typeface="Calibri"/>
                <a:sym typeface="Calibri"/>
              </a:defRPr>
            </a:lvl3pPr>
            <a:lvl4pPr indent="-12654" lvl="3" marL="1828754" marR="0" rtl="0" algn="ctr">
              <a:spcBef>
                <a:spcPts val="373"/>
              </a:spcBef>
              <a:buClr>
                <a:srgbClr val="888888"/>
              </a:buClr>
              <a:buFont typeface="Arial"/>
              <a:buNone/>
              <a:defRPr b="0" i="0" sz="1867" u="none" cap="none" strike="noStrike">
                <a:solidFill>
                  <a:srgbClr val="888888"/>
                </a:solidFill>
                <a:latin typeface="Calibri"/>
                <a:ea typeface="Calibri"/>
                <a:cs typeface="Calibri"/>
                <a:sym typeface="Calibri"/>
              </a:defRPr>
            </a:lvl4pPr>
            <a:lvl5pPr indent="-12638" lvl="4" marL="2438339" marR="0" rtl="0" algn="ctr">
              <a:spcBef>
                <a:spcPts val="373"/>
              </a:spcBef>
              <a:buClr>
                <a:srgbClr val="888888"/>
              </a:buClr>
              <a:buFont typeface="Arial"/>
              <a:buNone/>
              <a:defRPr b="0" i="0" sz="1867" u="none" cap="none" strike="noStrike">
                <a:solidFill>
                  <a:srgbClr val="888888"/>
                </a:solidFill>
                <a:latin typeface="Calibri"/>
                <a:ea typeface="Calibri"/>
                <a:cs typeface="Calibri"/>
                <a:sym typeface="Calibri"/>
              </a:defRPr>
            </a:lvl5pPr>
            <a:lvl6pPr indent="-12624" lvl="5" marL="3047924" marR="0" rtl="0" algn="ctr">
              <a:spcBef>
                <a:spcPts val="533"/>
              </a:spcBef>
              <a:buClr>
                <a:srgbClr val="888888"/>
              </a:buClr>
              <a:buFont typeface="Arial"/>
              <a:buNone/>
              <a:defRPr b="0" i="0" sz="2667" u="none" cap="none" strike="noStrike">
                <a:solidFill>
                  <a:srgbClr val="888888"/>
                </a:solidFill>
                <a:latin typeface="Calibri"/>
                <a:ea typeface="Calibri"/>
                <a:cs typeface="Calibri"/>
                <a:sym typeface="Calibri"/>
              </a:defRPr>
            </a:lvl6pPr>
            <a:lvl7pPr indent="-12608" lvl="6" marL="3657509" marR="0" rtl="0" algn="ctr">
              <a:spcBef>
                <a:spcPts val="533"/>
              </a:spcBef>
              <a:buClr>
                <a:srgbClr val="888888"/>
              </a:buClr>
              <a:buFont typeface="Arial"/>
              <a:buNone/>
              <a:defRPr b="0" i="0" sz="2667" u="none" cap="none" strike="noStrike">
                <a:solidFill>
                  <a:srgbClr val="888888"/>
                </a:solidFill>
                <a:latin typeface="Calibri"/>
                <a:ea typeface="Calibri"/>
                <a:cs typeface="Calibri"/>
                <a:sym typeface="Calibri"/>
              </a:defRPr>
            </a:lvl7pPr>
            <a:lvl8pPr indent="-12593" lvl="7" marL="4267093" marR="0" rtl="0" algn="ctr">
              <a:spcBef>
                <a:spcPts val="533"/>
              </a:spcBef>
              <a:buClr>
                <a:srgbClr val="888888"/>
              </a:buClr>
              <a:buFont typeface="Arial"/>
              <a:buNone/>
              <a:defRPr b="0" i="0" sz="2667" u="none" cap="none" strike="noStrike">
                <a:solidFill>
                  <a:srgbClr val="888888"/>
                </a:solidFill>
                <a:latin typeface="Calibri"/>
                <a:ea typeface="Calibri"/>
                <a:cs typeface="Calibri"/>
                <a:sym typeface="Calibri"/>
              </a:defRPr>
            </a:lvl8pPr>
            <a:lvl9pPr indent="-12577" lvl="8" marL="4876678" marR="0" rtl="0" algn="ctr">
              <a:spcBef>
                <a:spcPts val="533"/>
              </a:spcBef>
              <a:buClr>
                <a:srgbClr val="888888"/>
              </a:buClr>
              <a:buFont typeface="Arial"/>
              <a:buNone/>
              <a:defRPr b="0" i="0" sz="2667" u="none" cap="none" strike="noStrike">
                <a:solidFill>
                  <a:srgbClr val="888888"/>
                </a:solidFill>
                <a:latin typeface="Calibri"/>
                <a:ea typeface="Calibri"/>
                <a:cs typeface="Calibri"/>
                <a:sym typeface="Calibri"/>
              </a:defRPr>
            </a:lvl9pPr>
          </a:lstStyle>
          <a:p/>
        </p:txBody>
      </p:sp>
      <p:pic>
        <p:nvPicPr>
          <p:cNvPr descr="S:\F15015_Copernicus\3_Work\330_Work-in-process\SC4_BackgroundMat\PPT\item Copernicus\Icon-01.png" id="22" name="Shape 22"/>
          <p:cNvPicPr preferRelativeResize="0"/>
          <p:nvPr/>
        </p:nvPicPr>
        <p:blipFill rotWithShape="1">
          <a:blip r:embed="rId2">
            <a:alphaModFix/>
          </a:blip>
          <a:srcRect b="0" l="0" r="0" t="0"/>
          <a:stretch/>
        </p:blipFill>
        <p:spPr>
          <a:xfrm>
            <a:off x="-370995" y="1425906"/>
            <a:ext cx="4302226" cy="3608008"/>
          </a:xfrm>
          <a:prstGeom prst="rect">
            <a:avLst/>
          </a:prstGeom>
          <a:noFill/>
          <a:ln>
            <a:noFill/>
          </a:ln>
        </p:spPr>
      </p:pic>
      <p:pic>
        <p:nvPicPr>
          <p:cNvPr id="23" name="Shape 23"/>
          <p:cNvPicPr preferRelativeResize="0"/>
          <p:nvPr/>
        </p:nvPicPr>
        <p:blipFill rotWithShape="1">
          <a:blip r:embed="rId3">
            <a:alphaModFix/>
          </a:blip>
          <a:srcRect b="0" l="0" r="0" t="0"/>
          <a:stretch/>
        </p:blipFill>
        <p:spPr>
          <a:xfrm>
            <a:off x="719403" y="6240800"/>
            <a:ext cx="1025227" cy="373984"/>
          </a:xfrm>
          <a:prstGeom prst="rect">
            <a:avLst/>
          </a:prstGeom>
          <a:noFill/>
          <a:ln>
            <a:noFill/>
          </a:ln>
        </p:spPr>
      </p:pic>
      <p:pic>
        <p:nvPicPr>
          <p:cNvPr descr="S:\F15015_Copernicus\3_Work\330_Work-in-process\SC4_BackgroundMat\PPT\item Copernicus\logo-ce-horizontal-en-negatif.png" id="24" name="Shape 24"/>
          <p:cNvPicPr preferRelativeResize="0"/>
          <p:nvPr/>
        </p:nvPicPr>
        <p:blipFill rotWithShape="1">
          <a:blip r:embed="rId4">
            <a:alphaModFix/>
          </a:blip>
          <a:srcRect b="0" l="0" r="0" t="0"/>
          <a:stretch/>
        </p:blipFill>
        <p:spPr>
          <a:xfrm>
            <a:off x="1957382" y="6200011"/>
            <a:ext cx="1524692" cy="400431"/>
          </a:xfrm>
          <a:prstGeom prst="rect">
            <a:avLst/>
          </a:prstGeom>
          <a:noFill/>
          <a:ln>
            <a:noFill/>
          </a:ln>
        </p:spPr>
      </p:pic>
      <p:pic>
        <p:nvPicPr>
          <p:cNvPr id="25" name="Shape 25"/>
          <p:cNvPicPr preferRelativeResize="0"/>
          <p:nvPr/>
        </p:nvPicPr>
        <p:blipFill rotWithShape="1">
          <a:blip r:embed="rId5">
            <a:alphaModFix/>
          </a:blip>
          <a:srcRect b="0" l="0" r="0" t="-217"/>
          <a:stretch/>
        </p:blipFill>
        <p:spPr>
          <a:xfrm>
            <a:off x="9721850" y="-15023"/>
            <a:ext cx="2467866" cy="6868905"/>
          </a:xfrm>
          <a:prstGeom prst="rect">
            <a:avLst/>
          </a:prstGeom>
          <a:noFill/>
          <a:ln>
            <a:noFill/>
          </a:ln>
        </p:spPr>
      </p:pic>
      <p:sp>
        <p:nvSpPr>
          <p:cNvPr id="26" name="Shape 26"/>
          <p:cNvSpPr txBox="1"/>
          <p:nvPr/>
        </p:nvSpPr>
        <p:spPr>
          <a:xfrm>
            <a:off x="829139" y="4715239"/>
            <a:ext cx="1920213" cy="318100"/>
          </a:xfrm>
          <a:prstGeom prst="rect">
            <a:avLst/>
          </a:prstGeom>
          <a:noFill/>
          <a:ln>
            <a:noFill/>
          </a:ln>
        </p:spPr>
        <p:txBody>
          <a:bodyPr anchorCtr="0" anchor="t" bIns="45700" lIns="91425" rIns="91425" wrap="square" tIns="45700">
            <a:noAutofit/>
          </a:bodyPr>
          <a:lstStyle/>
          <a:p>
            <a:pPr indent="0" lvl="0" marL="0" marR="0" rtl="0" algn="ctr">
              <a:spcBef>
                <a:spcPts val="0"/>
              </a:spcBef>
              <a:buSzPct val="25000"/>
              <a:buNone/>
            </a:pPr>
            <a:r>
              <a:rPr b="0" i="0" lang="en-US" sz="1467" u="none" cap="none" strike="noStrike">
                <a:solidFill>
                  <a:schemeClr val="lt1"/>
                </a:solidFill>
                <a:latin typeface="Calibri"/>
                <a:ea typeface="Calibri"/>
                <a:cs typeface="Calibri"/>
                <a:sym typeface="Calibri"/>
              </a:rPr>
              <a:t>Climate Change</a:t>
            </a: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type="obj">
  <p:cSld name="Title and Content">
    <p:spTree>
      <p:nvGrpSpPr>
        <p:cNvPr id="27" name="Shape 27"/>
        <p:cNvGrpSpPr/>
        <p:nvPr/>
      </p:nvGrpSpPr>
      <p:grpSpPr>
        <a:xfrm>
          <a:off x="0" y="0"/>
          <a:ext cx="0" cy="0"/>
          <a:chOff x="0" y="0"/>
          <a:chExt cx="0" cy="0"/>
        </a:xfrm>
      </p:grpSpPr>
      <p:grpSp>
        <p:nvGrpSpPr>
          <p:cNvPr id="28" name="Shape 28"/>
          <p:cNvGrpSpPr/>
          <p:nvPr/>
        </p:nvGrpSpPr>
        <p:grpSpPr>
          <a:xfrm>
            <a:off x="1" y="-10925"/>
            <a:ext cx="3098105" cy="6926696"/>
            <a:chOff x="-2988840" y="-681190"/>
            <a:chExt cx="2323579" cy="5195022"/>
          </a:xfrm>
        </p:grpSpPr>
        <p:pic>
          <p:nvPicPr>
            <p:cNvPr descr="S:\F15015_Copernicus\3_Work\330_Work-in-process\SC4_BackgroundMat\Visual_ID\Photos\Climate_change_ThinkstockPhotos-147656737.jpg" id="29" name="Shape 29"/>
            <p:cNvPicPr preferRelativeResize="0"/>
            <p:nvPr/>
          </p:nvPicPr>
          <p:blipFill rotWithShape="1">
            <a:blip r:embed="rId2">
              <a:alphaModFix/>
            </a:blip>
            <a:srcRect b="-68" l="0" r="0" t="0"/>
            <a:stretch/>
          </p:blipFill>
          <p:spPr>
            <a:xfrm>
              <a:off x="-2988840" y="-668610"/>
              <a:ext cx="2318970" cy="5153859"/>
            </a:xfrm>
            <a:prstGeom prst="rect">
              <a:avLst/>
            </a:prstGeom>
            <a:noFill/>
            <a:ln>
              <a:noFill/>
            </a:ln>
          </p:spPr>
        </p:pic>
        <p:sp>
          <p:nvSpPr>
            <p:cNvPr id="30" name="Shape 30"/>
            <p:cNvSpPr/>
            <p:nvPr/>
          </p:nvSpPr>
          <p:spPr>
            <a:xfrm>
              <a:off x="-2978397" y="-681190"/>
              <a:ext cx="2313136" cy="5184799"/>
            </a:xfrm>
            <a:prstGeom prst="rect">
              <a:avLst/>
            </a:prstGeom>
            <a:gradFill>
              <a:gsLst>
                <a:gs pos="0">
                  <a:srgbClr val="97B4E4">
                    <a:alpha val="0"/>
                  </a:srgbClr>
                </a:gs>
                <a:gs pos="64000">
                  <a:schemeClr val="lt1"/>
                </a:gs>
                <a:gs pos="100000">
                  <a:schemeClr val="lt1"/>
                </a:gs>
              </a:gsLst>
              <a:lin ang="0" scaled="0"/>
            </a:gradFill>
            <a:ln>
              <a:noFill/>
            </a:ln>
          </p:spPr>
          <p:txBody>
            <a:bodyPr anchorCtr="0" anchor="ctr" bIns="45700" lIns="91425" rIns="91425" wrap="square" tIns="45700">
              <a:noAutofit/>
            </a:bodyPr>
            <a:lstStyle/>
            <a:p>
              <a:pPr indent="0" lvl="0" marL="0" marR="0" rtl="0" algn="ctr">
                <a:spcBef>
                  <a:spcPts val="0"/>
                </a:spcBef>
                <a:buNone/>
              </a:pPr>
              <a:r>
                <a:t/>
              </a:r>
              <a:endParaRPr b="0" i="0" sz="2400" u="none" cap="none" strike="noStrike">
                <a:solidFill>
                  <a:schemeClr val="lt1"/>
                </a:solidFill>
                <a:latin typeface="Calibri"/>
                <a:ea typeface="Calibri"/>
                <a:cs typeface="Calibri"/>
                <a:sym typeface="Calibri"/>
              </a:endParaRPr>
            </a:p>
          </p:txBody>
        </p:sp>
        <p:sp>
          <p:nvSpPr>
            <p:cNvPr id="31" name="Shape 31"/>
            <p:cNvSpPr/>
            <p:nvPr/>
          </p:nvSpPr>
          <p:spPr>
            <a:xfrm>
              <a:off x="-2988840" y="-667227"/>
              <a:ext cx="2323578" cy="5181059"/>
            </a:xfrm>
            <a:prstGeom prst="rect">
              <a:avLst/>
            </a:prstGeom>
            <a:solidFill>
              <a:schemeClr val="lt1">
                <a:alpha val="47843"/>
              </a:schemeClr>
            </a:solidFill>
            <a:ln>
              <a:noFill/>
            </a:ln>
          </p:spPr>
          <p:txBody>
            <a:bodyPr anchorCtr="0" anchor="ctr" bIns="45700" lIns="91425" rIns="91425" wrap="square" tIns="45700">
              <a:noAutofit/>
            </a:bodyPr>
            <a:lstStyle/>
            <a:p>
              <a:pPr indent="0" lvl="0" marL="0" marR="0" rtl="0" algn="ctr">
                <a:spcBef>
                  <a:spcPts val="0"/>
                </a:spcBef>
                <a:buNone/>
              </a:pPr>
              <a:r>
                <a:t/>
              </a:r>
              <a:endParaRPr b="0" i="0" sz="2400" u="none" cap="none" strike="noStrike">
                <a:solidFill>
                  <a:schemeClr val="lt1"/>
                </a:solidFill>
                <a:latin typeface="Calibri"/>
                <a:ea typeface="Calibri"/>
                <a:cs typeface="Calibri"/>
                <a:sym typeface="Calibri"/>
              </a:endParaRPr>
            </a:p>
          </p:txBody>
        </p:sp>
      </p:grpSp>
      <p:sp>
        <p:nvSpPr>
          <p:cNvPr id="32" name="Shape 32"/>
          <p:cNvSpPr txBox="1"/>
          <p:nvPr>
            <p:ph type="title"/>
          </p:nvPr>
        </p:nvSpPr>
        <p:spPr>
          <a:xfrm>
            <a:off x="1156939" y="313343"/>
            <a:ext cx="10425461" cy="370052"/>
          </a:xfrm>
          <a:prstGeom prst="rect">
            <a:avLst/>
          </a:prstGeom>
          <a:solidFill>
            <a:srgbClr val="941333"/>
          </a:solidFill>
          <a:ln>
            <a:noFill/>
          </a:ln>
        </p:spPr>
        <p:txBody>
          <a:bodyPr anchorCtr="0" anchor="ctr" bIns="91425" lIns="91425" rIns="91425" wrap="square" tIns="91425"/>
          <a:lstStyle>
            <a:lvl1pPr indent="0" lvl="0" marL="0" marR="0" rtl="0" algn="l">
              <a:spcBef>
                <a:spcPts val="0"/>
              </a:spcBef>
              <a:buClr>
                <a:schemeClr val="lt1"/>
              </a:buClr>
              <a:buFont typeface="Calibri"/>
              <a:buNone/>
              <a:defRPr b="0" i="0" sz="2400" u="none" cap="none" strike="noStrike">
                <a:solidFill>
                  <a:schemeClr val="lt1"/>
                </a:solidFill>
                <a:latin typeface="Calibri"/>
                <a:ea typeface="Calibri"/>
                <a:cs typeface="Calibri"/>
                <a:sym typeface="Calibri"/>
              </a:defRPr>
            </a:lvl1pPr>
            <a:lvl2pPr indent="0" lvl="1">
              <a:spcBef>
                <a:spcPts val="0"/>
              </a:spcBef>
              <a:buNone/>
              <a:defRPr sz="1800"/>
            </a:lvl2pPr>
            <a:lvl3pPr indent="0" lvl="2">
              <a:spcBef>
                <a:spcPts val="0"/>
              </a:spcBef>
              <a:buNone/>
              <a:defRPr sz="1800"/>
            </a:lvl3pPr>
            <a:lvl4pPr indent="0" lvl="3">
              <a:spcBef>
                <a:spcPts val="0"/>
              </a:spcBef>
              <a:buNone/>
              <a:defRPr sz="1800"/>
            </a:lvl4pPr>
            <a:lvl5pPr indent="0" lvl="4">
              <a:spcBef>
                <a:spcPts val="0"/>
              </a:spcBef>
              <a:buNone/>
              <a:defRPr sz="1800"/>
            </a:lvl5pPr>
            <a:lvl6pPr indent="0" lvl="5">
              <a:spcBef>
                <a:spcPts val="0"/>
              </a:spcBef>
              <a:buNone/>
              <a:defRPr sz="1800"/>
            </a:lvl6pPr>
            <a:lvl7pPr indent="0" lvl="6">
              <a:spcBef>
                <a:spcPts val="0"/>
              </a:spcBef>
              <a:buNone/>
              <a:defRPr sz="1800"/>
            </a:lvl7pPr>
            <a:lvl8pPr indent="0" lvl="7">
              <a:spcBef>
                <a:spcPts val="0"/>
              </a:spcBef>
              <a:buNone/>
              <a:defRPr sz="1800"/>
            </a:lvl8pPr>
            <a:lvl9pPr indent="0" lvl="8">
              <a:spcBef>
                <a:spcPts val="0"/>
              </a:spcBef>
              <a:buNone/>
              <a:defRPr sz="1800"/>
            </a:lvl9pPr>
          </a:lstStyle>
          <a:p/>
        </p:txBody>
      </p:sp>
      <p:sp>
        <p:nvSpPr>
          <p:cNvPr id="33" name="Shape 33"/>
          <p:cNvSpPr txBox="1"/>
          <p:nvPr>
            <p:ph idx="1" type="body"/>
          </p:nvPr>
        </p:nvSpPr>
        <p:spPr>
          <a:xfrm>
            <a:off x="1849397" y="932723"/>
            <a:ext cx="9733004" cy="5097431"/>
          </a:xfrm>
          <a:prstGeom prst="rect">
            <a:avLst/>
          </a:prstGeom>
          <a:noFill/>
          <a:ln>
            <a:noFill/>
          </a:ln>
        </p:spPr>
        <p:txBody>
          <a:bodyPr anchorCtr="0" anchor="t" bIns="91425" lIns="91425" rIns="91425" wrap="square" tIns="91425"/>
          <a:lstStyle>
            <a:lvl1pPr indent="-287834" lvl="0" marL="457189" marR="0" rtl="0" algn="l">
              <a:spcBef>
                <a:spcPts val="533"/>
              </a:spcBef>
              <a:buClr>
                <a:schemeClr val="dk1"/>
              </a:buClr>
              <a:buSzPct val="98777"/>
              <a:buFont typeface="Arial"/>
              <a:buChar char="•"/>
              <a:defRPr b="0" i="0" sz="2667" u="none" cap="none" strike="noStrike">
                <a:solidFill>
                  <a:schemeClr val="dk1"/>
                </a:solidFill>
                <a:latin typeface="Calibri"/>
                <a:ea typeface="Calibri"/>
                <a:cs typeface="Calibri"/>
                <a:sym typeface="Calibri"/>
              </a:defRPr>
            </a:lvl1pPr>
            <a:lvl2pPr indent="-241275" lvl="1" marL="990575" marR="0" rtl="0" algn="l">
              <a:spcBef>
                <a:spcPts val="480"/>
              </a:spcBef>
              <a:buClr>
                <a:schemeClr val="dk1"/>
              </a:buClr>
              <a:buSzPct val="100000"/>
              <a:buFont typeface="Arial"/>
              <a:buChar char="–"/>
              <a:defRPr b="0" i="0" sz="2400" u="none" cap="none" strike="noStrike">
                <a:solidFill>
                  <a:schemeClr val="dk1"/>
                </a:solidFill>
                <a:latin typeface="Calibri"/>
                <a:ea typeface="Calibri"/>
                <a:cs typeface="Calibri"/>
                <a:sym typeface="Calibri"/>
              </a:defRPr>
            </a:lvl2pPr>
            <a:lvl3pPr indent="-182016" lvl="2" marL="1523962" marR="0" rtl="0" algn="l">
              <a:spcBef>
                <a:spcPts val="427"/>
              </a:spcBef>
              <a:buClr>
                <a:schemeClr val="dk1"/>
              </a:buClr>
              <a:buSzPct val="101571"/>
              <a:buFont typeface="Arial"/>
              <a:buChar char="•"/>
              <a:defRPr b="0" i="0" sz="2133" u="none" cap="none" strike="noStrike">
                <a:solidFill>
                  <a:schemeClr val="dk1"/>
                </a:solidFill>
                <a:latin typeface="Calibri"/>
                <a:ea typeface="Calibri"/>
                <a:cs typeface="Calibri"/>
                <a:sym typeface="Calibri"/>
              </a:defRPr>
            </a:lvl3pPr>
            <a:lvl4pPr indent="-198892" lvl="3" marL="2133547" marR="0" rtl="0" algn="l">
              <a:spcBef>
                <a:spcPts val="373"/>
              </a:spcBef>
              <a:buClr>
                <a:schemeClr val="dk1"/>
              </a:buClr>
              <a:buSzPct val="98263"/>
              <a:buFont typeface="Arial"/>
              <a:buChar char="–"/>
              <a:defRPr b="0" i="0" sz="1867" u="none" cap="none" strike="noStrike">
                <a:solidFill>
                  <a:schemeClr val="dk1"/>
                </a:solidFill>
                <a:latin typeface="Calibri"/>
                <a:ea typeface="Calibri"/>
                <a:cs typeface="Calibri"/>
                <a:sym typeface="Calibri"/>
              </a:defRPr>
            </a:lvl4pPr>
            <a:lvl5pPr indent="-198876" lvl="4" marL="2743131" marR="0" rtl="0" algn="l">
              <a:spcBef>
                <a:spcPts val="373"/>
              </a:spcBef>
              <a:buClr>
                <a:schemeClr val="dk1"/>
              </a:buClr>
              <a:buSzPct val="98263"/>
              <a:buFont typeface="Arial"/>
              <a:buChar char="»"/>
              <a:defRPr b="0" i="0" sz="1867" u="none" cap="none" strike="noStrike">
                <a:solidFill>
                  <a:schemeClr val="dk1"/>
                </a:solidFill>
                <a:latin typeface="Calibri"/>
                <a:ea typeface="Calibri"/>
                <a:cs typeface="Calibri"/>
                <a:sym typeface="Calibri"/>
              </a:defRPr>
            </a:lvl5pPr>
            <a:lvl6pPr indent="-148061" lvl="5" marL="3352716" marR="0" rtl="0" algn="l">
              <a:spcBef>
                <a:spcPts val="533"/>
              </a:spcBef>
              <a:buClr>
                <a:schemeClr val="dk1"/>
              </a:buClr>
              <a:buSzPct val="98777"/>
              <a:buFont typeface="Arial"/>
              <a:buChar char="•"/>
              <a:defRPr b="0" i="0" sz="2667" u="none" cap="none" strike="noStrike">
                <a:solidFill>
                  <a:schemeClr val="dk1"/>
                </a:solidFill>
                <a:latin typeface="Calibri"/>
                <a:ea typeface="Calibri"/>
                <a:cs typeface="Calibri"/>
                <a:sym typeface="Calibri"/>
              </a:defRPr>
            </a:lvl6pPr>
            <a:lvl7pPr indent="-148046" lvl="6" marL="3962301" marR="0" rtl="0" algn="l">
              <a:spcBef>
                <a:spcPts val="533"/>
              </a:spcBef>
              <a:buClr>
                <a:schemeClr val="dk1"/>
              </a:buClr>
              <a:buSzPct val="98777"/>
              <a:buFont typeface="Arial"/>
              <a:buChar char="•"/>
              <a:defRPr b="0" i="0" sz="2667" u="none" cap="none" strike="noStrike">
                <a:solidFill>
                  <a:schemeClr val="dk1"/>
                </a:solidFill>
                <a:latin typeface="Calibri"/>
                <a:ea typeface="Calibri"/>
                <a:cs typeface="Calibri"/>
                <a:sym typeface="Calibri"/>
              </a:defRPr>
            </a:lvl7pPr>
            <a:lvl8pPr indent="-148031" lvl="7" marL="4571886" marR="0" rtl="0" algn="l">
              <a:spcBef>
                <a:spcPts val="533"/>
              </a:spcBef>
              <a:buClr>
                <a:schemeClr val="dk1"/>
              </a:buClr>
              <a:buSzPct val="98777"/>
              <a:buFont typeface="Arial"/>
              <a:buChar char="•"/>
              <a:defRPr b="0" i="0" sz="2667" u="none" cap="none" strike="noStrike">
                <a:solidFill>
                  <a:schemeClr val="dk1"/>
                </a:solidFill>
                <a:latin typeface="Calibri"/>
                <a:ea typeface="Calibri"/>
                <a:cs typeface="Calibri"/>
                <a:sym typeface="Calibri"/>
              </a:defRPr>
            </a:lvl8pPr>
            <a:lvl9pPr indent="-148015" lvl="8" marL="5181470" marR="0" rtl="0" algn="l">
              <a:spcBef>
                <a:spcPts val="533"/>
              </a:spcBef>
              <a:buClr>
                <a:schemeClr val="dk1"/>
              </a:buClr>
              <a:buSzPct val="98777"/>
              <a:buFont typeface="Arial"/>
              <a:buChar char="•"/>
              <a:defRPr b="0" i="0" sz="2667" u="none" cap="none" strike="noStrike">
                <a:solidFill>
                  <a:schemeClr val="dk1"/>
                </a:solidFill>
                <a:latin typeface="Calibri"/>
                <a:ea typeface="Calibri"/>
                <a:cs typeface="Calibri"/>
                <a:sym typeface="Calibri"/>
              </a:defRPr>
            </a:lvl9pPr>
          </a:lstStyle>
          <a:p/>
        </p:txBody>
      </p:sp>
      <p:sp>
        <p:nvSpPr>
          <p:cNvPr id="34" name="Shape 34"/>
          <p:cNvSpPr txBox="1"/>
          <p:nvPr>
            <p:ph idx="10" type="dt"/>
          </p:nvPr>
        </p:nvSpPr>
        <p:spPr>
          <a:xfrm>
            <a:off x="609600" y="6571686"/>
            <a:ext cx="2844800" cy="365125"/>
          </a:xfrm>
          <a:prstGeom prst="rect">
            <a:avLst/>
          </a:prstGeom>
          <a:noFill/>
          <a:ln>
            <a:noFill/>
          </a:ln>
        </p:spPr>
        <p:txBody>
          <a:bodyPr anchorCtr="0" anchor="ctr" bIns="91425" lIns="91425" rIns="91425" wrap="square" tIns="91425"/>
          <a:lstStyle>
            <a:lvl1pPr indent="0" lvl="0" marL="0" marR="0" rtl="0" algn="l">
              <a:spcBef>
                <a:spcPts val="0"/>
              </a:spcBef>
              <a:buNone/>
              <a:defRPr b="0" i="0" sz="1600" u="none" cap="none" strike="noStrike">
                <a:solidFill>
                  <a:srgbClr val="888888"/>
                </a:solidFill>
                <a:latin typeface="Calibri"/>
                <a:ea typeface="Calibri"/>
                <a:cs typeface="Calibri"/>
                <a:sym typeface="Calibri"/>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35" name="Shape 35"/>
          <p:cNvSpPr txBox="1"/>
          <p:nvPr>
            <p:ph idx="11" type="ftr"/>
          </p:nvPr>
        </p:nvSpPr>
        <p:spPr>
          <a:xfrm>
            <a:off x="4165600" y="6571686"/>
            <a:ext cx="3860800" cy="365125"/>
          </a:xfrm>
          <a:prstGeom prst="rect">
            <a:avLst/>
          </a:prstGeom>
          <a:noFill/>
          <a:ln>
            <a:noFill/>
          </a:ln>
        </p:spPr>
        <p:txBody>
          <a:bodyPr anchorCtr="0" anchor="ctr" bIns="91425" lIns="91425" rIns="91425" wrap="square" tIns="91425"/>
          <a:lstStyle>
            <a:lvl1pPr indent="0" lvl="0" marL="0" marR="0" rtl="0" algn="ctr">
              <a:spcBef>
                <a:spcPts val="0"/>
              </a:spcBef>
              <a:buNone/>
              <a:defRPr b="0" i="0" sz="1600" u="none" cap="none" strike="noStrike">
                <a:solidFill>
                  <a:srgbClr val="888888"/>
                </a:solidFill>
                <a:latin typeface="Calibri"/>
                <a:ea typeface="Calibri"/>
                <a:cs typeface="Calibri"/>
                <a:sym typeface="Calibri"/>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36" name="Shape 36"/>
          <p:cNvSpPr txBox="1"/>
          <p:nvPr>
            <p:ph idx="12" type="sldNum"/>
          </p:nvPr>
        </p:nvSpPr>
        <p:spPr>
          <a:xfrm>
            <a:off x="8737600" y="6571686"/>
            <a:ext cx="2844800" cy="365125"/>
          </a:xfrm>
          <a:prstGeom prst="rect">
            <a:avLst/>
          </a:prstGeom>
          <a:noFill/>
          <a:ln>
            <a:noFill/>
          </a:ln>
        </p:spPr>
        <p:txBody>
          <a:bodyPr anchorCtr="0" anchor="ctr" bIns="45700" lIns="91425" rIns="91425" wrap="square" tIns="45700">
            <a:noAutofit/>
          </a:bodyPr>
          <a:lstStyle/>
          <a:p>
            <a:pPr indent="0" lvl="0" marL="0" marR="0" rtl="0" algn="r">
              <a:spcBef>
                <a:spcPts val="0"/>
              </a:spcBef>
              <a:buSzPct val="25000"/>
              <a:buNone/>
            </a:pPr>
            <a:fld id="{00000000-1234-1234-1234-123412341234}" type="slidenum">
              <a:rPr b="0" i="0" lang="en-US" sz="1600" u="none" cap="none" strike="noStrike">
                <a:solidFill>
                  <a:srgbClr val="888888"/>
                </a:solidFill>
                <a:latin typeface="Calibri"/>
                <a:ea typeface="Calibri"/>
                <a:cs typeface="Calibri"/>
                <a:sym typeface="Calibri"/>
              </a:rPr>
              <a:t>‹#›</a:t>
            </a:fld>
          </a:p>
        </p:txBody>
      </p:sp>
      <p:grpSp>
        <p:nvGrpSpPr>
          <p:cNvPr id="37" name="Shape 37"/>
          <p:cNvGrpSpPr/>
          <p:nvPr/>
        </p:nvGrpSpPr>
        <p:grpSpPr>
          <a:xfrm>
            <a:off x="157034" y="27779"/>
            <a:ext cx="1288150" cy="6572823"/>
            <a:chOff x="175246" y="20834"/>
            <a:chExt cx="966112" cy="4929617"/>
          </a:xfrm>
        </p:grpSpPr>
        <p:cxnSp>
          <p:nvCxnSpPr>
            <p:cNvPr id="38" name="Shape 38"/>
            <p:cNvCxnSpPr/>
            <p:nvPr/>
          </p:nvCxnSpPr>
          <p:spPr>
            <a:xfrm>
              <a:off x="503610" y="1062019"/>
              <a:ext cx="0" cy="3888432"/>
            </a:xfrm>
            <a:prstGeom prst="straightConnector1">
              <a:avLst/>
            </a:prstGeom>
            <a:noFill/>
            <a:ln cap="flat" cmpd="sng" w="31750">
              <a:solidFill>
                <a:srgbClr val="941333">
                  <a:alpha val="80784"/>
                </a:srgbClr>
              </a:solidFill>
              <a:prstDash val="solid"/>
              <a:round/>
              <a:headEnd len="med" w="med" type="none"/>
              <a:tailEnd len="med" w="med" type="none"/>
            </a:ln>
          </p:spPr>
        </p:cxnSp>
        <p:sp>
          <p:nvSpPr>
            <p:cNvPr id="39" name="Shape 39"/>
            <p:cNvSpPr txBox="1"/>
            <p:nvPr/>
          </p:nvSpPr>
          <p:spPr>
            <a:xfrm>
              <a:off x="262725" y="665765"/>
              <a:ext cx="878633" cy="407900"/>
            </a:xfrm>
            <a:prstGeom prst="rect">
              <a:avLst/>
            </a:prstGeom>
            <a:noFill/>
            <a:ln>
              <a:noFill/>
            </a:ln>
          </p:spPr>
          <p:txBody>
            <a:bodyPr anchorCtr="0" anchor="t" bIns="45700" lIns="91425" rIns="91425" wrap="square" tIns="45700">
              <a:noAutofit/>
            </a:bodyPr>
            <a:lstStyle/>
            <a:p>
              <a:pPr indent="0" lvl="0" marL="0" marR="0" rtl="0" algn="l">
                <a:spcBef>
                  <a:spcPts val="0"/>
                </a:spcBef>
                <a:buSzPct val="25000"/>
                <a:buNone/>
              </a:pPr>
              <a:r>
                <a:rPr b="0" i="0" lang="en-US" sz="1467" u="none" cap="none" strike="noStrike">
                  <a:solidFill>
                    <a:srgbClr val="941333"/>
                  </a:solidFill>
                  <a:latin typeface="Calibri"/>
                  <a:ea typeface="Calibri"/>
                  <a:cs typeface="Calibri"/>
                  <a:sym typeface="Calibri"/>
                </a:rPr>
                <a:t>Climate</a:t>
              </a:r>
            </a:p>
            <a:p>
              <a:pPr indent="0" lvl="0" marL="0" marR="0" rtl="0" algn="l">
                <a:spcBef>
                  <a:spcPts val="0"/>
                </a:spcBef>
                <a:buSzPct val="25000"/>
                <a:buNone/>
              </a:pPr>
              <a:r>
                <a:rPr b="0" lang="en-US" sz="1467">
                  <a:solidFill>
                    <a:srgbClr val="941333"/>
                  </a:solidFill>
                  <a:latin typeface="Calibri"/>
                  <a:ea typeface="Calibri"/>
                  <a:cs typeface="Calibri"/>
                  <a:sym typeface="Calibri"/>
                </a:rPr>
                <a:t>Change</a:t>
              </a:r>
            </a:p>
          </p:txBody>
        </p:sp>
        <p:pic>
          <p:nvPicPr>
            <p:cNvPr id="40" name="Shape 40"/>
            <p:cNvPicPr preferRelativeResize="0"/>
            <p:nvPr/>
          </p:nvPicPr>
          <p:blipFill rotWithShape="1">
            <a:blip r:embed="rId3">
              <a:alphaModFix/>
            </a:blip>
            <a:srcRect b="0" l="0" r="0" t="0"/>
            <a:stretch/>
          </p:blipFill>
          <p:spPr>
            <a:xfrm>
              <a:off x="175246" y="20834"/>
              <a:ext cx="662323" cy="683759"/>
            </a:xfrm>
            <a:prstGeom prst="rect">
              <a:avLst/>
            </a:prstGeom>
            <a:noFill/>
            <a:ln>
              <a:noFill/>
            </a:ln>
          </p:spPr>
        </p:pic>
      </p:gr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name="1_Title and Content">
    <p:spTree>
      <p:nvGrpSpPr>
        <p:cNvPr id="41" name="Shape 41"/>
        <p:cNvGrpSpPr/>
        <p:nvPr/>
      </p:nvGrpSpPr>
      <p:grpSpPr>
        <a:xfrm>
          <a:off x="0" y="0"/>
          <a:ext cx="0" cy="0"/>
          <a:chOff x="0" y="0"/>
          <a:chExt cx="0" cy="0"/>
        </a:xfrm>
      </p:grpSpPr>
      <p:sp>
        <p:nvSpPr>
          <p:cNvPr id="42" name="Shape 42"/>
          <p:cNvSpPr txBox="1"/>
          <p:nvPr>
            <p:ph idx="1" type="body"/>
          </p:nvPr>
        </p:nvSpPr>
        <p:spPr>
          <a:xfrm>
            <a:off x="1257300" y="932723"/>
            <a:ext cx="10325101" cy="5097431"/>
          </a:xfrm>
          <a:prstGeom prst="rect">
            <a:avLst/>
          </a:prstGeom>
          <a:noFill/>
          <a:ln>
            <a:noFill/>
          </a:ln>
        </p:spPr>
        <p:txBody>
          <a:bodyPr anchorCtr="0" anchor="t" bIns="91425" lIns="91425" rIns="91425" wrap="square" tIns="91425"/>
          <a:lstStyle>
            <a:lvl1pPr indent="-287834" lvl="0" marL="457189" marR="0" rtl="0" algn="l">
              <a:spcBef>
                <a:spcPts val="533"/>
              </a:spcBef>
              <a:buClr>
                <a:schemeClr val="dk1"/>
              </a:buClr>
              <a:buSzPct val="98777"/>
              <a:buFont typeface="Arial"/>
              <a:buChar char="•"/>
              <a:defRPr b="0" i="0" sz="2667" u="none" cap="none" strike="noStrike">
                <a:solidFill>
                  <a:schemeClr val="dk1"/>
                </a:solidFill>
                <a:latin typeface="Calibri"/>
                <a:ea typeface="Calibri"/>
                <a:cs typeface="Calibri"/>
                <a:sym typeface="Calibri"/>
              </a:defRPr>
            </a:lvl1pPr>
            <a:lvl2pPr indent="-241275" lvl="1" marL="990575" marR="0" rtl="0" algn="l">
              <a:spcBef>
                <a:spcPts val="480"/>
              </a:spcBef>
              <a:buClr>
                <a:schemeClr val="dk1"/>
              </a:buClr>
              <a:buSzPct val="100000"/>
              <a:buFont typeface="Arial"/>
              <a:buChar char="–"/>
              <a:defRPr b="0" i="0" sz="2400" u="none" cap="none" strike="noStrike">
                <a:solidFill>
                  <a:schemeClr val="dk1"/>
                </a:solidFill>
                <a:latin typeface="Calibri"/>
                <a:ea typeface="Calibri"/>
                <a:cs typeface="Calibri"/>
                <a:sym typeface="Calibri"/>
              </a:defRPr>
            </a:lvl2pPr>
            <a:lvl3pPr indent="-182016" lvl="2" marL="1523962" marR="0" rtl="0" algn="l">
              <a:spcBef>
                <a:spcPts val="427"/>
              </a:spcBef>
              <a:buClr>
                <a:schemeClr val="dk1"/>
              </a:buClr>
              <a:buSzPct val="101571"/>
              <a:buFont typeface="Arial"/>
              <a:buChar char="•"/>
              <a:defRPr b="0" i="0" sz="2133" u="none" cap="none" strike="noStrike">
                <a:solidFill>
                  <a:schemeClr val="dk1"/>
                </a:solidFill>
                <a:latin typeface="Calibri"/>
                <a:ea typeface="Calibri"/>
                <a:cs typeface="Calibri"/>
                <a:sym typeface="Calibri"/>
              </a:defRPr>
            </a:lvl3pPr>
            <a:lvl4pPr indent="-198892" lvl="3" marL="2133547" marR="0" rtl="0" algn="l">
              <a:spcBef>
                <a:spcPts val="373"/>
              </a:spcBef>
              <a:buClr>
                <a:schemeClr val="dk1"/>
              </a:buClr>
              <a:buSzPct val="98263"/>
              <a:buFont typeface="Arial"/>
              <a:buChar char="–"/>
              <a:defRPr b="0" i="0" sz="1867" u="none" cap="none" strike="noStrike">
                <a:solidFill>
                  <a:schemeClr val="dk1"/>
                </a:solidFill>
                <a:latin typeface="Calibri"/>
                <a:ea typeface="Calibri"/>
                <a:cs typeface="Calibri"/>
                <a:sym typeface="Calibri"/>
              </a:defRPr>
            </a:lvl4pPr>
            <a:lvl5pPr indent="-198876" lvl="4" marL="2743131" marR="0" rtl="0" algn="l">
              <a:spcBef>
                <a:spcPts val="373"/>
              </a:spcBef>
              <a:buClr>
                <a:schemeClr val="dk1"/>
              </a:buClr>
              <a:buSzPct val="98263"/>
              <a:buFont typeface="Arial"/>
              <a:buChar char="»"/>
              <a:defRPr b="0" i="0" sz="1867" u="none" cap="none" strike="noStrike">
                <a:solidFill>
                  <a:schemeClr val="dk1"/>
                </a:solidFill>
                <a:latin typeface="Calibri"/>
                <a:ea typeface="Calibri"/>
                <a:cs typeface="Calibri"/>
                <a:sym typeface="Calibri"/>
              </a:defRPr>
            </a:lvl5pPr>
            <a:lvl6pPr indent="-148061" lvl="5" marL="3352716" marR="0" rtl="0" algn="l">
              <a:spcBef>
                <a:spcPts val="533"/>
              </a:spcBef>
              <a:buClr>
                <a:schemeClr val="dk1"/>
              </a:buClr>
              <a:buSzPct val="98777"/>
              <a:buFont typeface="Arial"/>
              <a:buChar char="•"/>
              <a:defRPr b="0" i="0" sz="2667" u="none" cap="none" strike="noStrike">
                <a:solidFill>
                  <a:schemeClr val="dk1"/>
                </a:solidFill>
                <a:latin typeface="Calibri"/>
                <a:ea typeface="Calibri"/>
                <a:cs typeface="Calibri"/>
                <a:sym typeface="Calibri"/>
              </a:defRPr>
            </a:lvl6pPr>
            <a:lvl7pPr indent="-148046" lvl="6" marL="3962301" marR="0" rtl="0" algn="l">
              <a:spcBef>
                <a:spcPts val="533"/>
              </a:spcBef>
              <a:buClr>
                <a:schemeClr val="dk1"/>
              </a:buClr>
              <a:buSzPct val="98777"/>
              <a:buFont typeface="Arial"/>
              <a:buChar char="•"/>
              <a:defRPr b="0" i="0" sz="2667" u="none" cap="none" strike="noStrike">
                <a:solidFill>
                  <a:schemeClr val="dk1"/>
                </a:solidFill>
                <a:latin typeface="Calibri"/>
                <a:ea typeface="Calibri"/>
                <a:cs typeface="Calibri"/>
                <a:sym typeface="Calibri"/>
              </a:defRPr>
            </a:lvl7pPr>
            <a:lvl8pPr indent="-148031" lvl="7" marL="4571886" marR="0" rtl="0" algn="l">
              <a:spcBef>
                <a:spcPts val="533"/>
              </a:spcBef>
              <a:buClr>
                <a:schemeClr val="dk1"/>
              </a:buClr>
              <a:buSzPct val="98777"/>
              <a:buFont typeface="Arial"/>
              <a:buChar char="•"/>
              <a:defRPr b="0" i="0" sz="2667" u="none" cap="none" strike="noStrike">
                <a:solidFill>
                  <a:schemeClr val="dk1"/>
                </a:solidFill>
                <a:latin typeface="Calibri"/>
                <a:ea typeface="Calibri"/>
                <a:cs typeface="Calibri"/>
                <a:sym typeface="Calibri"/>
              </a:defRPr>
            </a:lvl8pPr>
            <a:lvl9pPr indent="-148015" lvl="8" marL="5181470" marR="0" rtl="0" algn="l">
              <a:spcBef>
                <a:spcPts val="533"/>
              </a:spcBef>
              <a:buClr>
                <a:schemeClr val="dk1"/>
              </a:buClr>
              <a:buSzPct val="98777"/>
              <a:buFont typeface="Arial"/>
              <a:buChar char="•"/>
              <a:defRPr b="0" i="0" sz="2667" u="none" cap="none" strike="noStrike">
                <a:solidFill>
                  <a:schemeClr val="dk1"/>
                </a:solidFill>
                <a:latin typeface="Calibri"/>
                <a:ea typeface="Calibri"/>
                <a:cs typeface="Calibri"/>
                <a:sym typeface="Calibri"/>
              </a:defRPr>
            </a:lvl9pPr>
          </a:lstStyle>
          <a:p/>
        </p:txBody>
      </p:sp>
      <p:sp>
        <p:nvSpPr>
          <p:cNvPr id="43" name="Shape 43"/>
          <p:cNvSpPr txBox="1"/>
          <p:nvPr>
            <p:ph idx="10" type="dt"/>
          </p:nvPr>
        </p:nvSpPr>
        <p:spPr>
          <a:xfrm>
            <a:off x="609600" y="6571686"/>
            <a:ext cx="2844800" cy="365125"/>
          </a:xfrm>
          <a:prstGeom prst="rect">
            <a:avLst/>
          </a:prstGeom>
          <a:noFill/>
          <a:ln>
            <a:noFill/>
          </a:ln>
        </p:spPr>
        <p:txBody>
          <a:bodyPr anchorCtr="0" anchor="ctr" bIns="91425" lIns="91425" rIns="91425" wrap="square" tIns="91425"/>
          <a:lstStyle>
            <a:lvl1pPr indent="0" lvl="0" marL="0" marR="0" rtl="0" algn="l">
              <a:spcBef>
                <a:spcPts val="0"/>
              </a:spcBef>
              <a:buNone/>
              <a:defRPr sz="1600">
                <a:solidFill>
                  <a:srgbClr val="888888"/>
                </a:solidFill>
                <a:latin typeface="Calibri"/>
                <a:ea typeface="Calibri"/>
                <a:cs typeface="Calibri"/>
                <a:sym typeface="Calibri"/>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44" name="Shape 44"/>
          <p:cNvSpPr txBox="1"/>
          <p:nvPr>
            <p:ph idx="11" type="ftr"/>
          </p:nvPr>
        </p:nvSpPr>
        <p:spPr>
          <a:xfrm>
            <a:off x="4165600" y="6571686"/>
            <a:ext cx="3860800" cy="365125"/>
          </a:xfrm>
          <a:prstGeom prst="rect">
            <a:avLst/>
          </a:prstGeom>
          <a:noFill/>
          <a:ln>
            <a:noFill/>
          </a:ln>
        </p:spPr>
        <p:txBody>
          <a:bodyPr anchorCtr="0" anchor="ctr" bIns="91425" lIns="91425" rIns="91425" wrap="square" tIns="91425"/>
          <a:lstStyle>
            <a:lvl1pPr indent="0" lvl="0" marL="0" marR="0" rtl="0" algn="ctr">
              <a:spcBef>
                <a:spcPts val="0"/>
              </a:spcBef>
              <a:buNone/>
              <a:defRPr sz="1600">
                <a:solidFill>
                  <a:srgbClr val="888888"/>
                </a:solidFill>
                <a:latin typeface="Calibri"/>
                <a:ea typeface="Calibri"/>
                <a:cs typeface="Calibri"/>
                <a:sym typeface="Calibri"/>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45" name="Shape 45"/>
          <p:cNvSpPr txBox="1"/>
          <p:nvPr>
            <p:ph idx="12" type="sldNum"/>
          </p:nvPr>
        </p:nvSpPr>
        <p:spPr>
          <a:xfrm>
            <a:off x="8737600" y="6571686"/>
            <a:ext cx="2844800" cy="365125"/>
          </a:xfrm>
          <a:prstGeom prst="rect">
            <a:avLst/>
          </a:prstGeom>
          <a:noFill/>
          <a:ln>
            <a:noFill/>
          </a:ln>
        </p:spPr>
        <p:txBody>
          <a:bodyPr anchorCtr="0" anchor="ctr" bIns="45700" lIns="91425" rIns="91425" wrap="square" tIns="45700">
            <a:noAutofit/>
          </a:bodyPr>
          <a:lstStyle/>
          <a:p>
            <a:pPr indent="0" lvl="0" marL="0" marR="0" rtl="0" algn="r">
              <a:spcBef>
                <a:spcPts val="0"/>
              </a:spcBef>
              <a:buSzPct val="25000"/>
              <a:buNone/>
            </a:pPr>
            <a:fld id="{00000000-1234-1234-1234-123412341234}" type="slidenum">
              <a:rPr lang="en-US" sz="1600">
                <a:solidFill>
                  <a:srgbClr val="888888"/>
                </a:solidFill>
                <a:latin typeface="Calibri"/>
                <a:ea typeface="Calibri"/>
                <a:cs typeface="Calibri"/>
                <a:sym typeface="Calibri"/>
              </a:rPr>
              <a:t>‹#›</a:t>
            </a:fld>
          </a:p>
        </p:txBody>
      </p:sp>
      <p:sp>
        <p:nvSpPr>
          <p:cNvPr id="46" name="Shape 46"/>
          <p:cNvSpPr txBox="1"/>
          <p:nvPr>
            <p:ph type="title"/>
          </p:nvPr>
        </p:nvSpPr>
        <p:spPr>
          <a:xfrm>
            <a:off x="1156939" y="313343"/>
            <a:ext cx="10425461" cy="370052"/>
          </a:xfrm>
          <a:prstGeom prst="rect">
            <a:avLst/>
          </a:prstGeom>
          <a:solidFill>
            <a:srgbClr val="941333"/>
          </a:solidFill>
          <a:ln>
            <a:noFill/>
          </a:ln>
        </p:spPr>
        <p:txBody>
          <a:bodyPr anchorCtr="0" anchor="ctr" bIns="91425" lIns="91425" rIns="91425" wrap="square" tIns="91425"/>
          <a:lstStyle>
            <a:lvl1pPr indent="0" lvl="0" marL="0" marR="0" rtl="0" algn="l">
              <a:spcBef>
                <a:spcPts val="0"/>
              </a:spcBef>
              <a:buClr>
                <a:schemeClr val="lt1"/>
              </a:buClr>
              <a:buFont typeface="Calibri"/>
              <a:buNone/>
              <a:defRPr b="0" i="0" sz="2400" u="none" cap="none" strike="noStrike">
                <a:solidFill>
                  <a:schemeClr val="lt1"/>
                </a:solidFill>
                <a:latin typeface="Calibri"/>
                <a:ea typeface="Calibri"/>
                <a:cs typeface="Calibri"/>
                <a:sym typeface="Calibri"/>
              </a:defRPr>
            </a:lvl1pPr>
            <a:lvl2pPr indent="0" lvl="1">
              <a:spcBef>
                <a:spcPts val="0"/>
              </a:spcBef>
              <a:buNone/>
              <a:defRPr sz="1800"/>
            </a:lvl2pPr>
            <a:lvl3pPr indent="0" lvl="2">
              <a:spcBef>
                <a:spcPts val="0"/>
              </a:spcBef>
              <a:buNone/>
              <a:defRPr sz="1800"/>
            </a:lvl3pPr>
            <a:lvl4pPr indent="0" lvl="3">
              <a:spcBef>
                <a:spcPts val="0"/>
              </a:spcBef>
              <a:buNone/>
              <a:defRPr sz="1800"/>
            </a:lvl4pPr>
            <a:lvl5pPr indent="0" lvl="4">
              <a:spcBef>
                <a:spcPts val="0"/>
              </a:spcBef>
              <a:buNone/>
              <a:defRPr sz="1800"/>
            </a:lvl5pPr>
            <a:lvl6pPr indent="0" lvl="5">
              <a:spcBef>
                <a:spcPts val="0"/>
              </a:spcBef>
              <a:buNone/>
              <a:defRPr sz="1800"/>
            </a:lvl6pPr>
            <a:lvl7pPr indent="0" lvl="6">
              <a:spcBef>
                <a:spcPts val="0"/>
              </a:spcBef>
              <a:buNone/>
              <a:defRPr sz="1800"/>
            </a:lvl7pPr>
            <a:lvl8pPr indent="0" lvl="7">
              <a:spcBef>
                <a:spcPts val="0"/>
              </a:spcBef>
              <a:buNone/>
              <a:defRPr sz="1800"/>
            </a:lvl8pPr>
            <a:lvl9pPr indent="0" lvl="8">
              <a:spcBef>
                <a:spcPts val="0"/>
              </a:spcBef>
              <a:buNone/>
              <a:defRPr sz="1800"/>
            </a:lvl9pPr>
          </a:lstStyle>
          <a:p/>
        </p:txBody>
      </p:sp>
      <p:grpSp>
        <p:nvGrpSpPr>
          <p:cNvPr id="47" name="Shape 47"/>
          <p:cNvGrpSpPr/>
          <p:nvPr/>
        </p:nvGrpSpPr>
        <p:grpSpPr>
          <a:xfrm>
            <a:off x="143339" y="27779"/>
            <a:ext cx="1171511" cy="6572823"/>
            <a:chOff x="164975" y="20834"/>
            <a:chExt cx="878633" cy="4929617"/>
          </a:xfrm>
        </p:grpSpPr>
        <p:cxnSp>
          <p:nvCxnSpPr>
            <p:cNvPr id="48" name="Shape 48"/>
            <p:cNvCxnSpPr/>
            <p:nvPr/>
          </p:nvCxnSpPr>
          <p:spPr>
            <a:xfrm>
              <a:off x="503610" y="1062019"/>
              <a:ext cx="0" cy="3888432"/>
            </a:xfrm>
            <a:prstGeom prst="straightConnector1">
              <a:avLst/>
            </a:prstGeom>
            <a:noFill/>
            <a:ln cap="flat" cmpd="sng" w="31750">
              <a:solidFill>
                <a:srgbClr val="941333">
                  <a:alpha val="80784"/>
                </a:srgbClr>
              </a:solidFill>
              <a:prstDash val="solid"/>
              <a:round/>
              <a:headEnd len="med" w="med" type="none"/>
              <a:tailEnd len="med" w="med" type="none"/>
            </a:ln>
          </p:spPr>
        </p:cxnSp>
        <p:sp>
          <p:nvSpPr>
            <p:cNvPr id="49" name="Shape 49"/>
            <p:cNvSpPr txBox="1"/>
            <p:nvPr/>
          </p:nvSpPr>
          <p:spPr>
            <a:xfrm>
              <a:off x="164975" y="614834"/>
              <a:ext cx="878633" cy="407900"/>
            </a:xfrm>
            <a:prstGeom prst="rect">
              <a:avLst/>
            </a:prstGeom>
            <a:noFill/>
            <a:ln>
              <a:noFill/>
            </a:ln>
          </p:spPr>
          <p:txBody>
            <a:bodyPr anchorCtr="0" anchor="t" bIns="45700" lIns="91425" rIns="91425" wrap="square" tIns="45700">
              <a:noAutofit/>
            </a:bodyPr>
            <a:lstStyle/>
            <a:p>
              <a:pPr indent="0" lvl="0" marL="0" marR="0" rtl="0" algn="l">
                <a:spcBef>
                  <a:spcPts val="0"/>
                </a:spcBef>
                <a:buSzPct val="25000"/>
                <a:buNone/>
              </a:pPr>
              <a:r>
                <a:rPr b="0" lang="en-US" sz="1467">
                  <a:solidFill>
                    <a:srgbClr val="941333"/>
                  </a:solidFill>
                  <a:latin typeface="Calibri"/>
                  <a:ea typeface="Calibri"/>
                  <a:cs typeface="Calibri"/>
                  <a:sym typeface="Calibri"/>
                </a:rPr>
                <a:t>Climate</a:t>
              </a:r>
            </a:p>
            <a:p>
              <a:pPr indent="0" lvl="0" marL="0" marR="0" rtl="0" algn="l">
                <a:spcBef>
                  <a:spcPts val="0"/>
                </a:spcBef>
                <a:buSzPct val="25000"/>
                <a:buNone/>
              </a:pPr>
              <a:r>
                <a:rPr b="0" lang="en-US" sz="1467">
                  <a:solidFill>
                    <a:srgbClr val="941333"/>
                  </a:solidFill>
                  <a:latin typeface="Calibri"/>
                  <a:ea typeface="Calibri"/>
                  <a:cs typeface="Calibri"/>
                  <a:sym typeface="Calibri"/>
                </a:rPr>
                <a:t>Change</a:t>
              </a:r>
            </a:p>
          </p:txBody>
        </p:sp>
        <p:pic>
          <p:nvPicPr>
            <p:cNvPr id="50" name="Shape 50"/>
            <p:cNvPicPr preferRelativeResize="0"/>
            <p:nvPr/>
          </p:nvPicPr>
          <p:blipFill rotWithShape="1">
            <a:blip r:embed="rId2">
              <a:alphaModFix/>
            </a:blip>
            <a:srcRect b="0" l="0" r="0" t="0"/>
            <a:stretch/>
          </p:blipFill>
          <p:spPr>
            <a:xfrm>
              <a:off x="175246" y="20834"/>
              <a:ext cx="662323" cy="683759"/>
            </a:xfrm>
            <a:prstGeom prst="rect">
              <a:avLst/>
            </a:prstGeom>
            <a:noFill/>
            <a:ln>
              <a:noFill/>
            </a:ln>
          </p:spPr>
        </p:pic>
      </p:gr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name="Two Content">
    <p:spTree>
      <p:nvGrpSpPr>
        <p:cNvPr id="51" name="Shape 51"/>
        <p:cNvGrpSpPr/>
        <p:nvPr/>
      </p:nvGrpSpPr>
      <p:grpSpPr>
        <a:xfrm>
          <a:off x="0" y="0"/>
          <a:ext cx="0" cy="0"/>
          <a:chOff x="0" y="0"/>
          <a:chExt cx="0" cy="0"/>
        </a:xfrm>
      </p:grpSpPr>
      <p:sp>
        <p:nvSpPr>
          <p:cNvPr id="52" name="Shape 52"/>
          <p:cNvSpPr txBox="1"/>
          <p:nvPr>
            <p:ph idx="1" type="body"/>
          </p:nvPr>
        </p:nvSpPr>
        <p:spPr>
          <a:xfrm>
            <a:off x="787829" y="932723"/>
            <a:ext cx="5384800" cy="5088565"/>
          </a:xfrm>
          <a:prstGeom prst="rect">
            <a:avLst/>
          </a:prstGeom>
          <a:noFill/>
          <a:ln>
            <a:noFill/>
          </a:ln>
        </p:spPr>
        <p:txBody>
          <a:bodyPr anchorCtr="0" anchor="t" bIns="91425" lIns="91425" rIns="91425" wrap="square" tIns="91425"/>
          <a:lstStyle>
            <a:lvl1pPr indent="-220143" lvl="0" marL="457189" marR="0" rtl="0" algn="l">
              <a:spcBef>
                <a:spcPts val="747"/>
              </a:spcBef>
              <a:buClr>
                <a:schemeClr val="dk1"/>
              </a:buClr>
              <a:buSzPct val="100891"/>
              <a:buFont typeface="Arial"/>
              <a:buChar char="•"/>
              <a:defRPr b="0" i="0" sz="3733" u="none" cap="none" strike="noStrike">
                <a:solidFill>
                  <a:schemeClr val="dk1"/>
                </a:solidFill>
                <a:latin typeface="Calibri"/>
                <a:ea typeface="Calibri"/>
                <a:cs typeface="Calibri"/>
                <a:sym typeface="Calibri"/>
              </a:defRPr>
            </a:lvl1pPr>
            <a:lvl2pPr indent="-190475" lvl="1" marL="990575" marR="0" rtl="0" algn="l">
              <a:spcBef>
                <a:spcPts val="640"/>
              </a:spcBef>
              <a:buClr>
                <a:schemeClr val="dk1"/>
              </a:buClr>
              <a:buSzPct val="100000"/>
              <a:buFont typeface="Arial"/>
              <a:buChar char="–"/>
              <a:defRPr b="0" i="0" sz="3200" u="none" cap="none" strike="noStrike">
                <a:solidFill>
                  <a:schemeClr val="dk1"/>
                </a:solidFill>
                <a:latin typeface="Calibri"/>
                <a:ea typeface="Calibri"/>
                <a:cs typeface="Calibri"/>
                <a:sym typeface="Calibri"/>
              </a:defRPr>
            </a:lvl2pPr>
            <a:lvl3pPr indent="-148107" lvl="2" marL="1523962" marR="0" rtl="0" algn="l">
              <a:spcBef>
                <a:spcPts val="533"/>
              </a:spcBef>
              <a:buClr>
                <a:schemeClr val="dk1"/>
              </a:buClr>
              <a:buSzPct val="98777"/>
              <a:buFont typeface="Arial"/>
              <a:buChar char="•"/>
              <a:defRPr b="0" i="0" sz="2667" u="none" cap="none" strike="noStrike">
                <a:solidFill>
                  <a:schemeClr val="dk1"/>
                </a:solidFill>
                <a:latin typeface="Calibri"/>
                <a:ea typeface="Calibri"/>
                <a:cs typeface="Calibri"/>
                <a:sym typeface="Calibri"/>
              </a:defRPr>
            </a:lvl3pPr>
            <a:lvl4pPr indent="-165047" lvl="3" marL="2133547" marR="0" rtl="0" algn="l">
              <a:spcBef>
                <a:spcPts val="480"/>
              </a:spcBef>
              <a:buClr>
                <a:schemeClr val="dk1"/>
              </a:buClr>
              <a:buSzPct val="100000"/>
              <a:buFont typeface="Arial"/>
              <a:buChar char="–"/>
              <a:defRPr b="0" i="0" sz="2400" u="none" cap="none" strike="noStrike">
                <a:solidFill>
                  <a:schemeClr val="dk1"/>
                </a:solidFill>
                <a:latin typeface="Calibri"/>
                <a:ea typeface="Calibri"/>
                <a:cs typeface="Calibri"/>
                <a:sym typeface="Calibri"/>
              </a:defRPr>
            </a:lvl4pPr>
            <a:lvl5pPr indent="-165031" lvl="4" marL="2743131" marR="0" rtl="0" algn="l">
              <a:spcBef>
                <a:spcPts val="480"/>
              </a:spcBef>
              <a:buClr>
                <a:schemeClr val="dk1"/>
              </a:buClr>
              <a:buSzPct val="100000"/>
              <a:buFont typeface="Arial"/>
              <a:buChar char="»"/>
              <a:defRPr b="0" i="0" sz="2400" u="none" cap="none" strike="noStrike">
                <a:solidFill>
                  <a:schemeClr val="dk1"/>
                </a:solidFill>
                <a:latin typeface="Calibri"/>
                <a:ea typeface="Calibri"/>
                <a:cs typeface="Calibri"/>
                <a:sym typeface="Calibri"/>
              </a:defRPr>
            </a:lvl5pPr>
            <a:lvl6pPr indent="-165015" lvl="5" marL="3352716" marR="0" rtl="0" algn="l">
              <a:spcBef>
                <a:spcPts val="480"/>
              </a:spcBef>
              <a:buClr>
                <a:schemeClr val="dk1"/>
              </a:buClr>
              <a:buSzPct val="100000"/>
              <a:buFont typeface="Arial"/>
              <a:buChar char="•"/>
              <a:defRPr b="0" i="0" sz="2400" u="none" cap="none" strike="noStrike">
                <a:solidFill>
                  <a:schemeClr val="dk1"/>
                </a:solidFill>
                <a:latin typeface="Calibri"/>
                <a:ea typeface="Calibri"/>
                <a:cs typeface="Calibri"/>
                <a:sym typeface="Calibri"/>
              </a:defRPr>
            </a:lvl6pPr>
            <a:lvl7pPr indent="-165001" lvl="6" marL="3962301" marR="0" rtl="0" algn="l">
              <a:spcBef>
                <a:spcPts val="480"/>
              </a:spcBef>
              <a:buClr>
                <a:schemeClr val="dk1"/>
              </a:buClr>
              <a:buSzPct val="100000"/>
              <a:buFont typeface="Arial"/>
              <a:buChar char="•"/>
              <a:defRPr b="0" i="0" sz="2400" u="none" cap="none" strike="noStrike">
                <a:solidFill>
                  <a:schemeClr val="dk1"/>
                </a:solidFill>
                <a:latin typeface="Calibri"/>
                <a:ea typeface="Calibri"/>
                <a:cs typeface="Calibri"/>
                <a:sym typeface="Calibri"/>
              </a:defRPr>
            </a:lvl7pPr>
            <a:lvl8pPr indent="-164986" lvl="7" marL="4571886" marR="0" rtl="0" algn="l">
              <a:spcBef>
                <a:spcPts val="480"/>
              </a:spcBef>
              <a:buClr>
                <a:schemeClr val="dk1"/>
              </a:buClr>
              <a:buSzPct val="100000"/>
              <a:buFont typeface="Arial"/>
              <a:buChar char="•"/>
              <a:defRPr b="0" i="0" sz="2400" u="none" cap="none" strike="noStrike">
                <a:solidFill>
                  <a:schemeClr val="dk1"/>
                </a:solidFill>
                <a:latin typeface="Calibri"/>
                <a:ea typeface="Calibri"/>
                <a:cs typeface="Calibri"/>
                <a:sym typeface="Calibri"/>
              </a:defRPr>
            </a:lvl8pPr>
            <a:lvl9pPr indent="-164970" lvl="8" marL="5181470" marR="0" rtl="0" algn="l">
              <a:spcBef>
                <a:spcPts val="480"/>
              </a:spcBef>
              <a:buClr>
                <a:schemeClr val="dk1"/>
              </a:buClr>
              <a:buSzPct val="100000"/>
              <a:buFont typeface="Arial"/>
              <a:buChar char="•"/>
              <a:defRPr b="0" i="0" sz="2400" u="none" cap="none" strike="noStrike">
                <a:solidFill>
                  <a:schemeClr val="dk1"/>
                </a:solidFill>
                <a:latin typeface="Calibri"/>
                <a:ea typeface="Calibri"/>
                <a:cs typeface="Calibri"/>
                <a:sym typeface="Calibri"/>
              </a:defRPr>
            </a:lvl9pPr>
          </a:lstStyle>
          <a:p/>
        </p:txBody>
      </p:sp>
      <p:sp>
        <p:nvSpPr>
          <p:cNvPr id="53" name="Shape 53"/>
          <p:cNvSpPr txBox="1"/>
          <p:nvPr>
            <p:ph idx="2" type="body"/>
          </p:nvPr>
        </p:nvSpPr>
        <p:spPr>
          <a:xfrm>
            <a:off x="6375829" y="932723"/>
            <a:ext cx="5384800" cy="5088565"/>
          </a:xfrm>
          <a:prstGeom prst="rect">
            <a:avLst/>
          </a:prstGeom>
          <a:noFill/>
          <a:ln>
            <a:noFill/>
          </a:ln>
        </p:spPr>
        <p:txBody>
          <a:bodyPr anchorCtr="0" anchor="t" bIns="91425" lIns="91425" rIns="91425" wrap="square" tIns="91425"/>
          <a:lstStyle>
            <a:lvl1pPr indent="-220143" lvl="0" marL="457189" marR="0" rtl="0" algn="l">
              <a:spcBef>
                <a:spcPts val="747"/>
              </a:spcBef>
              <a:buClr>
                <a:schemeClr val="dk1"/>
              </a:buClr>
              <a:buSzPct val="100891"/>
              <a:buFont typeface="Arial"/>
              <a:buChar char="•"/>
              <a:defRPr b="0" i="0" sz="3733" u="none" cap="none" strike="noStrike">
                <a:solidFill>
                  <a:schemeClr val="dk1"/>
                </a:solidFill>
                <a:latin typeface="Calibri"/>
                <a:ea typeface="Calibri"/>
                <a:cs typeface="Calibri"/>
                <a:sym typeface="Calibri"/>
              </a:defRPr>
            </a:lvl1pPr>
            <a:lvl2pPr indent="-190475" lvl="1" marL="990575" marR="0" rtl="0" algn="l">
              <a:spcBef>
                <a:spcPts val="640"/>
              </a:spcBef>
              <a:buClr>
                <a:schemeClr val="dk1"/>
              </a:buClr>
              <a:buSzPct val="100000"/>
              <a:buFont typeface="Arial"/>
              <a:buChar char="–"/>
              <a:defRPr b="0" i="0" sz="3200" u="none" cap="none" strike="noStrike">
                <a:solidFill>
                  <a:schemeClr val="dk1"/>
                </a:solidFill>
                <a:latin typeface="Calibri"/>
                <a:ea typeface="Calibri"/>
                <a:cs typeface="Calibri"/>
                <a:sym typeface="Calibri"/>
              </a:defRPr>
            </a:lvl2pPr>
            <a:lvl3pPr indent="-148107" lvl="2" marL="1523962" marR="0" rtl="0" algn="l">
              <a:spcBef>
                <a:spcPts val="533"/>
              </a:spcBef>
              <a:buClr>
                <a:schemeClr val="dk1"/>
              </a:buClr>
              <a:buSzPct val="98777"/>
              <a:buFont typeface="Arial"/>
              <a:buChar char="•"/>
              <a:defRPr b="0" i="0" sz="2667" u="none" cap="none" strike="noStrike">
                <a:solidFill>
                  <a:schemeClr val="dk1"/>
                </a:solidFill>
                <a:latin typeface="Calibri"/>
                <a:ea typeface="Calibri"/>
                <a:cs typeface="Calibri"/>
                <a:sym typeface="Calibri"/>
              </a:defRPr>
            </a:lvl3pPr>
            <a:lvl4pPr indent="-165047" lvl="3" marL="2133547" marR="0" rtl="0" algn="l">
              <a:spcBef>
                <a:spcPts val="480"/>
              </a:spcBef>
              <a:buClr>
                <a:schemeClr val="dk1"/>
              </a:buClr>
              <a:buSzPct val="100000"/>
              <a:buFont typeface="Arial"/>
              <a:buChar char="–"/>
              <a:defRPr b="0" i="0" sz="2400" u="none" cap="none" strike="noStrike">
                <a:solidFill>
                  <a:schemeClr val="dk1"/>
                </a:solidFill>
                <a:latin typeface="Calibri"/>
                <a:ea typeface="Calibri"/>
                <a:cs typeface="Calibri"/>
                <a:sym typeface="Calibri"/>
              </a:defRPr>
            </a:lvl4pPr>
            <a:lvl5pPr indent="-165031" lvl="4" marL="2743131" marR="0" rtl="0" algn="l">
              <a:spcBef>
                <a:spcPts val="480"/>
              </a:spcBef>
              <a:buClr>
                <a:schemeClr val="dk1"/>
              </a:buClr>
              <a:buSzPct val="100000"/>
              <a:buFont typeface="Arial"/>
              <a:buChar char="»"/>
              <a:defRPr b="0" i="0" sz="2400" u="none" cap="none" strike="noStrike">
                <a:solidFill>
                  <a:schemeClr val="dk1"/>
                </a:solidFill>
                <a:latin typeface="Calibri"/>
                <a:ea typeface="Calibri"/>
                <a:cs typeface="Calibri"/>
                <a:sym typeface="Calibri"/>
              </a:defRPr>
            </a:lvl5pPr>
            <a:lvl6pPr indent="-165015" lvl="5" marL="3352716" marR="0" rtl="0" algn="l">
              <a:spcBef>
                <a:spcPts val="480"/>
              </a:spcBef>
              <a:buClr>
                <a:schemeClr val="dk1"/>
              </a:buClr>
              <a:buSzPct val="100000"/>
              <a:buFont typeface="Arial"/>
              <a:buChar char="•"/>
              <a:defRPr b="0" i="0" sz="2400" u="none" cap="none" strike="noStrike">
                <a:solidFill>
                  <a:schemeClr val="dk1"/>
                </a:solidFill>
                <a:latin typeface="Calibri"/>
                <a:ea typeface="Calibri"/>
                <a:cs typeface="Calibri"/>
                <a:sym typeface="Calibri"/>
              </a:defRPr>
            </a:lvl6pPr>
            <a:lvl7pPr indent="-165001" lvl="6" marL="3962301" marR="0" rtl="0" algn="l">
              <a:spcBef>
                <a:spcPts val="480"/>
              </a:spcBef>
              <a:buClr>
                <a:schemeClr val="dk1"/>
              </a:buClr>
              <a:buSzPct val="100000"/>
              <a:buFont typeface="Arial"/>
              <a:buChar char="•"/>
              <a:defRPr b="0" i="0" sz="2400" u="none" cap="none" strike="noStrike">
                <a:solidFill>
                  <a:schemeClr val="dk1"/>
                </a:solidFill>
                <a:latin typeface="Calibri"/>
                <a:ea typeface="Calibri"/>
                <a:cs typeface="Calibri"/>
                <a:sym typeface="Calibri"/>
              </a:defRPr>
            </a:lvl7pPr>
            <a:lvl8pPr indent="-164986" lvl="7" marL="4571886" marR="0" rtl="0" algn="l">
              <a:spcBef>
                <a:spcPts val="480"/>
              </a:spcBef>
              <a:buClr>
                <a:schemeClr val="dk1"/>
              </a:buClr>
              <a:buSzPct val="100000"/>
              <a:buFont typeface="Arial"/>
              <a:buChar char="•"/>
              <a:defRPr b="0" i="0" sz="2400" u="none" cap="none" strike="noStrike">
                <a:solidFill>
                  <a:schemeClr val="dk1"/>
                </a:solidFill>
                <a:latin typeface="Calibri"/>
                <a:ea typeface="Calibri"/>
                <a:cs typeface="Calibri"/>
                <a:sym typeface="Calibri"/>
              </a:defRPr>
            </a:lvl8pPr>
            <a:lvl9pPr indent="-164970" lvl="8" marL="5181470" marR="0" rtl="0" algn="l">
              <a:spcBef>
                <a:spcPts val="480"/>
              </a:spcBef>
              <a:buClr>
                <a:schemeClr val="dk1"/>
              </a:buClr>
              <a:buSzPct val="100000"/>
              <a:buFont typeface="Arial"/>
              <a:buChar char="•"/>
              <a:defRPr b="0" i="0" sz="2400" u="none" cap="none" strike="noStrike">
                <a:solidFill>
                  <a:schemeClr val="dk1"/>
                </a:solidFill>
                <a:latin typeface="Calibri"/>
                <a:ea typeface="Calibri"/>
                <a:cs typeface="Calibri"/>
                <a:sym typeface="Calibri"/>
              </a:defRPr>
            </a:lvl9pPr>
          </a:lstStyle>
          <a:p/>
        </p:txBody>
      </p:sp>
      <p:sp>
        <p:nvSpPr>
          <p:cNvPr id="54" name="Shape 54"/>
          <p:cNvSpPr txBox="1"/>
          <p:nvPr>
            <p:ph idx="10" type="dt"/>
          </p:nvPr>
        </p:nvSpPr>
        <p:spPr>
          <a:xfrm>
            <a:off x="609600" y="6577566"/>
            <a:ext cx="2844800" cy="365125"/>
          </a:xfrm>
          <a:prstGeom prst="rect">
            <a:avLst/>
          </a:prstGeom>
          <a:noFill/>
          <a:ln>
            <a:noFill/>
          </a:ln>
        </p:spPr>
        <p:txBody>
          <a:bodyPr anchorCtr="0" anchor="ctr" bIns="91425" lIns="91425" rIns="91425" wrap="square" tIns="91425"/>
          <a:lstStyle>
            <a:lvl1pPr indent="0" lvl="0" marL="0" marR="0" rtl="0" algn="l">
              <a:spcBef>
                <a:spcPts val="0"/>
              </a:spcBef>
              <a:buNone/>
              <a:defRPr sz="1600">
                <a:solidFill>
                  <a:srgbClr val="888888"/>
                </a:solidFill>
                <a:latin typeface="Calibri"/>
                <a:ea typeface="Calibri"/>
                <a:cs typeface="Calibri"/>
                <a:sym typeface="Calibri"/>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55" name="Shape 55"/>
          <p:cNvSpPr txBox="1"/>
          <p:nvPr>
            <p:ph idx="11" type="ftr"/>
          </p:nvPr>
        </p:nvSpPr>
        <p:spPr>
          <a:xfrm>
            <a:off x="4165600" y="6577566"/>
            <a:ext cx="3860800" cy="365125"/>
          </a:xfrm>
          <a:prstGeom prst="rect">
            <a:avLst/>
          </a:prstGeom>
          <a:noFill/>
          <a:ln>
            <a:noFill/>
          </a:ln>
        </p:spPr>
        <p:txBody>
          <a:bodyPr anchorCtr="0" anchor="ctr" bIns="91425" lIns="91425" rIns="91425" wrap="square" tIns="91425"/>
          <a:lstStyle>
            <a:lvl1pPr indent="0" lvl="0" marL="0" marR="0" rtl="0" algn="ctr">
              <a:spcBef>
                <a:spcPts val="0"/>
              </a:spcBef>
              <a:buNone/>
              <a:defRPr sz="1600">
                <a:solidFill>
                  <a:srgbClr val="888888"/>
                </a:solidFill>
                <a:latin typeface="Calibri"/>
                <a:ea typeface="Calibri"/>
                <a:cs typeface="Calibri"/>
                <a:sym typeface="Calibri"/>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56" name="Shape 56"/>
          <p:cNvSpPr txBox="1"/>
          <p:nvPr>
            <p:ph idx="12" type="sldNum"/>
          </p:nvPr>
        </p:nvSpPr>
        <p:spPr>
          <a:xfrm>
            <a:off x="8737600" y="6577566"/>
            <a:ext cx="2844800" cy="365125"/>
          </a:xfrm>
          <a:prstGeom prst="rect">
            <a:avLst/>
          </a:prstGeom>
          <a:noFill/>
          <a:ln>
            <a:noFill/>
          </a:ln>
        </p:spPr>
        <p:txBody>
          <a:bodyPr anchorCtr="0" anchor="ctr" bIns="45700" lIns="91425" rIns="91425" wrap="square" tIns="45700">
            <a:noAutofit/>
          </a:bodyPr>
          <a:lstStyle/>
          <a:p>
            <a:pPr indent="0" lvl="0" marL="0" marR="0" rtl="0" algn="r">
              <a:spcBef>
                <a:spcPts val="0"/>
              </a:spcBef>
              <a:buSzPct val="25000"/>
              <a:buNone/>
            </a:pPr>
            <a:fld id="{00000000-1234-1234-1234-123412341234}" type="slidenum">
              <a:rPr lang="en-US" sz="1600">
                <a:solidFill>
                  <a:srgbClr val="888888"/>
                </a:solidFill>
                <a:latin typeface="Calibri"/>
                <a:ea typeface="Calibri"/>
                <a:cs typeface="Calibri"/>
                <a:sym typeface="Calibri"/>
              </a:rPr>
              <a:t>‹#›</a:t>
            </a:fld>
          </a:p>
        </p:txBody>
      </p:sp>
      <p:sp>
        <p:nvSpPr>
          <p:cNvPr id="57" name="Shape 57"/>
          <p:cNvSpPr txBox="1"/>
          <p:nvPr>
            <p:ph type="title"/>
          </p:nvPr>
        </p:nvSpPr>
        <p:spPr>
          <a:xfrm>
            <a:off x="1156939" y="313343"/>
            <a:ext cx="10425461" cy="370052"/>
          </a:xfrm>
          <a:prstGeom prst="rect">
            <a:avLst/>
          </a:prstGeom>
          <a:solidFill>
            <a:srgbClr val="941333"/>
          </a:solidFill>
          <a:ln>
            <a:noFill/>
          </a:ln>
        </p:spPr>
        <p:txBody>
          <a:bodyPr anchorCtr="0" anchor="ctr" bIns="91425" lIns="91425" rIns="91425" wrap="square" tIns="91425"/>
          <a:lstStyle>
            <a:lvl1pPr indent="0" lvl="0" marL="0" marR="0" rtl="0" algn="l">
              <a:spcBef>
                <a:spcPts val="0"/>
              </a:spcBef>
              <a:buClr>
                <a:schemeClr val="lt1"/>
              </a:buClr>
              <a:buFont typeface="Calibri"/>
              <a:buNone/>
              <a:defRPr b="0" i="0" sz="2400" u="none" cap="none" strike="noStrike">
                <a:solidFill>
                  <a:schemeClr val="lt1"/>
                </a:solidFill>
                <a:latin typeface="Calibri"/>
                <a:ea typeface="Calibri"/>
                <a:cs typeface="Calibri"/>
                <a:sym typeface="Calibri"/>
              </a:defRPr>
            </a:lvl1pPr>
            <a:lvl2pPr indent="0" lvl="1">
              <a:spcBef>
                <a:spcPts val="0"/>
              </a:spcBef>
              <a:buNone/>
              <a:defRPr sz="1800"/>
            </a:lvl2pPr>
            <a:lvl3pPr indent="0" lvl="2">
              <a:spcBef>
                <a:spcPts val="0"/>
              </a:spcBef>
              <a:buNone/>
              <a:defRPr sz="1800"/>
            </a:lvl3pPr>
            <a:lvl4pPr indent="0" lvl="3">
              <a:spcBef>
                <a:spcPts val="0"/>
              </a:spcBef>
              <a:buNone/>
              <a:defRPr sz="1800"/>
            </a:lvl4pPr>
            <a:lvl5pPr indent="0" lvl="4">
              <a:spcBef>
                <a:spcPts val="0"/>
              </a:spcBef>
              <a:buNone/>
              <a:defRPr sz="1800"/>
            </a:lvl5pPr>
            <a:lvl6pPr indent="0" lvl="5">
              <a:spcBef>
                <a:spcPts val="0"/>
              </a:spcBef>
              <a:buNone/>
              <a:defRPr sz="1800"/>
            </a:lvl6pPr>
            <a:lvl7pPr indent="0" lvl="6">
              <a:spcBef>
                <a:spcPts val="0"/>
              </a:spcBef>
              <a:buNone/>
              <a:defRPr sz="1800"/>
            </a:lvl7pPr>
            <a:lvl8pPr indent="0" lvl="7">
              <a:spcBef>
                <a:spcPts val="0"/>
              </a:spcBef>
              <a:buNone/>
              <a:defRPr sz="1800"/>
            </a:lvl8pPr>
            <a:lvl9pPr indent="0" lvl="8">
              <a:spcBef>
                <a:spcPts val="0"/>
              </a:spcBef>
              <a:buNone/>
              <a:defRPr sz="1800"/>
            </a:lvl9pPr>
          </a:lstStyle>
          <a:p/>
        </p:txBody>
      </p:sp>
      <p:grpSp>
        <p:nvGrpSpPr>
          <p:cNvPr id="58" name="Shape 58"/>
          <p:cNvGrpSpPr/>
          <p:nvPr/>
        </p:nvGrpSpPr>
        <p:grpSpPr>
          <a:xfrm>
            <a:off x="142660" y="20702"/>
            <a:ext cx="1230925" cy="6579900"/>
            <a:chOff x="164466" y="15526"/>
            <a:chExt cx="923193" cy="4934925"/>
          </a:xfrm>
        </p:grpSpPr>
        <p:cxnSp>
          <p:nvCxnSpPr>
            <p:cNvPr id="59" name="Shape 59"/>
            <p:cNvCxnSpPr/>
            <p:nvPr/>
          </p:nvCxnSpPr>
          <p:spPr>
            <a:xfrm>
              <a:off x="503610" y="1062019"/>
              <a:ext cx="0" cy="3888432"/>
            </a:xfrm>
            <a:prstGeom prst="straightConnector1">
              <a:avLst/>
            </a:prstGeom>
            <a:noFill/>
            <a:ln cap="flat" cmpd="sng" w="31750">
              <a:solidFill>
                <a:srgbClr val="941333">
                  <a:alpha val="80784"/>
                </a:srgbClr>
              </a:solidFill>
              <a:prstDash val="solid"/>
              <a:round/>
              <a:headEnd len="med" w="med" type="none"/>
              <a:tailEnd len="med" w="med" type="none"/>
            </a:ln>
          </p:spPr>
        </p:cxnSp>
        <p:sp>
          <p:nvSpPr>
            <p:cNvPr id="60" name="Shape 60"/>
            <p:cNvSpPr txBox="1"/>
            <p:nvPr/>
          </p:nvSpPr>
          <p:spPr>
            <a:xfrm>
              <a:off x="209026" y="654119"/>
              <a:ext cx="878633" cy="407900"/>
            </a:xfrm>
            <a:prstGeom prst="rect">
              <a:avLst/>
            </a:prstGeom>
            <a:noFill/>
            <a:ln>
              <a:noFill/>
            </a:ln>
          </p:spPr>
          <p:txBody>
            <a:bodyPr anchorCtr="0" anchor="t" bIns="45700" lIns="91425" rIns="91425" wrap="square" tIns="45700">
              <a:noAutofit/>
            </a:bodyPr>
            <a:lstStyle/>
            <a:p>
              <a:pPr indent="0" lvl="0" marL="0" marR="0" rtl="0" algn="l">
                <a:spcBef>
                  <a:spcPts val="0"/>
                </a:spcBef>
                <a:buSzPct val="25000"/>
                <a:buNone/>
              </a:pPr>
              <a:r>
                <a:rPr b="0" lang="en-US" sz="1467">
                  <a:solidFill>
                    <a:srgbClr val="941333"/>
                  </a:solidFill>
                  <a:latin typeface="Calibri"/>
                  <a:ea typeface="Calibri"/>
                  <a:cs typeface="Calibri"/>
                  <a:sym typeface="Calibri"/>
                </a:rPr>
                <a:t>Climate</a:t>
              </a:r>
            </a:p>
            <a:p>
              <a:pPr indent="0" lvl="0" marL="0" marR="0" rtl="0" algn="l">
                <a:spcBef>
                  <a:spcPts val="0"/>
                </a:spcBef>
                <a:buSzPct val="25000"/>
                <a:buNone/>
              </a:pPr>
              <a:r>
                <a:rPr b="0" lang="en-US" sz="1467">
                  <a:solidFill>
                    <a:srgbClr val="941333"/>
                  </a:solidFill>
                  <a:latin typeface="Calibri"/>
                  <a:ea typeface="Calibri"/>
                  <a:cs typeface="Calibri"/>
                  <a:sym typeface="Calibri"/>
                </a:rPr>
                <a:t>Change</a:t>
              </a:r>
            </a:p>
          </p:txBody>
        </p:sp>
        <p:pic>
          <p:nvPicPr>
            <p:cNvPr id="61" name="Shape 61"/>
            <p:cNvPicPr preferRelativeResize="0"/>
            <p:nvPr/>
          </p:nvPicPr>
          <p:blipFill rotWithShape="1">
            <a:blip r:embed="rId2">
              <a:alphaModFix/>
            </a:blip>
            <a:srcRect b="0" l="0" r="0" t="0"/>
            <a:stretch/>
          </p:blipFill>
          <p:spPr>
            <a:xfrm>
              <a:off x="164466" y="15526"/>
              <a:ext cx="662323" cy="683759"/>
            </a:xfrm>
            <a:prstGeom prst="rect">
              <a:avLst/>
            </a:prstGeom>
            <a:noFill/>
            <a:ln>
              <a:noFill/>
            </a:ln>
          </p:spPr>
        </p:pic>
      </p:gr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name="Comparison">
    <p:spTree>
      <p:nvGrpSpPr>
        <p:cNvPr id="62" name="Shape 62"/>
        <p:cNvGrpSpPr/>
        <p:nvPr/>
      </p:nvGrpSpPr>
      <p:grpSpPr>
        <a:xfrm>
          <a:off x="0" y="0"/>
          <a:ext cx="0" cy="0"/>
          <a:chOff x="0" y="0"/>
          <a:chExt cx="0" cy="0"/>
        </a:xfrm>
      </p:grpSpPr>
      <p:sp>
        <p:nvSpPr>
          <p:cNvPr id="63" name="Shape 63"/>
          <p:cNvSpPr txBox="1"/>
          <p:nvPr>
            <p:ph idx="1" type="body"/>
          </p:nvPr>
        </p:nvSpPr>
        <p:spPr>
          <a:xfrm>
            <a:off x="1200206" y="836712"/>
            <a:ext cx="5386917" cy="639763"/>
          </a:xfrm>
          <a:prstGeom prst="rect">
            <a:avLst/>
          </a:prstGeom>
          <a:noFill/>
          <a:ln>
            <a:noFill/>
          </a:ln>
        </p:spPr>
        <p:txBody>
          <a:bodyPr anchorCtr="0" anchor="b" bIns="91425" lIns="91425" rIns="91425" wrap="square" tIns="91425"/>
          <a:lstStyle>
            <a:lvl1pPr indent="0" lvl="0" marL="0" marR="0" rtl="0" algn="l">
              <a:spcBef>
                <a:spcPts val="640"/>
              </a:spcBef>
              <a:buClr>
                <a:schemeClr val="dk1"/>
              </a:buClr>
              <a:buFont typeface="Arial"/>
              <a:buNone/>
              <a:defRPr b="1" i="0" sz="3200" u="none" cap="none" strike="noStrike">
                <a:solidFill>
                  <a:schemeClr val="dk1"/>
                </a:solidFill>
                <a:latin typeface="Calibri"/>
                <a:ea typeface="Calibri"/>
                <a:cs typeface="Calibri"/>
                <a:sym typeface="Calibri"/>
              </a:defRPr>
            </a:lvl1pPr>
            <a:lvl2pPr indent="-12684" lvl="1" marL="609585" marR="0" rtl="0" algn="l">
              <a:spcBef>
                <a:spcPts val="533"/>
              </a:spcBef>
              <a:buClr>
                <a:schemeClr val="dk1"/>
              </a:buClr>
              <a:buFont typeface="Arial"/>
              <a:buNone/>
              <a:defRPr b="1" i="0" sz="2667" u="none" cap="none" strike="noStrike">
                <a:solidFill>
                  <a:schemeClr val="dk1"/>
                </a:solidFill>
                <a:latin typeface="Calibri"/>
                <a:ea typeface="Calibri"/>
                <a:cs typeface="Calibri"/>
                <a:sym typeface="Calibri"/>
              </a:defRPr>
            </a:lvl2pPr>
            <a:lvl3pPr indent="-12669" lvl="2" marL="1219170" marR="0" rtl="0" algn="l">
              <a:spcBef>
                <a:spcPts val="480"/>
              </a:spcBef>
              <a:buClr>
                <a:schemeClr val="dk1"/>
              </a:buClr>
              <a:buFont typeface="Arial"/>
              <a:buNone/>
              <a:defRPr b="1" i="0" sz="2400" u="none" cap="none" strike="noStrike">
                <a:solidFill>
                  <a:schemeClr val="dk1"/>
                </a:solidFill>
                <a:latin typeface="Calibri"/>
                <a:ea typeface="Calibri"/>
                <a:cs typeface="Calibri"/>
                <a:sym typeface="Calibri"/>
              </a:defRPr>
            </a:lvl3pPr>
            <a:lvl4pPr indent="-12654" lvl="3" marL="1828754" marR="0" rtl="0" algn="l">
              <a:spcBef>
                <a:spcPts val="427"/>
              </a:spcBef>
              <a:buClr>
                <a:schemeClr val="dk1"/>
              </a:buClr>
              <a:buFont typeface="Arial"/>
              <a:buNone/>
              <a:defRPr b="1" i="0" sz="2133" u="none" cap="none" strike="noStrike">
                <a:solidFill>
                  <a:schemeClr val="dk1"/>
                </a:solidFill>
                <a:latin typeface="Calibri"/>
                <a:ea typeface="Calibri"/>
                <a:cs typeface="Calibri"/>
                <a:sym typeface="Calibri"/>
              </a:defRPr>
            </a:lvl4pPr>
            <a:lvl5pPr indent="-12638" lvl="4" marL="2438339" marR="0" rtl="0" algn="l">
              <a:spcBef>
                <a:spcPts val="427"/>
              </a:spcBef>
              <a:buClr>
                <a:schemeClr val="dk1"/>
              </a:buClr>
              <a:buFont typeface="Arial"/>
              <a:buNone/>
              <a:defRPr b="1" i="0" sz="2133" u="none" cap="none" strike="noStrike">
                <a:solidFill>
                  <a:schemeClr val="dk1"/>
                </a:solidFill>
                <a:latin typeface="Calibri"/>
                <a:ea typeface="Calibri"/>
                <a:cs typeface="Calibri"/>
                <a:sym typeface="Calibri"/>
              </a:defRPr>
            </a:lvl5pPr>
            <a:lvl6pPr indent="-12624" lvl="5" marL="3047924" marR="0" rtl="0" algn="l">
              <a:spcBef>
                <a:spcPts val="427"/>
              </a:spcBef>
              <a:buClr>
                <a:schemeClr val="dk1"/>
              </a:buClr>
              <a:buFont typeface="Arial"/>
              <a:buNone/>
              <a:defRPr b="1" i="0" sz="2133" u="none" cap="none" strike="noStrike">
                <a:solidFill>
                  <a:schemeClr val="dk1"/>
                </a:solidFill>
                <a:latin typeface="Calibri"/>
                <a:ea typeface="Calibri"/>
                <a:cs typeface="Calibri"/>
                <a:sym typeface="Calibri"/>
              </a:defRPr>
            </a:lvl6pPr>
            <a:lvl7pPr indent="-12608" lvl="6" marL="3657509" marR="0" rtl="0" algn="l">
              <a:spcBef>
                <a:spcPts val="427"/>
              </a:spcBef>
              <a:buClr>
                <a:schemeClr val="dk1"/>
              </a:buClr>
              <a:buFont typeface="Arial"/>
              <a:buNone/>
              <a:defRPr b="1" i="0" sz="2133" u="none" cap="none" strike="noStrike">
                <a:solidFill>
                  <a:schemeClr val="dk1"/>
                </a:solidFill>
                <a:latin typeface="Calibri"/>
                <a:ea typeface="Calibri"/>
                <a:cs typeface="Calibri"/>
                <a:sym typeface="Calibri"/>
              </a:defRPr>
            </a:lvl7pPr>
            <a:lvl8pPr indent="-12593" lvl="7" marL="4267093" marR="0" rtl="0" algn="l">
              <a:spcBef>
                <a:spcPts val="427"/>
              </a:spcBef>
              <a:buClr>
                <a:schemeClr val="dk1"/>
              </a:buClr>
              <a:buFont typeface="Arial"/>
              <a:buNone/>
              <a:defRPr b="1" i="0" sz="2133" u="none" cap="none" strike="noStrike">
                <a:solidFill>
                  <a:schemeClr val="dk1"/>
                </a:solidFill>
                <a:latin typeface="Calibri"/>
                <a:ea typeface="Calibri"/>
                <a:cs typeface="Calibri"/>
                <a:sym typeface="Calibri"/>
              </a:defRPr>
            </a:lvl8pPr>
            <a:lvl9pPr indent="-12577" lvl="8" marL="4876678" marR="0" rtl="0" algn="l">
              <a:spcBef>
                <a:spcPts val="427"/>
              </a:spcBef>
              <a:buClr>
                <a:schemeClr val="dk1"/>
              </a:buClr>
              <a:buFont typeface="Arial"/>
              <a:buNone/>
              <a:defRPr b="1" i="0" sz="2133" u="none" cap="none" strike="noStrike">
                <a:solidFill>
                  <a:schemeClr val="dk1"/>
                </a:solidFill>
                <a:latin typeface="Calibri"/>
                <a:ea typeface="Calibri"/>
                <a:cs typeface="Calibri"/>
                <a:sym typeface="Calibri"/>
              </a:defRPr>
            </a:lvl9pPr>
          </a:lstStyle>
          <a:p/>
        </p:txBody>
      </p:sp>
      <p:sp>
        <p:nvSpPr>
          <p:cNvPr id="64" name="Shape 64"/>
          <p:cNvSpPr txBox="1"/>
          <p:nvPr>
            <p:ph idx="2" type="body"/>
          </p:nvPr>
        </p:nvSpPr>
        <p:spPr>
          <a:xfrm>
            <a:off x="1199456" y="1604797"/>
            <a:ext cx="5386917" cy="4521365"/>
          </a:xfrm>
          <a:prstGeom prst="rect">
            <a:avLst/>
          </a:prstGeom>
          <a:noFill/>
          <a:ln>
            <a:noFill/>
          </a:ln>
        </p:spPr>
        <p:txBody>
          <a:bodyPr anchorCtr="0" anchor="t" bIns="91425" lIns="91425" rIns="91425" wrap="square" tIns="91425"/>
          <a:lstStyle>
            <a:lvl1pPr indent="-253989" lvl="0" marL="457189" marR="0" rtl="0" algn="l">
              <a:spcBef>
                <a:spcPts val="640"/>
              </a:spcBef>
              <a:buClr>
                <a:schemeClr val="dk1"/>
              </a:buClr>
              <a:buSzPct val="100000"/>
              <a:buFont typeface="Arial"/>
              <a:buChar char="•"/>
              <a:defRPr b="0" i="0" sz="3200" u="none" cap="none" strike="noStrike">
                <a:solidFill>
                  <a:schemeClr val="dk1"/>
                </a:solidFill>
                <a:latin typeface="Calibri"/>
                <a:ea typeface="Calibri"/>
                <a:cs typeface="Calibri"/>
                <a:sym typeface="Calibri"/>
              </a:defRPr>
            </a:lvl1pPr>
            <a:lvl2pPr indent="-224320" lvl="1" marL="990575" marR="0" rtl="0" algn="l">
              <a:spcBef>
                <a:spcPts val="533"/>
              </a:spcBef>
              <a:buClr>
                <a:schemeClr val="dk1"/>
              </a:buClr>
              <a:buSzPct val="98777"/>
              <a:buFont typeface="Arial"/>
              <a:buChar char="–"/>
              <a:defRPr b="0" i="0" sz="2667" u="none" cap="none" strike="noStrike">
                <a:solidFill>
                  <a:schemeClr val="dk1"/>
                </a:solidFill>
                <a:latin typeface="Calibri"/>
                <a:ea typeface="Calibri"/>
                <a:cs typeface="Calibri"/>
                <a:sym typeface="Calibri"/>
              </a:defRPr>
            </a:lvl2pPr>
            <a:lvl3pPr indent="-165062" lvl="2" marL="1523962" marR="0" rtl="0" algn="l">
              <a:spcBef>
                <a:spcPts val="480"/>
              </a:spcBef>
              <a:buClr>
                <a:schemeClr val="dk1"/>
              </a:buClr>
              <a:buSzPct val="100000"/>
              <a:buFont typeface="Arial"/>
              <a:buChar char="•"/>
              <a:defRPr b="0" i="0" sz="2400" u="none" cap="none" strike="noStrike">
                <a:solidFill>
                  <a:schemeClr val="dk1"/>
                </a:solidFill>
                <a:latin typeface="Calibri"/>
                <a:ea typeface="Calibri"/>
                <a:cs typeface="Calibri"/>
                <a:sym typeface="Calibri"/>
              </a:defRPr>
            </a:lvl3pPr>
            <a:lvl4pPr indent="-182001" lvl="3" marL="2133547" marR="0" rtl="0" algn="l">
              <a:spcBef>
                <a:spcPts val="427"/>
              </a:spcBef>
              <a:buClr>
                <a:schemeClr val="dk1"/>
              </a:buClr>
              <a:buSzPct val="101571"/>
              <a:buFont typeface="Arial"/>
              <a:buChar char="–"/>
              <a:defRPr b="0" i="0" sz="2133" u="none" cap="none" strike="noStrike">
                <a:solidFill>
                  <a:schemeClr val="dk1"/>
                </a:solidFill>
                <a:latin typeface="Calibri"/>
                <a:ea typeface="Calibri"/>
                <a:cs typeface="Calibri"/>
                <a:sym typeface="Calibri"/>
              </a:defRPr>
            </a:lvl4pPr>
            <a:lvl5pPr indent="-181985" lvl="4" marL="2743131" marR="0" rtl="0" algn="l">
              <a:spcBef>
                <a:spcPts val="427"/>
              </a:spcBef>
              <a:buClr>
                <a:schemeClr val="dk1"/>
              </a:buClr>
              <a:buSzPct val="101571"/>
              <a:buFont typeface="Arial"/>
              <a:buChar char="»"/>
              <a:defRPr b="0" i="0" sz="2133" u="none" cap="none" strike="noStrike">
                <a:solidFill>
                  <a:schemeClr val="dk1"/>
                </a:solidFill>
                <a:latin typeface="Calibri"/>
                <a:ea typeface="Calibri"/>
                <a:cs typeface="Calibri"/>
                <a:sym typeface="Calibri"/>
              </a:defRPr>
            </a:lvl5pPr>
            <a:lvl6pPr indent="-181970" lvl="5" marL="3352716" marR="0" rtl="0" algn="l">
              <a:spcBef>
                <a:spcPts val="427"/>
              </a:spcBef>
              <a:buClr>
                <a:schemeClr val="dk1"/>
              </a:buClr>
              <a:buSzPct val="101571"/>
              <a:buFont typeface="Arial"/>
              <a:buChar char="•"/>
              <a:defRPr b="0" i="0" sz="2133" u="none" cap="none" strike="noStrike">
                <a:solidFill>
                  <a:schemeClr val="dk1"/>
                </a:solidFill>
                <a:latin typeface="Calibri"/>
                <a:ea typeface="Calibri"/>
                <a:cs typeface="Calibri"/>
                <a:sym typeface="Calibri"/>
              </a:defRPr>
            </a:lvl6pPr>
            <a:lvl7pPr indent="-181955" lvl="6" marL="3962301" marR="0" rtl="0" algn="l">
              <a:spcBef>
                <a:spcPts val="427"/>
              </a:spcBef>
              <a:buClr>
                <a:schemeClr val="dk1"/>
              </a:buClr>
              <a:buSzPct val="101571"/>
              <a:buFont typeface="Arial"/>
              <a:buChar char="•"/>
              <a:defRPr b="0" i="0" sz="2133" u="none" cap="none" strike="noStrike">
                <a:solidFill>
                  <a:schemeClr val="dk1"/>
                </a:solidFill>
                <a:latin typeface="Calibri"/>
                <a:ea typeface="Calibri"/>
                <a:cs typeface="Calibri"/>
                <a:sym typeface="Calibri"/>
              </a:defRPr>
            </a:lvl7pPr>
            <a:lvl8pPr indent="-181940" lvl="7" marL="4571886" marR="0" rtl="0" algn="l">
              <a:spcBef>
                <a:spcPts val="427"/>
              </a:spcBef>
              <a:buClr>
                <a:schemeClr val="dk1"/>
              </a:buClr>
              <a:buSzPct val="101571"/>
              <a:buFont typeface="Arial"/>
              <a:buChar char="•"/>
              <a:defRPr b="0" i="0" sz="2133" u="none" cap="none" strike="noStrike">
                <a:solidFill>
                  <a:schemeClr val="dk1"/>
                </a:solidFill>
                <a:latin typeface="Calibri"/>
                <a:ea typeface="Calibri"/>
                <a:cs typeface="Calibri"/>
                <a:sym typeface="Calibri"/>
              </a:defRPr>
            </a:lvl8pPr>
            <a:lvl9pPr indent="-181924" lvl="8" marL="5181470" marR="0" rtl="0" algn="l">
              <a:spcBef>
                <a:spcPts val="427"/>
              </a:spcBef>
              <a:buClr>
                <a:schemeClr val="dk1"/>
              </a:buClr>
              <a:buSzPct val="101571"/>
              <a:buFont typeface="Arial"/>
              <a:buChar char="•"/>
              <a:defRPr b="0" i="0" sz="2133" u="none" cap="none" strike="noStrike">
                <a:solidFill>
                  <a:schemeClr val="dk1"/>
                </a:solidFill>
                <a:latin typeface="Calibri"/>
                <a:ea typeface="Calibri"/>
                <a:cs typeface="Calibri"/>
                <a:sym typeface="Calibri"/>
              </a:defRPr>
            </a:lvl9pPr>
          </a:lstStyle>
          <a:p/>
        </p:txBody>
      </p:sp>
      <p:sp>
        <p:nvSpPr>
          <p:cNvPr id="65" name="Shape 65"/>
          <p:cNvSpPr txBox="1"/>
          <p:nvPr>
            <p:ph idx="3" type="body"/>
          </p:nvPr>
        </p:nvSpPr>
        <p:spPr>
          <a:xfrm>
            <a:off x="6783974" y="836712"/>
            <a:ext cx="5389033" cy="639763"/>
          </a:xfrm>
          <a:prstGeom prst="rect">
            <a:avLst/>
          </a:prstGeom>
          <a:noFill/>
          <a:ln>
            <a:noFill/>
          </a:ln>
        </p:spPr>
        <p:txBody>
          <a:bodyPr anchorCtr="0" anchor="b" bIns="91425" lIns="91425" rIns="91425" wrap="square" tIns="91425"/>
          <a:lstStyle>
            <a:lvl1pPr indent="0" lvl="0" marL="0" marR="0" rtl="0" algn="l">
              <a:spcBef>
                <a:spcPts val="640"/>
              </a:spcBef>
              <a:buClr>
                <a:schemeClr val="dk1"/>
              </a:buClr>
              <a:buFont typeface="Arial"/>
              <a:buNone/>
              <a:defRPr b="1" i="0" sz="3200" u="none" cap="none" strike="noStrike">
                <a:solidFill>
                  <a:schemeClr val="dk1"/>
                </a:solidFill>
                <a:latin typeface="Calibri"/>
                <a:ea typeface="Calibri"/>
                <a:cs typeface="Calibri"/>
                <a:sym typeface="Calibri"/>
              </a:defRPr>
            </a:lvl1pPr>
            <a:lvl2pPr indent="-12684" lvl="1" marL="609585" marR="0" rtl="0" algn="l">
              <a:spcBef>
                <a:spcPts val="533"/>
              </a:spcBef>
              <a:buClr>
                <a:schemeClr val="dk1"/>
              </a:buClr>
              <a:buFont typeface="Arial"/>
              <a:buNone/>
              <a:defRPr b="1" i="0" sz="2667" u="none" cap="none" strike="noStrike">
                <a:solidFill>
                  <a:schemeClr val="dk1"/>
                </a:solidFill>
                <a:latin typeface="Calibri"/>
                <a:ea typeface="Calibri"/>
                <a:cs typeface="Calibri"/>
                <a:sym typeface="Calibri"/>
              </a:defRPr>
            </a:lvl2pPr>
            <a:lvl3pPr indent="-12669" lvl="2" marL="1219170" marR="0" rtl="0" algn="l">
              <a:spcBef>
                <a:spcPts val="480"/>
              </a:spcBef>
              <a:buClr>
                <a:schemeClr val="dk1"/>
              </a:buClr>
              <a:buFont typeface="Arial"/>
              <a:buNone/>
              <a:defRPr b="1" i="0" sz="2400" u="none" cap="none" strike="noStrike">
                <a:solidFill>
                  <a:schemeClr val="dk1"/>
                </a:solidFill>
                <a:latin typeface="Calibri"/>
                <a:ea typeface="Calibri"/>
                <a:cs typeface="Calibri"/>
                <a:sym typeface="Calibri"/>
              </a:defRPr>
            </a:lvl3pPr>
            <a:lvl4pPr indent="-12654" lvl="3" marL="1828754" marR="0" rtl="0" algn="l">
              <a:spcBef>
                <a:spcPts val="427"/>
              </a:spcBef>
              <a:buClr>
                <a:schemeClr val="dk1"/>
              </a:buClr>
              <a:buFont typeface="Arial"/>
              <a:buNone/>
              <a:defRPr b="1" i="0" sz="2133" u="none" cap="none" strike="noStrike">
                <a:solidFill>
                  <a:schemeClr val="dk1"/>
                </a:solidFill>
                <a:latin typeface="Calibri"/>
                <a:ea typeface="Calibri"/>
                <a:cs typeface="Calibri"/>
                <a:sym typeface="Calibri"/>
              </a:defRPr>
            </a:lvl4pPr>
            <a:lvl5pPr indent="-12638" lvl="4" marL="2438339" marR="0" rtl="0" algn="l">
              <a:spcBef>
                <a:spcPts val="427"/>
              </a:spcBef>
              <a:buClr>
                <a:schemeClr val="dk1"/>
              </a:buClr>
              <a:buFont typeface="Arial"/>
              <a:buNone/>
              <a:defRPr b="1" i="0" sz="2133" u="none" cap="none" strike="noStrike">
                <a:solidFill>
                  <a:schemeClr val="dk1"/>
                </a:solidFill>
                <a:latin typeface="Calibri"/>
                <a:ea typeface="Calibri"/>
                <a:cs typeface="Calibri"/>
                <a:sym typeface="Calibri"/>
              </a:defRPr>
            </a:lvl5pPr>
            <a:lvl6pPr indent="-12624" lvl="5" marL="3047924" marR="0" rtl="0" algn="l">
              <a:spcBef>
                <a:spcPts val="427"/>
              </a:spcBef>
              <a:buClr>
                <a:schemeClr val="dk1"/>
              </a:buClr>
              <a:buFont typeface="Arial"/>
              <a:buNone/>
              <a:defRPr b="1" i="0" sz="2133" u="none" cap="none" strike="noStrike">
                <a:solidFill>
                  <a:schemeClr val="dk1"/>
                </a:solidFill>
                <a:latin typeface="Calibri"/>
                <a:ea typeface="Calibri"/>
                <a:cs typeface="Calibri"/>
                <a:sym typeface="Calibri"/>
              </a:defRPr>
            </a:lvl6pPr>
            <a:lvl7pPr indent="-12608" lvl="6" marL="3657509" marR="0" rtl="0" algn="l">
              <a:spcBef>
                <a:spcPts val="427"/>
              </a:spcBef>
              <a:buClr>
                <a:schemeClr val="dk1"/>
              </a:buClr>
              <a:buFont typeface="Arial"/>
              <a:buNone/>
              <a:defRPr b="1" i="0" sz="2133" u="none" cap="none" strike="noStrike">
                <a:solidFill>
                  <a:schemeClr val="dk1"/>
                </a:solidFill>
                <a:latin typeface="Calibri"/>
                <a:ea typeface="Calibri"/>
                <a:cs typeface="Calibri"/>
                <a:sym typeface="Calibri"/>
              </a:defRPr>
            </a:lvl7pPr>
            <a:lvl8pPr indent="-12593" lvl="7" marL="4267093" marR="0" rtl="0" algn="l">
              <a:spcBef>
                <a:spcPts val="427"/>
              </a:spcBef>
              <a:buClr>
                <a:schemeClr val="dk1"/>
              </a:buClr>
              <a:buFont typeface="Arial"/>
              <a:buNone/>
              <a:defRPr b="1" i="0" sz="2133" u="none" cap="none" strike="noStrike">
                <a:solidFill>
                  <a:schemeClr val="dk1"/>
                </a:solidFill>
                <a:latin typeface="Calibri"/>
                <a:ea typeface="Calibri"/>
                <a:cs typeface="Calibri"/>
                <a:sym typeface="Calibri"/>
              </a:defRPr>
            </a:lvl8pPr>
            <a:lvl9pPr indent="-12577" lvl="8" marL="4876678" marR="0" rtl="0" algn="l">
              <a:spcBef>
                <a:spcPts val="427"/>
              </a:spcBef>
              <a:buClr>
                <a:schemeClr val="dk1"/>
              </a:buClr>
              <a:buFont typeface="Arial"/>
              <a:buNone/>
              <a:defRPr b="1" i="0" sz="2133" u="none" cap="none" strike="noStrike">
                <a:solidFill>
                  <a:schemeClr val="dk1"/>
                </a:solidFill>
                <a:latin typeface="Calibri"/>
                <a:ea typeface="Calibri"/>
                <a:cs typeface="Calibri"/>
                <a:sym typeface="Calibri"/>
              </a:defRPr>
            </a:lvl9pPr>
          </a:lstStyle>
          <a:p/>
        </p:txBody>
      </p:sp>
      <p:sp>
        <p:nvSpPr>
          <p:cNvPr id="66" name="Shape 66"/>
          <p:cNvSpPr txBox="1"/>
          <p:nvPr>
            <p:ph idx="4" type="body"/>
          </p:nvPr>
        </p:nvSpPr>
        <p:spPr>
          <a:xfrm>
            <a:off x="6783225" y="1604797"/>
            <a:ext cx="5389033" cy="4521365"/>
          </a:xfrm>
          <a:prstGeom prst="rect">
            <a:avLst/>
          </a:prstGeom>
          <a:noFill/>
          <a:ln>
            <a:noFill/>
          </a:ln>
        </p:spPr>
        <p:txBody>
          <a:bodyPr anchorCtr="0" anchor="t" bIns="91425" lIns="91425" rIns="91425" wrap="square" tIns="91425"/>
          <a:lstStyle>
            <a:lvl1pPr indent="-253989" lvl="0" marL="457189" marR="0" rtl="0" algn="l">
              <a:spcBef>
                <a:spcPts val="640"/>
              </a:spcBef>
              <a:buClr>
                <a:schemeClr val="dk1"/>
              </a:buClr>
              <a:buSzPct val="100000"/>
              <a:buFont typeface="Arial"/>
              <a:buChar char="•"/>
              <a:defRPr b="0" i="0" sz="3200" u="none" cap="none" strike="noStrike">
                <a:solidFill>
                  <a:schemeClr val="dk1"/>
                </a:solidFill>
                <a:latin typeface="Calibri"/>
                <a:ea typeface="Calibri"/>
                <a:cs typeface="Calibri"/>
                <a:sym typeface="Calibri"/>
              </a:defRPr>
            </a:lvl1pPr>
            <a:lvl2pPr indent="-224320" lvl="1" marL="990575" marR="0" rtl="0" algn="l">
              <a:spcBef>
                <a:spcPts val="533"/>
              </a:spcBef>
              <a:buClr>
                <a:schemeClr val="dk1"/>
              </a:buClr>
              <a:buSzPct val="98777"/>
              <a:buFont typeface="Arial"/>
              <a:buChar char="–"/>
              <a:defRPr b="0" i="0" sz="2667" u="none" cap="none" strike="noStrike">
                <a:solidFill>
                  <a:schemeClr val="dk1"/>
                </a:solidFill>
                <a:latin typeface="Calibri"/>
                <a:ea typeface="Calibri"/>
                <a:cs typeface="Calibri"/>
                <a:sym typeface="Calibri"/>
              </a:defRPr>
            </a:lvl2pPr>
            <a:lvl3pPr indent="-165062" lvl="2" marL="1523962" marR="0" rtl="0" algn="l">
              <a:spcBef>
                <a:spcPts val="480"/>
              </a:spcBef>
              <a:buClr>
                <a:schemeClr val="dk1"/>
              </a:buClr>
              <a:buSzPct val="100000"/>
              <a:buFont typeface="Arial"/>
              <a:buChar char="•"/>
              <a:defRPr b="0" i="0" sz="2400" u="none" cap="none" strike="noStrike">
                <a:solidFill>
                  <a:schemeClr val="dk1"/>
                </a:solidFill>
                <a:latin typeface="Calibri"/>
                <a:ea typeface="Calibri"/>
                <a:cs typeface="Calibri"/>
                <a:sym typeface="Calibri"/>
              </a:defRPr>
            </a:lvl3pPr>
            <a:lvl4pPr indent="-182001" lvl="3" marL="2133547" marR="0" rtl="0" algn="l">
              <a:spcBef>
                <a:spcPts val="427"/>
              </a:spcBef>
              <a:buClr>
                <a:schemeClr val="dk1"/>
              </a:buClr>
              <a:buSzPct val="101571"/>
              <a:buFont typeface="Arial"/>
              <a:buChar char="–"/>
              <a:defRPr b="0" i="0" sz="2133" u="none" cap="none" strike="noStrike">
                <a:solidFill>
                  <a:schemeClr val="dk1"/>
                </a:solidFill>
                <a:latin typeface="Calibri"/>
                <a:ea typeface="Calibri"/>
                <a:cs typeface="Calibri"/>
                <a:sym typeface="Calibri"/>
              </a:defRPr>
            </a:lvl4pPr>
            <a:lvl5pPr indent="-181985" lvl="4" marL="2743131" marR="0" rtl="0" algn="l">
              <a:spcBef>
                <a:spcPts val="427"/>
              </a:spcBef>
              <a:buClr>
                <a:schemeClr val="dk1"/>
              </a:buClr>
              <a:buSzPct val="101571"/>
              <a:buFont typeface="Arial"/>
              <a:buChar char="»"/>
              <a:defRPr b="0" i="0" sz="2133" u="none" cap="none" strike="noStrike">
                <a:solidFill>
                  <a:schemeClr val="dk1"/>
                </a:solidFill>
                <a:latin typeface="Calibri"/>
                <a:ea typeface="Calibri"/>
                <a:cs typeface="Calibri"/>
                <a:sym typeface="Calibri"/>
              </a:defRPr>
            </a:lvl5pPr>
            <a:lvl6pPr indent="-181970" lvl="5" marL="3352716" marR="0" rtl="0" algn="l">
              <a:spcBef>
                <a:spcPts val="427"/>
              </a:spcBef>
              <a:buClr>
                <a:schemeClr val="dk1"/>
              </a:buClr>
              <a:buSzPct val="101571"/>
              <a:buFont typeface="Arial"/>
              <a:buChar char="•"/>
              <a:defRPr b="0" i="0" sz="2133" u="none" cap="none" strike="noStrike">
                <a:solidFill>
                  <a:schemeClr val="dk1"/>
                </a:solidFill>
                <a:latin typeface="Calibri"/>
                <a:ea typeface="Calibri"/>
                <a:cs typeface="Calibri"/>
                <a:sym typeface="Calibri"/>
              </a:defRPr>
            </a:lvl6pPr>
            <a:lvl7pPr indent="-181955" lvl="6" marL="3962301" marR="0" rtl="0" algn="l">
              <a:spcBef>
                <a:spcPts val="427"/>
              </a:spcBef>
              <a:buClr>
                <a:schemeClr val="dk1"/>
              </a:buClr>
              <a:buSzPct val="101571"/>
              <a:buFont typeface="Arial"/>
              <a:buChar char="•"/>
              <a:defRPr b="0" i="0" sz="2133" u="none" cap="none" strike="noStrike">
                <a:solidFill>
                  <a:schemeClr val="dk1"/>
                </a:solidFill>
                <a:latin typeface="Calibri"/>
                <a:ea typeface="Calibri"/>
                <a:cs typeface="Calibri"/>
                <a:sym typeface="Calibri"/>
              </a:defRPr>
            </a:lvl7pPr>
            <a:lvl8pPr indent="-181940" lvl="7" marL="4571886" marR="0" rtl="0" algn="l">
              <a:spcBef>
                <a:spcPts val="427"/>
              </a:spcBef>
              <a:buClr>
                <a:schemeClr val="dk1"/>
              </a:buClr>
              <a:buSzPct val="101571"/>
              <a:buFont typeface="Arial"/>
              <a:buChar char="•"/>
              <a:defRPr b="0" i="0" sz="2133" u="none" cap="none" strike="noStrike">
                <a:solidFill>
                  <a:schemeClr val="dk1"/>
                </a:solidFill>
                <a:latin typeface="Calibri"/>
                <a:ea typeface="Calibri"/>
                <a:cs typeface="Calibri"/>
                <a:sym typeface="Calibri"/>
              </a:defRPr>
            </a:lvl8pPr>
            <a:lvl9pPr indent="-181924" lvl="8" marL="5181470" marR="0" rtl="0" algn="l">
              <a:spcBef>
                <a:spcPts val="427"/>
              </a:spcBef>
              <a:buClr>
                <a:schemeClr val="dk1"/>
              </a:buClr>
              <a:buSzPct val="101571"/>
              <a:buFont typeface="Arial"/>
              <a:buChar char="•"/>
              <a:defRPr b="0" i="0" sz="2133" u="none" cap="none" strike="noStrike">
                <a:solidFill>
                  <a:schemeClr val="dk1"/>
                </a:solidFill>
                <a:latin typeface="Calibri"/>
                <a:ea typeface="Calibri"/>
                <a:cs typeface="Calibri"/>
                <a:sym typeface="Calibri"/>
              </a:defRPr>
            </a:lvl9pPr>
          </a:lstStyle>
          <a:p/>
        </p:txBody>
      </p:sp>
      <p:sp>
        <p:nvSpPr>
          <p:cNvPr id="67" name="Shape 67"/>
          <p:cNvSpPr txBox="1"/>
          <p:nvPr>
            <p:ph idx="10" type="dt"/>
          </p:nvPr>
        </p:nvSpPr>
        <p:spPr>
          <a:xfrm>
            <a:off x="609600" y="6577566"/>
            <a:ext cx="2844800" cy="365125"/>
          </a:xfrm>
          <a:prstGeom prst="rect">
            <a:avLst/>
          </a:prstGeom>
          <a:noFill/>
          <a:ln>
            <a:noFill/>
          </a:ln>
        </p:spPr>
        <p:txBody>
          <a:bodyPr anchorCtr="0" anchor="ctr" bIns="91425" lIns="91425" rIns="91425" wrap="square" tIns="91425"/>
          <a:lstStyle>
            <a:lvl1pPr indent="0" lvl="0" marL="0" marR="0" rtl="0" algn="l">
              <a:spcBef>
                <a:spcPts val="0"/>
              </a:spcBef>
              <a:buNone/>
              <a:defRPr sz="1600">
                <a:solidFill>
                  <a:srgbClr val="888888"/>
                </a:solidFill>
                <a:latin typeface="Calibri"/>
                <a:ea typeface="Calibri"/>
                <a:cs typeface="Calibri"/>
                <a:sym typeface="Calibri"/>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68" name="Shape 68"/>
          <p:cNvSpPr txBox="1"/>
          <p:nvPr>
            <p:ph idx="11" type="ftr"/>
          </p:nvPr>
        </p:nvSpPr>
        <p:spPr>
          <a:xfrm>
            <a:off x="4165600" y="6577566"/>
            <a:ext cx="3860800" cy="365125"/>
          </a:xfrm>
          <a:prstGeom prst="rect">
            <a:avLst/>
          </a:prstGeom>
          <a:noFill/>
          <a:ln>
            <a:noFill/>
          </a:ln>
        </p:spPr>
        <p:txBody>
          <a:bodyPr anchorCtr="0" anchor="ctr" bIns="91425" lIns="91425" rIns="91425" wrap="square" tIns="91425"/>
          <a:lstStyle>
            <a:lvl1pPr indent="0" lvl="0" marL="0" marR="0" rtl="0" algn="ctr">
              <a:spcBef>
                <a:spcPts val="0"/>
              </a:spcBef>
              <a:buNone/>
              <a:defRPr sz="1600">
                <a:solidFill>
                  <a:srgbClr val="888888"/>
                </a:solidFill>
                <a:latin typeface="Calibri"/>
                <a:ea typeface="Calibri"/>
                <a:cs typeface="Calibri"/>
                <a:sym typeface="Calibri"/>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69" name="Shape 69"/>
          <p:cNvSpPr txBox="1"/>
          <p:nvPr>
            <p:ph idx="12" type="sldNum"/>
          </p:nvPr>
        </p:nvSpPr>
        <p:spPr>
          <a:xfrm>
            <a:off x="8737600" y="6577566"/>
            <a:ext cx="2844800" cy="365125"/>
          </a:xfrm>
          <a:prstGeom prst="rect">
            <a:avLst/>
          </a:prstGeom>
          <a:noFill/>
          <a:ln>
            <a:noFill/>
          </a:ln>
        </p:spPr>
        <p:txBody>
          <a:bodyPr anchorCtr="0" anchor="ctr" bIns="45700" lIns="91425" rIns="91425" wrap="square" tIns="45700">
            <a:noAutofit/>
          </a:bodyPr>
          <a:lstStyle/>
          <a:p>
            <a:pPr indent="0" lvl="0" marL="0" marR="0" rtl="0" algn="r">
              <a:spcBef>
                <a:spcPts val="0"/>
              </a:spcBef>
              <a:buSzPct val="25000"/>
              <a:buNone/>
            </a:pPr>
            <a:fld id="{00000000-1234-1234-1234-123412341234}" type="slidenum">
              <a:rPr lang="en-US" sz="1600">
                <a:solidFill>
                  <a:srgbClr val="888888"/>
                </a:solidFill>
                <a:latin typeface="Calibri"/>
                <a:ea typeface="Calibri"/>
                <a:cs typeface="Calibri"/>
                <a:sym typeface="Calibri"/>
              </a:rPr>
              <a:t>‹#›</a:t>
            </a:fld>
          </a:p>
        </p:txBody>
      </p:sp>
      <p:sp>
        <p:nvSpPr>
          <p:cNvPr id="70" name="Shape 70"/>
          <p:cNvSpPr txBox="1"/>
          <p:nvPr>
            <p:ph type="title"/>
          </p:nvPr>
        </p:nvSpPr>
        <p:spPr>
          <a:xfrm>
            <a:off x="1156939" y="313343"/>
            <a:ext cx="10425461" cy="370052"/>
          </a:xfrm>
          <a:prstGeom prst="rect">
            <a:avLst/>
          </a:prstGeom>
          <a:solidFill>
            <a:srgbClr val="941333"/>
          </a:solidFill>
          <a:ln>
            <a:noFill/>
          </a:ln>
        </p:spPr>
        <p:txBody>
          <a:bodyPr anchorCtr="0" anchor="ctr" bIns="91425" lIns="91425" rIns="91425" wrap="square" tIns="91425"/>
          <a:lstStyle>
            <a:lvl1pPr indent="0" lvl="0" marL="0" marR="0" rtl="0" algn="l">
              <a:spcBef>
                <a:spcPts val="0"/>
              </a:spcBef>
              <a:buClr>
                <a:schemeClr val="lt1"/>
              </a:buClr>
              <a:buFont typeface="Calibri"/>
              <a:buNone/>
              <a:defRPr b="0" i="0" sz="2400" u="none" cap="none" strike="noStrike">
                <a:solidFill>
                  <a:schemeClr val="lt1"/>
                </a:solidFill>
                <a:latin typeface="Calibri"/>
                <a:ea typeface="Calibri"/>
                <a:cs typeface="Calibri"/>
                <a:sym typeface="Calibri"/>
              </a:defRPr>
            </a:lvl1pPr>
            <a:lvl2pPr indent="0" lvl="1">
              <a:spcBef>
                <a:spcPts val="0"/>
              </a:spcBef>
              <a:buNone/>
              <a:defRPr sz="1800"/>
            </a:lvl2pPr>
            <a:lvl3pPr indent="0" lvl="2">
              <a:spcBef>
                <a:spcPts val="0"/>
              </a:spcBef>
              <a:buNone/>
              <a:defRPr sz="1800"/>
            </a:lvl3pPr>
            <a:lvl4pPr indent="0" lvl="3">
              <a:spcBef>
                <a:spcPts val="0"/>
              </a:spcBef>
              <a:buNone/>
              <a:defRPr sz="1800"/>
            </a:lvl4pPr>
            <a:lvl5pPr indent="0" lvl="4">
              <a:spcBef>
                <a:spcPts val="0"/>
              </a:spcBef>
              <a:buNone/>
              <a:defRPr sz="1800"/>
            </a:lvl5pPr>
            <a:lvl6pPr indent="0" lvl="5">
              <a:spcBef>
                <a:spcPts val="0"/>
              </a:spcBef>
              <a:buNone/>
              <a:defRPr sz="1800"/>
            </a:lvl6pPr>
            <a:lvl7pPr indent="0" lvl="6">
              <a:spcBef>
                <a:spcPts val="0"/>
              </a:spcBef>
              <a:buNone/>
              <a:defRPr sz="1800"/>
            </a:lvl7pPr>
            <a:lvl8pPr indent="0" lvl="7">
              <a:spcBef>
                <a:spcPts val="0"/>
              </a:spcBef>
              <a:buNone/>
              <a:defRPr sz="1800"/>
            </a:lvl8pPr>
            <a:lvl9pPr indent="0" lvl="8">
              <a:spcBef>
                <a:spcPts val="0"/>
              </a:spcBef>
              <a:buNone/>
              <a:defRPr sz="1800"/>
            </a:lvl9pPr>
          </a:lstStyle>
          <a:p/>
        </p:txBody>
      </p:sp>
      <p:grpSp>
        <p:nvGrpSpPr>
          <p:cNvPr id="71" name="Shape 71"/>
          <p:cNvGrpSpPr/>
          <p:nvPr/>
        </p:nvGrpSpPr>
        <p:grpSpPr>
          <a:xfrm>
            <a:off x="143339" y="27779"/>
            <a:ext cx="1171511" cy="6572823"/>
            <a:chOff x="164975" y="20834"/>
            <a:chExt cx="878633" cy="4929617"/>
          </a:xfrm>
        </p:grpSpPr>
        <p:cxnSp>
          <p:nvCxnSpPr>
            <p:cNvPr id="72" name="Shape 72"/>
            <p:cNvCxnSpPr/>
            <p:nvPr/>
          </p:nvCxnSpPr>
          <p:spPr>
            <a:xfrm>
              <a:off x="503610" y="1062019"/>
              <a:ext cx="0" cy="3888432"/>
            </a:xfrm>
            <a:prstGeom prst="straightConnector1">
              <a:avLst/>
            </a:prstGeom>
            <a:noFill/>
            <a:ln cap="flat" cmpd="sng" w="31750">
              <a:solidFill>
                <a:srgbClr val="941333">
                  <a:alpha val="80784"/>
                </a:srgbClr>
              </a:solidFill>
              <a:prstDash val="solid"/>
              <a:round/>
              <a:headEnd len="med" w="med" type="none"/>
              <a:tailEnd len="med" w="med" type="none"/>
            </a:ln>
          </p:spPr>
        </p:cxnSp>
        <p:sp>
          <p:nvSpPr>
            <p:cNvPr id="73" name="Shape 73"/>
            <p:cNvSpPr txBox="1"/>
            <p:nvPr/>
          </p:nvSpPr>
          <p:spPr>
            <a:xfrm>
              <a:off x="164975" y="614834"/>
              <a:ext cx="878633" cy="407900"/>
            </a:xfrm>
            <a:prstGeom prst="rect">
              <a:avLst/>
            </a:prstGeom>
            <a:noFill/>
            <a:ln>
              <a:noFill/>
            </a:ln>
          </p:spPr>
          <p:txBody>
            <a:bodyPr anchorCtr="0" anchor="t" bIns="45700" lIns="91425" rIns="91425" wrap="square" tIns="45700">
              <a:noAutofit/>
            </a:bodyPr>
            <a:lstStyle/>
            <a:p>
              <a:pPr indent="0" lvl="0" marL="0" marR="0" rtl="0" algn="l">
                <a:spcBef>
                  <a:spcPts val="0"/>
                </a:spcBef>
                <a:buSzPct val="25000"/>
                <a:buNone/>
              </a:pPr>
              <a:r>
                <a:rPr b="0" lang="en-US" sz="1467">
                  <a:solidFill>
                    <a:srgbClr val="941333"/>
                  </a:solidFill>
                  <a:latin typeface="Calibri"/>
                  <a:ea typeface="Calibri"/>
                  <a:cs typeface="Calibri"/>
                  <a:sym typeface="Calibri"/>
                </a:rPr>
                <a:t>Climate</a:t>
              </a:r>
            </a:p>
            <a:p>
              <a:pPr indent="0" lvl="0" marL="0" marR="0" rtl="0" algn="l">
                <a:spcBef>
                  <a:spcPts val="0"/>
                </a:spcBef>
                <a:buSzPct val="25000"/>
                <a:buNone/>
              </a:pPr>
              <a:r>
                <a:rPr b="0" lang="en-US" sz="1467">
                  <a:solidFill>
                    <a:srgbClr val="941333"/>
                  </a:solidFill>
                  <a:latin typeface="Calibri"/>
                  <a:ea typeface="Calibri"/>
                  <a:cs typeface="Calibri"/>
                  <a:sym typeface="Calibri"/>
                </a:rPr>
                <a:t>Change</a:t>
              </a:r>
            </a:p>
          </p:txBody>
        </p:sp>
        <p:pic>
          <p:nvPicPr>
            <p:cNvPr id="74" name="Shape 74"/>
            <p:cNvPicPr preferRelativeResize="0"/>
            <p:nvPr/>
          </p:nvPicPr>
          <p:blipFill rotWithShape="1">
            <a:blip r:embed="rId2">
              <a:alphaModFix/>
            </a:blip>
            <a:srcRect b="0" l="0" r="0" t="0"/>
            <a:stretch/>
          </p:blipFill>
          <p:spPr>
            <a:xfrm>
              <a:off x="175246" y="20834"/>
              <a:ext cx="662323" cy="683759"/>
            </a:xfrm>
            <a:prstGeom prst="rect">
              <a:avLst/>
            </a:prstGeom>
            <a:noFill/>
            <a:ln>
              <a:noFill/>
            </a:ln>
          </p:spPr>
        </p:pic>
      </p:gr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name="Title Only">
    <p:spTree>
      <p:nvGrpSpPr>
        <p:cNvPr id="75" name="Shape 75"/>
        <p:cNvGrpSpPr/>
        <p:nvPr/>
      </p:nvGrpSpPr>
      <p:grpSpPr>
        <a:xfrm>
          <a:off x="0" y="0"/>
          <a:ext cx="0" cy="0"/>
          <a:chOff x="0" y="0"/>
          <a:chExt cx="0" cy="0"/>
        </a:xfrm>
      </p:grpSpPr>
      <p:grpSp>
        <p:nvGrpSpPr>
          <p:cNvPr id="76" name="Shape 76"/>
          <p:cNvGrpSpPr/>
          <p:nvPr/>
        </p:nvGrpSpPr>
        <p:grpSpPr>
          <a:xfrm>
            <a:off x="1" y="-10925"/>
            <a:ext cx="3098105" cy="6926696"/>
            <a:chOff x="-2988840" y="-681190"/>
            <a:chExt cx="2323579" cy="5195022"/>
          </a:xfrm>
        </p:grpSpPr>
        <p:pic>
          <p:nvPicPr>
            <p:cNvPr descr="S:\F15015_Copernicus\3_Work\330_Work-in-process\SC4_BackgroundMat\Visual_ID\Photos\Climate_change_ThinkstockPhotos-147656737.jpg" id="77" name="Shape 77"/>
            <p:cNvPicPr preferRelativeResize="0"/>
            <p:nvPr/>
          </p:nvPicPr>
          <p:blipFill rotWithShape="1">
            <a:blip r:embed="rId2">
              <a:alphaModFix/>
            </a:blip>
            <a:srcRect b="-68" l="0" r="0" t="0"/>
            <a:stretch/>
          </p:blipFill>
          <p:spPr>
            <a:xfrm>
              <a:off x="-2988840" y="-668610"/>
              <a:ext cx="2318970" cy="5153859"/>
            </a:xfrm>
            <a:prstGeom prst="rect">
              <a:avLst/>
            </a:prstGeom>
            <a:noFill/>
            <a:ln>
              <a:noFill/>
            </a:ln>
          </p:spPr>
        </p:pic>
        <p:sp>
          <p:nvSpPr>
            <p:cNvPr id="78" name="Shape 78"/>
            <p:cNvSpPr/>
            <p:nvPr/>
          </p:nvSpPr>
          <p:spPr>
            <a:xfrm>
              <a:off x="-2978397" y="-681190"/>
              <a:ext cx="2313136" cy="5184799"/>
            </a:xfrm>
            <a:prstGeom prst="rect">
              <a:avLst/>
            </a:prstGeom>
            <a:gradFill>
              <a:gsLst>
                <a:gs pos="0">
                  <a:srgbClr val="97B4E4">
                    <a:alpha val="0"/>
                  </a:srgbClr>
                </a:gs>
                <a:gs pos="64000">
                  <a:schemeClr val="lt1"/>
                </a:gs>
                <a:gs pos="100000">
                  <a:schemeClr val="lt1"/>
                </a:gs>
              </a:gsLst>
              <a:lin ang="0" scaled="0"/>
            </a:gradFill>
            <a:ln>
              <a:noFill/>
            </a:ln>
          </p:spPr>
          <p:txBody>
            <a:bodyPr anchorCtr="0" anchor="ctr" bIns="45700" lIns="91425" rIns="91425" wrap="square" tIns="45700">
              <a:noAutofit/>
            </a:bodyPr>
            <a:lstStyle/>
            <a:p>
              <a:pPr indent="0" lvl="0" marL="0" marR="0" rtl="0" algn="ctr">
                <a:spcBef>
                  <a:spcPts val="0"/>
                </a:spcBef>
                <a:buNone/>
              </a:pPr>
              <a:r>
                <a:t/>
              </a:r>
              <a:endParaRPr sz="2400">
                <a:solidFill>
                  <a:schemeClr val="lt1"/>
                </a:solidFill>
                <a:latin typeface="Calibri"/>
                <a:ea typeface="Calibri"/>
                <a:cs typeface="Calibri"/>
                <a:sym typeface="Calibri"/>
              </a:endParaRPr>
            </a:p>
          </p:txBody>
        </p:sp>
        <p:sp>
          <p:nvSpPr>
            <p:cNvPr id="79" name="Shape 79"/>
            <p:cNvSpPr/>
            <p:nvPr/>
          </p:nvSpPr>
          <p:spPr>
            <a:xfrm>
              <a:off x="-2988840" y="-667227"/>
              <a:ext cx="2323578" cy="5181059"/>
            </a:xfrm>
            <a:prstGeom prst="rect">
              <a:avLst/>
            </a:prstGeom>
            <a:solidFill>
              <a:schemeClr val="lt1">
                <a:alpha val="47843"/>
              </a:schemeClr>
            </a:solidFill>
            <a:ln>
              <a:noFill/>
            </a:ln>
          </p:spPr>
          <p:txBody>
            <a:bodyPr anchorCtr="0" anchor="ctr" bIns="45700" lIns="91425" rIns="91425" wrap="square" tIns="45700">
              <a:noAutofit/>
            </a:bodyPr>
            <a:lstStyle/>
            <a:p>
              <a:pPr indent="0" lvl="0" marL="0" marR="0" rtl="0" algn="ctr">
                <a:spcBef>
                  <a:spcPts val="0"/>
                </a:spcBef>
                <a:buNone/>
              </a:pPr>
              <a:r>
                <a:t/>
              </a:r>
              <a:endParaRPr sz="2400">
                <a:solidFill>
                  <a:schemeClr val="lt1"/>
                </a:solidFill>
                <a:latin typeface="Calibri"/>
                <a:ea typeface="Calibri"/>
                <a:cs typeface="Calibri"/>
                <a:sym typeface="Calibri"/>
              </a:endParaRPr>
            </a:p>
          </p:txBody>
        </p:sp>
      </p:grpSp>
      <p:sp>
        <p:nvSpPr>
          <p:cNvPr id="80" name="Shape 80"/>
          <p:cNvSpPr txBox="1"/>
          <p:nvPr>
            <p:ph idx="10" type="dt"/>
          </p:nvPr>
        </p:nvSpPr>
        <p:spPr>
          <a:xfrm>
            <a:off x="609600" y="6577566"/>
            <a:ext cx="2844800" cy="365125"/>
          </a:xfrm>
          <a:prstGeom prst="rect">
            <a:avLst/>
          </a:prstGeom>
          <a:noFill/>
          <a:ln>
            <a:noFill/>
          </a:ln>
        </p:spPr>
        <p:txBody>
          <a:bodyPr anchorCtr="0" anchor="ctr" bIns="91425" lIns="91425" rIns="91425" wrap="square" tIns="91425"/>
          <a:lstStyle>
            <a:lvl1pPr indent="0" lvl="0" marL="0" marR="0" rtl="0" algn="l">
              <a:spcBef>
                <a:spcPts val="0"/>
              </a:spcBef>
              <a:buNone/>
              <a:defRPr sz="1600">
                <a:solidFill>
                  <a:srgbClr val="888888"/>
                </a:solidFill>
                <a:latin typeface="Calibri"/>
                <a:ea typeface="Calibri"/>
                <a:cs typeface="Calibri"/>
                <a:sym typeface="Calibri"/>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81" name="Shape 81"/>
          <p:cNvSpPr txBox="1"/>
          <p:nvPr>
            <p:ph idx="11" type="ftr"/>
          </p:nvPr>
        </p:nvSpPr>
        <p:spPr>
          <a:xfrm>
            <a:off x="4165600" y="6577566"/>
            <a:ext cx="3860800" cy="365125"/>
          </a:xfrm>
          <a:prstGeom prst="rect">
            <a:avLst/>
          </a:prstGeom>
          <a:noFill/>
          <a:ln>
            <a:noFill/>
          </a:ln>
        </p:spPr>
        <p:txBody>
          <a:bodyPr anchorCtr="0" anchor="ctr" bIns="91425" lIns="91425" rIns="91425" wrap="square" tIns="91425"/>
          <a:lstStyle>
            <a:lvl1pPr indent="0" lvl="0" marL="0" marR="0" rtl="0" algn="ctr">
              <a:spcBef>
                <a:spcPts val="0"/>
              </a:spcBef>
              <a:buNone/>
              <a:defRPr sz="1600">
                <a:solidFill>
                  <a:srgbClr val="888888"/>
                </a:solidFill>
                <a:latin typeface="Calibri"/>
                <a:ea typeface="Calibri"/>
                <a:cs typeface="Calibri"/>
                <a:sym typeface="Calibri"/>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82" name="Shape 82"/>
          <p:cNvSpPr txBox="1"/>
          <p:nvPr>
            <p:ph idx="12" type="sldNum"/>
          </p:nvPr>
        </p:nvSpPr>
        <p:spPr>
          <a:xfrm>
            <a:off x="8737600" y="6577566"/>
            <a:ext cx="2844800" cy="365125"/>
          </a:xfrm>
          <a:prstGeom prst="rect">
            <a:avLst/>
          </a:prstGeom>
          <a:noFill/>
          <a:ln>
            <a:noFill/>
          </a:ln>
        </p:spPr>
        <p:txBody>
          <a:bodyPr anchorCtr="0" anchor="ctr" bIns="45700" lIns="91425" rIns="91425" wrap="square" tIns="45700">
            <a:noAutofit/>
          </a:bodyPr>
          <a:lstStyle/>
          <a:p>
            <a:pPr indent="0" lvl="0" marL="0" marR="0" rtl="0" algn="r">
              <a:spcBef>
                <a:spcPts val="0"/>
              </a:spcBef>
              <a:buSzPct val="25000"/>
              <a:buNone/>
            </a:pPr>
            <a:fld id="{00000000-1234-1234-1234-123412341234}" type="slidenum">
              <a:rPr lang="en-US" sz="1600">
                <a:solidFill>
                  <a:srgbClr val="888888"/>
                </a:solidFill>
                <a:latin typeface="Calibri"/>
                <a:ea typeface="Calibri"/>
                <a:cs typeface="Calibri"/>
                <a:sym typeface="Calibri"/>
              </a:rPr>
              <a:t>‹#›</a:t>
            </a:fld>
          </a:p>
        </p:txBody>
      </p:sp>
      <p:sp>
        <p:nvSpPr>
          <p:cNvPr id="83" name="Shape 83"/>
          <p:cNvSpPr txBox="1"/>
          <p:nvPr>
            <p:ph type="title"/>
          </p:nvPr>
        </p:nvSpPr>
        <p:spPr>
          <a:xfrm>
            <a:off x="1156939" y="313343"/>
            <a:ext cx="10425461" cy="370052"/>
          </a:xfrm>
          <a:prstGeom prst="rect">
            <a:avLst/>
          </a:prstGeom>
          <a:solidFill>
            <a:srgbClr val="941333"/>
          </a:solidFill>
          <a:ln>
            <a:noFill/>
          </a:ln>
        </p:spPr>
        <p:txBody>
          <a:bodyPr anchorCtr="0" anchor="ctr" bIns="91425" lIns="91425" rIns="91425" wrap="square" tIns="91425"/>
          <a:lstStyle>
            <a:lvl1pPr indent="0" lvl="0" marL="0" marR="0" rtl="0" algn="l">
              <a:spcBef>
                <a:spcPts val="0"/>
              </a:spcBef>
              <a:buClr>
                <a:schemeClr val="lt1"/>
              </a:buClr>
              <a:buFont typeface="Calibri"/>
              <a:buNone/>
              <a:defRPr b="0" i="0" sz="2400" u="none" cap="none" strike="noStrike">
                <a:solidFill>
                  <a:schemeClr val="lt1"/>
                </a:solidFill>
                <a:latin typeface="Calibri"/>
                <a:ea typeface="Calibri"/>
                <a:cs typeface="Calibri"/>
                <a:sym typeface="Calibri"/>
              </a:defRPr>
            </a:lvl1pPr>
            <a:lvl2pPr indent="0" lvl="1">
              <a:spcBef>
                <a:spcPts val="0"/>
              </a:spcBef>
              <a:buNone/>
              <a:defRPr sz="1800"/>
            </a:lvl2pPr>
            <a:lvl3pPr indent="0" lvl="2">
              <a:spcBef>
                <a:spcPts val="0"/>
              </a:spcBef>
              <a:buNone/>
              <a:defRPr sz="1800"/>
            </a:lvl3pPr>
            <a:lvl4pPr indent="0" lvl="3">
              <a:spcBef>
                <a:spcPts val="0"/>
              </a:spcBef>
              <a:buNone/>
              <a:defRPr sz="1800"/>
            </a:lvl4pPr>
            <a:lvl5pPr indent="0" lvl="4">
              <a:spcBef>
                <a:spcPts val="0"/>
              </a:spcBef>
              <a:buNone/>
              <a:defRPr sz="1800"/>
            </a:lvl5pPr>
            <a:lvl6pPr indent="0" lvl="5">
              <a:spcBef>
                <a:spcPts val="0"/>
              </a:spcBef>
              <a:buNone/>
              <a:defRPr sz="1800"/>
            </a:lvl6pPr>
            <a:lvl7pPr indent="0" lvl="6">
              <a:spcBef>
                <a:spcPts val="0"/>
              </a:spcBef>
              <a:buNone/>
              <a:defRPr sz="1800"/>
            </a:lvl7pPr>
            <a:lvl8pPr indent="0" lvl="7">
              <a:spcBef>
                <a:spcPts val="0"/>
              </a:spcBef>
              <a:buNone/>
              <a:defRPr sz="1800"/>
            </a:lvl8pPr>
            <a:lvl9pPr indent="0" lvl="8">
              <a:spcBef>
                <a:spcPts val="0"/>
              </a:spcBef>
              <a:buNone/>
              <a:defRPr sz="1800"/>
            </a:lvl9pPr>
          </a:lstStyle>
          <a:p/>
        </p:txBody>
      </p:sp>
      <p:grpSp>
        <p:nvGrpSpPr>
          <p:cNvPr id="84" name="Shape 84"/>
          <p:cNvGrpSpPr/>
          <p:nvPr/>
        </p:nvGrpSpPr>
        <p:grpSpPr>
          <a:xfrm>
            <a:off x="157034" y="-51475"/>
            <a:ext cx="1226364" cy="6652078"/>
            <a:chOff x="175246" y="20834"/>
            <a:chExt cx="919773" cy="4929617"/>
          </a:xfrm>
        </p:grpSpPr>
        <p:cxnSp>
          <p:nvCxnSpPr>
            <p:cNvPr id="85" name="Shape 85"/>
            <p:cNvCxnSpPr/>
            <p:nvPr/>
          </p:nvCxnSpPr>
          <p:spPr>
            <a:xfrm>
              <a:off x="503610" y="1062019"/>
              <a:ext cx="0" cy="3888432"/>
            </a:xfrm>
            <a:prstGeom prst="straightConnector1">
              <a:avLst/>
            </a:prstGeom>
            <a:noFill/>
            <a:ln cap="flat" cmpd="sng" w="31750">
              <a:solidFill>
                <a:srgbClr val="941333">
                  <a:alpha val="80784"/>
                </a:srgbClr>
              </a:solidFill>
              <a:prstDash val="solid"/>
              <a:round/>
              <a:headEnd len="med" w="med" type="none"/>
              <a:tailEnd len="med" w="med" type="none"/>
            </a:ln>
          </p:spPr>
        </p:cxnSp>
        <p:sp>
          <p:nvSpPr>
            <p:cNvPr id="86" name="Shape 86"/>
            <p:cNvSpPr txBox="1"/>
            <p:nvPr/>
          </p:nvSpPr>
          <p:spPr>
            <a:xfrm>
              <a:off x="216386" y="653427"/>
              <a:ext cx="878633" cy="407900"/>
            </a:xfrm>
            <a:prstGeom prst="rect">
              <a:avLst/>
            </a:prstGeom>
            <a:noFill/>
            <a:ln>
              <a:noFill/>
            </a:ln>
          </p:spPr>
          <p:txBody>
            <a:bodyPr anchorCtr="0" anchor="t" bIns="45700" lIns="91425" rIns="91425" wrap="square" tIns="45700">
              <a:noAutofit/>
            </a:bodyPr>
            <a:lstStyle/>
            <a:p>
              <a:pPr indent="0" lvl="0" marL="0" marR="0" rtl="0" algn="l">
                <a:spcBef>
                  <a:spcPts val="0"/>
                </a:spcBef>
                <a:buSzPct val="25000"/>
                <a:buNone/>
              </a:pPr>
              <a:r>
                <a:rPr b="0" lang="en-US" sz="1467">
                  <a:solidFill>
                    <a:srgbClr val="941333"/>
                  </a:solidFill>
                  <a:latin typeface="Calibri"/>
                  <a:ea typeface="Calibri"/>
                  <a:cs typeface="Calibri"/>
                  <a:sym typeface="Calibri"/>
                </a:rPr>
                <a:t>Climate</a:t>
              </a:r>
            </a:p>
            <a:p>
              <a:pPr indent="0" lvl="0" marL="0" marR="0" rtl="0" algn="l">
                <a:spcBef>
                  <a:spcPts val="0"/>
                </a:spcBef>
                <a:buSzPct val="25000"/>
                <a:buNone/>
              </a:pPr>
              <a:r>
                <a:rPr b="0" lang="en-US" sz="1467">
                  <a:solidFill>
                    <a:srgbClr val="941333"/>
                  </a:solidFill>
                  <a:latin typeface="Calibri"/>
                  <a:ea typeface="Calibri"/>
                  <a:cs typeface="Calibri"/>
                  <a:sym typeface="Calibri"/>
                </a:rPr>
                <a:t>Change</a:t>
              </a:r>
            </a:p>
          </p:txBody>
        </p:sp>
        <p:pic>
          <p:nvPicPr>
            <p:cNvPr id="87" name="Shape 87"/>
            <p:cNvPicPr preferRelativeResize="0"/>
            <p:nvPr/>
          </p:nvPicPr>
          <p:blipFill rotWithShape="1">
            <a:blip r:embed="rId3">
              <a:alphaModFix/>
            </a:blip>
            <a:srcRect b="0" l="0" r="0" t="0"/>
            <a:stretch/>
          </p:blipFill>
          <p:spPr>
            <a:xfrm>
              <a:off x="175246" y="20834"/>
              <a:ext cx="662323" cy="683759"/>
            </a:xfrm>
            <a:prstGeom prst="rect">
              <a:avLst/>
            </a:prstGeom>
            <a:noFill/>
            <a:ln>
              <a:noFill/>
            </a:ln>
          </p:spPr>
        </p:pic>
      </p:gr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type="objTx">
  <p:cSld name="Content with Caption">
    <p:spTree>
      <p:nvGrpSpPr>
        <p:cNvPr id="88" name="Shape 88"/>
        <p:cNvGrpSpPr/>
        <p:nvPr/>
      </p:nvGrpSpPr>
      <p:grpSpPr>
        <a:xfrm>
          <a:off x="0" y="0"/>
          <a:ext cx="0" cy="0"/>
          <a:chOff x="0" y="0"/>
          <a:chExt cx="0" cy="0"/>
        </a:xfrm>
      </p:grpSpPr>
      <p:grpSp>
        <p:nvGrpSpPr>
          <p:cNvPr id="89" name="Shape 89"/>
          <p:cNvGrpSpPr/>
          <p:nvPr/>
        </p:nvGrpSpPr>
        <p:grpSpPr>
          <a:xfrm>
            <a:off x="1" y="-10925"/>
            <a:ext cx="3098105" cy="6926696"/>
            <a:chOff x="-2988840" y="-681190"/>
            <a:chExt cx="2323579" cy="5195022"/>
          </a:xfrm>
        </p:grpSpPr>
        <p:pic>
          <p:nvPicPr>
            <p:cNvPr descr="S:\F15015_Copernicus\3_Work\330_Work-in-process\SC4_BackgroundMat\Visual_ID\Photos\Climate_change_ThinkstockPhotos-147656737.jpg" id="90" name="Shape 90"/>
            <p:cNvPicPr preferRelativeResize="0"/>
            <p:nvPr/>
          </p:nvPicPr>
          <p:blipFill rotWithShape="1">
            <a:blip r:embed="rId2">
              <a:alphaModFix/>
            </a:blip>
            <a:srcRect b="-68" l="0" r="0" t="0"/>
            <a:stretch/>
          </p:blipFill>
          <p:spPr>
            <a:xfrm>
              <a:off x="-2988840" y="-668610"/>
              <a:ext cx="2318970" cy="5153859"/>
            </a:xfrm>
            <a:prstGeom prst="rect">
              <a:avLst/>
            </a:prstGeom>
            <a:noFill/>
            <a:ln>
              <a:noFill/>
            </a:ln>
          </p:spPr>
        </p:pic>
        <p:sp>
          <p:nvSpPr>
            <p:cNvPr id="91" name="Shape 91"/>
            <p:cNvSpPr/>
            <p:nvPr/>
          </p:nvSpPr>
          <p:spPr>
            <a:xfrm>
              <a:off x="-2978397" y="-681190"/>
              <a:ext cx="2313136" cy="5184799"/>
            </a:xfrm>
            <a:prstGeom prst="rect">
              <a:avLst/>
            </a:prstGeom>
            <a:gradFill>
              <a:gsLst>
                <a:gs pos="0">
                  <a:srgbClr val="97B4E4">
                    <a:alpha val="0"/>
                  </a:srgbClr>
                </a:gs>
                <a:gs pos="64000">
                  <a:schemeClr val="lt1"/>
                </a:gs>
                <a:gs pos="100000">
                  <a:schemeClr val="lt1"/>
                </a:gs>
              </a:gsLst>
              <a:lin ang="0" scaled="0"/>
            </a:gradFill>
            <a:ln>
              <a:noFill/>
            </a:ln>
          </p:spPr>
          <p:txBody>
            <a:bodyPr anchorCtr="0" anchor="ctr" bIns="45700" lIns="91425" rIns="91425" wrap="square" tIns="45700">
              <a:noAutofit/>
            </a:bodyPr>
            <a:lstStyle/>
            <a:p>
              <a:pPr indent="0" lvl="0" marL="0" marR="0" rtl="0" algn="ctr">
                <a:spcBef>
                  <a:spcPts val="0"/>
                </a:spcBef>
                <a:buNone/>
              </a:pPr>
              <a:r>
                <a:t/>
              </a:r>
              <a:endParaRPr sz="2400">
                <a:solidFill>
                  <a:schemeClr val="lt1"/>
                </a:solidFill>
                <a:latin typeface="Calibri"/>
                <a:ea typeface="Calibri"/>
                <a:cs typeface="Calibri"/>
                <a:sym typeface="Calibri"/>
              </a:endParaRPr>
            </a:p>
          </p:txBody>
        </p:sp>
        <p:sp>
          <p:nvSpPr>
            <p:cNvPr id="92" name="Shape 92"/>
            <p:cNvSpPr/>
            <p:nvPr/>
          </p:nvSpPr>
          <p:spPr>
            <a:xfrm>
              <a:off x="-2988840" y="-667227"/>
              <a:ext cx="2323578" cy="5181059"/>
            </a:xfrm>
            <a:prstGeom prst="rect">
              <a:avLst/>
            </a:prstGeom>
            <a:solidFill>
              <a:schemeClr val="lt1">
                <a:alpha val="47843"/>
              </a:schemeClr>
            </a:solidFill>
            <a:ln>
              <a:noFill/>
            </a:ln>
          </p:spPr>
          <p:txBody>
            <a:bodyPr anchorCtr="0" anchor="ctr" bIns="45700" lIns="91425" rIns="91425" wrap="square" tIns="45700">
              <a:noAutofit/>
            </a:bodyPr>
            <a:lstStyle/>
            <a:p>
              <a:pPr indent="0" lvl="0" marL="0" marR="0" rtl="0" algn="ctr">
                <a:spcBef>
                  <a:spcPts val="0"/>
                </a:spcBef>
                <a:buNone/>
              </a:pPr>
              <a:r>
                <a:t/>
              </a:r>
              <a:endParaRPr sz="2400">
                <a:solidFill>
                  <a:schemeClr val="lt1"/>
                </a:solidFill>
                <a:latin typeface="Calibri"/>
                <a:ea typeface="Calibri"/>
                <a:cs typeface="Calibri"/>
                <a:sym typeface="Calibri"/>
              </a:endParaRPr>
            </a:p>
          </p:txBody>
        </p:sp>
      </p:grpSp>
      <p:sp>
        <p:nvSpPr>
          <p:cNvPr id="93" name="Shape 93"/>
          <p:cNvSpPr txBox="1"/>
          <p:nvPr>
            <p:ph type="title"/>
          </p:nvPr>
        </p:nvSpPr>
        <p:spPr>
          <a:xfrm>
            <a:off x="1171874" y="273049"/>
            <a:ext cx="4011084" cy="1162051"/>
          </a:xfrm>
          <a:prstGeom prst="rect">
            <a:avLst/>
          </a:prstGeom>
          <a:noFill/>
          <a:ln>
            <a:noFill/>
          </a:ln>
        </p:spPr>
        <p:txBody>
          <a:bodyPr anchorCtr="0" anchor="b" bIns="91425" lIns="91425" rIns="91425" wrap="square" tIns="91425"/>
          <a:lstStyle>
            <a:lvl1pPr indent="0" lvl="0" marL="0" marR="0" rtl="0" algn="l">
              <a:spcBef>
                <a:spcPts val="0"/>
              </a:spcBef>
              <a:buClr>
                <a:schemeClr val="dk1"/>
              </a:buClr>
              <a:buFont typeface="Calibri"/>
              <a:buNone/>
              <a:defRPr b="1" i="0" sz="2667" u="none" cap="none" strike="noStrike">
                <a:solidFill>
                  <a:schemeClr val="dk1"/>
                </a:solidFill>
                <a:latin typeface="Calibri"/>
                <a:ea typeface="Calibri"/>
                <a:cs typeface="Calibri"/>
                <a:sym typeface="Calibri"/>
              </a:defRPr>
            </a:lvl1pPr>
            <a:lvl2pPr indent="0" lvl="1">
              <a:spcBef>
                <a:spcPts val="0"/>
              </a:spcBef>
              <a:buNone/>
              <a:defRPr sz="1800"/>
            </a:lvl2pPr>
            <a:lvl3pPr indent="0" lvl="2">
              <a:spcBef>
                <a:spcPts val="0"/>
              </a:spcBef>
              <a:buNone/>
              <a:defRPr sz="1800"/>
            </a:lvl3pPr>
            <a:lvl4pPr indent="0" lvl="3">
              <a:spcBef>
                <a:spcPts val="0"/>
              </a:spcBef>
              <a:buNone/>
              <a:defRPr sz="1800"/>
            </a:lvl4pPr>
            <a:lvl5pPr indent="0" lvl="4">
              <a:spcBef>
                <a:spcPts val="0"/>
              </a:spcBef>
              <a:buNone/>
              <a:defRPr sz="1800"/>
            </a:lvl5pPr>
            <a:lvl6pPr indent="0" lvl="5">
              <a:spcBef>
                <a:spcPts val="0"/>
              </a:spcBef>
              <a:buNone/>
              <a:defRPr sz="1800"/>
            </a:lvl6pPr>
            <a:lvl7pPr indent="0" lvl="6">
              <a:spcBef>
                <a:spcPts val="0"/>
              </a:spcBef>
              <a:buNone/>
              <a:defRPr sz="1800"/>
            </a:lvl7pPr>
            <a:lvl8pPr indent="0" lvl="7">
              <a:spcBef>
                <a:spcPts val="0"/>
              </a:spcBef>
              <a:buNone/>
              <a:defRPr sz="1800"/>
            </a:lvl8pPr>
            <a:lvl9pPr indent="0" lvl="8">
              <a:spcBef>
                <a:spcPts val="0"/>
              </a:spcBef>
              <a:buNone/>
              <a:defRPr sz="1800"/>
            </a:lvl9pPr>
          </a:lstStyle>
          <a:p/>
        </p:txBody>
      </p:sp>
      <p:sp>
        <p:nvSpPr>
          <p:cNvPr id="94" name="Shape 94"/>
          <p:cNvSpPr txBox="1"/>
          <p:nvPr>
            <p:ph idx="1" type="body"/>
          </p:nvPr>
        </p:nvSpPr>
        <p:spPr>
          <a:xfrm>
            <a:off x="5329005" y="273052"/>
            <a:ext cx="6815667" cy="5853113"/>
          </a:xfrm>
          <a:prstGeom prst="rect">
            <a:avLst/>
          </a:prstGeom>
          <a:noFill/>
          <a:ln>
            <a:noFill/>
          </a:ln>
        </p:spPr>
        <p:txBody>
          <a:bodyPr anchorCtr="0" anchor="t" bIns="91425" lIns="91425" rIns="91425" wrap="square" tIns="91425"/>
          <a:lstStyle>
            <a:lvl1pPr indent="-186234" lvl="0" marL="457189" marR="0" rtl="0" algn="l">
              <a:spcBef>
                <a:spcPts val="853"/>
              </a:spcBef>
              <a:buClr>
                <a:schemeClr val="dk1"/>
              </a:buClr>
              <a:buSzPct val="99232"/>
              <a:buFont typeface="Arial"/>
              <a:buChar char="•"/>
              <a:defRPr b="0" i="0" sz="4267" u="none" cap="none" strike="noStrike">
                <a:solidFill>
                  <a:schemeClr val="dk1"/>
                </a:solidFill>
                <a:latin typeface="Calibri"/>
                <a:ea typeface="Calibri"/>
                <a:cs typeface="Calibri"/>
                <a:sym typeface="Calibri"/>
              </a:defRPr>
            </a:lvl1pPr>
            <a:lvl2pPr indent="-156629" lvl="1" marL="990575" marR="0" rtl="0" algn="l">
              <a:spcBef>
                <a:spcPts val="747"/>
              </a:spcBef>
              <a:buClr>
                <a:schemeClr val="dk1"/>
              </a:buClr>
              <a:buSzPct val="100891"/>
              <a:buFont typeface="Arial"/>
              <a:buChar char="–"/>
              <a:defRPr b="0" i="0" sz="3733" u="none" cap="none" strike="noStrike">
                <a:solidFill>
                  <a:schemeClr val="dk1"/>
                </a:solidFill>
                <a:latin typeface="Calibri"/>
                <a:ea typeface="Calibri"/>
                <a:cs typeface="Calibri"/>
                <a:sym typeface="Calibri"/>
              </a:defRPr>
            </a:lvl2pPr>
            <a:lvl3pPr indent="-114262" lvl="2" marL="1523962" marR="0" rtl="0" algn="l">
              <a:spcBef>
                <a:spcPts val="640"/>
              </a:spcBef>
              <a:buClr>
                <a:schemeClr val="dk1"/>
              </a:buClr>
              <a:buSzPct val="100000"/>
              <a:buFont typeface="Arial"/>
              <a:buChar char="•"/>
              <a:defRPr b="0" i="0" sz="3200" u="none" cap="none" strike="noStrike">
                <a:solidFill>
                  <a:schemeClr val="dk1"/>
                </a:solidFill>
                <a:latin typeface="Calibri"/>
                <a:ea typeface="Calibri"/>
                <a:cs typeface="Calibri"/>
                <a:sym typeface="Calibri"/>
              </a:defRPr>
            </a:lvl3pPr>
            <a:lvl4pPr indent="-148092" lvl="3" marL="2133547" marR="0" rtl="0" algn="l">
              <a:spcBef>
                <a:spcPts val="533"/>
              </a:spcBef>
              <a:buClr>
                <a:schemeClr val="dk1"/>
              </a:buClr>
              <a:buSzPct val="98777"/>
              <a:buFont typeface="Arial"/>
              <a:buChar char="–"/>
              <a:defRPr b="0" i="0" sz="2667" u="none" cap="none" strike="noStrike">
                <a:solidFill>
                  <a:schemeClr val="dk1"/>
                </a:solidFill>
                <a:latin typeface="Calibri"/>
                <a:ea typeface="Calibri"/>
                <a:cs typeface="Calibri"/>
                <a:sym typeface="Calibri"/>
              </a:defRPr>
            </a:lvl4pPr>
            <a:lvl5pPr indent="-148076" lvl="4" marL="2743131" marR="0" rtl="0" algn="l">
              <a:spcBef>
                <a:spcPts val="533"/>
              </a:spcBef>
              <a:buClr>
                <a:schemeClr val="dk1"/>
              </a:buClr>
              <a:buSzPct val="98777"/>
              <a:buFont typeface="Arial"/>
              <a:buChar char="»"/>
              <a:defRPr b="0" i="0" sz="2667" u="none" cap="none" strike="noStrike">
                <a:solidFill>
                  <a:schemeClr val="dk1"/>
                </a:solidFill>
                <a:latin typeface="Calibri"/>
                <a:ea typeface="Calibri"/>
                <a:cs typeface="Calibri"/>
                <a:sym typeface="Calibri"/>
              </a:defRPr>
            </a:lvl5pPr>
            <a:lvl6pPr indent="-148061" lvl="5" marL="3352716" marR="0" rtl="0" algn="l">
              <a:spcBef>
                <a:spcPts val="533"/>
              </a:spcBef>
              <a:buClr>
                <a:schemeClr val="dk1"/>
              </a:buClr>
              <a:buSzPct val="98777"/>
              <a:buFont typeface="Arial"/>
              <a:buChar char="•"/>
              <a:defRPr b="0" i="0" sz="2667" u="none" cap="none" strike="noStrike">
                <a:solidFill>
                  <a:schemeClr val="dk1"/>
                </a:solidFill>
                <a:latin typeface="Calibri"/>
                <a:ea typeface="Calibri"/>
                <a:cs typeface="Calibri"/>
                <a:sym typeface="Calibri"/>
              </a:defRPr>
            </a:lvl6pPr>
            <a:lvl7pPr indent="-148046" lvl="6" marL="3962301" marR="0" rtl="0" algn="l">
              <a:spcBef>
                <a:spcPts val="533"/>
              </a:spcBef>
              <a:buClr>
                <a:schemeClr val="dk1"/>
              </a:buClr>
              <a:buSzPct val="98777"/>
              <a:buFont typeface="Arial"/>
              <a:buChar char="•"/>
              <a:defRPr b="0" i="0" sz="2667" u="none" cap="none" strike="noStrike">
                <a:solidFill>
                  <a:schemeClr val="dk1"/>
                </a:solidFill>
                <a:latin typeface="Calibri"/>
                <a:ea typeface="Calibri"/>
                <a:cs typeface="Calibri"/>
                <a:sym typeface="Calibri"/>
              </a:defRPr>
            </a:lvl7pPr>
            <a:lvl8pPr indent="-148031" lvl="7" marL="4571886" marR="0" rtl="0" algn="l">
              <a:spcBef>
                <a:spcPts val="533"/>
              </a:spcBef>
              <a:buClr>
                <a:schemeClr val="dk1"/>
              </a:buClr>
              <a:buSzPct val="98777"/>
              <a:buFont typeface="Arial"/>
              <a:buChar char="•"/>
              <a:defRPr b="0" i="0" sz="2667" u="none" cap="none" strike="noStrike">
                <a:solidFill>
                  <a:schemeClr val="dk1"/>
                </a:solidFill>
                <a:latin typeface="Calibri"/>
                <a:ea typeface="Calibri"/>
                <a:cs typeface="Calibri"/>
                <a:sym typeface="Calibri"/>
              </a:defRPr>
            </a:lvl8pPr>
            <a:lvl9pPr indent="-148015" lvl="8" marL="5181470" marR="0" rtl="0" algn="l">
              <a:spcBef>
                <a:spcPts val="533"/>
              </a:spcBef>
              <a:buClr>
                <a:schemeClr val="dk1"/>
              </a:buClr>
              <a:buSzPct val="98777"/>
              <a:buFont typeface="Arial"/>
              <a:buChar char="•"/>
              <a:defRPr b="0" i="0" sz="2667" u="none" cap="none" strike="noStrike">
                <a:solidFill>
                  <a:schemeClr val="dk1"/>
                </a:solidFill>
                <a:latin typeface="Calibri"/>
                <a:ea typeface="Calibri"/>
                <a:cs typeface="Calibri"/>
                <a:sym typeface="Calibri"/>
              </a:defRPr>
            </a:lvl9pPr>
          </a:lstStyle>
          <a:p/>
        </p:txBody>
      </p:sp>
      <p:sp>
        <p:nvSpPr>
          <p:cNvPr id="95" name="Shape 95"/>
          <p:cNvSpPr txBox="1"/>
          <p:nvPr>
            <p:ph idx="2" type="body"/>
          </p:nvPr>
        </p:nvSpPr>
        <p:spPr>
          <a:xfrm>
            <a:off x="1171874" y="1435102"/>
            <a:ext cx="4011084" cy="4691063"/>
          </a:xfrm>
          <a:prstGeom prst="rect">
            <a:avLst/>
          </a:prstGeom>
          <a:noFill/>
          <a:ln>
            <a:noFill/>
          </a:ln>
        </p:spPr>
        <p:txBody>
          <a:bodyPr anchorCtr="0" anchor="t" bIns="91425" lIns="91425" rIns="91425" wrap="square" tIns="91425"/>
          <a:lstStyle>
            <a:lvl1pPr indent="0" lvl="0" marL="0" marR="0" rtl="0" algn="l">
              <a:spcBef>
                <a:spcPts val="373"/>
              </a:spcBef>
              <a:buClr>
                <a:schemeClr val="dk1"/>
              </a:buClr>
              <a:buFont typeface="Arial"/>
              <a:buNone/>
              <a:defRPr b="0" i="0" sz="1867" u="none" cap="none" strike="noStrike">
                <a:solidFill>
                  <a:schemeClr val="dk1"/>
                </a:solidFill>
                <a:latin typeface="Calibri"/>
                <a:ea typeface="Calibri"/>
                <a:cs typeface="Calibri"/>
                <a:sym typeface="Calibri"/>
              </a:defRPr>
            </a:lvl1pPr>
            <a:lvl2pPr indent="-12684" lvl="1" marL="609585" marR="0" rtl="0" algn="l">
              <a:spcBef>
                <a:spcPts val="320"/>
              </a:spcBef>
              <a:buClr>
                <a:schemeClr val="dk1"/>
              </a:buClr>
              <a:buFont typeface="Arial"/>
              <a:buNone/>
              <a:defRPr b="0" i="0" sz="1600" u="none" cap="none" strike="noStrike">
                <a:solidFill>
                  <a:schemeClr val="dk1"/>
                </a:solidFill>
                <a:latin typeface="Calibri"/>
                <a:ea typeface="Calibri"/>
                <a:cs typeface="Calibri"/>
                <a:sym typeface="Calibri"/>
              </a:defRPr>
            </a:lvl2pPr>
            <a:lvl3pPr indent="-12669" lvl="2" marL="1219170" marR="0" rtl="0" algn="l">
              <a:spcBef>
                <a:spcPts val="267"/>
              </a:spcBef>
              <a:buClr>
                <a:schemeClr val="dk1"/>
              </a:buClr>
              <a:buFont typeface="Arial"/>
              <a:buNone/>
              <a:defRPr b="0" i="0" sz="1333" u="none" cap="none" strike="noStrike">
                <a:solidFill>
                  <a:schemeClr val="dk1"/>
                </a:solidFill>
                <a:latin typeface="Calibri"/>
                <a:ea typeface="Calibri"/>
                <a:cs typeface="Calibri"/>
                <a:sym typeface="Calibri"/>
              </a:defRPr>
            </a:lvl3pPr>
            <a:lvl4pPr indent="-12654" lvl="3" marL="1828754" marR="0" rtl="0" algn="l">
              <a:spcBef>
                <a:spcPts val="240"/>
              </a:spcBef>
              <a:buClr>
                <a:schemeClr val="dk1"/>
              </a:buClr>
              <a:buFont typeface="Arial"/>
              <a:buNone/>
              <a:defRPr b="0" i="0" sz="1200" u="none" cap="none" strike="noStrike">
                <a:solidFill>
                  <a:schemeClr val="dk1"/>
                </a:solidFill>
                <a:latin typeface="Calibri"/>
                <a:ea typeface="Calibri"/>
                <a:cs typeface="Calibri"/>
                <a:sym typeface="Calibri"/>
              </a:defRPr>
            </a:lvl4pPr>
            <a:lvl5pPr indent="-12638" lvl="4" marL="2438339" marR="0" rtl="0" algn="l">
              <a:spcBef>
                <a:spcPts val="240"/>
              </a:spcBef>
              <a:buClr>
                <a:schemeClr val="dk1"/>
              </a:buClr>
              <a:buFont typeface="Arial"/>
              <a:buNone/>
              <a:defRPr b="0" i="0" sz="1200" u="none" cap="none" strike="noStrike">
                <a:solidFill>
                  <a:schemeClr val="dk1"/>
                </a:solidFill>
                <a:latin typeface="Calibri"/>
                <a:ea typeface="Calibri"/>
                <a:cs typeface="Calibri"/>
                <a:sym typeface="Calibri"/>
              </a:defRPr>
            </a:lvl5pPr>
            <a:lvl6pPr indent="-12624" lvl="5" marL="3047924" marR="0" rtl="0" algn="l">
              <a:spcBef>
                <a:spcPts val="240"/>
              </a:spcBef>
              <a:buClr>
                <a:schemeClr val="dk1"/>
              </a:buClr>
              <a:buFont typeface="Arial"/>
              <a:buNone/>
              <a:defRPr b="0" i="0" sz="1200" u="none" cap="none" strike="noStrike">
                <a:solidFill>
                  <a:schemeClr val="dk1"/>
                </a:solidFill>
                <a:latin typeface="Calibri"/>
                <a:ea typeface="Calibri"/>
                <a:cs typeface="Calibri"/>
                <a:sym typeface="Calibri"/>
              </a:defRPr>
            </a:lvl6pPr>
            <a:lvl7pPr indent="-12608" lvl="6" marL="3657509" marR="0" rtl="0" algn="l">
              <a:spcBef>
                <a:spcPts val="240"/>
              </a:spcBef>
              <a:buClr>
                <a:schemeClr val="dk1"/>
              </a:buClr>
              <a:buFont typeface="Arial"/>
              <a:buNone/>
              <a:defRPr b="0" i="0" sz="1200" u="none" cap="none" strike="noStrike">
                <a:solidFill>
                  <a:schemeClr val="dk1"/>
                </a:solidFill>
                <a:latin typeface="Calibri"/>
                <a:ea typeface="Calibri"/>
                <a:cs typeface="Calibri"/>
                <a:sym typeface="Calibri"/>
              </a:defRPr>
            </a:lvl7pPr>
            <a:lvl8pPr indent="-12593" lvl="7" marL="4267093" marR="0" rtl="0" algn="l">
              <a:spcBef>
                <a:spcPts val="240"/>
              </a:spcBef>
              <a:buClr>
                <a:schemeClr val="dk1"/>
              </a:buClr>
              <a:buFont typeface="Arial"/>
              <a:buNone/>
              <a:defRPr b="0" i="0" sz="1200" u="none" cap="none" strike="noStrike">
                <a:solidFill>
                  <a:schemeClr val="dk1"/>
                </a:solidFill>
                <a:latin typeface="Calibri"/>
                <a:ea typeface="Calibri"/>
                <a:cs typeface="Calibri"/>
                <a:sym typeface="Calibri"/>
              </a:defRPr>
            </a:lvl8pPr>
            <a:lvl9pPr indent="-12577" lvl="8" marL="4876678" marR="0" rtl="0" algn="l">
              <a:spcBef>
                <a:spcPts val="240"/>
              </a:spcBef>
              <a:buClr>
                <a:schemeClr val="dk1"/>
              </a:buClr>
              <a:buFont typeface="Arial"/>
              <a:buNone/>
              <a:defRPr b="0" i="0" sz="1200" u="none" cap="none" strike="noStrike">
                <a:solidFill>
                  <a:schemeClr val="dk1"/>
                </a:solidFill>
                <a:latin typeface="Calibri"/>
                <a:ea typeface="Calibri"/>
                <a:cs typeface="Calibri"/>
                <a:sym typeface="Calibri"/>
              </a:defRPr>
            </a:lvl9pPr>
          </a:lstStyle>
          <a:p/>
        </p:txBody>
      </p:sp>
      <p:sp>
        <p:nvSpPr>
          <p:cNvPr id="96" name="Shape 96"/>
          <p:cNvSpPr txBox="1"/>
          <p:nvPr>
            <p:ph idx="10" type="dt"/>
          </p:nvPr>
        </p:nvSpPr>
        <p:spPr>
          <a:xfrm>
            <a:off x="609600" y="6577566"/>
            <a:ext cx="2844800" cy="365125"/>
          </a:xfrm>
          <a:prstGeom prst="rect">
            <a:avLst/>
          </a:prstGeom>
          <a:noFill/>
          <a:ln>
            <a:noFill/>
          </a:ln>
        </p:spPr>
        <p:txBody>
          <a:bodyPr anchorCtr="0" anchor="ctr" bIns="91425" lIns="91425" rIns="91425" wrap="square" tIns="91425"/>
          <a:lstStyle>
            <a:lvl1pPr indent="0" lvl="0" marL="0" marR="0" rtl="0" algn="l">
              <a:spcBef>
                <a:spcPts val="0"/>
              </a:spcBef>
              <a:buNone/>
              <a:defRPr sz="1600">
                <a:solidFill>
                  <a:srgbClr val="888888"/>
                </a:solidFill>
                <a:latin typeface="Calibri"/>
                <a:ea typeface="Calibri"/>
                <a:cs typeface="Calibri"/>
                <a:sym typeface="Calibri"/>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97" name="Shape 97"/>
          <p:cNvSpPr txBox="1"/>
          <p:nvPr>
            <p:ph idx="11" type="ftr"/>
          </p:nvPr>
        </p:nvSpPr>
        <p:spPr>
          <a:xfrm>
            <a:off x="4165600" y="6577566"/>
            <a:ext cx="3860800" cy="365125"/>
          </a:xfrm>
          <a:prstGeom prst="rect">
            <a:avLst/>
          </a:prstGeom>
          <a:noFill/>
          <a:ln>
            <a:noFill/>
          </a:ln>
        </p:spPr>
        <p:txBody>
          <a:bodyPr anchorCtr="0" anchor="ctr" bIns="91425" lIns="91425" rIns="91425" wrap="square" tIns="91425"/>
          <a:lstStyle>
            <a:lvl1pPr indent="0" lvl="0" marL="0" marR="0" rtl="0" algn="ctr">
              <a:spcBef>
                <a:spcPts val="0"/>
              </a:spcBef>
              <a:buNone/>
              <a:defRPr sz="1600">
                <a:solidFill>
                  <a:srgbClr val="888888"/>
                </a:solidFill>
                <a:latin typeface="Calibri"/>
                <a:ea typeface="Calibri"/>
                <a:cs typeface="Calibri"/>
                <a:sym typeface="Calibri"/>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98" name="Shape 98"/>
          <p:cNvSpPr txBox="1"/>
          <p:nvPr>
            <p:ph idx="12" type="sldNum"/>
          </p:nvPr>
        </p:nvSpPr>
        <p:spPr>
          <a:xfrm>
            <a:off x="8737600" y="6577566"/>
            <a:ext cx="2844800" cy="365125"/>
          </a:xfrm>
          <a:prstGeom prst="rect">
            <a:avLst/>
          </a:prstGeom>
          <a:noFill/>
          <a:ln>
            <a:noFill/>
          </a:ln>
        </p:spPr>
        <p:txBody>
          <a:bodyPr anchorCtr="0" anchor="ctr" bIns="45700" lIns="91425" rIns="91425" wrap="square" tIns="45700">
            <a:noAutofit/>
          </a:bodyPr>
          <a:lstStyle/>
          <a:p>
            <a:pPr indent="0" lvl="0" marL="0" marR="0" rtl="0" algn="r">
              <a:spcBef>
                <a:spcPts val="0"/>
              </a:spcBef>
              <a:buSzPct val="25000"/>
              <a:buNone/>
            </a:pPr>
            <a:fld id="{00000000-1234-1234-1234-123412341234}" type="slidenum">
              <a:rPr lang="en-US" sz="1600">
                <a:solidFill>
                  <a:srgbClr val="888888"/>
                </a:solidFill>
                <a:latin typeface="Calibri"/>
                <a:ea typeface="Calibri"/>
                <a:cs typeface="Calibri"/>
                <a:sym typeface="Calibri"/>
              </a:rPr>
              <a:t>‹#›</a:t>
            </a:fld>
          </a:p>
        </p:txBody>
      </p:sp>
      <p:grpSp>
        <p:nvGrpSpPr>
          <p:cNvPr id="99" name="Shape 99"/>
          <p:cNvGrpSpPr/>
          <p:nvPr/>
        </p:nvGrpSpPr>
        <p:grpSpPr>
          <a:xfrm>
            <a:off x="143339" y="27779"/>
            <a:ext cx="1171511" cy="6572823"/>
            <a:chOff x="164975" y="20834"/>
            <a:chExt cx="878633" cy="4929617"/>
          </a:xfrm>
        </p:grpSpPr>
        <p:cxnSp>
          <p:nvCxnSpPr>
            <p:cNvPr id="100" name="Shape 100"/>
            <p:cNvCxnSpPr/>
            <p:nvPr/>
          </p:nvCxnSpPr>
          <p:spPr>
            <a:xfrm>
              <a:off x="503610" y="1062019"/>
              <a:ext cx="0" cy="3888432"/>
            </a:xfrm>
            <a:prstGeom prst="straightConnector1">
              <a:avLst/>
            </a:prstGeom>
            <a:noFill/>
            <a:ln cap="flat" cmpd="sng" w="31750">
              <a:solidFill>
                <a:srgbClr val="941333">
                  <a:alpha val="80784"/>
                </a:srgbClr>
              </a:solidFill>
              <a:prstDash val="solid"/>
              <a:round/>
              <a:headEnd len="med" w="med" type="none"/>
              <a:tailEnd len="med" w="med" type="none"/>
            </a:ln>
          </p:spPr>
        </p:cxnSp>
        <p:sp>
          <p:nvSpPr>
            <p:cNvPr id="101" name="Shape 101"/>
            <p:cNvSpPr txBox="1"/>
            <p:nvPr/>
          </p:nvSpPr>
          <p:spPr>
            <a:xfrm>
              <a:off x="164975" y="614834"/>
              <a:ext cx="878633" cy="407900"/>
            </a:xfrm>
            <a:prstGeom prst="rect">
              <a:avLst/>
            </a:prstGeom>
            <a:noFill/>
            <a:ln>
              <a:noFill/>
            </a:ln>
          </p:spPr>
          <p:txBody>
            <a:bodyPr anchorCtr="0" anchor="t" bIns="45700" lIns="91425" rIns="91425" wrap="square" tIns="45700">
              <a:noAutofit/>
            </a:bodyPr>
            <a:lstStyle/>
            <a:p>
              <a:pPr indent="0" lvl="0" marL="0" marR="0" rtl="0" algn="l">
                <a:spcBef>
                  <a:spcPts val="0"/>
                </a:spcBef>
                <a:buSzPct val="25000"/>
                <a:buNone/>
              </a:pPr>
              <a:r>
                <a:rPr b="0" lang="en-US" sz="1467">
                  <a:solidFill>
                    <a:srgbClr val="941333"/>
                  </a:solidFill>
                  <a:latin typeface="Calibri"/>
                  <a:ea typeface="Calibri"/>
                  <a:cs typeface="Calibri"/>
                  <a:sym typeface="Calibri"/>
                </a:rPr>
                <a:t>Climate</a:t>
              </a:r>
            </a:p>
            <a:p>
              <a:pPr indent="0" lvl="0" marL="0" marR="0" rtl="0" algn="l">
                <a:spcBef>
                  <a:spcPts val="0"/>
                </a:spcBef>
                <a:buSzPct val="25000"/>
                <a:buNone/>
              </a:pPr>
              <a:r>
                <a:rPr b="0" lang="en-US" sz="1467">
                  <a:solidFill>
                    <a:srgbClr val="941333"/>
                  </a:solidFill>
                  <a:latin typeface="Calibri"/>
                  <a:ea typeface="Calibri"/>
                  <a:cs typeface="Calibri"/>
                  <a:sym typeface="Calibri"/>
                </a:rPr>
                <a:t>Change</a:t>
              </a:r>
            </a:p>
          </p:txBody>
        </p:sp>
        <p:pic>
          <p:nvPicPr>
            <p:cNvPr id="102" name="Shape 102"/>
            <p:cNvPicPr preferRelativeResize="0"/>
            <p:nvPr/>
          </p:nvPicPr>
          <p:blipFill rotWithShape="1">
            <a:blip r:embed="rId3">
              <a:alphaModFix/>
            </a:blip>
            <a:srcRect b="0" l="0" r="0" t="0"/>
            <a:stretch/>
          </p:blipFill>
          <p:spPr>
            <a:xfrm>
              <a:off x="175246" y="20834"/>
              <a:ext cx="662323" cy="683759"/>
            </a:xfrm>
            <a:prstGeom prst="rect">
              <a:avLst/>
            </a:prstGeom>
            <a:noFill/>
            <a:ln>
              <a:noFill/>
            </a:ln>
          </p:spPr>
        </p:pic>
      </p:gr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image" Target="../media/image2.png"/><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9" Type="http://schemas.openxmlformats.org/officeDocument/2006/relationships/theme" Target="../theme/theme1.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chemeClr val="lt1"/>
        </a:solidFill>
      </p:bgPr>
    </p:bg>
    <p:spTree>
      <p:nvGrpSpPr>
        <p:cNvPr id="9" name="Shape 9"/>
        <p:cNvGrpSpPr/>
        <p:nvPr/>
      </p:nvGrpSpPr>
      <p:grpSpPr>
        <a:xfrm>
          <a:off x="0" y="0"/>
          <a:ext cx="0" cy="0"/>
          <a:chOff x="0" y="0"/>
          <a:chExt cx="0" cy="0"/>
        </a:xfrm>
      </p:grpSpPr>
      <p:sp>
        <p:nvSpPr>
          <p:cNvPr id="10" name="Shape 10"/>
          <p:cNvSpPr txBox="1"/>
          <p:nvPr>
            <p:ph type="title"/>
          </p:nvPr>
        </p:nvSpPr>
        <p:spPr>
          <a:xfrm>
            <a:off x="609600" y="274639"/>
            <a:ext cx="10972800" cy="1143000"/>
          </a:xfrm>
          <a:prstGeom prst="rect">
            <a:avLst/>
          </a:prstGeom>
          <a:noFill/>
          <a:ln>
            <a:noFill/>
          </a:ln>
        </p:spPr>
        <p:txBody>
          <a:bodyPr anchorCtr="0" anchor="ctr" bIns="91425" lIns="91425" rIns="91425" wrap="square" tIns="91425"/>
          <a:lstStyle>
            <a:lvl1pPr indent="0" lvl="0" marL="0" marR="0" rtl="0" algn="ctr">
              <a:spcBef>
                <a:spcPts val="0"/>
              </a:spcBef>
              <a:buClr>
                <a:schemeClr val="dk1"/>
              </a:buClr>
              <a:buFont typeface="Calibri"/>
              <a:buNone/>
              <a:defRPr b="0" i="0" sz="4267" u="none" cap="none" strike="noStrike">
                <a:solidFill>
                  <a:schemeClr val="dk1"/>
                </a:solidFill>
                <a:latin typeface="Calibri"/>
                <a:ea typeface="Calibri"/>
                <a:cs typeface="Calibri"/>
                <a:sym typeface="Calibri"/>
              </a:defRPr>
            </a:lvl1pPr>
            <a:lvl2pPr indent="0" lvl="1">
              <a:spcBef>
                <a:spcPts val="0"/>
              </a:spcBef>
              <a:buNone/>
              <a:defRPr sz="1800"/>
            </a:lvl2pPr>
            <a:lvl3pPr indent="0" lvl="2">
              <a:spcBef>
                <a:spcPts val="0"/>
              </a:spcBef>
              <a:buNone/>
              <a:defRPr sz="1800"/>
            </a:lvl3pPr>
            <a:lvl4pPr indent="0" lvl="3">
              <a:spcBef>
                <a:spcPts val="0"/>
              </a:spcBef>
              <a:buNone/>
              <a:defRPr sz="1800"/>
            </a:lvl4pPr>
            <a:lvl5pPr indent="0" lvl="4">
              <a:spcBef>
                <a:spcPts val="0"/>
              </a:spcBef>
              <a:buNone/>
              <a:defRPr sz="1800"/>
            </a:lvl5pPr>
            <a:lvl6pPr indent="0" lvl="5">
              <a:spcBef>
                <a:spcPts val="0"/>
              </a:spcBef>
              <a:buNone/>
              <a:defRPr sz="1800"/>
            </a:lvl6pPr>
            <a:lvl7pPr indent="0" lvl="6">
              <a:spcBef>
                <a:spcPts val="0"/>
              </a:spcBef>
              <a:buNone/>
              <a:defRPr sz="1800"/>
            </a:lvl7pPr>
            <a:lvl8pPr indent="0" lvl="7">
              <a:spcBef>
                <a:spcPts val="0"/>
              </a:spcBef>
              <a:buNone/>
              <a:defRPr sz="1800"/>
            </a:lvl8pPr>
            <a:lvl9pPr indent="0" lvl="8">
              <a:spcBef>
                <a:spcPts val="0"/>
              </a:spcBef>
              <a:buNone/>
              <a:defRPr sz="1800"/>
            </a:lvl9pPr>
          </a:lstStyle>
          <a:p/>
        </p:txBody>
      </p:sp>
      <p:sp>
        <p:nvSpPr>
          <p:cNvPr id="11" name="Shape 11"/>
          <p:cNvSpPr txBox="1"/>
          <p:nvPr>
            <p:ph idx="1" type="body"/>
          </p:nvPr>
        </p:nvSpPr>
        <p:spPr>
          <a:xfrm>
            <a:off x="609600" y="1600201"/>
            <a:ext cx="10972800" cy="4525963"/>
          </a:xfrm>
          <a:prstGeom prst="rect">
            <a:avLst/>
          </a:prstGeom>
          <a:noFill/>
          <a:ln>
            <a:noFill/>
          </a:ln>
        </p:spPr>
        <p:txBody>
          <a:bodyPr anchorCtr="0" anchor="t" bIns="91425" lIns="91425" rIns="91425" wrap="square" tIns="91425"/>
          <a:lstStyle>
            <a:lvl1pPr indent="-287834" lvl="0" marL="457189" marR="0" rtl="0" algn="l">
              <a:spcBef>
                <a:spcPts val="533"/>
              </a:spcBef>
              <a:buClr>
                <a:schemeClr val="dk1"/>
              </a:buClr>
              <a:buSzPct val="98777"/>
              <a:buFont typeface="Arial"/>
              <a:buChar char="•"/>
              <a:defRPr b="0" i="0" sz="2667" u="none" cap="none" strike="noStrike">
                <a:solidFill>
                  <a:schemeClr val="dk1"/>
                </a:solidFill>
                <a:latin typeface="Calibri"/>
                <a:ea typeface="Calibri"/>
                <a:cs typeface="Calibri"/>
                <a:sym typeface="Calibri"/>
              </a:defRPr>
            </a:lvl1pPr>
            <a:lvl2pPr indent="-241275" lvl="1" marL="990575" marR="0" rtl="0" algn="l">
              <a:spcBef>
                <a:spcPts val="480"/>
              </a:spcBef>
              <a:buClr>
                <a:schemeClr val="dk1"/>
              </a:buClr>
              <a:buSzPct val="100000"/>
              <a:buFont typeface="Arial"/>
              <a:buChar char="–"/>
              <a:defRPr b="0" i="0" sz="2400" u="none" cap="none" strike="noStrike">
                <a:solidFill>
                  <a:schemeClr val="dk1"/>
                </a:solidFill>
                <a:latin typeface="Calibri"/>
                <a:ea typeface="Calibri"/>
                <a:cs typeface="Calibri"/>
                <a:sym typeface="Calibri"/>
              </a:defRPr>
            </a:lvl2pPr>
            <a:lvl3pPr indent="-182016" lvl="2" marL="1523962" marR="0" rtl="0" algn="l">
              <a:spcBef>
                <a:spcPts val="427"/>
              </a:spcBef>
              <a:buClr>
                <a:schemeClr val="dk1"/>
              </a:buClr>
              <a:buSzPct val="101571"/>
              <a:buFont typeface="Arial"/>
              <a:buChar char="•"/>
              <a:defRPr b="0" i="0" sz="2133" u="none" cap="none" strike="noStrike">
                <a:solidFill>
                  <a:schemeClr val="dk1"/>
                </a:solidFill>
                <a:latin typeface="Calibri"/>
                <a:ea typeface="Calibri"/>
                <a:cs typeface="Calibri"/>
                <a:sym typeface="Calibri"/>
              </a:defRPr>
            </a:lvl3pPr>
            <a:lvl4pPr indent="-198892" lvl="3" marL="2133547" marR="0" rtl="0" algn="l">
              <a:spcBef>
                <a:spcPts val="373"/>
              </a:spcBef>
              <a:buClr>
                <a:schemeClr val="dk1"/>
              </a:buClr>
              <a:buSzPct val="98263"/>
              <a:buFont typeface="Arial"/>
              <a:buChar char="–"/>
              <a:defRPr b="0" i="0" sz="1867" u="none" cap="none" strike="noStrike">
                <a:solidFill>
                  <a:schemeClr val="dk1"/>
                </a:solidFill>
                <a:latin typeface="Calibri"/>
                <a:ea typeface="Calibri"/>
                <a:cs typeface="Calibri"/>
                <a:sym typeface="Calibri"/>
              </a:defRPr>
            </a:lvl4pPr>
            <a:lvl5pPr indent="-198876" lvl="4" marL="2743131" marR="0" rtl="0" algn="l">
              <a:spcBef>
                <a:spcPts val="373"/>
              </a:spcBef>
              <a:buClr>
                <a:schemeClr val="dk1"/>
              </a:buClr>
              <a:buSzPct val="98263"/>
              <a:buFont typeface="Arial"/>
              <a:buChar char="»"/>
              <a:defRPr b="0" i="0" sz="1867" u="none" cap="none" strike="noStrike">
                <a:solidFill>
                  <a:schemeClr val="dk1"/>
                </a:solidFill>
                <a:latin typeface="Calibri"/>
                <a:ea typeface="Calibri"/>
                <a:cs typeface="Calibri"/>
                <a:sym typeface="Calibri"/>
              </a:defRPr>
            </a:lvl5pPr>
            <a:lvl6pPr indent="-148061" lvl="5" marL="3352716" marR="0" rtl="0" algn="l">
              <a:spcBef>
                <a:spcPts val="533"/>
              </a:spcBef>
              <a:buClr>
                <a:schemeClr val="dk1"/>
              </a:buClr>
              <a:buSzPct val="98777"/>
              <a:buFont typeface="Arial"/>
              <a:buChar char="•"/>
              <a:defRPr b="0" i="0" sz="2667" u="none" cap="none" strike="noStrike">
                <a:solidFill>
                  <a:schemeClr val="dk1"/>
                </a:solidFill>
                <a:latin typeface="Calibri"/>
                <a:ea typeface="Calibri"/>
                <a:cs typeface="Calibri"/>
                <a:sym typeface="Calibri"/>
              </a:defRPr>
            </a:lvl6pPr>
            <a:lvl7pPr indent="-148046" lvl="6" marL="3962301" marR="0" rtl="0" algn="l">
              <a:spcBef>
                <a:spcPts val="533"/>
              </a:spcBef>
              <a:buClr>
                <a:schemeClr val="dk1"/>
              </a:buClr>
              <a:buSzPct val="98777"/>
              <a:buFont typeface="Arial"/>
              <a:buChar char="•"/>
              <a:defRPr b="0" i="0" sz="2667" u="none" cap="none" strike="noStrike">
                <a:solidFill>
                  <a:schemeClr val="dk1"/>
                </a:solidFill>
                <a:latin typeface="Calibri"/>
                <a:ea typeface="Calibri"/>
                <a:cs typeface="Calibri"/>
                <a:sym typeface="Calibri"/>
              </a:defRPr>
            </a:lvl7pPr>
            <a:lvl8pPr indent="-148031" lvl="7" marL="4571886" marR="0" rtl="0" algn="l">
              <a:spcBef>
                <a:spcPts val="533"/>
              </a:spcBef>
              <a:buClr>
                <a:schemeClr val="dk1"/>
              </a:buClr>
              <a:buSzPct val="98777"/>
              <a:buFont typeface="Arial"/>
              <a:buChar char="•"/>
              <a:defRPr b="0" i="0" sz="2667" u="none" cap="none" strike="noStrike">
                <a:solidFill>
                  <a:schemeClr val="dk1"/>
                </a:solidFill>
                <a:latin typeface="Calibri"/>
                <a:ea typeface="Calibri"/>
                <a:cs typeface="Calibri"/>
                <a:sym typeface="Calibri"/>
              </a:defRPr>
            </a:lvl8pPr>
            <a:lvl9pPr indent="-148015" lvl="8" marL="5181470" marR="0" rtl="0" algn="l">
              <a:spcBef>
                <a:spcPts val="533"/>
              </a:spcBef>
              <a:buClr>
                <a:schemeClr val="dk1"/>
              </a:buClr>
              <a:buSzPct val="98777"/>
              <a:buFont typeface="Arial"/>
              <a:buChar char="•"/>
              <a:defRPr b="0" i="0" sz="2667" u="none" cap="none" strike="noStrike">
                <a:solidFill>
                  <a:schemeClr val="dk1"/>
                </a:solidFill>
                <a:latin typeface="Calibri"/>
                <a:ea typeface="Calibri"/>
                <a:cs typeface="Calibri"/>
                <a:sym typeface="Calibri"/>
              </a:defRPr>
            </a:lvl9pPr>
          </a:lstStyle>
          <a:p/>
        </p:txBody>
      </p:sp>
      <p:sp>
        <p:nvSpPr>
          <p:cNvPr id="12" name="Shape 12"/>
          <p:cNvSpPr txBox="1"/>
          <p:nvPr>
            <p:ph idx="10" type="dt"/>
          </p:nvPr>
        </p:nvSpPr>
        <p:spPr>
          <a:xfrm>
            <a:off x="609600" y="6577566"/>
            <a:ext cx="2844800" cy="365125"/>
          </a:xfrm>
          <a:prstGeom prst="rect">
            <a:avLst/>
          </a:prstGeom>
          <a:noFill/>
          <a:ln>
            <a:noFill/>
          </a:ln>
        </p:spPr>
        <p:txBody>
          <a:bodyPr anchorCtr="0" anchor="ctr" bIns="91425" lIns="91425" rIns="91425" wrap="square" tIns="91425"/>
          <a:lstStyle>
            <a:lvl1pPr indent="0" lvl="0" marL="0" marR="0" rtl="0" algn="l">
              <a:spcBef>
                <a:spcPts val="0"/>
              </a:spcBef>
              <a:buNone/>
              <a:defRPr b="0" i="0" sz="1600" u="none" cap="none" strike="noStrike">
                <a:solidFill>
                  <a:srgbClr val="888888"/>
                </a:solidFill>
                <a:latin typeface="Calibri"/>
                <a:ea typeface="Calibri"/>
                <a:cs typeface="Calibri"/>
                <a:sym typeface="Calibri"/>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13" name="Shape 13"/>
          <p:cNvSpPr txBox="1"/>
          <p:nvPr>
            <p:ph idx="11" type="ftr"/>
          </p:nvPr>
        </p:nvSpPr>
        <p:spPr>
          <a:xfrm>
            <a:off x="4165600" y="6577566"/>
            <a:ext cx="3860800" cy="365125"/>
          </a:xfrm>
          <a:prstGeom prst="rect">
            <a:avLst/>
          </a:prstGeom>
          <a:noFill/>
          <a:ln>
            <a:noFill/>
          </a:ln>
        </p:spPr>
        <p:txBody>
          <a:bodyPr anchorCtr="0" anchor="ctr" bIns="91425" lIns="91425" rIns="91425" wrap="square" tIns="91425"/>
          <a:lstStyle>
            <a:lvl1pPr indent="0" lvl="0" marL="0" marR="0" rtl="0" algn="ctr">
              <a:spcBef>
                <a:spcPts val="0"/>
              </a:spcBef>
              <a:buNone/>
              <a:defRPr b="0" i="0" sz="1600" u="none" cap="none" strike="noStrike">
                <a:solidFill>
                  <a:srgbClr val="888888"/>
                </a:solidFill>
                <a:latin typeface="Calibri"/>
                <a:ea typeface="Calibri"/>
                <a:cs typeface="Calibri"/>
                <a:sym typeface="Calibri"/>
              </a:defRPr>
            </a:lvl1pPr>
            <a:lvl2pPr indent="0" lvl="1" marL="457200" marR="0" rtl="0" algn="l">
              <a:spcBef>
                <a:spcPts val="0"/>
              </a:spcBef>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buNone/>
              <a:defRPr b="0" i="0" sz="1800" u="none" cap="none" strike="noStrike">
                <a:solidFill>
                  <a:schemeClr val="dk1"/>
                </a:solidFill>
                <a:latin typeface="Calibri"/>
                <a:ea typeface="Calibri"/>
                <a:cs typeface="Calibri"/>
                <a:sym typeface="Calibri"/>
              </a:defRPr>
            </a:lvl9pPr>
          </a:lstStyle>
          <a:p/>
        </p:txBody>
      </p:sp>
      <p:sp>
        <p:nvSpPr>
          <p:cNvPr id="14" name="Shape 14"/>
          <p:cNvSpPr txBox="1"/>
          <p:nvPr>
            <p:ph idx="12" type="sldNum"/>
          </p:nvPr>
        </p:nvSpPr>
        <p:spPr>
          <a:xfrm>
            <a:off x="8737600" y="6577566"/>
            <a:ext cx="2844800" cy="365125"/>
          </a:xfrm>
          <a:prstGeom prst="rect">
            <a:avLst/>
          </a:prstGeom>
          <a:noFill/>
          <a:ln>
            <a:noFill/>
          </a:ln>
        </p:spPr>
        <p:txBody>
          <a:bodyPr anchorCtr="0" anchor="ctr" bIns="45700" lIns="91425" rIns="91425" wrap="square" tIns="45700">
            <a:noAutofit/>
          </a:bodyPr>
          <a:lstStyle/>
          <a:p>
            <a:pPr indent="0" lvl="0" marL="0" marR="0" rtl="0" algn="r">
              <a:spcBef>
                <a:spcPts val="0"/>
              </a:spcBef>
              <a:buSzPct val="25000"/>
              <a:buNone/>
            </a:pPr>
            <a:fld id="{00000000-1234-1234-1234-123412341234}" type="slidenum">
              <a:rPr b="0" i="0" lang="en-US" sz="1600" u="none" cap="none" strike="noStrike">
                <a:solidFill>
                  <a:srgbClr val="888888"/>
                </a:solidFill>
                <a:latin typeface="Calibri"/>
                <a:ea typeface="Calibri"/>
                <a:cs typeface="Calibri"/>
                <a:sym typeface="Calibri"/>
              </a:rPr>
              <a:t>‹#›</a:t>
            </a:fld>
          </a:p>
        </p:txBody>
      </p:sp>
      <p:pic>
        <p:nvPicPr>
          <p:cNvPr id="15" name="Shape 15"/>
          <p:cNvPicPr preferRelativeResize="0"/>
          <p:nvPr/>
        </p:nvPicPr>
        <p:blipFill rotWithShape="1">
          <a:blip r:embed="rId1">
            <a:alphaModFix/>
          </a:blip>
          <a:srcRect b="0" l="0" r="0" t="0"/>
          <a:stretch/>
        </p:blipFill>
        <p:spPr>
          <a:xfrm>
            <a:off x="9116329" y="6147018"/>
            <a:ext cx="2715066" cy="546331"/>
          </a:xfrm>
          <a:prstGeom prst="rect">
            <a:avLst/>
          </a:prstGeom>
          <a:noFill/>
          <a:ln>
            <a:noFill/>
          </a:ln>
        </p:spPr>
      </p:pic>
    </p:spTree>
  </p:cSld>
  <p:clrMap accent1="accent1" accent2="accent2" accent3="accent3" accent4="accent4" accent5="accent5" accent6="accent6" bg1="lt1" bg2="dk2" tx1="dk1" tx2="lt2" folHlink="folHlink" hlink="hlink"/>
  <p:sldLayoutIdLst>
    <p:sldLayoutId id="2147483648" r:id="rId2"/>
    <p:sldLayoutId id="2147483649" r:id="rId3"/>
    <p:sldLayoutId id="2147483650" r:id="rId4"/>
    <p:sldLayoutId id="2147483651" r:id="rId5"/>
    <p:sldLayoutId id="2147483652" r:id="rId6"/>
    <p:sldLayoutId id="2147483653" r:id="rId7"/>
    <p:sldLayoutId id="2147483654" r:id="rId8"/>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p:titleStyle>
    <p:body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image" Target="../media/image8.jp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 Id="rId3" Type="http://schemas.openxmlformats.org/officeDocument/2006/relationships/image" Target="../media/image9.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 Id="rId3" Type="http://schemas.openxmlformats.org/officeDocument/2006/relationships/image" Target="../media/image10.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hyperlink" Target="https://software.ecmwf.int/wiki/display/DGOV/Draft+File+Structure+for+C3S+netCDF+Files" TargetMode="External"/><Relationship Id="rId4" Type="http://schemas.openxmlformats.org/officeDocument/2006/relationships/hyperlink" Target="https://software.ecmwf.int/wiki/display/DGOV/Draft+File+Structure+for+C3S+netCDF+Files" TargetMode="Externa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image" Target="../media/image11.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06" name="Shape 106"/>
        <p:cNvGrpSpPr/>
        <p:nvPr/>
      </p:nvGrpSpPr>
      <p:grpSpPr>
        <a:xfrm>
          <a:off x="0" y="0"/>
          <a:ext cx="0" cy="0"/>
          <a:chOff x="0" y="0"/>
          <a:chExt cx="0" cy="0"/>
        </a:xfrm>
      </p:grpSpPr>
      <p:sp>
        <p:nvSpPr>
          <p:cNvPr id="107" name="Shape 107"/>
          <p:cNvSpPr txBox="1"/>
          <p:nvPr>
            <p:ph idx="1" type="subTitle"/>
          </p:nvPr>
        </p:nvSpPr>
        <p:spPr>
          <a:xfrm>
            <a:off x="3074050" y="1997275"/>
            <a:ext cx="6636300" cy="3736200"/>
          </a:xfrm>
          <a:prstGeom prst="rect">
            <a:avLst/>
          </a:prstGeom>
          <a:noFill/>
          <a:ln>
            <a:noFill/>
          </a:ln>
        </p:spPr>
        <p:txBody>
          <a:bodyPr anchorCtr="0" anchor="t" bIns="45700" lIns="91425" rIns="91425" wrap="square" tIns="45700">
            <a:noAutofit/>
          </a:bodyPr>
          <a:lstStyle/>
          <a:p>
            <a:pPr lvl="0" rtl="0" algn="ctr">
              <a:spcBef>
                <a:spcPts val="0"/>
              </a:spcBef>
              <a:buClr>
                <a:schemeClr val="lt1"/>
              </a:buClr>
              <a:buSzPct val="25000"/>
              <a:buFont typeface="Arial"/>
              <a:buNone/>
            </a:pPr>
            <a:r>
              <a:rPr lang="en-US" sz="2500"/>
              <a:t>DECM project meeting, Oslo, 12/10/2017</a:t>
            </a:r>
          </a:p>
          <a:p>
            <a:pPr indent="0" lvl="0" marL="0" marR="0" rtl="0" algn="ctr">
              <a:lnSpc>
                <a:spcPct val="90000"/>
              </a:lnSpc>
              <a:spcBef>
                <a:spcPts val="500"/>
              </a:spcBef>
              <a:spcAft>
                <a:spcPts val="0"/>
              </a:spcAft>
              <a:buClr>
                <a:schemeClr val="lt1"/>
              </a:buClr>
              <a:buSzPct val="25000"/>
              <a:buFont typeface="Arial"/>
              <a:buNone/>
            </a:pPr>
            <a:r>
              <a:t/>
            </a:r>
            <a:endParaRPr b="0" i="0" sz="2500" u="none" cap="none" strike="noStrike">
              <a:solidFill>
                <a:schemeClr val="lt1"/>
              </a:solidFill>
              <a:latin typeface="Calibri"/>
              <a:ea typeface="Calibri"/>
              <a:cs typeface="Calibri"/>
              <a:sym typeface="Calibri"/>
            </a:endParaRPr>
          </a:p>
          <a:p>
            <a:pPr indent="0" lvl="0" marL="0" marR="0" rtl="0" algn="ctr">
              <a:lnSpc>
                <a:spcPct val="90000"/>
              </a:lnSpc>
              <a:spcBef>
                <a:spcPts val="800"/>
              </a:spcBef>
              <a:spcAft>
                <a:spcPts val="0"/>
              </a:spcAft>
              <a:buClr>
                <a:schemeClr val="lt1"/>
              </a:buClr>
              <a:buSzPct val="25000"/>
              <a:buFont typeface="Arial"/>
              <a:buNone/>
            </a:pPr>
            <a:r>
              <a:rPr lang="en-US" sz="4000" u="sng"/>
              <a:t>Observational interaction between QA4Seas and other C3S lots</a:t>
            </a:r>
          </a:p>
          <a:p>
            <a:pPr indent="0" lvl="0" marL="0" marR="0" rtl="0" algn="ctr">
              <a:lnSpc>
                <a:spcPct val="90000"/>
              </a:lnSpc>
              <a:spcBef>
                <a:spcPts val="500"/>
              </a:spcBef>
              <a:spcAft>
                <a:spcPts val="0"/>
              </a:spcAft>
              <a:buClr>
                <a:schemeClr val="lt1"/>
              </a:buClr>
              <a:buSzPct val="25000"/>
              <a:buFont typeface="Arial"/>
              <a:buNone/>
            </a:pPr>
            <a:r>
              <a:t/>
            </a:r>
            <a:endParaRPr b="0" i="0" sz="2500" u="none" cap="none" strike="noStrike">
              <a:solidFill>
                <a:schemeClr val="lt1"/>
              </a:solidFill>
              <a:latin typeface="Calibri"/>
              <a:ea typeface="Calibri"/>
              <a:cs typeface="Calibri"/>
              <a:sym typeface="Calibri"/>
            </a:endParaRPr>
          </a:p>
          <a:p>
            <a:pPr indent="0" lvl="0" marL="0" marR="0" rtl="0" algn="ctr">
              <a:lnSpc>
                <a:spcPct val="90000"/>
              </a:lnSpc>
              <a:spcBef>
                <a:spcPts val="500"/>
              </a:spcBef>
              <a:spcAft>
                <a:spcPts val="0"/>
              </a:spcAft>
              <a:buClr>
                <a:schemeClr val="lt1"/>
              </a:buClr>
              <a:buSzPct val="25000"/>
              <a:buFont typeface="Arial"/>
              <a:buNone/>
            </a:pPr>
            <a:r>
              <a:t/>
            </a:r>
            <a:endParaRPr b="0" i="0" sz="2500" u="none" cap="none" strike="noStrike">
              <a:solidFill>
                <a:schemeClr val="lt1"/>
              </a:solidFill>
              <a:latin typeface="Calibri"/>
              <a:ea typeface="Calibri"/>
              <a:cs typeface="Calibri"/>
              <a:sym typeface="Calibri"/>
            </a:endParaRPr>
          </a:p>
          <a:p>
            <a:pPr indent="0" lvl="0" marL="0" marR="0" rtl="0" algn="ctr">
              <a:lnSpc>
                <a:spcPct val="90000"/>
              </a:lnSpc>
              <a:spcBef>
                <a:spcPts val="400"/>
              </a:spcBef>
              <a:spcAft>
                <a:spcPts val="0"/>
              </a:spcAft>
              <a:buClr>
                <a:schemeClr val="lt1"/>
              </a:buClr>
              <a:buSzPct val="25000"/>
              <a:buFont typeface="Arial"/>
              <a:buNone/>
            </a:pPr>
            <a:r>
              <a:rPr b="0" i="0" lang="en-US" sz="2000" u="none" cap="none" strike="noStrike">
                <a:solidFill>
                  <a:schemeClr val="lt1"/>
                </a:solidFill>
                <a:latin typeface="Calibri"/>
                <a:ea typeface="Calibri"/>
                <a:cs typeface="Calibri"/>
                <a:sym typeface="Calibri"/>
              </a:rPr>
              <a:t>Pierre-Antoine Bretonnière, BSC</a:t>
            </a:r>
          </a:p>
          <a:p>
            <a:pPr indent="0" lvl="0" marL="0" marR="0" rtl="0" algn="l">
              <a:lnSpc>
                <a:spcPct val="90000"/>
              </a:lnSpc>
              <a:spcBef>
                <a:spcPts val="480"/>
              </a:spcBef>
              <a:buClr>
                <a:schemeClr val="lt1"/>
              </a:buClr>
              <a:buSzPct val="25000"/>
              <a:buFont typeface="Arial"/>
              <a:buNone/>
            </a:pPr>
            <a:r>
              <a:t/>
            </a:r>
            <a:endParaRPr b="0" i="0" sz="2400" u="none" cap="none" strike="noStrike">
              <a:solidFill>
                <a:schemeClr val="lt1"/>
              </a:solidFill>
              <a:latin typeface="Calibri"/>
              <a:ea typeface="Calibri"/>
              <a:cs typeface="Calibri"/>
              <a:sym typeface="Calibri"/>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67" name="Shape 167"/>
        <p:cNvGrpSpPr/>
        <p:nvPr/>
      </p:nvGrpSpPr>
      <p:grpSpPr>
        <a:xfrm>
          <a:off x="0" y="0"/>
          <a:ext cx="0" cy="0"/>
          <a:chOff x="0" y="0"/>
          <a:chExt cx="0" cy="0"/>
        </a:xfrm>
      </p:grpSpPr>
      <p:sp>
        <p:nvSpPr>
          <p:cNvPr id="168" name="Shape 168"/>
          <p:cNvSpPr txBox="1"/>
          <p:nvPr>
            <p:ph type="title"/>
          </p:nvPr>
        </p:nvSpPr>
        <p:spPr>
          <a:xfrm>
            <a:off x="1156939" y="313343"/>
            <a:ext cx="10425600" cy="370200"/>
          </a:xfrm>
          <a:prstGeom prst="rect">
            <a:avLst/>
          </a:prstGeom>
          <a:solidFill>
            <a:srgbClr val="941333"/>
          </a:solidFill>
          <a:ln>
            <a:noFill/>
          </a:ln>
        </p:spPr>
        <p:txBody>
          <a:bodyPr anchorCtr="0" anchor="ctr" bIns="45700" lIns="91425" rIns="91425" wrap="square" tIns="45700">
            <a:noAutofit/>
          </a:bodyPr>
          <a:lstStyle/>
          <a:p>
            <a:pPr indent="0" lvl="0" marL="0" marR="0" rtl="0" algn="l">
              <a:spcBef>
                <a:spcPts val="0"/>
              </a:spcBef>
              <a:buClr>
                <a:schemeClr val="lt1"/>
              </a:buClr>
              <a:buSzPct val="25000"/>
              <a:buFont typeface="Calibri"/>
              <a:buNone/>
            </a:pPr>
            <a:r>
              <a:rPr lang="en-US"/>
              <a:t>QA4Seas requirements on coordination with other lots (M2.3) </a:t>
            </a:r>
          </a:p>
        </p:txBody>
      </p:sp>
      <p:sp>
        <p:nvSpPr>
          <p:cNvPr id="169" name="Shape 169"/>
          <p:cNvSpPr txBox="1"/>
          <p:nvPr>
            <p:ph idx="1" type="body"/>
          </p:nvPr>
        </p:nvSpPr>
        <p:spPr>
          <a:xfrm>
            <a:off x="1849397" y="932723"/>
            <a:ext cx="9732900" cy="5097300"/>
          </a:xfrm>
          <a:prstGeom prst="rect">
            <a:avLst/>
          </a:prstGeom>
          <a:noFill/>
          <a:ln>
            <a:noFill/>
          </a:ln>
        </p:spPr>
        <p:txBody>
          <a:bodyPr anchorCtr="0" anchor="t" bIns="45700" lIns="91425" rIns="91425" wrap="square" tIns="45700">
            <a:noAutofit/>
          </a:bodyPr>
          <a:lstStyle/>
          <a:p>
            <a:pPr indent="-381000" lvl="0" marL="457200" marR="0" rtl="0" algn="l">
              <a:spcBef>
                <a:spcPts val="0"/>
              </a:spcBef>
              <a:buClr>
                <a:srgbClr val="000000"/>
              </a:buClr>
              <a:buSzPct val="100000"/>
            </a:pPr>
            <a:r>
              <a:rPr lang="en-US" sz="2400">
                <a:solidFill>
                  <a:srgbClr val="000000"/>
                </a:solidFill>
              </a:rPr>
              <a:t>Points mentioned during the EQC workshop:</a:t>
            </a:r>
          </a:p>
          <a:p>
            <a:pPr indent="0" lvl="0" marL="0" marR="0" rtl="0" algn="l">
              <a:spcBef>
                <a:spcPts val="0"/>
              </a:spcBef>
              <a:buNone/>
            </a:pPr>
            <a:r>
              <a:t/>
            </a:r>
            <a:endParaRPr sz="2400">
              <a:solidFill>
                <a:srgbClr val="000000"/>
              </a:solidFill>
            </a:endParaRPr>
          </a:p>
          <a:p>
            <a:pPr indent="-381000" lvl="1" marL="914400" marR="0" rtl="0" algn="l">
              <a:spcBef>
                <a:spcPts val="0"/>
              </a:spcBef>
              <a:buClr>
                <a:srgbClr val="000000"/>
              </a:buClr>
              <a:buSzPct val="100000"/>
            </a:pPr>
            <a:r>
              <a:rPr lang="en-US">
                <a:solidFill>
                  <a:srgbClr val="000000"/>
                </a:solidFill>
              </a:rPr>
              <a:t>Results of surveys led by the different lots mention the importance of observations =&gt; how can we give a synchronized answer to the users</a:t>
            </a:r>
          </a:p>
          <a:p>
            <a:pPr indent="-381000" lvl="1" marL="914400" marR="0" rtl="0" algn="l">
              <a:spcBef>
                <a:spcPts val="0"/>
              </a:spcBef>
              <a:buClr>
                <a:srgbClr val="000000"/>
              </a:buClr>
              <a:buSzPct val="100000"/>
            </a:pPr>
            <a:r>
              <a:rPr lang="en-US">
                <a:solidFill>
                  <a:srgbClr val="000000"/>
                </a:solidFill>
              </a:rPr>
              <a:t>Discussion on definitions for data quality for observations took place with several issues involving several C3S51 lots. The importance of quality flags for the metadata of observations</a:t>
            </a:r>
          </a:p>
          <a:p>
            <a:pPr indent="-228600" lvl="1" marL="914400" marR="0" rtl="0" algn="l">
              <a:lnSpc>
                <a:spcPct val="100000"/>
              </a:lnSpc>
              <a:spcBef>
                <a:spcPts val="0"/>
              </a:spcBef>
              <a:spcAft>
                <a:spcPts val="0"/>
              </a:spcAft>
              <a:buClr>
                <a:srgbClr val="000000"/>
              </a:buClr>
            </a:pPr>
            <a:r>
              <a:rPr lang="en-US">
                <a:solidFill>
                  <a:srgbClr val="000000"/>
                </a:solidFill>
              </a:rPr>
              <a:t>Validation is confronted with quality of the validation sources (sampling issues, particularly in old observations), coverage of ECV parameter space (does it cover all possible prior states and ECV values) and whether the correct statistics have been calculated (especially in instruments for which not all the relevant information exists)</a:t>
            </a: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73" name="Shape 173"/>
        <p:cNvGrpSpPr/>
        <p:nvPr/>
      </p:nvGrpSpPr>
      <p:grpSpPr>
        <a:xfrm>
          <a:off x="0" y="0"/>
          <a:ext cx="0" cy="0"/>
          <a:chOff x="0" y="0"/>
          <a:chExt cx="0" cy="0"/>
        </a:xfrm>
      </p:grpSpPr>
      <p:sp>
        <p:nvSpPr>
          <p:cNvPr id="174" name="Shape 174"/>
          <p:cNvSpPr txBox="1"/>
          <p:nvPr>
            <p:ph type="title"/>
          </p:nvPr>
        </p:nvSpPr>
        <p:spPr>
          <a:xfrm>
            <a:off x="1156939" y="313343"/>
            <a:ext cx="10425600" cy="370200"/>
          </a:xfrm>
          <a:prstGeom prst="rect">
            <a:avLst/>
          </a:prstGeom>
          <a:solidFill>
            <a:srgbClr val="941333"/>
          </a:solidFill>
          <a:ln>
            <a:noFill/>
          </a:ln>
        </p:spPr>
        <p:txBody>
          <a:bodyPr anchorCtr="0" anchor="ctr" bIns="45700" lIns="91425" rIns="91425" wrap="square" tIns="45700">
            <a:noAutofit/>
          </a:bodyPr>
          <a:lstStyle/>
          <a:p>
            <a:pPr indent="0" lvl="0" marL="0" marR="0" rtl="0" algn="l">
              <a:spcBef>
                <a:spcPts val="0"/>
              </a:spcBef>
              <a:buClr>
                <a:schemeClr val="lt1"/>
              </a:buClr>
              <a:buSzPct val="25000"/>
              <a:buFont typeface="Calibri"/>
              <a:buNone/>
            </a:pPr>
            <a:r>
              <a:rPr lang="en-US"/>
              <a:t>How to deal with observational uncertainties</a:t>
            </a:r>
          </a:p>
        </p:txBody>
      </p:sp>
      <p:sp>
        <p:nvSpPr>
          <p:cNvPr id="175" name="Shape 175"/>
          <p:cNvSpPr txBox="1"/>
          <p:nvPr>
            <p:ph idx="1" type="body"/>
          </p:nvPr>
        </p:nvSpPr>
        <p:spPr>
          <a:xfrm>
            <a:off x="1849401" y="932725"/>
            <a:ext cx="4086300" cy="4682100"/>
          </a:xfrm>
          <a:prstGeom prst="rect">
            <a:avLst/>
          </a:prstGeom>
          <a:noFill/>
          <a:ln>
            <a:noFill/>
          </a:ln>
        </p:spPr>
        <p:txBody>
          <a:bodyPr anchorCtr="0" anchor="t" bIns="45700" lIns="91425" rIns="91425" wrap="square" tIns="45700">
            <a:noAutofit/>
          </a:bodyPr>
          <a:lstStyle/>
          <a:p>
            <a:pPr indent="-457188" lvl="0" marL="457188" marR="0" rtl="0" algn="just">
              <a:spcBef>
                <a:spcPts val="0"/>
              </a:spcBef>
              <a:buClr>
                <a:schemeClr val="dk1"/>
              </a:buClr>
              <a:buSzPct val="111125"/>
              <a:buFont typeface="Arial"/>
              <a:buNone/>
            </a:pPr>
            <a:r>
              <a:t/>
            </a:r>
            <a:endParaRPr sz="2400"/>
          </a:p>
          <a:p>
            <a:pPr indent="-457188" lvl="0" marL="457188" marR="0" rtl="0" algn="just">
              <a:spcBef>
                <a:spcPts val="0"/>
              </a:spcBef>
              <a:buClr>
                <a:schemeClr val="dk1"/>
              </a:buClr>
              <a:buSzPct val="111125"/>
              <a:buFont typeface="Arial"/>
              <a:buNone/>
            </a:pPr>
            <a:r>
              <a:rPr lang="en-US" sz="2400"/>
              <a:t>Choice of observational dataset and accounting for observational uncertainty can have a huge impact on the prediction and the verification</a:t>
            </a:r>
          </a:p>
        </p:txBody>
      </p:sp>
      <p:pic>
        <p:nvPicPr>
          <p:cNvPr id="176" name="Shape 176"/>
          <p:cNvPicPr preferRelativeResize="0"/>
          <p:nvPr/>
        </p:nvPicPr>
        <p:blipFill>
          <a:blip r:embed="rId3">
            <a:alphaModFix/>
          </a:blip>
          <a:stretch>
            <a:fillRect/>
          </a:stretch>
        </p:blipFill>
        <p:spPr>
          <a:xfrm>
            <a:off x="6627525" y="1299900"/>
            <a:ext cx="4682151" cy="4088450"/>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80" name="Shape 180"/>
        <p:cNvGrpSpPr/>
        <p:nvPr/>
      </p:nvGrpSpPr>
      <p:grpSpPr>
        <a:xfrm>
          <a:off x="0" y="0"/>
          <a:ext cx="0" cy="0"/>
          <a:chOff x="0" y="0"/>
          <a:chExt cx="0" cy="0"/>
        </a:xfrm>
      </p:grpSpPr>
      <p:sp>
        <p:nvSpPr>
          <p:cNvPr id="181" name="Shape 181"/>
          <p:cNvSpPr txBox="1"/>
          <p:nvPr>
            <p:ph type="title"/>
          </p:nvPr>
        </p:nvSpPr>
        <p:spPr>
          <a:xfrm>
            <a:off x="1156939" y="313343"/>
            <a:ext cx="10425600" cy="370200"/>
          </a:xfrm>
          <a:prstGeom prst="rect">
            <a:avLst/>
          </a:prstGeom>
          <a:solidFill>
            <a:srgbClr val="941333"/>
          </a:solidFill>
          <a:ln>
            <a:noFill/>
          </a:ln>
        </p:spPr>
        <p:txBody>
          <a:bodyPr anchorCtr="0" anchor="ctr" bIns="45700" lIns="91425" rIns="91425" wrap="square" tIns="45700">
            <a:noAutofit/>
          </a:bodyPr>
          <a:lstStyle/>
          <a:p>
            <a:pPr indent="0" lvl="0" marL="0" marR="0" rtl="0" algn="l">
              <a:spcBef>
                <a:spcPts val="0"/>
              </a:spcBef>
              <a:buClr>
                <a:schemeClr val="lt1"/>
              </a:buClr>
              <a:buSzPct val="25000"/>
              <a:buFont typeface="Calibri"/>
              <a:buNone/>
            </a:pPr>
            <a:r>
              <a:rPr lang="en-US"/>
              <a:t>Format requirements: how to unify the needs?</a:t>
            </a:r>
          </a:p>
        </p:txBody>
      </p:sp>
      <p:sp>
        <p:nvSpPr>
          <p:cNvPr id="182" name="Shape 182"/>
          <p:cNvSpPr txBox="1"/>
          <p:nvPr>
            <p:ph idx="1" type="body"/>
          </p:nvPr>
        </p:nvSpPr>
        <p:spPr>
          <a:xfrm>
            <a:off x="1849397" y="932723"/>
            <a:ext cx="9732900" cy="5097300"/>
          </a:xfrm>
          <a:prstGeom prst="rect">
            <a:avLst/>
          </a:prstGeom>
          <a:noFill/>
          <a:ln>
            <a:noFill/>
          </a:ln>
        </p:spPr>
        <p:txBody>
          <a:bodyPr anchorCtr="0" anchor="t" bIns="45700" lIns="91425" rIns="91425" wrap="square" tIns="45700">
            <a:noAutofit/>
          </a:bodyPr>
          <a:lstStyle/>
          <a:p>
            <a:pPr indent="-381000" lvl="0" marL="457200" marR="0" rtl="0" algn="l">
              <a:spcBef>
                <a:spcPts val="0"/>
              </a:spcBef>
              <a:buSzPct val="100000"/>
            </a:pPr>
            <a:r>
              <a:rPr lang="en-US" sz="2400"/>
              <a:t>If QA4Seas pushes for a “standardization” of observational datasets in the CDS, we need an agreement from the other lots, depending on which datasets, data organization they use</a:t>
            </a:r>
          </a:p>
          <a:p>
            <a:pPr indent="0" lvl="0" marL="0" marR="0" rtl="0" algn="l">
              <a:spcBef>
                <a:spcPts val="0"/>
              </a:spcBef>
              <a:buNone/>
            </a:pPr>
            <a:r>
              <a:t/>
            </a:r>
            <a:endParaRPr sz="2400"/>
          </a:p>
          <a:p>
            <a:pPr indent="0" lvl="0" marL="0" marR="0" rtl="0" algn="l">
              <a:spcBef>
                <a:spcPts val="0"/>
              </a:spcBef>
              <a:buNone/>
            </a:pPr>
            <a:r>
              <a:t/>
            </a:r>
            <a:endParaRPr sz="2400"/>
          </a:p>
          <a:p>
            <a:pPr indent="-381000" lvl="0" marL="457200" marR="0" rtl="0" algn="l">
              <a:spcBef>
                <a:spcPts val="0"/>
              </a:spcBef>
              <a:buSzPct val="100000"/>
            </a:pPr>
            <a:r>
              <a:rPr lang="en-US" sz="2400"/>
              <a:t>Who is using which observational datasets and what are the needs in terms of temporal coverage/availability</a:t>
            </a:r>
          </a:p>
          <a:p>
            <a:pPr indent="0" lvl="0" marL="0" marR="0" rtl="0" algn="l">
              <a:spcBef>
                <a:spcPts val="0"/>
              </a:spcBef>
              <a:buNone/>
            </a:pPr>
            <a:r>
              <a:t/>
            </a:r>
            <a:endParaRPr sz="2400"/>
          </a:p>
          <a:p>
            <a:pPr indent="0" lvl="0" marL="0" marR="0" rtl="0" algn="l">
              <a:spcBef>
                <a:spcPts val="0"/>
              </a:spcBef>
              <a:buNone/>
            </a:pPr>
            <a:r>
              <a:t/>
            </a:r>
            <a:endParaRPr sz="2400"/>
          </a:p>
          <a:p>
            <a:pPr indent="-381000" lvl="0" marL="457200" marR="0" rtl="0" algn="l">
              <a:spcBef>
                <a:spcPts val="0"/>
              </a:spcBef>
              <a:buSzPct val="100000"/>
            </a:pPr>
            <a:r>
              <a:rPr lang="en-US" sz="2400"/>
              <a:t>Do other contracts have format requirements, even it is “just for models”?</a:t>
            </a: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86" name="Shape 186"/>
        <p:cNvGrpSpPr/>
        <p:nvPr/>
      </p:nvGrpSpPr>
      <p:grpSpPr>
        <a:xfrm>
          <a:off x="0" y="0"/>
          <a:ext cx="0" cy="0"/>
          <a:chOff x="0" y="0"/>
          <a:chExt cx="0" cy="0"/>
        </a:xfrm>
      </p:grpSpPr>
      <p:sp>
        <p:nvSpPr>
          <p:cNvPr id="187" name="Shape 187"/>
          <p:cNvSpPr txBox="1"/>
          <p:nvPr>
            <p:ph type="title"/>
          </p:nvPr>
        </p:nvSpPr>
        <p:spPr>
          <a:xfrm>
            <a:off x="1156939" y="313343"/>
            <a:ext cx="10425600" cy="370200"/>
          </a:xfrm>
          <a:prstGeom prst="rect">
            <a:avLst/>
          </a:prstGeom>
          <a:solidFill>
            <a:srgbClr val="941333"/>
          </a:solidFill>
          <a:ln>
            <a:noFill/>
          </a:ln>
        </p:spPr>
        <p:txBody>
          <a:bodyPr anchorCtr="0" anchor="ctr" bIns="45700" lIns="91425" rIns="91425" wrap="square" tIns="45700">
            <a:noAutofit/>
          </a:bodyPr>
          <a:lstStyle/>
          <a:p>
            <a:pPr indent="0" lvl="0" marL="0" marR="0" rtl="0" algn="l">
              <a:spcBef>
                <a:spcPts val="0"/>
              </a:spcBef>
              <a:buClr>
                <a:schemeClr val="lt1"/>
              </a:buClr>
              <a:buSzPct val="25000"/>
              <a:buFont typeface="Calibri"/>
              <a:buNone/>
            </a:pPr>
            <a:r>
              <a:rPr lang="en-US"/>
              <a:t>Other conclusions from M2.3</a:t>
            </a:r>
          </a:p>
        </p:txBody>
      </p:sp>
      <p:sp>
        <p:nvSpPr>
          <p:cNvPr id="188" name="Shape 188"/>
          <p:cNvSpPr txBox="1"/>
          <p:nvPr>
            <p:ph idx="1" type="body"/>
          </p:nvPr>
        </p:nvSpPr>
        <p:spPr>
          <a:xfrm>
            <a:off x="1849397" y="932723"/>
            <a:ext cx="9732900" cy="5097300"/>
          </a:xfrm>
          <a:prstGeom prst="rect">
            <a:avLst/>
          </a:prstGeom>
          <a:noFill/>
          <a:ln>
            <a:noFill/>
          </a:ln>
        </p:spPr>
        <p:txBody>
          <a:bodyPr anchorCtr="0" anchor="t" bIns="45700" lIns="91425" rIns="91425" wrap="square" tIns="45700">
            <a:noAutofit/>
          </a:bodyPr>
          <a:lstStyle/>
          <a:p>
            <a:pPr indent="-228600" lvl="0" marL="457200" marR="0" rtl="0" algn="l">
              <a:spcBef>
                <a:spcPts val="0"/>
              </a:spcBef>
            </a:pPr>
            <a:r>
              <a:rPr lang="en-US"/>
              <a:t>Need to coordinate with other projects related with observations to understand users’ needs:</a:t>
            </a:r>
          </a:p>
          <a:p>
            <a:pPr indent="-228600" lvl="1" marL="914400" marR="0" rtl="0" algn="l">
              <a:spcBef>
                <a:spcPts val="0"/>
              </a:spcBef>
            </a:pPr>
            <a:r>
              <a:rPr lang="en-US"/>
              <a:t>MAGIC</a:t>
            </a:r>
          </a:p>
          <a:p>
            <a:pPr indent="-228600" lvl="1" marL="914400" marR="0" rtl="0" algn="l">
              <a:spcBef>
                <a:spcPts val="0"/>
              </a:spcBef>
            </a:pPr>
            <a:r>
              <a:rPr lang="en-US"/>
              <a:t>FIDUCEO</a:t>
            </a:r>
          </a:p>
          <a:p>
            <a:pPr indent="0" lvl="0" marL="0" marR="0" rtl="0" algn="l">
              <a:spcBef>
                <a:spcPts val="0"/>
              </a:spcBef>
              <a:buNone/>
            </a:pPr>
            <a:r>
              <a:t/>
            </a:r>
            <a:endParaRPr/>
          </a:p>
        </p:txBody>
      </p:sp>
      <p:pic>
        <p:nvPicPr>
          <p:cNvPr id="189" name="Shape 189"/>
          <p:cNvPicPr preferRelativeResize="0"/>
          <p:nvPr/>
        </p:nvPicPr>
        <p:blipFill>
          <a:blip r:embed="rId3">
            <a:alphaModFix/>
          </a:blip>
          <a:stretch>
            <a:fillRect/>
          </a:stretch>
        </p:blipFill>
        <p:spPr>
          <a:xfrm>
            <a:off x="1751225" y="3890112"/>
            <a:ext cx="3957000" cy="1203226"/>
          </a:xfrm>
          <a:prstGeom prst="rect">
            <a:avLst/>
          </a:prstGeom>
          <a:noFill/>
          <a:ln>
            <a:noFill/>
          </a:ln>
        </p:spPr>
      </p:pic>
      <p:sp>
        <p:nvSpPr>
          <p:cNvPr id="190" name="Shape 190"/>
          <p:cNvSpPr txBox="1"/>
          <p:nvPr/>
        </p:nvSpPr>
        <p:spPr>
          <a:xfrm>
            <a:off x="1390325" y="5334000"/>
            <a:ext cx="4678800" cy="521400"/>
          </a:xfrm>
          <a:prstGeom prst="rect">
            <a:avLst/>
          </a:prstGeom>
          <a:noFill/>
          <a:ln>
            <a:noFill/>
          </a:ln>
        </p:spPr>
        <p:txBody>
          <a:bodyPr anchorCtr="0" anchor="t" bIns="91425" lIns="91425" rIns="91425" wrap="square" tIns="91425">
            <a:noAutofit/>
          </a:bodyPr>
          <a:lstStyle/>
          <a:p>
            <a:pPr lvl="0" rtl="0" algn="ctr">
              <a:lnSpc>
                <a:spcPct val="115000"/>
              </a:lnSpc>
              <a:spcBef>
                <a:spcPts val="800"/>
              </a:spcBef>
              <a:spcAft>
                <a:spcPts val="3800"/>
              </a:spcAft>
              <a:buClr>
                <a:schemeClr val="dk1"/>
              </a:buClr>
              <a:buSzPct val="55000"/>
              <a:buFont typeface="Arial"/>
              <a:buNone/>
            </a:pPr>
            <a:r>
              <a:rPr b="1" lang="en-US" sz="2000">
                <a:solidFill>
                  <a:schemeClr val="dk1"/>
                </a:solidFill>
                <a:highlight>
                  <a:srgbClr val="FFFFFF"/>
                </a:highlight>
              </a:rPr>
              <a:t>Fid</a:t>
            </a:r>
            <a:r>
              <a:rPr lang="en-US" sz="2000">
                <a:solidFill>
                  <a:schemeClr val="dk1"/>
                </a:solidFill>
                <a:highlight>
                  <a:srgbClr val="FFFFFF"/>
                </a:highlight>
              </a:rPr>
              <a:t>elity and </a:t>
            </a:r>
            <a:r>
              <a:rPr b="1" lang="en-US" sz="2000">
                <a:solidFill>
                  <a:schemeClr val="dk1"/>
                </a:solidFill>
                <a:highlight>
                  <a:srgbClr val="FFFFFF"/>
                </a:highlight>
              </a:rPr>
              <a:t>u</a:t>
            </a:r>
            <a:r>
              <a:rPr lang="en-US" sz="2000">
                <a:solidFill>
                  <a:schemeClr val="dk1"/>
                </a:solidFill>
                <a:highlight>
                  <a:srgbClr val="FFFFFF"/>
                </a:highlight>
              </a:rPr>
              <a:t>ncertainty in </a:t>
            </a:r>
            <a:r>
              <a:rPr b="1" lang="en-US" sz="2000">
                <a:solidFill>
                  <a:schemeClr val="dk1"/>
                </a:solidFill>
                <a:highlight>
                  <a:srgbClr val="FFFFFF"/>
                </a:highlight>
              </a:rPr>
              <a:t>c</a:t>
            </a:r>
            <a:r>
              <a:rPr lang="en-US" sz="2000">
                <a:solidFill>
                  <a:schemeClr val="dk1"/>
                </a:solidFill>
                <a:highlight>
                  <a:srgbClr val="FFFFFF"/>
                </a:highlight>
              </a:rPr>
              <a:t>limate data records from </a:t>
            </a:r>
            <a:r>
              <a:rPr b="1" lang="en-US" sz="2000">
                <a:solidFill>
                  <a:schemeClr val="dk1"/>
                </a:solidFill>
                <a:highlight>
                  <a:srgbClr val="FFFFFF"/>
                </a:highlight>
              </a:rPr>
              <a:t>E</a:t>
            </a:r>
            <a:r>
              <a:rPr lang="en-US" sz="2000">
                <a:solidFill>
                  <a:schemeClr val="dk1"/>
                </a:solidFill>
                <a:highlight>
                  <a:srgbClr val="FFFFFF"/>
                </a:highlight>
              </a:rPr>
              <a:t>arth </a:t>
            </a:r>
            <a:r>
              <a:rPr b="1" lang="en-US" sz="2000">
                <a:solidFill>
                  <a:schemeClr val="dk1"/>
                </a:solidFill>
                <a:highlight>
                  <a:srgbClr val="FFFFFF"/>
                </a:highlight>
              </a:rPr>
              <a:t>O</a:t>
            </a:r>
            <a:r>
              <a:rPr lang="en-US" sz="2000">
                <a:solidFill>
                  <a:schemeClr val="dk1"/>
                </a:solidFill>
                <a:highlight>
                  <a:srgbClr val="FFFFFF"/>
                </a:highlight>
              </a:rPr>
              <a:t>bservations</a:t>
            </a:r>
          </a:p>
        </p:txBody>
      </p:sp>
      <p:sp>
        <p:nvSpPr>
          <p:cNvPr id="191" name="Shape 191"/>
          <p:cNvSpPr/>
          <p:nvPr/>
        </p:nvSpPr>
        <p:spPr>
          <a:xfrm>
            <a:off x="7152100" y="3903575"/>
            <a:ext cx="3957000" cy="1176300"/>
          </a:xfrm>
          <a:prstGeom prst="rect">
            <a:avLst/>
          </a:prstGeom>
          <a:solidFill>
            <a:schemeClr val="lt2"/>
          </a:solidFill>
          <a:ln cap="flat" cmpd="sng" w="9525">
            <a:solidFill>
              <a:schemeClr val="dk2"/>
            </a:solidFill>
            <a:prstDash val="solid"/>
            <a:round/>
            <a:headEnd len="med" w="med" type="none"/>
            <a:tailEnd len="med" w="med" type="none"/>
          </a:ln>
        </p:spPr>
        <p:txBody>
          <a:bodyPr anchorCtr="0" anchor="ctr" bIns="91425" lIns="91425" rIns="91425" wrap="square" tIns="91425">
            <a:noAutofit/>
          </a:bodyPr>
          <a:lstStyle/>
          <a:p>
            <a:pPr lvl="0" algn="ctr">
              <a:spcBef>
                <a:spcPts val="0"/>
              </a:spcBef>
              <a:buNone/>
            </a:pPr>
            <a:r>
              <a:rPr b="1" lang="en-US" sz="6000"/>
              <a:t>MAGIC</a:t>
            </a: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95" name="Shape 195"/>
        <p:cNvGrpSpPr/>
        <p:nvPr/>
      </p:nvGrpSpPr>
      <p:grpSpPr>
        <a:xfrm>
          <a:off x="0" y="0"/>
          <a:ext cx="0" cy="0"/>
          <a:chOff x="0" y="0"/>
          <a:chExt cx="0" cy="0"/>
        </a:xfrm>
      </p:grpSpPr>
      <p:sp>
        <p:nvSpPr>
          <p:cNvPr id="196" name="Shape 196"/>
          <p:cNvSpPr txBox="1"/>
          <p:nvPr>
            <p:ph type="title"/>
          </p:nvPr>
        </p:nvSpPr>
        <p:spPr>
          <a:xfrm>
            <a:off x="1156939" y="313343"/>
            <a:ext cx="10425600" cy="370200"/>
          </a:xfrm>
          <a:prstGeom prst="rect">
            <a:avLst/>
          </a:prstGeom>
          <a:solidFill>
            <a:srgbClr val="941333"/>
          </a:solidFill>
          <a:ln>
            <a:noFill/>
          </a:ln>
        </p:spPr>
        <p:txBody>
          <a:bodyPr anchorCtr="0" anchor="ctr" bIns="45700" lIns="91425" rIns="91425" wrap="square" tIns="45700">
            <a:noAutofit/>
          </a:bodyPr>
          <a:lstStyle/>
          <a:p>
            <a:pPr indent="0" lvl="0" marL="0" marR="0" rtl="0" algn="l">
              <a:spcBef>
                <a:spcPts val="0"/>
              </a:spcBef>
              <a:buClr>
                <a:schemeClr val="lt1"/>
              </a:buClr>
              <a:buSzPct val="25000"/>
              <a:buFont typeface="Calibri"/>
              <a:buNone/>
            </a:pPr>
            <a:r>
              <a:rPr lang="en-US"/>
              <a:t>Discussion</a:t>
            </a:r>
          </a:p>
        </p:txBody>
      </p:sp>
      <p:sp>
        <p:nvSpPr>
          <p:cNvPr id="197" name="Shape 197"/>
          <p:cNvSpPr txBox="1"/>
          <p:nvPr>
            <p:ph idx="1" type="body"/>
          </p:nvPr>
        </p:nvSpPr>
        <p:spPr>
          <a:xfrm>
            <a:off x="1849397" y="932723"/>
            <a:ext cx="9732900" cy="5097300"/>
          </a:xfrm>
          <a:prstGeom prst="rect">
            <a:avLst/>
          </a:prstGeom>
          <a:noFill/>
          <a:ln>
            <a:noFill/>
          </a:ln>
        </p:spPr>
        <p:txBody>
          <a:bodyPr anchorCtr="0" anchor="t" bIns="45700" lIns="91425" rIns="91425" wrap="square" tIns="45700">
            <a:noAutofit/>
          </a:bodyPr>
          <a:lstStyle/>
          <a:p>
            <a:pPr indent="-381000" lvl="0" marL="457200" rtl="0">
              <a:spcBef>
                <a:spcPts val="0"/>
              </a:spcBef>
              <a:buClr>
                <a:srgbClr val="000000"/>
              </a:buClr>
              <a:buSzPct val="100000"/>
            </a:pPr>
            <a:r>
              <a:rPr lang="en-US" sz="2400">
                <a:solidFill>
                  <a:srgbClr val="000000"/>
                </a:solidFill>
              </a:rPr>
              <a:t>What are the common points and differences between DECM and QA4Seas in terms of observations? </a:t>
            </a:r>
          </a:p>
          <a:p>
            <a:pPr indent="0" lvl="0" marL="0" rtl="0">
              <a:spcBef>
                <a:spcPts val="0"/>
              </a:spcBef>
              <a:buNone/>
            </a:pPr>
            <a:r>
              <a:t/>
            </a:r>
            <a:endParaRPr sz="2400">
              <a:solidFill>
                <a:srgbClr val="000000"/>
              </a:solidFill>
            </a:endParaRPr>
          </a:p>
          <a:p>
            <a:pPr indent="-381000" lvl="0" marL="457200" rtl="0">
              <a:spcBef>
                <a:spcPts val="0"/>
              </a:spcBef>
              <a:buClr>
                <a:srgbClr val="000000"/>
              </a:buClr>
              <a:buSzPct val="100000"/>
            </a:pPr>
            <a:r>
              <a:rPr lang="en-US" sz="2400">
                <a:solidFill>
                  <a:srgbClr val="000000"/>
                </a:solidFill>
              </a:rPr>
              <a:t>And with other lots?</a:t>
            </a:r>
          </a:p>
          <a:p>
            <a:pPr indent="-457188" lvl="0" marL="457188" marR="0" rtl="0" algn="l">
              <a:spcBef>
                <a:spcPts val="0"/>
              </a:spcBef>
              <a:buClr>
                <a:schemeClr val="dk1"/>
              </a:buClr>
              <a:buSzPct val="111125"/>
              <a:buFont typeface="Arial"/>
              <a:buNone/>
            </a:pPr>
            <a:r>
              <a:t/>
            </a:r>
            <a:endParaRPr sz="2400">
              <a:solidFill>
                <a:srgbClr val="000000"/>
              </a:solidFill>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01" name="Shape 201"/>
        <p:cNvGrpSpPr/>
        <p:nvPr/>
      </p:nvGrpSpPr>
      <p:grpSpPr>
        <a:xfrm>
          <a:off x="0" y="0"/>
          <a:ext cx="0" cy="0"/>
          <a:chOff x="0" y="0"/>
          <a:chExt cx="0" cy="0"/>
        </a:xfrm>
      </p:grpSpPr>
      <p:sp>
        <p:nvSpPr>
          <p:cNvPr id="202" name="Shape 202"/>
          <p:cNvSpPr txBox="1"/>
          <p:nvPr>
            <p:ph type="title"/>
          </p:nvPr>
        </p:nvSpPr>
        <p:spPr>
          <a:xfrm>
            <a:off x="1156939" y="313343"/>
            <a:ext cx="10425600" cy="370200"/>
          </a:xfrm>
          <a:prstGeom prst="rect">
            <a:avLst/>
          </a:prstGeom>
          <a:solidFill>
            <a:srgbClr val="941333"/>
          </a:solidFill>
          <a:ln>
            <a:noFill/>
          </a:ln>
        </p:spPr>
        <p:txBody>
          <a:bodyPr anchorCtr="0" anchor="ctr" bIns="45700" lIns="91425" rIns="91425" wrap="square" tIns="45700">
            <a:noAutofit/>
          </a:bodyPr>
          <a:lstStyle/>
          <a:p>
            <a:pPr lvl="0" rtl="0">
              <a:spcBef>
                <a:spcPts val="0"/>
              </a:spcBef>
              <a:buClr>
                <a:schemeClr val="lt1"/>
              </a:buClr>
              <a:buSzPct val="25000"/>
              <a:buFont typeface="Calibri"/>
              <a:buNone/>
            </a:pPr>
            <a:r>
              <a:rPr lang="en-US"/>
              <a:t>Discussion</a:t>
            </a:r>
          </a:p>
        </p:txBody>
      </p:sp>
      <p:sp>
        <p:nvSpPr>
          <p:cNvPr id="203" name="Shape 203"/>
          <p:cNvSpPr txBox="1"/>
          <p:nvPr>
            <p:ph idx="1" type="body"/>
          </p:nvPr>
        </p:nvSpPr>
        <p:spPr>
          <a:xfrm>
            <a:off x="1849397" y="932723"/>
            <a:ext cx="9732900" cy="5097300"/>
          </a:xfrm>
          <a:prstGeom prst="rect">
            <a:avLst/>
          </a:prstGeom>
          <a:noFill/>
          <a:ln>
            <a:noFill/>
          </a:ln>
        </p:spPr>
        <p:txBody>
          <a:bodyPr anchorCtr="0" anchor="t" bIns="45700" lIns="91425" rIns="91425" wrap="square" tIns="45700">
            <a:noAutofit/>
          </a:bodyPr>
          <a:lstStyle/>
          <a:p>
            <a:pPr indent="-381000" lvl="0" marL="457200" rtl="0">
              <a:spcBef>
                <a:spcPts val="0"/>
              </a:spcBef>
              <a:buSzPct val="100000"/>
            </a:pPr>
            <a:r>
              <a:rPr lang="en-US" sz="2400"/>
              <a:t>Do we need the same datasets/variables?</a:t>
            </a:r>
          </a:p>
          <a:p>
            <a:pPr indent="0" lvl="0" marL="0" rtl="0">
              <a:spcBef>
                <a:spcPts val="0"/>
              </a:spcBef>
              <a:buNone/>
            </a:pPr>
            <a:r>
              <a:t/>
            </a:r>
            <a:endParaRPr sz="2400"/>
          </a:p>
          <a:p>
            <a:pPr indent="0" lvl="0" marL="0" rtl="0">
              <a:spcBef>
                <a:spcPts val="0"/>
              </a:spcBef>
              <a:buNone/>
            </a:pPr>
            <a:r>
              <a:t/>
            </a:r>
            <a:endParaRPr sz="2400"/>
          </a:p>
        </p:txBody>
      </p:sp>
      <p:sp>
        <p:nvSpPr>
          <p:cNvPr id="204" name="Shape 204"/>
          <p:cNvSpPr/>
          <p:nvPr/>
        </p:nvSpPr>
        <p:spPr>
          <a:xfrm>
            <a:off x="4220663" y="1678300"/>
            <a:ext cx="2797500" cy="2814900"/>
          </a:xfrm>
          <a:prstGeom prst="ellipse">
            <a:avLst/>
          </a:prstGeom>
          <a:solidFill>
            <a:srgbClr val="FFF2CC"/>
          </a:solidFill>
          <a:ln cap="flat" cmpd="sng" w="9525">
            <a:solidFill>
              <a:schemeClr val="dk2"/>
            </a:solidFill>
            <a:prstDash val="solid"/>
            <a:round/>
            <a:headEnd len="med" w="med" type="none"/>
            <a:tailEnd len="med" w="med" type="none"/>
          </a:ln>
        </p:spPr>
        <p:txBody>
          <a:bodyPr anchorCtr="0" anchor="ctr" bIns="91425" lIns="91425" rIns="91425" wrap="square" tIns="91425">
            <a:noAutofit/>
          </a:bodyPr>
          <a:lstStyle/>
          <a:p>
            <a:pPr lvl="0" rtl="0" algn="l">
              <a:spcBef>
                <a:spcPts val="0"/>
              </a:spcBef>
              <a:buNone/>
            </a:pPr>
            <a:r>
              <a:rPr lang="en-US" sz="2000"/>
              <a:t>Observations needed by Q4Seas</a:t>
            </a:r>
          </a:p>
        </p:txBody>
      </p:sp>
      <p:sp>
        <p:nvSpPr>
          <p:cNvPr id="205" name="Shape 205"/>
          <p:cNvSpPr/>
          <p:nvPr/>
        </p:nvSpPr>
        <p:spPr>
          <a:xfrm>
            <a:off x="6413538" y="1678300"/>
            <a:ext cx="2797500" cy="2814900"/>
          </a:xfrm>
          <a:prstGeom prst="ellipse">
            <a:avLst/>
          </a:prstGeom>
          <a:solidFill>
            <a:srgbClr val="CFE2F3"/>
          </a:solidFill>
          <a:ln cap="flat" cmpd="sng" w="9525">
            <a:solidFill>
              <a:schemeClr val="dk2"/>
            </a:solidFill>
            <a:prstDash val="solid"/>
            <a:round/>
            <a:headEnd len="med" w="med" type="none"/>
            <a:tailEnd len="med" w="med" type="none"/>
          </a:ln>
        </p:spPr>
        <p:txBody>
          <a:bodyPr anchorCtr="0" anchor="ctr" bIns="91425" lIns="91425" rIns="91425" wrap="square" tIns="91425">
            <a:noAutofit/>
          </a:bodyPr>
          <a:lstStyle/>
          <a:p>
            <a:pPr lvl="0" rtl="0" algn="ctr">
              <a:spcBef>
                <a:spcPts val="0"/>
              </a:spcBef>
              <a:buNone/>
            </a:pPr>
            <a:r>
              <a:rPr lang="en-US" sz="2000"/>
              <a:t>Observations needed by DECM</a:t>
            </a:r>
          </a:p>
        </p:txBody>
      </p:sp>
      <p:sp>
        <p:nvSpPr>
          <p:cNvPr id="206" name="Shape 206"/>
          <p:cNvSpPr/>
          <p:nvPr/>
        </p:nvSpPr>
        <p:spPr>
          <a:xfrm>
            <a:off x="5374913" y="3309875"/>
            <a:ext cx="2797500" cy="2814900"/>
          </a:xfrm>
          <a:prstGeom prst="ellipse">
            <a:avLst/>
          </a:prstGeom>
          <a:solidFill>
            <a:srgbClr val="B6D7A8"/>
          </a:solidFill>
          <a:ln cap="flat" cmpd="sng" w="9525">
            <a:solidFill>
              <a:schemeClr val="dk2"/>
            </a:solidFill>
            <a:prstDash val="solid"/>
            <a:round/>
            <a:headEnd len="med" w="med" type="none"/>
            <a:tailEnd len="med" w="med" type="none"/>
          </a:ln>
        </p:spPr>
        <p:txBody>
          <a:bodyPr anchorCtr="0" anchor="ctr" bIns="91425" lIns="91425" rIns="91425" wrap="square" tIns="91425">
            <a:noAutofit/>
          </a:bodyPr>
          <a:lstStyle/>
          <a:p>
            <a:pPr lvl="0" rtl="0" algn="ctr">
              <a:spcBef>
                <a:spcPts val="0"/>
              </a:spcBef>
              <a:buNone/>
            </a:pPr>
            <a:r>
              <a:rPr lang="en-US" sz="2000"/>
              <a:t>Observations needed by ...</a:t>
            </a: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10" name="Shape 210"/>
        <p:cNvGrpSpPr/>
        <p:nvPr/>
      </p:nvGrpSpPr>
      <p:grpSpPr>
        <a:xfrm>
          <a:off x="0" y="0"/>
          <a:ext cx="0" cy="0"/>
          <a:chOff x="0" y="0"/>
          <a:chExt cx="0" cy="0"/>
        </a:xfrm>
      </p:grpSpPr>
      <p:sp>
        <p:nvSpPr>
          <p:cNvPr id="211" name="Shape 211"/>
          <p:cNvSpPr txBox="1"/>
          <p:nvPr>
            <p:ph type="title"/>
          </p:nvPr>
        </p:nvSpPr>
        <p:spPr>
          <a:xfrm>
            <a:off x="1156939" y="313343"/>
            <a:ext cx="10425600" cy="370200"/>
          </a:xfrm>
          <a:prstGeom prst="rect">
            <a:avLst/>
          </a:prstGeom>
          <a:solidFill>
            <a:srgbClr val="941333"/>
          </a:solidFill>
          <a:ln>
            <a:noFill/>
          </a:ln>
        </p:spPr>
        <p:txBody>
          <a:bodyPr anchorCtr="0" anchor="ctr" bIns="45700" lIns="91425" rIns="91425" wrap="square" tIns="45700">
            <a:noAutofit/>
          </a:bodyPr>
          <a:lstStyle/>
          <a:p>
            <a:pPr lvl="0" rtl="0">
              <a:spcBef>
                <a:spcPts val="0"/>
              </a:spcBef>
              <a:buClr>
                <a:schemeClr val="lt1"/>
              </a:buClr>
              <a:buSzPct val="25000"/>
              <a:buFont typeface="Calibri"/>
              <a:buNone/>
            </a:pPr>
            <a:r>
              <a:rPr lang="en-US"/>
              <a:t>Discussion</a:t>
            </a:r>
          </a:p>
        </p:txBody>
      </p:sp>
      <p:sp>
        <p:nvSpPr>
          <p:cNvPr id="212" name="Shape 212"/>
          <p:cNvSpPr txBox="1"/>
          <p:nvPr>
            <p:ph idx="1" type="body"/>
          </p:nvPr>
        </p:nvSpPr>
        <p:spPr>
          <a:xfrm>
            <a:off x="1849397" y="932723"/>
            <a:ext cx="9732900" cy="5097300"/>
          </a:xfrm>
          <a:prstGeom prst="rect">
            <a:avLst/>
          </a:prstGeom>
          <a:noFill/>
          <a:ln>
            <a:noFill/>
          </a:ln>
        </p:spPr>
        <p:txBody>
          <a:bodyPr anchorCtr="0" anchor="t" bIns="45700" lIns="91425" rIns="91425" wrap="square" tIns="45700">
            <a:noAutofit/>
          </a:bodyPr>
          <a:lstStyle/>
          <a:p>
            <a:pPr indent="-381000" lvl="0" marL="457200" rtl="0">
              <a:spcBef>
                <a:spcPts val="0"/>
              </a:spcBef>
              <a:buSzPct val="100000"/>
            </a:pPr>
            <a:r>
              <a:rPr lang="en-US" sz="2400"/>
              <a:t>Could we/do we need to agree on a common metadata scheme?</a:t>
            </a:r>
          </a:p>
          <a:p>
            <a:pPr indent="0" lvl="0" marL="457200" rtl="0">
              <a:spcBef>
                <a:spcPts val="0"/>
              </a:spcBef>
              <a:buNone/>
            </a:pPr>
            <a:r>
              <a:t/>
            </a:r>
            <a:endParaRPr sz="2000"/>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16" name="Shape 216"/>
        <p:cNvGrpSpPr/>
        <p:nvPr/>
      </p:nvGrpSpPr>
      <p:grpSpPr>
        <a:xfrm>
          <a:off x="0" y="0"/>
          <a:ext cx="0" cy="0"/>
          <a:chOff x="0" y="0"/>
          <a:chExt cx="0" cy="0"/>
        </a:xfrm>
      </p:grpSpPr>
      <p:sp>
        <p:nvSpPr>
          <p:cNvPr id="217" name="Shape 217"/>
          <p:cNvSpPr txBox="1"/>
          <p:nvPr>
            <p:ph type="title"/>
          </p:nvPr>
        </p:nvSpPr>
        <p:spPr>
          <a:xfrm>
            <a:off x="1156939" y="313343"/>
            <a:ext cx="10425600" cy="370200"/>
          </a:xfrm>
          <a:prstGeom prst="rect">
            <a:avLst/>
          </a:prstGeom>
          <a:solidFill>
            <a:srgbClr val="941333"/>
          </a:solidFill>
          <a:ln>
            <a:noFill/>
          </a:ln>
        </p:spPr>
        <p:txBody>
          <a:bodyPr anchorCtr="0" anchor="ctr" bIns="45700" lIns="91425" rIns="91425" wrap="square" tIns="45700">
            <a:noAutofit/>
          </a:bodyPr>
          <a:lstStyle/>
          <a:p>
            <a:pPr lvl="0" rtl="0">
              <a:spcBef>
                <a:spcPts val="0"/>
              </a:spcBef>
              <a:buClr>
                <a:schemeClr val="lt1"/>
              </a:buClr>
              <a:buSzPct val="25000"/>
              <a:buFont typeface="Calibri"/>
              <a:buNone/>
            </a:pPr>
            <a:r>
              <a:rPr lang="en-US"/>
              <a:t>Discussion</a:t>
            </a:r>
          </a:p>
        </p:txBody>
      </p:sp>
      <p:sp>
        <p:nvSpPr>
          <p:cNvPr id="218" name="Shape 218"/>
          <p:cNvSpPr txBox="1"/>
          <p:nvPr>
            <p:ph idx="1" type="body"/>
          </p:nvPr>
        </p:nvSpPr>
        <p:spPr>
          <a:xfrm>
            <a:off x="1849397" y="932723"/>
            <a:ext cx="9732900" cy="5097300"/>
          </a:xfrm>
          <a:prstGeom prst="rect">
            <a:avLst/>
          </a:prstGeom>
          <a:noFill/>
          <a:ln>
            <a:noFill/>
          </a:ln>
        </p:spPr>
        <p:txBody>
          <a:bodyPr anchorCtr="0" anchor="t" bIns="45700" lIns="91425" rIns="91425" wrap="square" tIns="45700">
            <a:noAutofit/>
          </a:bodyPr>
          <a:lstStyle/>
          <a:p>
            <a:pPr indent="-381000" lvl="0" marL="457200" rtl="0">
              <a:spcBef>
                <a:spcPts val="0"/>
              </a:spcBef>
              <a:buSzPct val="100000"/>
            </a:pPr>
            <a:r>
              <a:rPr lang="en-US" sz="2400"/>
              <a:t>How do we go further than a milestone or a workshop? Interlots working group?</a:t>
            </a:r>
          </a:p>
          <a:p>
            <a:pPr indent="-457188" lvl="0" marL="457188" marR="0" rtl="0" algn="l">
              <a:spcBef>
                <a:spcPts val="0"/>
              </a:spcBef>
              <a:buClr>
                <a:schemeClr val="dk1"/>
              </a:buClr>
              <a:buSzPct val="98777"/>
              <a:buFont typeface="Arial"/>
              <a:buNone/>
            </a:pPr>
            <a:r>
              <a:t/>
            </a:r>
            <a:endParaRPr/>
          </a:p>
        </p:txBody>
      </p:sp>
      <p:pic>
        <p:nvPicPr>
          <p:cNvPr id="219" name="Shape 219"/>
          <p:cNvPicPr preferRelativeResize="0"/>
          <p:nvPr/>
        </p:nvPicPr>
        <p:blipFill>
          <a:blip r:embed="rId3">
            <a:alphaModFix/>
          </a:blip>
          <a:stretch>
            <a:fillRect/>
          </a:stretch>
        </p:blipFill>
        <p:spPr>
          <a:xfrm>
            <a:off x="3947784" y="2366700"/>
            <a:ext cx="4843950" cy="2843550"/>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23" name="Shape 223"/>
        <p:cNvGrpSpPr/>
        <p:nvPr/>
      </p:nvGrpSpPr>
      <p:grpSpPr>
        <a:xfrm>
          <a:off x="0" y="0"/>
          <a:ext cx="0" cy="0"/>
          <a:chOff x="0" y="0"/>
          <a:chExt cx="0" cy="0"/>
        </a:xfrm>
      </p:grpSpPr>
      <p:sp>
        <p:nvSpPr>
          <p:cNvPr id="224" name="Shape 224"/>
          <p:cNvSpPr txBox="1"/>
          <p:nvPr>
            <p:ph idx="1" type="subTitle"/>
          </p:nvPr>
        </p:nvSpPr>
        <p:spPr>
          <a:xfrm>
            <a:off x="3074050" y="1997275"/>
            <a:ext cx="6636300" cy="3736200"/>
          </a:xfrm>
          <a:prstGeom prst="rect">
            <a:avLst/>
          </a:prstGeom>
          <a:noFill/>
          <a:ln>
            <a:noFill/>
          </a:ln>
        </p:spPr>
        <p:txBody>
          <a:bodyPr anchorCtr="0" anchor="t" bIns="45700" lIns="91425" rIns="91425" wrap="square" tIns="45700">
            <a:noAutofit/>
          </a:bodyPr>
          <a:lstStyle/>
          <a:p>
            <a:pPr lvl="0" rtl="0" algn="ctr">
              <a:spcBef>
                <a:spcPts val="0"/>
              </a:spcBef>
              <a:buClr>
                <a:schemeClr val="lt1"/>
              </a:buClr>
              <a:buSzPct val="25000"/>
              <a:buFont typeface="Arial"/>
              <a:buNone/>
            </a:pPr>
            <a:r>
              <a:rPr lang="en-US" sz="2500"/>
              <a:t>DECM project meeting, Oslo, 12/10/2017</a:t>
            </a:r>
          </a:p>
          <a:p>
            <a:pPr indent="0" lvl="0" marL="0" marR="0" rtl="0" algn="ctr">
              <a:lnSpc>
                <a:spcPct val="90000"/>
              </a:lnSpc>
              <a:spcBef>
                <a:spcPts val="500"/>
              </a:spcBef>
              <a:spcAft>
                <a:spcPts val="0"/>
              </a:spcAft>
              <a:buClr>
                <a:schemeClr val="lt1"/>
              </a:buClr>
              <a:buSzPct val="25000"/>
              <a:buFont typeface="Arial"/>
              <a:buNone/>
            </a:pPr>
            <a:r>
              <a:t/>
            </a:r>
            <a:endParaRPr b="0" i="0" sz="2500" u="none" cap="none" strike="noStrike">
              <a:solidFill>
                <a:schemeClr val="lt1"/>
              </a:solidFill>
              <a:latin typeface="Calibri"/>
              <a:ea typeface="Calibri"/>
              <a:cs typeface="Calibri"/>
              <a:sym typeface="Calibri"/>
            </a:endParaRPr>
          </a:p>
          <a:p>
            <a:pPr indent="0" lvl="0" marL="0" marR="0" rtl="0" algn="ctr">
              <a:lnSpc>
                <a:spcPct val="90000"/>
              </a:lnSpc>
              <a:spcBef>
                <a:spcPts val="800"/>
              </a:spcBef>
              <a:spcAft>
                <a:spcPts val="0"/>
              </a:spcAft>
              <a:buClr>
                <a:schemeClr val="lt1"/>
              </a:buClr>
              <a:buSzPct val="25000"/>
              <a:buFont typeface="Arial"/>
              <a:buNone/>
            </a:pPr>
            <a:r>
              <a:rPr lang="en-US" sz="4000" u="sng"/>
              <a:t>Thank you!</a:t>
            </a:r>
          </a:p>
          <a:p>
            <a:pPr indent="0" lvl="0" marL="0" marR="0" rtl="0" algn="ctr">
              <a:lnSpc>
                <a:spcPct val="90000"/>
              </a:lnSpc>
              <a:spcBef>
                <a:spcPts val="800"/>
              </a:spcBef>
              <a:spcAft>
                <a:spcPts val="0"/>
              </a:spcAft>
              <a:buClr>
                <a:schemeClr val="lt1"/>
              </a:buClr>
              <a:buSzPct val="25000"/>
              <a:buFont typeface="Arial"/>
              <a:buNone/>
            </a:pPr>
            <a:r>
              <a:t/>
            </a:r>
            <a:endParaRPr sz="4000" u="sng"/>
          </a:p>
          <a:p>
            <a:pPr indent="0" lvl="0" marL="0" marR="0" rtl="0" algn="ctr">
              <a:lnSpc>
                <a:spcPct val="90000"/>
              </a:lnSpc>
              <a:spcBef>
                <a:spcPts val="500"/>
              </a:spcBef>
              <a:spcAft>
                <a:spcPts val="0"/>
              </a:spcAft>
              <a:buClr>
                <a:schemeClr val="lt1"/>
              </a:buClr>
              <a:buSzPct val="25000"/>
              <a:buFont typeface="Arial"/>
              <a:buNone/>
            </a:pPr>
            <a:r>
              <a:rPr lang="en-US" sz="2500"/>
              <a:t>For any further question:</a:t>
            </a:r>
          </a:p>
          <a:p>
            <a:pPr indent="0" lvl="0" marL="0" marR="0" rtl="0" algn="ctr">
              <a:lnSpc>
                <a:spcPct val="90000"/>
              </a:lnSpc>
              <a:spcBef>
                <a:spcPts val="500"/>
              </a:spcBef>
              <a:spcAft>
                <a:spcPts val="0"/>
              </a:spcAft>
              <a:buClr>
                <a:schemeClr val="lt1"/>
              </a:buClr>
              <a:buSzPct val="25000"/>
              <a:buFont typeface="Arial"/>
              <a:buNone/>
            </a:pPr>
            <a:r>
              <a:t/>
            </a:r>
            <a:endParaRPr b="0" i="0" sz="2500" u="none" cap="none" strike="noStrike">
              <a:solidFill>
                <a:schemeClr val="lt1"/>
              </a:solidFill>
              <a:latin typeface="Calibri"/>
              <a:ea typeface="Calibri"/>
              <a:cs typeface="Calibri"/>
              <a:sym typeface="Calibri"/>
            </a:endParaRPr>
          </a:p>
          <a:p>
            <a:pPr indent="0" lvl="0" marL="0" marR="0" rtl="0" algn="ctr">
              <a:lnSpc>
                <a:spcPct val="90000"/>
              </a:lnSpc>
              <a:spcBef>
                <a:spcPts val="400"/>
              </a:spcBef>
              <a:spcAft>
                <a:spcPts val="0"/>
              </a:spcAft>
              <a:buClr>
                <a:schemeClr val="lt1"/>
              </a:buClr>
              <a:buSzPct val="25000"/>
              <a:buFont typeface="Arial"/>
              <a:buNone/>
            </a:pPr>
            <a:r>
              <a:rPr lang="en-US" sz="2000"/>
              <a:t>p</a:t>
            </a:r>
            <a:r>
              <a:rPr b="0" i="0" lang="en-US" sz="2000" u="none" cap="none" strike="noStrike">
                <a:solidFill>
                  <a:schemeClr val="lt1"/>
                </a:solidFill>
                <a:latin typeface="Calibri"/>
                <a:ea typeface="Calibri"/>
                <a:cs typeface="Calibri"/>
                <a:sym typeface="Calibri"/>
              </a:rPr>
              <a:t>ierre-</a:t>
            </a:r>
            <a:r>
              <a:rPr lang="en-US" sz="2000"/>
              <a:t>a</a:t>
            </a:r>
            <a:r>
              <a:rPr b="0" i="0" lang="en-US" sz="2000" u="none" cap="none" strike="noStrike">
                <a:solidFill>
                  <a:schemeClr val="lt1"/>
                </a:solidFill>
                <a:latin typeface="Calibri"/>
                <a:ea typeface="Calibri"/>
                <a:cs typeface="Calibri"/>
                <a:sym typeface="Calibri"/>
              </a:rPr>
              <a:t>ntoine</a:t>
            </a:r>
            <a:r>
              <a:rPr lang="en-US" sz="2000"/>
              <a:t>.b</a:t>
            </a:r>
            <a:r>
              <a:rPr b="0" i="0" lang="en-US" sz="2000" u="none" cap="none" strike="noStrike">
                <a:solidFill>
                  <a:schemeClr val="lt1"/>
                </a:solidFill>
                <a:latin typeface="Calibri"/>
                <a:ea typeface="Calibri"/>
                <a:cs typeface="Calibri"/>
                <a:sym typeface="Calibri"/>
              </a:rPr>
              <a:t>retonni</a:t>
            </a:r>
            <a:r>
              <a:rPr lang="en-US" sz="2000"/>
              <a:t>e</a:t>
            </a:r>
            <a:r>
              <a:rPr b="0" i="0" lang="en-US" sz="2000" u="none" cap="none" strike="noStrike">
                <a:solidFill>
                  <a:schemeClr val="lt1"/>
                </a:solidFill>
                <a:latin typeface="Calibri"/>
                <a:ea typeface="Calibri"/>
                <a:cs typeface="Calibri"/>
                <a:sym typeface="Calibri"/>
              </a:rPr>
              <a:t>re</a:t>
            </a:r>
            <a:r>
              <a:rPr lang="en-US" sz="2000"/>
              <a:t>@bsc.es</a:t>
            </a:r>
          </a:p>
          <a:p>
            <a:pPr indent="0" lvl="0" marL="0" marR="0" rtl="0" algn="l">
              <a:lnSpc>
                <a:spcPct val="90000"/>
              </a:lnSpc>
              <a:spcBef>
                <a:spcPts val="480"/>
              </a:spcBef>
              <a:buClr>
                <a:schemeClr val="lt1"/>
              </a:buClr>
              <a:buSzPct val="25000"/>
              <a:buFont typeface="Arial"/>
              <a:buNone/>
            </a:pPr>
            <a:r>
              <a:t/>
            </a:r>
            <a:endParaRPr b="0" i="0" sz="2400" u="none" cap="none" strike="noStrike">
              <a:solidFill>
                <a:schemeClr val="lt1"/>
              </a:solidFill>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11" name="Shape 111"/>
        <p:cNvGrpSpPr/>
        <p:nvPr/>
      </p:nvGrpSpPr>
      <p:grpSpPr>
        <a:xfrm>
          <a:off x="0" y="0"/>
          <a:ext cx="0" cy="0"/>
          <a:chOff x="0" y="0"/>
          <a:chExt cx="0" cy="0"/>
        </a:xfrm>
      </p:grpSpPr>
      <p:sp>
        <p:nvSpPr>
          <p:cNvPr id="112" name="Shape 112"/>
          <p:cNvSpPr txBox="1"/>
          <p:nvPr>
            <p:ph type="title"/>
          </p:nvPr>
        </p:nvSpPr>
        <p:spPr>
          <a:xfrm>
            <a:off x="1156939" y="313343"/>
            <a:ext cx="10425600" cy="370200"/>
          </a:xfrm>
          <a:prstGeom prst="rect">
            <a:avLst/>
          </a:prstGeom>
          <a:solidFill>
            <a:srgbClr val="941333"/>
          </a:solidFill>
          <a:ln>
            <a:noFill/>
          </a:ln>
        </p:spPr>
        <p:txBody>
          <a:bodyPr anchorCtr="0" anchor="ctr" bIns="45700" lIns="91425" rIns="91425" wrap="square" tIns="45700">
            <a:noAutofit/>
          </a:bodyPr>
          <a:lstStyle/>
          <a:p>
            <a:pPr indent="0" lvl="0" marL="0" marR="0" rtl="0" algn="l">
              <a:spcBef>
                <a:spcPts val="0"/>
              </a:spcBef>
              <a:buClr>
                <a:schemeClr val="lt1"/>
              </a:buClr>
              <a:buSzPct val="25000"/>
              <a:buFont typeface="Calibri"/>
              <a:buNone/>
            </a:pPr>
            <a:r>
              <a:rPr lang="en-US"/>
              <a:t>Outline</a:t>
            </a:r>
          </a:p>
        </p:txBody>
      </p:sp>
      <p:sp>
        <p:nvSpPr>
          <p:cNvPr id="113" name="Shape 113"/>
          <p:cNvSpPr txBox="1"/>
          <p:nvPr>
            <p:ph idx="1" type="body"/>
          </p:nvPr>
        </p:nvSpPr>
        <p:spPr>
          <a:xfrm>
            <a:off x="1808150" y="855950"/>
            <a:ext cx="9732900" cy="4962300"/>
          </a:xfrm>
          <a:prstGeom prst="rect">
            <a:avLst/>
          </a:prstGeom>
          <a:noFill/>
          <a:ln>
            <a:noFill/>
          </a:ln>
        </p:spPr>
        <p:txBody>
          <a:bodyPr anchorCtr="0" anchor="t" bIns="45700" lIns="91425" rIns="91425" wrap="square" tIns="45700">
            <a:noAutofit/>
          </a:bodyPr>
          <a:lstStyle/>
          <a:p>
            <a:pPr indent="0" lvl="0" marL="0" marR="0" rtl="0" algn="l">
              <a:spcBef>
                <a:spcPts val="0"/>
              </a:spcBef>
              <a:buNone/>
            </a:pPr>
            <a:r>
              <a:t/>
            </a:r>
            <a:endParaRPr sz="2400"/>
          </a:p>
          <a:p>
            <a:pPr indent="-381000" lvl="0" marL="457200" marR="0" rtl="0" algn="l">
              <a:spcBef>
                <a:spcPts val="0"/>
              </a:spcBef>
              <a:buSzPct val="100000"/>
            </a:pPr>
            <a:r>
              <a:rPr lang="en-US" sz="2400"/>
              <a:t>Introduction</a:t>
            </a:r>
          </a:p>
          <a:p>
            <a:pPr indent="0" lvl="0" marL="0" marR="0" rtl="0" algn="l">
              <a:spcBef>
                <a:spcPts val="0"/>
              </a:spcBef>
              <a:buNone/>
            </a:pPr>
            <a:r>
              <a:t/>
            </a:r>
            <a:endParaRPr sz="2400"/>
          </a:p>
          <a:p>
            <a:pPr indent="-381000" lvl="0" marL="457200" marR="0" rtl="0" algn="l">
              <a:spcBef>
                <a:spcPts val="0"/>
              </a:spcBef>
              <a:buSzPct val="100000"/>
            </a:pPr>
            <a:r>
              <a:rPr lang="en-US" sz="2400"/>
              <a:t>The observational datasets in QA4Seas</a:t>
            </a:r>
          </a:p>
          <a:p>
            <a:pPr indent="-381000" lvl="1" marL="914400" marR="0" rtl="0" algn="l">
              <a:spcBef>
                <a:spcPts val="0"/>
              </a:spcBef>
              <a:buSzPct val="100000"/>
            </a:pPr>
            <a:r>
              <a:rPr lang="en-US"/>
              <a:t>Datasets requirements</a:t>
            </a:r>
          </a:p>
          <a:p>
            <a:pPr indent="-228600" lvl="1" marL="914400" marR="0" rtl="0" algn="l">
              <a:spcBef>
                <a:spcPts val="0"/>
              </a:spcBef>
            </a:pPr>
            <a:r>
              <a:rPr lang="en-US"/>
              <a:t>Data availability</a:t>
            </a:r>
          </a:p>
          <a:p>
            <a:pPr indent="-228600" lvl="1" marL="914400" marR="0" rtl="0" algn="l">
              <a:spcBef>
                <a:spcPts val="0"/>
              </a:spcBef>
            </a:pPr>
            <a:r>
              <a:rPr lang="en-US"/>
              <a:t>Format </a:t>
            </a:r>
          </a:p>
          <a:p>
            <a:pPr indent="0" lvl="0" marL="0" marR="0" rtl="0" algn="l">
              <a:spcBef>
                <a:spcPts val="0"/>
              </a:spcBef>
              <a:buNone/>
            </a:pPr>
            <a:r>
              <a:t/>
            </a:r>
            <a:endParaRPr sz="2400"/>
          </a:p>
          <a:p>
            <a:pPr indent="-381000" lvl="0" marL="457200" marR="0" rtl="0" algn="l">
              <a:spcBef>
                <a:spcPts val="0"/>
              </a:spcBef>
              <a:buSzPct val="100000"/>
            </a:pPr>
            <a:r>
              <a:rPr lang="en-US" sz="2400"/>
              <a:t>QA4Seas requirements on coordination with other lots (M2.3)</a:t>
            </a:r>
          </a:p>
          <a:p>
            <a:pPr indent="-381000" lvl="1" marL="914400" marR="0" rtl="0" algn="l">
              <a:spcBef>
                <a:spcPts val="0"/>
              </a:spcBef>
              <a:buSzPct val="100000"/>
            </a:pPr>
            <a:r>
              <a:rPr lang="en-US"/>
              <a:t>Coordination with other lots</a:t>
            </a:r>
          </a:p>
          <a:p>
            <a:pPr indent="-228600" lvl="1" marL="914400" marR="0" rtl="0" algn="l">
              <a:spcBef>
                <a:spcPts val="0"/>
              </a:spcBef>
            </a:pPr>
            <a:r>
              <a:rPr lang="en-US"/>
              <a:t>Importance of observational uncertainty</a:t>
            </a:r>
          </a:p>
          <a:p>
            <a:pPr indent="0" lvl="0" marL="0" marR="0" rtl="0" algn="l">
              <a:spcBef>
                <a:spcPts val="0"/>
              </a:spcBef>
              <a:buNone/>
            </a:pPr>
            <a:r>
              <a:t/>
            </a:r>
            <a:endParaRPr sz="2400"/>
          </a:p>
          <a:p>
            <a:pPr indent="-381000" lvl="0" marL="457200" marR="0" rtl="0" algn="l">
              <a:spcBef>
                <a:spcPts val="0"/>
              </a:spcBef>
              <a:buSzPct val="100000"/>
            </a:pPr>
            <a:r>
              <a:rPr lang="en-US" sz="2400"/>
              <a:t>Discussion</a:t>
            </a: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17" name="Shape 117"/>
        <p:cNvGrpSpPr/>
        <p:nvPr/>
      </p:nvGrpSpPr>
      <p:grpSpPr>
        <a:xfrm>
          <a:off x="0" y="0"/>
          <a:ext cx="0" cy="0"/>
          <a:chOff x="0" y="0"/>
          <a:chExt cx="0" cy="0"/>
        </a:xfrm>
      </p:grpSpPr>
      <p:sp>
        <p:nvSpPr>
          <p:cNvPr id="118" name="Shape 118"/>
          <p:cNvSpPr txBox="1"/>
          <p:nvPr>
            <p:ph type="title"/>
          </p:nvPr>
        </p:nvSpPr>
        <p:spPr>
          <a:xfrm>
            <a:off x="1156939" y="313343"/>
            <a:ext cx="10425600" cy="370200"/>
          </a:xfrm>
          <a:prstGeom prst="rect">
            <a:avLst/>
          </a:prstGeom>
          <a:solidFill>
            <a:srgbClr val="941333"/>
          </a:solidFill>
          <a:ln>
            <a:noFill/>
          </a:ln>
        </p:spPr>
        <p:txBody>
          <a:bodyPr anchorCtr="0" anchor="ctr" bIns="45700" lIns="91425" rIns="91425" wrap="square" tIns="45700">
            <a:noAutofit/>
          </a:bodyPr>
          <a:lstStyle/>
          <a:p>
            <a:pPr indent="0" lvl="0" marL="0" marR="0" rtl="0" algn="l">
              <a:spcBef>
                <a:spcPts val="0"/>
              </a:spcBef>
              <a:buClr>
                <a:schemeClr val="lt1"/>
              </a:buClr>
              <a:buSzPct val="25000"/>
              <a:buFont typeface="Calibri"/>
              <a:buNone/>
            </a:pPr>
            <a:r>
              <a:rPr lang="en-US"/>
              <a:t>Introduction</a:t>
            </a:r>
          </a:p>
        </p:txBody>
      </p:sp>
      <p:sp>
        <p:nvSpPr>
          <p:cNvPr id="119" name="Shape 119"/>
          <p:cNvSpPr txBox="1"/>
          <p:nvPr>
            <p:ph idx="1" type="body"/>
          </p:nvPr>
        </p:nvSpPr>
        <p:spPr>
          <a:xfrm>
            <a:off x="1849397" y="932723"/>
            <a:ext cx="9732900" cy="5097300"/>
          </a:xfrm>
          <a:prstGeom prst="rect">
            <a:avLst/>
          </a:prstGeom>
          <a:noFill/>
          <a:ln>
            <a:noFill/>
          </a:ln>
        </p:spPr>
        <p:txBody>
          <a:bodyPr anchorCtr="0" anchor="t" bIns="45700" lIns="91425" rIns="91425" wrap="square" tIns="45700">
            <a:noAutofit/>
          </a:bodyPr>
          <a:lstStyle/>
          <a:p>
            <a:pPr indent="-381000" lvl="0" marL="457200" marR="0" rtl="0" algn="l">
              <a:spcBef>
                <a:spcPts val="0"/>
              </a:spcBef>
              <a:buSzPct val="100000"/>
            </a:pPr>
            <a:r>
              <a:rPr lang="en-US" sz="2400"/>
              <a:t>Observations are used in QA4Seas to verify the forecasts of models provided in the Climate Data Store (CDS)</a:t>
            </a:r>
          </a:p>
          <a:p>
            <a:pPr indent="0" lvl="0" marL="0" marR="0" rtl="0" algn="l">
              <a:spcBef>
                <a:spcPts val="0"/>
              </a:spcBef>
              <a:buNone/>
            </a:pPr>
            <a:r>
              <a:t/>
            </a:r>
            <a:endParaRPr sz="2400"/>
          </a:p>
          <a:p>
            <a:pPr indent="0" lvl="0" marL="0" marR="0" rtl="0" algn="l">
              <a:spcBef>
                <a:spcPts val="0"/>
              </a:spcBef>
              <a:buNone/>
            </a:pPr>
            <a:r>
              <a:t/>
            </a:r>
            <a:endParaRPr sz="2400"/>
          </a:p>
          <a:p>
            <a:pPr indent="-381000" lvl="0" marL="457200" marR="0" rtl="0" algn="l">
              <a:spcBef>
                <a:spcPts val="0"/>
              </a:spcBef>
              <a:buSzPct val="100000"/>
            </a:pPr>
            <a:r>
              <a:rPr lang="en-US" sz="2400"/>
              <a:t>WP2 (“CDS inventory”) has to make recommendations on variables, datasets, formats, both from model outputs and observations that should be included in the CDS, focusing on seasonal datasets</a:t>
            </a:r>
          </a:p>
          <a:p>
            <a:pPr indent="0" lvl="0" marL="0" marR="0" rtl="0" algn="l">
              <a:spcBef>
                <a:spcPts val="0"/>
              </a:spcBef>
              <a:buNone/>
            </a:pPr>
            <a:r>
              <a:t/>
            </a:r>
            <a:endParaRPr sz="2400"/>
          </a:p>
          <a:p>
            <a:pPr indent="0" lvl="0" marL="0" marR="0" rtl="0" algn="l">
              <a:spcBef>
                <a:spcPts val="0"/>
              </a:spcBef>
              <a:buNone/>
            </a:pPr>
            <a:r>
              <a:t/>
            </a:r>
            <a:endParaRPr sz="2400"/>
          </a:p>
          <a:p>
            <a:pPr indent="-381000" lvl="0" marL="457200" marR="0" rtl="0" algn="l">
              <a:spcBef>
                <a:spcPts val="0"/>
              </a:spcBef>
              <a:buSzPct val="100000"/>
            </a:pPr>
            <a:r>
              <a:rPr lang="en-US" sz="2400"/>
              <a:t>3 milestones and 1 deliverable have specific focus on observations</a:t>
            </a: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23" name="Shape 123"/>
        <p:cNvGrpSpPr/>
        <p:nvPr/>
      </p:nvGrpSpPr>
      <p:grpSpPr>
        <a:xfrm>
          <a:off x="0" y="0"/>
          <a:ext cx="0" cy="0"/>
          <a:chOff x="0" y="0"/>
          <a:chExt cx="0" cy="0"/>
        </a:xfrm>
      </p:grpSpPr>
      <p:sp>
        <p:nvSpPr>
          <p:cNvPr id="124" name="Shape 124"/>
          <p:cNvSpPr txBox="1"/>
          <p:nvPr>
            <p:ph type="title"/>
          </p:nvPr>
        </p:nvSpPr>
        <p:spPr>
          <a:xfrm>
            <a:off x="1156939" y="313343"/>
            <a:ext cx="10425600" cy="370200"/>
          </a:xfrm>
          <a:prstGeom prst="rect">
            <a:avLst/>
          </a:prstGeom>
          <a:solidFill>
            <a:srgbClr val="941333"/>
          </a:solidFill>
          <a:ln>
            <a:noFill/>
          </a:ln>
        </p:spPr>
        <p:txBody>
          <a:bodyPr anchorCtr="0" anchor="ctr" bIns="45700" lIns="91425" rIns="91425" wrap="square" tIns="45700">
            <a:noAutofit/>
          </a:bodyPr>
          <a:lstStyle/>
          <a:p>
            <a:pPr indent="0" lvl="0" marL="0" marR="0" rtl="0" algn="l">
              <a:spcBef>
                <a:spcPts val="0"/>
              </a:spcBef>
              <a:buClr>
                <a:schemeClr val="lt1"/>
              </a:buClr>
              <a:buSzPct val="25000"/>
              <a:buFont typeface="Calibri"/>
              <a:buNone/>
            </a:pPr>
            <a:r>
              <a:rPr lang="en-US"/>
              <a:t>The observational datasets in QA4Seas</a:t>
            </a:r>
          </a:p>
        </p:txBody>
      </p:sp>
      <p:sp>
        <p:nvSpPr>
          <p:cNvPr id="125" name="Shape 125"/>
          <p:cNvSpPr txBox="1"/>
          <p:nvPr>
            <p:ph idx="1" type="body"/>
          </p:nvPr>
        </p:nvSpPr>
        <p:spPr>
          <a:xfrm>
            <a:off x="1849397" y="932723"/>
            <a:ext cx="9732900" cy="5097300"/>
          </a:xfrm>
          <a:prstGeom prst="rect">
            <a:avLst/>
          </a:prstGeom>
          <a:noFill/>
          <a:ln>
            <a:noFill/>
          </a:ln>
        </p:spPr>
        <p:txBody>
          <a:bodyPr anchorCtr="0" anchor="t" bIns="45700" lIns="91425" rIns="91425" wrap="square" tIns="45700">
            <a:noAutofit/>
          </a:bodyPr>
          <a:lstStyle/>
          <a:p>
            <a:pPr indent="-381000" lvl="0" marL="457200" rtl="0">
              <a:spcBef>
                <a:spcPts val="0"/>
              </a:spcBef>
              <a:buSzPct val="100000"/>
            </a:pPr>
            <a:r>
              <a:rPr lang="en-US" sz="2400"/>
              <a:t>M2.1: User-oriented table of available ECVs relevant to seasonal forecast evaluation (M1)</a:t>
            </a:r>
          </a:p>
          <a:p>
            <a:pPr indent="0" lvl="0" marL="0" rtl="0">
              <a:spcBef>
                <a:spcPts val="0"/>
              </a:spcBef>
              <a:buNone/>
            </a:pPr>
            <a:r>
              <a:t/>
            </a:r>
            <a:endParaRPr sz="2400"/>
          </a:p>
          <a:p>
            <a:pPr indent="-381000" lvl="0" marL="457200" rtl="0">
              <a:spcBef>
                <a:spcPts val="0"/>
              </a:spcBef>
              <a:buSzPct val="100000"/>
            </a:pPr>
            <a:r>
              <a:rPr lang="en-US" sz="2400"/>
              <a:t>D2.1: User-oriented inventory of ECVs (M9)</a:t>
            </a:r>
          </a:p>
          <a:p>
            <a:pPr indent="0" lvl="0" marL="0" rtl="0">
              <a:spcBef>
                <a:spcPts val="0"/>
              </a:spcBef>
              <a:buNone/>
            </a:pPr>
            <a:r>
              <a:t/>
            </a:r>
            <a:endParaRPr sz="2400"/>
          </a:p>
          <a:p>
            <a:pPr indent="-381000" lvl="0" marL="457200" rtl="0">
              <a:spcBef>
                <a:spcPts val="0"/>
              </a:spcBef>
              <a:buSzPct val="100000"/>
            </a:pPr>
            <a:r>
              <a:rPr lang="en-US" sz="2400"/>
              <a:t>Based on user recommendations, a list of datasets (both from models, reconstructions and observations) “required” or frequently used for seasonal verification was provided, with a detailed list of resolution, format, time coverage,...</a:t>
            </a: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29" name="Shape 129"/>
        <p:cNvGrpSpPr/>
        <p:nvPr/>
      </p:nvGrpSpPr>
      <p:grpSpPr>
        <a:xfrm>
          <a:off x="0" y="0"/>
          <a:ext cx="0" cy="0"/>
          <a:chOff x="0" y="0"/>
          <a:chExt cx="0" cy="0"/>
        </a:xfrm>
      </p:grpSpPr>
      <p:sp>
        <p:nvSpPr>
          <p:cNvPr id="130" name="Shape 130"/>
          <p:cNvSpPr txBox="1"/>
          <p:nvPr>
            <p:ph type="title"/>
          </p:nvPr>
        </p:nvSpPr>
        <p:spPr>
          <a:xfrm>
            <a:off x="1156939" y="313343"/>
            <a:ext cx="10425600" cy="370200"/>
          </a:xfrm>
          <a:prstGeom prst="rect">
            <a:avLst/>
          </a:prstGeom>
          <a:solidFill>
            <a:srgbClr val="941333"/>
          </a:solidFill>
          <a:ln>
            <a:noFill/>
          </a:ln>
        </p:spPr>
        <p:txBody>
          <a:bodyPr anchorCtr="0" anchor="ctr" bIns="45700" lIns="91425" rIns="91425" wrap="square" tIns="45700">
            <a:noAutofit/>
          </a:bodyPr>
          <a:lstStyle/>
          <a:p>
            <a:pPr lvl="0" rtl="0">
              <a:spcBef>
                <a:spcPts val="0"/>
              </a:spcBef>
              <a:buClr>
                <a:schemeClr val="lt1"/>
              </a:buClr>
              <a:buSzPct val="25000"/>
              <a:buFont typeface="Calibri"/>
              <a:buNone/>
            </a:pPr>
            <a:r>
              <a:rPr lang="en-US"/>
              <a:t>The observational datasets in QA4Seas</a:t>
            </a:r>
          </a:p>
        </p:txBody>
      </p:sp>
      <p:graphicFrame>
        <p:nvGraphicFramePr>
          <p:cNvPr id="131" name="Shape 131"/>
          <p:cNvGraphicFramePr/>
          <p:nvPr/>
        </p:nvGraphicFramePr>
        <p:xfrm>
          <a:off x="1226250" y="1124800"/>
          <a:ext cx="3000000" cy="3000000"/>
        </p:xfrm>
        <a:graphic>
          <a:graphicData uri="http://schemas.openxmlformats.org/drawingml/2006/table">
            <a:tbl>
              <a:tblPr>
                <a:noFill/>
                <a:tableStyleId>{7DE2088F-84BA-482B-BA96-0B0A9E437848}</a:tableStyleId>
              </a:tblPr>
              <a:tblGrid>
                <a:gridCol w="3429000"/>
                <a:gridCol w="3429000"/>
                <a:gridCol w="3429000"/>
              </a:tblGrid>
              <a:tr h="381000">
                <a:tc gridSpan="2">
                  <a:txBody>
                    <a:bodyPr>
                      <a:noAutofit/>
                    </a:bodyPr>
                    <a:lstStyle/>
                    <a:p>
                      <a:pPr lvl="0" rtl="0" algn="ctr">
                        <a:spcBef>
                          <a:spcPts val="533"/>
                        </a:spcBef>
                        <a:buNone/>
                      </a:pPr>
                      <a:r>
                        <a:rPr b="1" lang="en-US" sz="2400">
                          <a:solidFill>
                            <a:schemeClr val="dk1"/>
                          </a:solidFill>
                        </a:rPr>
                        <a:t>Gridded observational and satellite product datasets</a:t>
                      </a:r>
                    </a:p>
                  </a:txBody>
                  <a:tcPr marT="91425" marB="91425" marR="91425" marL="91425">
                    <a:solidFill>
                      <a:srgbClr val="C9DAF8"/>
                    </a:solidFill>
                  </a:tcPr>
                </a:tc>
                <a:tc hMerge="1"/>
                <a:tc>
                  <a:txBody>
                    <a:bodyPr>
                      <a:noAutofit/>
                    </a:bodyPr>
                    <a:lstStyle/>
                    <a:p>
                      <a:pPr lvl="0" rtl="0" algn="ctr">
                        <a:spcBef>
                          <a:spcPts val="533"/>
                        </a:spcBef>
                        <a:buNone/>
                      </a:pPr>
                      <a:r>
                        <a:rPr b="1" lang="en-US" sz="2400">
                          <a:solidFill>
                            <a:schemeClr val="dk1"/>
                          </a:solidFill>
                        </a:rPr>
                        <a:t>Reanalyses</a:t>
                      </a:r>
                    </a:p>
                  </a:txBody>
                  <a:tcPr marT="91425" marB="91425" marR="91425" marL="91425">
                    <a:solidFill>
                      <a:srgbClr val="FFE599"/>
                    </a:solidFill>
                  </a:tcPr>
                </a:tc>
              </a:tr>
              <a:tr h="381000">
                <a:tc>
                  <a:txBody>
                    <a:bodyPr>
                      <a:noAutofit/>
                    </a:bodyPr>
                    <a:lstStyle/>
                    <a:p>
                      <a:pPr indent="0" lvl="0" marL="0" rtl="0" algn="ctr">
                        <a:spcBef>
                          <a:spcPts val="480"/>
                        </a:spcBef>
                        <a:buNone/>
                      </a:pPr>
                      <a:r>
                        <a:rPr lang="en-US" sz="2400">
                          <a:solidFill>
                            <a:schemeClr val="dk1"/>
                          </a:solidFill>
                        </a:rPr>
                        <a:t>EOBS</a:t>
                      </a:r>
                    </a:p>
                  </a:txBody>
                  <a:tcPr marT="91425" marB="91425" marR="91425" marL="91425">
                    <a:solidFill>
                      <a:srgbClr val="C9DAF8"/>
                    </a:solidFill>
                  </a:tcPr>
                </a:tc>
                <a:tc>
                  <a:txBody>
                    <a:bodyPr>
                      <a:noAutofit/>
                    </a:bodyPr>
                    <a:lstStyle/>
                    <a:p>
                      <a:pPr lvl="0" algn="ctr">
                        <a:spcBef>
                          <a:spcPts val="0"/>
                        </a:spcBef>
                        <a:buNone/>
                      </a:pPr>
                      <a:r>
                        <a:rPr lang="en-US" sz="2400"/>
                        <a:t>CRU</a:t>
                      </a:r>
                    </a:p>
                  </a:txBody>
                  <a:tcPr marT="91425" marB="91425" marR="91425" marL="91425">
                    <a:solidFill>
                      <a:srgbClr val="C9DAF8"/>
                    </a:solidFill>
                  </a:tcPr>
                </a:tc>
                <a:tc>
                  <a:txBody>
                    <a:bodyPr>
                      <a:noAutofit/>
                    </a:bodyPr>
                    <a:lstStyle/>
                    <a:p>
                      <a:pPr lvl="0" algn="ctr">
                        <a:spcBef>
                          <a:spcPts val="0"/>
                        </a:spcBef>
                        <a:buNone/>
                      </a:pPr>
                      <a:r>
                        <a:rPr lang="en-US" sz="2400"/>
                        <a:t>ERA-INTERIM</a:t>
                      </a:r>
                    </a:p>
                  </a:txBody>
                  <a:tcPr marT="91425" marB="91425" marR="91425" marL="91425">
                    <a:solidFill>
                      <a:srgbClr val="FFE599"/>
                    </a:solidFill>
                  </a:tcPr>
                </a:tc>
              </a:tr>
              <a:tr h="381000">
                <a:tc>
                  <a:txBody>
                    <a:bodyPr>
                      <a:noAutofit/>
                    </a:bodyPr>
                    <a:lstStyle/>
                    <a:p>
                      <a:pPr indent="0" lvl="0" marL="0" rtl="0" algn="ctr">
                        <a:spcBef>
                          <a:spcPts val="480"/>
                        </a:spcBef>
                        <a:buNone/>
                      </a:pPr>
                      <a:r>
                        <a:rPr lang="en-US" sz="2400">
                          <a:solidFill>
                            <a:schemeClr val="dk1"/>
                          </a:solidFill>
                        </a:rPr>
                        <a:t>HADISST</a:t>
                      </a:r>
                    </a:p>
                  </a:txBody>
                  <a:tcPr marT="91425" marB="91425" marR="91425" marL="91425">
                    <a:solidFill>
                      <a:srgbClr val="C9DAF8"/>
                    </a:solidFill>
                  </a:tcPr>
                </a:tc>
                <a:tc>
                  <a:txBody>
                    <a:bodyPr>
                      <a:noAutofit/>
                    </a:bodyPr>
                    <a:lstStyle/>
                    <a:p>
                      <a:pPr lvl="0" algn="ctr">
                        <a:spcBef>
                          <a:spcPts val="0"/>
                        </a:spcBef>
                        <a:buNone/>
                      </a:pPr>
                      <a:r>
                        <a:rPr lang="en-US" sz="2400"/>
                        <a:t>CRUTEM4</a:t>
                      </a:r>
                    </a:p>
                  </a:txBody>
                  <a:tcPr marT="91425" marB="91425" marR="91425" marL="91425">
                    <a:solidFill>
                      <a:srgbClr val="C9DAF8"/>
                    </a:solidFill>
                  </a:tcPr>
                </a:tc>
                <a:tc>
                  <a:txBody>
                    <a:bodyPr>
                      <a:noAutofit/>
                    </a:bodyPr>
                    <a:lstStyle/>
                    <a:p>
                      <a:pPr lvl="0" algn="ctr">
                        <a:spcBef>
                          <a:spcPts val="0"/>
                        </a:spcBef>
                        <a:buNone/>
                      </a:pPr>
                      <a:r>
                        <a:rPr lang="en-US" sz="2400"/>
                        <a:t>MERRA</a:t>
                      </a:r>
                    </a:p>
                  </a:txBody>
                  <a:tcPr marT="91425" marB="91425" marR="91425" marL="91425">
                    <a:solidFill>
                      <a:srgbClr val="FFE599"/>
                    </a:solidFill>
                  </a:tcPr>
                </a:tc>
              </a:tr>
              <a:tr h="381000">
                <a:tc>
                  <a:txBody>
                    <a:bodyPr>
                      <a:noAutofit/>
                    </a:bodyPr>
                    <a:lstStyle/>
                    <a:p>
                      <a:pPr indent="0" lvl="0" marL="0" rtl="0" algn="ctr">
                        <a:spcBef>
                          <a:spcPts val="480"/>
                        </a:spcBef>
                        <a:buNone/>
                      </a:pPr>
                      <a:r>
                        <a:rPr lang="en-US" sz="2400">
                          <a:solidFill>
                            <a:schemeClr val="dk1"/>
                          </a:solidFill>
                        </a:rPr>
                        <a:t>HADSLP</a:t>
                      </a:r>
                    </a:p>
                  </a:txBody>
                  <a:tcPr marT="91425" marB="91425" marR="91425" marL="91425">
                    <a:solidFill>
                      <a:srgbClr val="C9DAF8"/>
                    </a:solidFill>
                  </a:tcPr>
                </a:tc>
                <a:tc>
                  <a:txBody>
                    <a:bodyPr>
                      <a:noAutofit/>
                    </a:bodyPr>
                    <a:lstStyle/>
                    <a:p>
                      <a:pPr lvl="0" algn="ctr">
                        <a:spcBef>
                          <a:spcPts val="0"/>
                        </a:spcBef>
                        <a:buNone/>
                      </a:pPr>
                      <a:r>
                        <a:rPr lang="en-US" sz="2400"/>
                        <a:t>GPCP</a:t>
                      </a:r>
                    </a:p>
                  </a:txBody>
                  <a:tcPr marT="91425" marB="91425" marR="91425" marL="91425">
                    <a:solidFill>
                      <a:srgbClr val="C9DAF8"/>
                    </a:solidFill>
                  </a:tcPr>
                </a:tc>
                <a:tc>
                  <a:txBody>
                    <a:bodyPr>
                      <a:noAutofit/>
                    </a:bodyPr>
                    <a:lstStyle/>
                    <a:p>
                      <a:pPr lvl="0" algn="ctr">
                        <a:spcBef>
                          <a:spcPts val="0"/>
                        </a:spcBef>
                        <a:buNone/>
                      </a:pPr>
                      <a:r>
                        <a:rPr lang="en-US" sz="2400"/>
                        <a:t>JRA55</a:t>
                      </a:r>
                    </a:p>
                  </a:txBody>
                  <a:tcPr marT="91425" marB="91425" marR="91425" marL="91425">
                    <a:solidFill>
                      <a:srgbClr val="FFE599"/>
                    </a:solidFill>
                  </a:tcPr>
                </a:tc>
              </a:tr>
              <a:tr h="381000">
                <a:tc>
                  <a:txBody>
                    <a:bodyPr>
                      <a:noAutofit/>
                    </a:bodyPr>
                    <a:lstStyle/>
                    <a:p>
                      <a:pPr indent="0" lvl="0" marL="0" rtl="0" algn="ctr">
                        <a:spcBef>
                          <a:spcPts val="480"/>
                        </a:spcBef>
                        <a:buNone/>
                      </a:pPr>
                      <a:r>
                        <a:rPr lang="en-US" sz="2400">
                          <a:solidFill>
                            <a:schemeClr val="dk1"/>
                          </a:solidFill>
                        </a:rPr>
                        <a:t>ISCCP</a:t>
                      </a:r>
                    </a:p>
                  </a:txBody>
                  <a:tcPr marT="91425" marB="91425" marR="91425" marL="91425">
                    <a:solidFill>
                      <a:srgbClr val="C9DAF8"/>
                    </a:solidFill>
                  </a:tcPr>
                </a:tc>
                <a:tc>
                  <a:txBody>
                    <a:bodyPr>
                      <a:noAutofit/>
                    </a:bodyPr>
                    <a:lstStyle/>
                    <a:p>
                      <a:pPr lvl="0" algn="ctr">
                        <a:spcBef>
                          <a:spcPts val="0"/>
                        </a:spcBef>
                        <a:buNone/>
                      </a:pPr>
                      <a:r>
                        <a:rPr lang="en-US" sz="2400"/>
                        <a:t>ERSST</a:t>
                      </a:r>
                    </a:p>
                  </a:txBody>
                  <a:tcPr marT="91425" marB="91425" marR="91425" marL="91425">
                    <a:solidFill>
                      <a:srgbClr val="C9DAF8"/>
                    </a:solidFill>
                  </a:tcPr>
                </a:tc>
                <a:tc>
                  <a:txBody>
                    <a:bodyPr>
                      <a:noAutofit/>
                    </a:bodyPr>
                    <a:lstStyle/>
                    <a:p>
                      <a:pPr lvl="0" algn="ctr">
                        <a:spcBef>
                          <a:spcPts val="0"/>
                        </a:spcBef>
                        <a:buNone/>
                      </a:pPr>
                      <a:r>
                        <a:rPr lang="en-US" sz="2400"/>
                        <a:t>ORAS4</a:t>
                      </a:r>
                    </a:p>
                  </a:txBody>
                  <a:tcPr marT="91425" marB="91425" marR="91425" marL="91425">
                    <a:solidFill>
                      <a:srgbClr val="FFE599"/>
                    </a:solidFill>
                  </a:tcPr>
                </a:tc>
              </a:tr>
              <a:tr h="381000">
                <a:tc>
                  <a:txBody>
                    <a:bodyPr>
                      <a:noAutofit/>
                    </a:bodyPr>
                    <a:lstStyle/>
                    <a:p>
                      <a:pPr indent="0" lvl="0" marL="0" rtl="0" algn="ctr">
                        <a:spcBef>
                          <a:spcPts val="480"/>
                        </a:spcBef>
                        <a:buNone/>
                      </a:pPr>
                      <a:r>
                        <a:rPr lang="en-US" sz="2400">
                          <a:solidFill>
                            <a:schemeClr val="dk1"/>
                          </a:solidFill>
                        </a:rPr>
                        <a:t>NSIDC_daac</a:t>
                      </a:r>
                    </a:p>
                  </a:txBody>
                  <a:tcPr marT="91425" marB="91425" marR="91425" marL="91425">
                    <a:solidFill>
                      <a:srgbClr val="C9DAF8"/>
                    </a:solidFill>
                  </a:tcPr>
                </a:tc>
                <a:tc>
                  <a:txBody>
                    <a:bodyPr>
                      <a:noAutofit/>
                    </a:bodyPr>
                    <a:lstStyle/>
                    <a:p>
                      <a:pPr lvl="0" algn="ctr">
                        <a:spcBef>
                          <a:spcPts val="0"/>
                        </a:spcBef>
                        <a:buNone/>
                      </a:pPr>
                      <a:r>
                        <a:rPr lang="en-US" sz="2400"/>
                        <a:t>GHCN</a:t>
                      </a:r>
                    </a:p>
                  </a:txBody>
                  <a:tcPr marT="91425" marB="91425" marR="91425" marL="91425">
                    <a:solidFill>
                      <a:srgbClr val="C9DAF8"/>
                    </a:solidFill>
                  </a:tcPr>
                </a:tc>
                <a:tc>
                  <a:txBody>
                    <a:bodyPr>
                      <a:noAutofit/>
                    </a:bodyPr>
                    <a:lstStyle/>
                    <a:p>
                      <a:pPr lvl="0" algn="ctr">
                        <a:spcBef>
                          <a:spcPts val="0"/>
                        </a:spcBef>
                        <a:buNone/>
                      </a:pPr>
                      <a:r>
                        <a:rPr lang="en-US" sz="2400"/>
                        <a:t>GLORYS</a:t>
                      </a:r>
                    </a:p>
                  </a:txBody>
                  <a:tcPr marT="91425" marB="91425" marR="91425" marL="91425">
                    <a:solidFill>
                      <a:srgbClr val="FFE599"/>
                    </a:solidFill>
                  </a:tcPr>
                </a:tc>
              </a:tr>
              <a:tr h="381000">
                <a:tc>
                  <a:txBody>
                    <a:bodyPr>
                      <a:noAutofit/>
                    </a:bodyPr>
                    <a:lstStyle/>
                    <a:p>
                      <a:pPr indent="0" lvl="0" marL="0" rtl="0" algn="ctr">
                        <a:spcBef>
                          <a:spcPts val="480"/>
                        </a:spcBef>
                        <a:buNone/>
                      </a:pPr>
                      <a:r>
                        <a:rPr lang="en-US" sz="2400">
                          <a:solidFill>
                            <a:schemeClr val="dk1"/>
                          </a:solidFill>
                        </a:rPr>
                        <a:t>Quikscat</a:t>
                      </a:r>
                    </a:p>
                  </a:txBody>
                  <a:tcPr marT="91425" marB="91425" marR="91425" marL="91425">
                    <a:solidFill>
                      <a:srgbClr val="C9DAF8"/>
                    </a:solidFill>
                  </a:tcPr>
                </a:tc>
                <a:tc>
                  <a:txBody>
                    <a:bodyPr>
                      <a:noAutofit/>
                    </a:bodyPr>
                    <a:lstStyle/>
                    <a:p>
                      <a:pPr lvl="0" algn="ctr">
                        <a:spcBef>
                          <a:spcPts val="0"/>
                        </a:spcBef>
                        <a:buNone/>
                      </a:pPr>
                      <a:r>
                        <a:rPr lang="en-US" sz="2400"/>
                        <a:t>HADCRUT4</a:t>
                      </a:r>
                    </a:p>
                  </a:txBody>
                  <a:tcPr marT="91425" marB="91425" marR="91425" marL="91425">
                    <a:solidFill>
                      <a:srgbClr val="C9DAF8"/>
                    </a:solidFill>
                  </a:tcPr>
                </a:tc>
                <a:tc>
                  <a:txBody>
                    <a:bodyPr>
                      <a:noAutofit/>
                    </a:bodyPr>
                    <a:lstStyle/>
                    <a:p>
                      <a:pPr lvl="0" algn="ctr">
                        <a:spcBef>
                          <a:spcPts val="0"/>
                        </a:spcBef>
                        <a:buNone/>
                      </a:pPr>
                      <a:r>
                        <a:rPr lang="en-US" sz="2400"/>
                        <a:t>NCEP/NCAR</a:t>
                      </a:r>
                    </a:p>
                  </a:txBody>
                  <a:tcPr marT="91425" marB="91425" marR="91425" marL="91425">
                    <a:solidFill>
                      <a:srgbClr val="FFE599"/>
                    </a:solidFill>
                  </a:tcPr>
                </a:tc>
              </a:tr>
              <a:tr h="381000">
                <a:tc>
                  <a:txBody>
                    <a:bodyPr>
                      <a:noAutofit/>
                    </a:bodyPr>
                    <a:lstStyle/>
                    <a:p>
                      <a:pPr indent="0" lvl="0" marL="0" rtl="0" algn="ctr">
                        <a:spcBef>
                          <a:spcPts val="480"/>
                        </a:spcBef>
                        <a:buNone/>
                      </a:pPr>
                      <a:r>
                        <a:rPr lang="en-US" sz="2400">
                          <a:solidFill>
                            <a:schemeClr val="dk1"/>
                          </a:solidFill>
                        </a:rPr>
                        <a:t>WFDEI EOBS </a:t>
                      </a:r>
                    </a:p>
                  </a:txBody>
                  <a:tcPr marT="91425" marB="91425" marR="91425" marL="91425">
                    <a:solidFill>
                      <a:srgbClr val="C9DAF8"/>
                    </a:solidFill>
                  </a:tcPr>
                </a:tc>
                <a:tc>
                  <a:txBody>
                    <a:bodyPr>
                      <a:noAutofit/>
                    </a:bodyPr>
                    <a:lstStyle/>
                    <a:p>
                      <a:pPr lvl="0" algn="ctr">
                        <a:spcBef>
                          <a:spcPts val="0"/>
                        </a:spcBef>
                        <a:buNone/>
                      </a:pPr>
                      <a:r>
                        <a:rPr lang="en-US" sz="2400"/>
                        <a:t>...</a:t>
                      </a:r>
                    </a:p>
                  </a:txBody>
                  <a:tcPr marT="91425" marB="91425" marR="91425" marL="91425">
                    <a:solidFill>
                      <a:srgbClr val="C9DAF8"/>
                    </a:solidFill>
                  </a:tcPr>
                </a:tc>
                <a:tc>
                  <a:txBody>
                    <a:bodyPr>
                      <a:noAutofit/>
                    </a:bodyPr>
                    <a:lstStyle/>
                    <a:p>
                      <a:pPr lvl="0" algn="ctr">
                        <a:spcBef>
                          <a:spcPts val="0"/>
                        </a:spcBef>
                        <a:buNone/>
                      </a:pPr>
                      <a:r>
                        <a:rPr lang="en-US" sz="2400"/>
                        <a:t>...</a:t>
                      </a:r>
                    </a:p>
                  </a:txBody>
                  <a:tcPr marT="91425" marB="91425" marR="91425" marL="91425">
                    <a:solidFill>
                      <a:srgbClr val="FFE599"/>
                    </a:solidFill>
                  </a:tcPr>
                </a:tc>
              </a:tr>
            </a:tbl>
          </a:graphicData>
        </a:graphic>
      </p:graphicFrame>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35" name="Shape 135"/>
        <p:cNvGrpSpPr/>
        <p:nvPr/>
      </p:nvGrpSpPr>
      <p:grpSpPr>
        <a:xfrm>
          <a:off x="0" y="0"/>
          <a:ext cx="0" cy="0"/>
          <a:chOff x="0" y="0"/>
          <a:chExt cx="0" cy="0"/>
        </a:xfrm>
      </p:grpSpPr>
      <p:sp>
        <p:nvSpPr>
          <p:cNvPr id="136" name="Shape 136"/>
          <p:cNvSpPr txBox="1"/>
          <p:nvPr>
            <p:ph type="title"/>
          </p:nvPr>
        </p:nvSpPr>
        <p:spPr>
          <a:xfrm>
            <a:off x="1156939" y="313343"/>
            <a:ext cx="10425600" cy="370200"/>
          </a:xfrm>
          <a:prstGeom prst="rect">
            <a:avLst/>
          </a:prstGeom>
          <a:solidFill>
            <a:srgbClr val="941333"/>
          </a:solidFill>
          <a:ln>
            <a:noFill/>
          </a:ln>
        </p:spPr>
        <p:txBody>
          <a:bodyPr anchorCtr="0" anchor="ctr" bIns="45700" lIns="91425" rIns="91425" wrap="square" tIns="45700">
            <a:noAutofit/>
          </a:bodyPr>
          <a:lstStyle/>
          <a:p>
            <a:pPr indent="0" lvl="0" marL="0" marR="0" rtl="0" algn="l">
              <a:spcBef>
                <a:spcPts val="0"/>
              </a:spcBef>
              <a:buClr>
                <a:schemeClr val="lt1"/>
              </a:buClr>
              <a:buSzPct val="25000"/>
              <a:buFont typeface="Calibri"/>
              <a:buNone/>
            </a:pPr>
            <a:r>
              <a:rPr lang="en-US"/>
              <a:t>Data update</a:t>
            </a:r>
          </a:p>
        </p:txBody>
      </p:sp>
      <p:sp>
        <p:nvSpPr>
          <p:cNvPr id="137" name="Shape 137"/>
          <p:cNvSpPr txBox="1"/>
          <p:nvPr>
            <p:ph idx="1" type="body"/>
          </p:nvPr>
        </p:nvSpPr>
        <p:spPr>
          <a:xfrm>
            <a:off x="1849397" y="932723"/>
            <a:ext cx="9732900" cy="5097300"/>
          </a:xfrm>
          <a:prstGeom prst="rect">
            <a:avLst/>
          </a:prstGeom>
          <a:noFill/>
          <a:ln>
            <a:noFill/>
          </a:ln>
        </p:spPr>
        <p:txBody>
          <a:bodyPr anchorCtr="0" anchor="t" bIns="45700" lIns="91425" rIns="91425" wrap="square" tIns="45700">
            <a:noAutofit/>
          </a:bodyPr>
          <a:lstStyle/>
          <a:p>
            <a:pPr indent="-397954" lvl="0" marL="457200" marR="0" rtl="0" algn="l">
              <a:spcBef>
                <a:spcPts val="0"/>
              </a:spcBef>
              <a:buClr>
                <a:srgbClr val="000000"/>
              </a:buClr>
              <a:buSzPct val="111125"/>
              <a:buFont typeface="Calibri"/>
            </a:pPr>
            <a:r>
              <a:rPr lang="en-US" sz="2400">
                <a:solidFill>
                  <a:srgbClr val="000000"/>
                </a:solidFill>
              </a:rPr>
              <a:t>One criteria in the choice of the datasets is their availability/time coverage</a:t>
            </a:r>
          </a:p>
          <a:p>
            <a:pPr indent="-397954" lvl="0" marL="457200" marR="0" rtl="0" algn="l">
              <a:spcBef>
                <a:spcPts val="0"/>
              </a:spcBef>
              <a:buClr>
                <a:srgbClr val="000000"/>
              </a:buClr>
              <a:buSzPct val="111125"/>
              <a:buFont typeface="Calibri"/>
            </a:pPr>
            <a:r>
              <a:rPr lang="en-US" sz="2400">
                <a:solidFill>
                  <a:srgbClr val="000000"/>
                </a:solidFill>
              </a:rPr>
              <a:t>A list of use cases for verification has been defined in WP4 containing more or less recent “real” events </a:t>
            </a:r>
          </a:p>
          <a:p>
            <a:pPr indent="0" lvl="0" marL="0" marR="0" rtl="0" algn="l">
              <a:spcBef>
                <a:spcPts val="0"/>
              </a:spcBef>
              <a:buNone/>
            </a:pPr>
            <a:r>
              <a:t/>
            </a:r>
            <a:endParaRPr sz="2400">
              <a:solidFill>
                <a:srgbClr val="000000"/>
              </a:solidFill>
            </a:endParaRPr>
          </a:p>
          <a:p>
            <a:pPr indent="457200" lvl="0" marL="0" marR="0" rtl="0" algn="l">
              <a:spcBef>
                <a:spcPts val="0"/>
              </a:spcBef>
              <a:buNone/>
            </a:pPr>
            <a:r>
              <a:rPr lang="en-US" sz="2400">
                <a:solidFill>
                  <a:srgbClr val="000000"/>
                </a:solidFill>
              </a:rPr>
              <a:t>=&gt; need to distinguish/rank datasets according to their update pace:</a:t>
            </a:r>
          </a:p>
          <a:p>
            <a:pPr indent="0" lvl="0" marL="0" marR="0" rtl="0" algn="l">
              <a:spcBef>
                <a:spcPts val="0"/>
              </a:spcBef>
              <a:buNone/>
            </a:pPr>
            <a:r>
              <a:t/>
            </a:r>
            <a:endParaRPr sz="2400">
              <a:solidFill>
                <a:srgbClr val="000000"/>
              </a:solidFill>
            </a:endParaRPr>
          </a:p>
          <a:p>
            <a:pPr indent="-228600" lvl="0" marL="457200" marR="0" rtl="0" algn="l">
              <a:lnSpc>
                <a:spcPct val="100000"/>
              </a:lnSpc>
              <a:spcBef>
                <a:spcPts val="0"/>
              </a:spcBef>
              <a:spcAft>
                <a:spcPts val="0"/>
              </a:spcAft>
              <a:buClr>
                <a:srgbClr val="000000"/>
              </a:buClr>
              <a:buFont typeface="Calibri"/>
            </a:pPr>
            <a:r>
              <a:rPr lang="en-US" sz="2400">
                <a:solidFill>
                  <a:srgbClr val="000000"/>
                </a:solidFill>
              </a:rPr>
              <a:t>Operational (reanalysis: erainterim, era5,...)</a:t>
            </a:r>
          </a:p>
          <a:p>
            <a:pPr indent="-228600" lvl="0" marL="457200" marR="0" rtl="0" algn="l">
              <a:lnSpc>
                <a:spcPct val="100000"/>
              </a:lnSpc>
              <a:spcBef>
                <a:spcPts val="0"/>
              </a:spcBef>
              <a:spcAft>
                <a:spcPts val="0"/>
              </a:spcAft>
              <a:buClr>
                <a:srgbClr val="000000"/>
              </a:buClr>
              <a:buFont typeface="Calibri"/>
            </a:pPr>
            <a:r>
              <a:rPr lang="en-US" sz="2400">
                <a:solidFill>
                  <a:srgbClr val="000000"/>
                </a:solidFill>
              </a:rPr>
              <a:t>“Closed” (1979-2016)</a:t>
            </a:r>
          </a:p>
          <a:p>
            <a:pPr indent="-228600" lvl="0" marL="457200" marR="0" rtl="0" algn="l">
              <a:lnSpc>
                <a:spcPct val="100000"/>
              </a:lnSpc>
              <a:spcBef>
                <a:spcPts val="0"/>
              </a:spcBef>
              <a:spcAft>
                <a:spcPts val="0"/>
              </a:spcAft>
              <a:buClr>
                <a:srgbClr val="000000"/>
              </a:buClr>
              <a:buFont typeface="Calibri"/>
            </a:pPr>
            <a:r>
              <a:rPr lang="en-US" sz="2400">
                <a:solidFill>
                  <a:srgbClr val="000000"/>
                </a:solidFill>
              </a:rPr>
              <a:t>Updated “from time to time” (for example: GPCC -&gt; 2017/07 )</a:t>
            </a: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41" name="Shape 141"/>
        <p:cNvGrpSpPr/>
        <p:nvPr/>
      </p:nvGrpSpPr>
      <p:grpSpPr>
        <a:xfrm>
          <a:off x="0" y="0"/>
          <a:ext cx="0" cy="0"/>
          <a:chOff x="0" y="0"/>
          <a:chExt cx="0" cy="0"/>
        </a:xfrm>
      </p:grpSpPr>
      <p:sp>
        <p:nvSpPr>
          <p:cNvPr id="142" name="Shape 142"/>
          <p:cNvSpPr txBox="1"/>
          <p:nvPr>
            <p:ph type="title"/>
          </p:nvPr>
        </p:nvSpPr>
        <p:spPr>
          <a:xfrm>
            <a:off x="1156939" y="313343"/>
            <a:ext cx="10425600" cy="370200"/>
          </a:xfrm>
          <a:prstGeom prst="rect">
            <a:avLst/>
          </a:prstGeom>
          <a:solidFill>
            <a:srgbClr val="941333"/>
          </a:solidFill>
          <a:ln>
            <a:noFill/>
          </a:ln>
        </p:spPr>
        <p:txBody>
          <a:bodyPr anchorCtr="0" anchor="ctr" bIns="45700" lIns="91425" rIns="91425" wrap="square" tIns="45700">
            <a:noAutofit/>
          </a:bodyPr>
          <a:lstStyle/>
          <a:p>
            <a:pPr indent="0" lvl="0" marL="0" marR="0" rtl="0" algn="l">
              <a:spcBef>
                <a:spcPts val="0"/>
              </a:spcBef>
              <a:buClr>
                <a:schemeClr val="lt1"/>
              </a:buClr>
              <a:buSzPct val="25000"/>
              <a:buFont typeface="Calibri"/>
              <a:buNone/>
            </a:pPr>
            <a:r>
              <a:rPr lang="en-US"/>
              <a:t>Format requirements</a:t>
            </a:r>
          </a:p>
        </p:txBody>
      </p:sp>
      <p:sp>
        <p:nvSpPr>
          <p:cNvPr id="143" name="Shape 143"/>
          <p:cNvSpPr txBox="1"/>
          <p:nvPr>
            <p:ph idx="1" type="body"/>
          </p:nvPr>
        </p:nvSpPr>
        <p:spPr>
          <a:xfrm>
            <a:off x="1849397" y="932723"/>
            <a:ext cx="9732900" cy="5097300"/>
          </a:xfrm>
          <a:prstGeom prst="rect">
            <a:avLst/>
          </a:prstGeom>
          <a:noFill/>
          <a:ln>
            <a:noFill/>
          </a:ln>
        </p:spPr>
        <p:txBody>
          <a:bodyPr anchorCtr="0" anchor="t" bIns="45700" lIns="91425" rIns="91425" wrap="square" tIns="45700">
            <a:noAutofit/>
          </a:bodyPr>
          <a:lstStyle/>
          <a:p>
            <a:pPr indent="-381000" lvl="0" marL="457200" marR="0" rtl="0" algn="l">
              <a:spcBef>
                <a:spcPts val="0"/>
              </a:spcBef>
              <a:buSzPct val="100000"/>
            </a:pPr>
            <a:r>
              <a:rPr lang="en-US" sz="2400"/>
              <a:t>For the model data providers of the CDS, a “</a:t>
            </a:r>
            <a:r>
              <a:rPr lang="en-US" sz="2400" u="sng">
                <a:solidFill>
                  <a:srgbClr val="4A86E8"/>
                </a:solidFill>
                <a:hlinkClick r:id="rId3"/>
              </a:rPr>
              <a:t>File Structure for C3S netCDF Files</a:t>
            </a:r>
            <a:r>
              <a:rPr lang="en-US" sz="2400">
                <a:hlinkClick r:id="rId4"/>
              </a:rPr>
              <a:t>” has been created</a:t>
            </a:r>
          </a:p>
          <a:p>
            <a:pPr indent="0" lvl="0" marL="0" marR="0" rtl="0" algn="l">
              <a:spcBef>
                <a:spcPts val="0"/>
              </a:spcBef>
              <a:buNone/>
            </a:pPr>
            <a:r>
              <a:t/>
            </a:r>
            <a:endParaRPr sz="2400"/>
          </a:p>
          <a:p>
            <a:pPr indent="-381000" lvl="0" marL="457200" marR="0" rtl="0" algn="l">
              <a:spcBef>
                <a:spcPts val="0"/>
              </a:spcBef>
              <a:buSzPct val="100000"/>
            </a:pPr>
            <a:r>
              <a:rPr lang="en-US" sz="2400"/>
              <a:t>It contains a list of metadata, variable names, dimensions as well as a file and directory structure and file format (NetCDF4 compressed) that the providers of (model) data to the CDS must comply </a:t>
            </a:r>
          </a:p>
          <a:p>
            <a:pPr indent="0" lvl="0" marL="0" marR="0" rtl="0" algn="l">
              <a:spcBef>
                <a:spcPts val="0"/>
              </a:spcBef>
              <a:buNone/>
            </a:pPr>
            <a:r>
              <a:t/>
            </a:r>
            <a:endParaRPr sz="2400"/>
          </a:p>
          <a:p>
            <a:pPr indent="-381000" lvl="0" marL="457200" marR="0" rtl="0" algn="l">
              <a:spcBef>
                <a:spcPts val="0"/>
              </a:spcBef>
              <a:buSzPct val="100000"/>
            </a:pPr>
            <a:r>
              <a:rPr lang="en-US" sz="2400"/>
              <a:t>This document and requirements are done, a priori, for model outputs, what about observations? Need for standardization at least of format </a:t>
            </a: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47" name="Shape 147"/>
        <p:cNvGrpSpPr/>
        <p:nvPr/>
      </p:nvGrpSpPr>
      <p:grpSpPr>
        <a:xfrm>
          <a:off x="0" y="0"/>
          <a:ext cx="0" cy="0"/>
          <a:chOff x="0" y="0"/>
          <a:chExt cx="0" cy="0"/>
        </a:xfrm>
      </p:grpSpPr>
      <p:sp>
        <p:nvSpPr>
          <p:cNvPr id="148" name="Shape 148"/>
          <p:cNvSpPr txBox="1"/>
          <p:nvPr>
            <p:ph type="title"/>
          </p:nvPr>
        </p:nvSpPr>
        <p:spPr>
          <a:xfrm>
            <a:off x="1156939" y="313343"/>
            <a:ext cx="10425600" cy="370200"/>
          </a:xfrm>
          <a:prstGeom prst="rect">
            <a:avLst/>
          </a:prstGeom>
          <a:solidFill>
            <a:srgbClr val="941333"/>
          </a:solidFill>
          <a:ln>
            <a:noFill/>
          </a:ln>
        </p:spPr>
        <p:txBody>
          <a:bodyPr anchorCtr="0" anchor="ctr" bIns="45700" lIns="91425" rIns="91425" wrap="square" tIns="45700">
            <a:noAutofit/>
          </a:bodyPr>
          <a:lstStyle/>
          <a:p>
            <a:pPr indent="0" lvl="0" marL="0" marR="0" rtl="0" algn="l">
              <a:spcBef>
                <a:spcPts val="0"/>
              </a:spcBef>
              <a:buClr>
                <a:schemeClr val="lt1"/>
              </a:buClr>
              <a:buSzPct val="25000"/>
              <a:buFont typeface="Calibri"/>
              <a:buNone/>
            </a:pPr>
            <a:r>
              <a:rPr lang="en-US"/>
              <a:t>QA4Seas requirements on coordination with other lots (M2.3) </a:t>
            </a:r>
          </a:p>
        </p:txBody>
      </p:sp>
      <p:sp>
        <p:nvSpPr>
          <p:cNvPr id="149" name="Shape 149"/>
          <p:cNvSpPr txBox="1"/>
          <p:nvPr>
            <p:ph idx="1" type="body"/>
          </p:nvPr>
        </p:nvSpPr>
        <p:spPr>
          <a:xfrm>
            <a:off x="1849647" y="880348"/>
            <a:ext cx="9732900" cy="5097300"/>
          </a:xfrm>
          <a:prstGeom prst="rect">
            <a:avLst/>
          </a:prstGeom>
          <a:noFill/>
          <a:ln>
            <a:noFill/>
          </a:ln>
        </p:spPr>
        <p:txBody>
          <a:bodyPr anchorCtr="0" anchor="t" bIns="45700" lIns="91425" rIns="91425" wrap="square" tIns="45700">
            <a:noAutofit/>
          </a:bodyPr>
          <a:lstStyle/>
          <a:p>
            <a:pPr indent="-381000" lvl="0" marL="457200" marR="0" rtl="0" algn="l">
              <a:spcBef>
                <a:spcPts val="0"/>
              </a:spcBef>
              <a:buSzPct val="100000"/>
            </a:pPr>
            <a:r>
              <a:rPr lang="en-US" sz="2400"/>
              <a:t>Task 2.3: </a:t>
            </a:r>
            <a:r>
              <a:rPr lang="en-US" sz="2400">
                <a:solidFill>
                  <a:srgbClr val="000000"/>
                </a:solidFill>
              </a:rPr>
              <a:t>“The contractor will participate in the workshops organised by the contributors to the different C3S 51 lots to</a:t>
            </a:r>
            <a:r>
              <a:rPr b="1" lang="en-US" sz="2400">
                <a:solidFill>
                  <a:srgbClr val="000000"/>
                </a:solidFill>
              </a:rPr>
              <a:t> </a:t>
            </a:r>
            <a:r>
              <a:rPr b="1" lang="en-US" sz="2400" u="sng">
                <a:solidFill>
                  <a:srgbClr val="000000"/>
                </a:solidFill>
              </a:rPr>
              <a:t>identify redundancies in the requirements for observational ECVs</a:t>
            </a:r>
            <a:r>
              <a:rPr lang="en-US" sz="2400">
                <a:solidFill>
                  <a:srgbClr val="000000"/>
                </a:solidFill>
              </a:rPr>
              <a:t> (including those from reanalyses and observations) and to</a:t>
            </a:r>
            <a:r>
              <a:rPr b="1" lang="en-US" sz="2400">
                <a:solidFill>
                  <a:srgbClr val="000000"/>
                </a:solidFill>
              </a:rPr>
              <a:t> </a:t>
            </a:r>
            <a:r>
              <a:rPr b="1" lang="en-US" sz="2400" u="sng">
                <a:solidFill>
                  <a:srgbClr val="000000"/>
                </a:solidFill>
              </a:rPr>
              <a:t>identify synergies between the datasets</a:t>
            </a:r>
            <a:r>
              <a:rPr lang="en-US" sz="2400">
                <a:solidFill>
                  <a:srgbClr val="000000"/>
                </a:solidFill>
              </a:rPr>
              <a:t> used for seasonal prediction and climate projection, allowing for a coordinated response to the user needs.”</a:t>
            </a:r>
          </a:p>
          <a:p>
            <a:pPr indent="0" lvl="0" marL="0" marR="0" rtl="0" algn="l">
              <a:spcBef>
                <a:spcPts val="0"/>
              </a:spcBef>
              <a:buNone/>
            </a:pPr>
            <a:r>
              <a:t/>
            </a:r>
            <a:endParaRPr sz="2400">
              <a:solidFill>
                <a:srgbClr val="000000"/>
              </a:solidFill>
            </a:endParaRPr>
          </a:p>
          <a:p>
            <a:pPr indent="0" lvl="0" marL="0" marR="0" rtl="0" algn="l">
              <a:spcBef>
                <a:spcPts val="0"/>
              </a:spcBef>
              <a:buNone/>
            </a:pPr>
            <a:r>
              <a:t/>
            </a:r>
            <a:endParaRPr>
              <a:solidFill>
                <a:srgbClr val="000000"/>
              </a:solidFill>
            </a:endParaRPr>
          </a:p>
          <a:p>
            <a:pPr indent="-457188" lvl="0" marL="457188" marR="0" rtl="0" algn="l">
              <a:spcBef>
                <a:spcPts val="0"/>
              </a:spcBef>
              <a:buClr>
                <a:schemeClr val="dk1"/>
              </a:buClr>
              <a:buSzPct val="111125"/>
              <a:buFont typeface="Arial"/>
              <a:buNone/>
            </a:pPr>
            <a:r>
              <a:t/>
            </a:r>
            <a:endParaRPr sz="2400">
              <a:solidFill>
                <a:srgbClr val="000000"/>
              </a:solidFill>
            </a:endParaRPr>
          </a:p>
        </p:txBody>
      </p:sp>
      <p:sp>
        <p:nvSpPr>
          <p:cNvPr id="150" name="Shape 150"/>
          <p:cNvSpPr/>
          <p:nvPr/>
        </p:nvSpPr>
        <p:spPr>
          <a:xfrm>
            <a:off x="1782125" y="5049150"/>
            <a:ext cx="1907700" cy="788700"/>
          </a:xfrm>
          <a:prstGeom prst="rect">
            <a:avLst/>
          </a:prstGeom>
          <a:solidFill>
            <a:schemeClr val="lt2"/>
          </a:solidFill>
          <a:ln cap="flat" cmpd="sng" w="9525">
            <a:solidFill>
              <a:schemeClr val="dk2"/>
            </a:solidFill>
            <a:prstDash val="solid"/>
            <a:round/>
            <a:headEnd len="med" w="med" type="none"/>
            <a:tailEnd len="med" w="med" type="none"/>
          </a:ln>
        </p:spPr>
        <p:txBody>
          <a:bodyPr anchorCtr="0" anchor="ctr" bIns="91425" lIns="91425" rIns="91425" wrap="square" tIns="91425">
            <a:noAutofit/>
          </a:bodyPr>
          <a:lstStyle/>
          <a:p>
            <a:pPr lvl="0" algn="ctr">
              <a:spcBef>
                <a:spcPts val="0"/>
              </a:spcBef>
              <a:buNone/>
            </a:pPr>
            <a:r>
              <a:rPr b="1" lang="en-US" sz="2400"/>
              <a:t>EQCO</a:t>
            </a:r>
          </a:p>
        </p:txBody>
      </p:sp>
      <p:sp>
        <p:nvSpPr>
          <p:cNvPr id="151" name="Shape 151"/>
          <p:cNvSpPr/>
          <p:nvPr/>
        </p:nvSpPr>
        <p:spPr>
          <a:xfrm>
            <a:off x="5613422" y="3146375"/>
            <a:ext cx="1774200" cy="788700"/>
          </a:xfrm>
          <a:prstGeom prst="rect">
            <a:avLst/>
          </a:prstGeom>
          <a:solidFill>
            <a:schemeClr val="lt2"/>
          </a:solidFill>
          <a:ln cap="flat" cmpd="sng" w="9525">
            <a:solidFill>
              <a:schemeClr val="dk2"/>
            </a:solidFill>
            <a:prstDash val="solid"/>
            <a:round/>
            <a:headEnd len="med" w="med" type="none"/>
            <a:tailEnd len="med" w="med" type="none"/>
          </a:ln>
        </p:spPr>
        <p:txBody>
          <a:bodyPr anchorCtr="0" anchor="ctr" bIns="91425" lIns="91425" rIns="91425" wrap="square" tIns="91425">
            <a:noAutofit/>
          </a:bodyPr>
          <a:lstStyle/>
          <a:p>
            <a:pPr lvl="0" rtl="0" algn="ctr">
              <a:spcBef>
                <a:spcPts val="0"/>
              </a:spcBef>
              <a:buNone/>
            </a:pPr>
            <a:r>
              <a:rPr b="1" lang="en-US" sz="2400"/>
              <a:t>QA4Seas</a:t>
            </a:r>
          </a:p>
        </p:txBody>
      </p:sp>
      <p:sp>
        <p:nvSpPr>
          <p:cNvPr id="152" name="Shape 152"/>
          <p:cNvSpPr/>
          <p:nvPr/>
        </p:nvSpPr>
        <p:spPr>
          <a:xfrm>
            <a:off x="9358775" y="4986450"/>
            <a:ext cx="1774200" cy="788700"/>
          </a:xfrm>
          <a:prstGeom prst="rect">
            <a:avLst/>
          </a:prstGeom>
          <a:solidFill>
            <a:schemeClr val="lt2"/>
          </a:solidFill>
          <a:ln cap="flat" cmpd="sng" w="9525">
            <a:solidFill>
              <a:schemeClr val="dk2"/>
            </a:solidFill>
            <a:prstDash val="solid"/>
            <a:round/>
            <a:headEnd len="med" w="med" type="none"/>
            <a:tailEnd len="med" w="med" type="none"/>
          </a:ln>
        </p:spPr>
        <p:txBody>
          <a:bodyPr anchorCtr="0" anchor="ctr" bIns="91425" lIns="91425" rIns="91425" wrap="square" tIns="91425">
            <a:noAutofit/>
          </a:bodyPr>
          <a:lstStyle/>
          <a:p>
            <a:pPr lvl="0" rtl="0" algn="ctr">
              <a:spcBef>
                <a:spcPts val="0"/>
              </a:spcBef>
              <a:buNone/>
            </a:pPr>
            <a:r>
              <a:rPr b="1" lang="en-US" sz="2400"/>
              <a:t>DECM</a:t>
            </a:r>
          </a:p>
        </p:txBody>
      </p:sp>
      <p:sp>
        <p:nvSpPr>
          <p:cNvPr id="153" name="Shape 153"/>
          <p:cNvSpPr/>
          <p:nvPr/>
        </p:nvSpPr>
        <p:spPr>
          <a:xfrm>
            <a:off x="5337263" y="4625475"/>
            <a:ext cx="2326500" cy="2045400"/>
          </a:xfrm>
          <a:prstGeom prst="ellipse">
            <a:avLst/>
          </a:prstGeom>
          <a:solidFill>
            <a:schemeClr val="lt2"/>
          </a:solidFill>
          <a:ln cap="flat" cmpd="sng" w="9525">
            <a:solidFill>
              <a:schemeClr val="dk2"/>
            </a:solidFill>
            <a:prstDash val="solid"/>
            <a:round/>
            <a:headEnd len="med" w="med" type="none"/>
            <a:tailEnd len="med" w="med" type="none"/>
          </a:ln>
        </p:spPr>
        <p:txBody>
          <a:bodyPr anchorCtr="0" anchor="ctr" bIns="91425" lIns="91425" rIns="91425" wrap="square" tIns="91425">
            <a:noAutofit/>
          </a:bodyPr>
          <a:lstStyle/>
          <a:p>
            <a:pPr lvl="0" rtl="0" algn="ctr">
              <a:spcBef>
                <a:spcPts val="0"/>
              </a:spcBef>
              <a:buNone/>
            </a:pPr>
            <a:r>
              <a:rPr b="1" lang="en-US" sz="1800"/>
              <a:t>Common</a:t>
            </a:r>
          </a:p>
          <a:p>
            <a:pPr lvl="0" algn="ctr">
              <a:spcBef>
                <a:spcPts val="0"/>
              </a:spcBef>
              <a:buNone/>
            </a:pPr>
            <a:r>
              <a:rPr b="1" lang="en-US" sz="1800"/>
              <a:t>requirements on observations</a:t>
            </a:r>
          </a:p>
        </p:txBody>
      </p:sp>
      <p:sp>
        <p:nvSpPr>
          <p:cNvPr id="154" name="Shape 154"/>
          <p:cNvSpPr/>
          <p:nvPr/>
        </p:nvSpPr>
        <p:spPr>
          <a:xfrm>
            <a:off x="4090725" y="5320625"/>
            <a:ext cx="835800" cy="227400"/>
          </a:xfrm>
          <a:prstGeom prst="rightArrow">
            <a:avLst>
              <a:gd fmla="val 50000" name="adj1"/>
              <a:gd fmla="val 50000" name="adj2"/>
            </a:avLst>
          </a:prstGeom>
          <a:solidFill>
            <a:schemeClr val="lt2"/>
          </a:solidFill>
          <a:ln cap="flat" cmpd="sng" w="9525">
            <a:solidFill>
              <a:schemeClr val="dk2"/>
            </a:solidFill>
            <a:prstDash val="solid"/>
            <a:round/>
            <a:headEnd len="med" w="med" type="none"/>
            <a:tailEnd len="med" w="med" type="none"/>
          </a:ln>
        </p:spPr>
        <p:txBody>
          <a:bodyPr anchorCtr="0" anchor="ctr" bIns="91425" lIns="91425" rIns="91425" wrap="square" tIns="91425">
            <a:noAutofit/>
          </a:bodyPr>
          <a:lstStyle/>
          <a:p>
            <a:pPr lvl="0">
              <a:spcBef>
                <a:spcPts val="0"/>
              </a:spcBef>
              <a:buNone/>
            </a:pPr>
            <a:r>
              <a:t/>
            </a:r>
            <a:endParaRPr/>
          </a:p>
        </p:txBody>
      </p:sp>
      <p:sp>
        <p:nvSpPr>
          <p:cNvPr id="155" name="Shape 155"/>
          <p:cNvSpPr/>
          <p:nvPr/>
        </p:nvSpPr>
        <p:spPr>
          <a:xfrm>
            <a:off x="6350000" y="4050625"/>
            <a:ext cx="147000" cy="459300"/>
          </a:xfrm>
          <a:prstGeom prst="downArrow">
            <a:avLst>
              <a:gd fmla="val 50000" name="adj1"/>
              <a:gd fmla="val 50000" name="adj2"/>
            </a:avLst>
          </a:prstGeom>
          <a:solidFill>
            <a:schemeClr val="lt2"/>
          </a:solidFill>
          <a:ln cap="flat" cmpd="sng" w="9525">
            <a:solidFill>
              <a:schemeClr val="dk2"/>
            </a:solidFill>
            <a:prstDash val="solid"/>
            <a:round/>
            <a:headEnd len="med" w="med" type="none"/>
            <a:tailEnd len="med" w="med" type="none"/>
          </a:ln>
        </p:spPr>
        <p:txBody>
          <a:bodyPr anchorCtr="0" anchor="ctr" bIns="91425" lIns="91425" rIns="91425" wrap="square" tIns="91425">
            <a:noAutofit/>
          </a:bodyPr>
          <a:lstStyle/>
          <a:p>
            <a:pPr lvl="0">
              <a:spcBef>
                <a:spcPts val="0"/>
              </a:spcBef>
              <a:buNone/>
            </a:pPr>
            <a:r>
              <a:t/>
            </a:r>
            <a:endParaRPr/>
          </a:p>
        </p:txBody>
      </p:sp>
      <p:sp>
        <p:nvSpPr>
          <p:cNvPr id="156" name="Shape 156"/>
          <p:cNvSpPr/>
          <p:nvPr/>
        </p:nvSpPr>
        <p:spPr>
          <a:xfrm>
            <a:off x="8074525" y="5320625"/>
            <a:ext cx="896400" cy="227400"/>
          </a:xfrm>
          <a:prstGeom prst="leftArrow">
            <a:avLst>
              <a:gd fmla="val 50000" name="adj1"/>
              <a:gd fmla="val 50000" name="adj2"/>
            </a:avLst>
          </a:prstGeom>
          <a:solidFill>
            <a:schemeClr val="lt2"/>
          </a:solidFill>
          <a:ln cap="flat" cmpd="sng" w="9525">
            <a:solidFill>
              <a:schemeClr val="dk2"/>
            </a:solidFill>
            <a:prstDash val="solid"/>
            <a:round/>
            <a:headEnd len="med" w="med" type="none"/>
            <a:tailEnd len="med" w="med" type="none"/>
          </a:ln>
        </p:spPr>
        <p:txBody>
          <a:bodyPr anchorCtr="0" anchor="ctr" bIns="91425" lIns="91425" rIns="91425" wrap="square" tIns="91425">
            <a:noAutofit/>
          </a:bodyPr>
          <a:lstStyle/>
          <a:p>
            <a:pPr lvl="0">
              <a:spcBef>
                <a:spcPts val="0"/>
              </a:spcBef>
              <a:buNone/>
            </a:pPr>
            <a:r>
              <a:t/>
            </a:r>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60" name="Shape 160"/>
        <p:cNvGrpSpPr/>
        <p:nvPr/>
      </p:nvGrpSpPr>
      <p:grpSpPr>
        <a:xfrm>
          <a:off x="0" y="0"/>
          <a:ext cx="0" cy="0"/>
          <a:chOff x="0" y="0"/>
          <a:chExt cx="0" cy="0"/>
        </a:xfrm>
      </p:grpSpPr>
      <p:sp>
        <p:nvSpPr>
          <p:cNvPr id="161" name="Shape 161"/>
          <p:cNvSpPr txBox="1"/>
          <p:nvPr>
            <p:ph type="title"/>
          </p:nvPr>
        </p:nvSpPr>
        <p:spPr>
          <a:xfrm>
            <a:off x="1156939" y="313343"/>
            <a:ext cx="10425600" cy="370200"/>
          </a:xfrm>
          <a:prstGeom prst="rect">
            <a:avLst/>
          </a:prstGeom>
          <a:solidFill>
            <a:srgbClr val="941333"/>
          </a:solidFill>
          <a:ln>
            <a:noFill/>
          </a:ln>
        </p:spPr>
        <p:txBody>
          <a:bodyPr anchorCtr="0" anchor="ctr" bIns="45700" lIns="91425" rIns="91425" wrap="square" tIns="45700">
            <a:noAutofit/>
          </a:bodyPr>
          <a:lstStyle/>
          <a:p>
            <a:pPr indent="0" lvl="0" marL="0" marR="0" rtl="0" algn="l">
              <a:spcBef>
                <a:spcPts val="0"/>
              </a:spcBef>
              <a:buClr>
                <a:schemeClr val="lt1"/>
              </a:buClr>
              <a:buSzPct val="25000"/>
              <a:buFont typeface="Calibri"/>
              <a:buNone/>
            </a:pPr>
            <a:r>
              <a:rPr lang="en-US"/>
              <a:t>QA4Seas </a:t>
            </a:r>
            <a:r>
              <a:rPr lang="en-US"/>
              <a:t>requirements on coordination with other lots (M2.3) </a:t>
            </a:r>
          </a:p>
        </p:txBody>
      </p:sp>
      <p:sp>
        <p:nvSpPr>
          <p:cNvPr id="162" name="Shape 162"/>
          <p:cNvSpPr txBox="1"/>
          <p:nvPr>
            <p:ph idx="1" type="body"/>
          </p:nvPr>
        </p:nvSpPr>
        <p:spPr>
          <a:xfrm>
            <a:off x="1849397" y="932723"/>
            <a:ext cx="9732900" cy="5097300"/>
          </a:xfrm>
          <a:prstGeom prst="rect">
            <a:avLst/>
          </a:prstGeom>
          <a:noFill/>
          <a:ln>
            <a:noFill/>
          </a:ln>
        </p:spPr>
        <p:txBody>
          <a:bodyPr anchorCtr="0" anchor="t" bIns="45700" lIns="91425" rIns="91425" wrap="square" tIns="45700">
            <a:noAutofit/>
          </a:bodyPr>
          <a:lstStyle/>
          <a:p>
            <a:pPr indent="-381000" lvl="0" marL="457200" marR="0" rtl="0" algn="l">
              <a:spcBef>
                <a:spcPts val="0"/>
              </a:spcBef>
              <a:buClr>
                <a:srgbClr val="000000"/>
              </a:buClr>
              <a:buSzPct val="100000"/>
            </a:pPr>
            <a:r>
              <a:rPr lang="en-US" sz="2400">
                <a:solidFill>
                  <a:srgbClr val="000000"/>
                </a:solidFill>
              </a:rPr>
              <a:t>Milestone 2.3, submitted at M12, after Barcelona’s workshop on EQC in June, lists the different needs, requirements and usages of observations in the 3 C3S 51 lots:</a:t>
            </a:r>
          </a:p>
          <a:p>
            <a:pPr indent="-228600" lvl="1" marL="914400" marR="0" rtl="0" algn="l">
              <a:spcBef>
                <a:spcPts val="0"/>
              </a:spcBef>
              <a:buClr>
                <a:srgbClr val="000000"/>
              </a:buClr>
            </a:pPr>
            <a:r>
              <a:rPr lang="en-US">
                <a:solidFill>
                  <a:srgbClr val="000000"/>
                </a:solidFill>
              </a:rPr>
              <a:t>EQCO</a:t>
            </a:r>
          </a:p>
          <a:p>
            <a:pPr indent="-228600" lvl="1" marL="914400" marR="0" rtl="0" algn="l">
              <a:spcBef>
                <a:spcPts val="0"/>
              </a:spcBef>
              <a:buClr>
                <a:srgbClr val="000000"/>
              </a:buClr>
            </a:pPr>
            <a:r>
              <a:rPr lang="en-US">
                <a:solidFill>
                  <a:srgbClr val="000000"/>
                </a:solidFill>
              </a:rPr>
              <a:t>QA4Seas</a:t>
            </a:r>
          </a:p>
          <a:p>
            <a:pPr indent="-228600" lvl="1" marL="914400" marR="0" rtl="0" algn="l">
              <a:spcBef>
                <a:spcPts val="0"/>
              </a:spcBef>
              <a:buClr>
                <a:srgbClr val="000000"/>
              </a:buClr>
            </a:pPr>
            <a:r>
              <a:rPr lang="en-US">
                <a:solidFill>
                  <a:srgbClr val="000000"/>
                </a:solidFill>
              </a:rPr>
              <a:t>DECM</a:t>
            </a:r>
          </a:p>
          <a:p>
            <a:pPr indent="-457188" lvl="0" marL="457188" marR="0" rtl="0" algn="l">
              <a:spcBef>
                <a:spcPts val="0"/>
              </a:spcBef>
              <a:buClr>
                <a:schemeClr val="dk1"/>
              </a:buClr>
              <a:buSzPct val="111125"/>
              <a:buFont typeface="Arial"/>
              <a:buNone/>
            </a:pPr>
            <a:r>
              <a:t/>
            </a:r>
            <a:endParaRPr sz="2400">
              <a:solidFill>
                <a:srgbClr val="000000"/>
              </a:solidFill>
            </a:endParaRPr>
          </a:p>
          <a:p>
            <a:pPr indent="-457188" lvl="0" marL="457188" marR="0" rtl="0" algn="l">
              <a:spcBef>
                <a:spcPts val="0"/>
              </a:spcBef>
              <a:buClr>
                <a:schemeClr val="dk1"/>
              </a:buClr>
              <a:buSzPct val="111125"/>
              <a:buFont typeface="Arial"/>
              <a:buNone/>
            </a:pPr>
            <a:r>
              <a:t/>
            </a:r>
            <a:endParaRPr sz="2400">
              <a:solidFill>
                <a:srgbClr val="000000"/>
              </a:solidFill>
            </a:endParaRPr>
          </a:p>
        </p:txBody>
      </p:sp>
      <p:pic>
        <p:nvPicPr>
          <p:cNvPr id="163" name="Shape 163"/>
          <p:cNvPicPr preferRelativeResize="0"/>
          <p:nvPr/>
        </p:nvPicPr>
        <p:blipFill>
          <a:blip r:embed="rId3">
            <a:alphaModFix/>
          </a:blip>
          <a:stretch>
            <a:fillRect/>
          </a:stretch>
        </p:blipFill>
        <p:spPr>
          <a:xfrm>
            <a:off x="4630500" y="2380849"/>
            <a:ext cx="6251400" cy="3505875"/>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Climate Chang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