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259" r:id="rId2"/>
  </p:sldIdLst>
  <p:sldSz cx="30294263" cy="42748200"/>
  <p:notesSz cx="6735763" cy="9866313"/>
  <p:defaultTextStyle>
    <a:defPPr>
      <a:defRPr lang="en-US"/>
    </a:defPPr>
    <a:lvl1pPr algn="l" rtl="0" eaLnBrk="0" fontAlgn="base" hangingPunct="0">
      <a:spcBef>
        <a:spcPct val="0"/>
      </a:spcBef>
      <a:spcAft>
        <a:spcPct val="0"/>
      </a:spcAft>
      <a:defRPr kern="1200">
        <a:solidFill>
          <a:schemeClr val="tx2"/>
        </a:solidFill>
        <a:latin typeface="Arial" charset="0"/>
        <a:ea typeface="MS PGothic" pitchFamily="34" charset="-128"/>
        <a:cs typeface="+mn-cs"/>
      </a:defRPr>
    </a:lvl1pPr>
    <a:lvl2pPr marL="866775" indent="-430213" algn="l" rtl="0" eaLnBrk="0" fontAlgn="base" hangingPunct="0">
      <a:spcBef>
        <a:spcPct val="0"/>
      </a:spcBef>
      <a:spcAft>
        <a:spcPct val="0"/>
      </a:spcAft>
      <a:defRPr kern="1200">
        <a:solidFill>
          <a:schemeClr val="tx2"/>
        </a:solidFill>
        <a:latin typeface="Arial" charset="0"/>
        <a:ea typeface="MS PGothic" pitchFamily="34" charset="-128"/>
        <a:cs typeface="+mn-cs"/>
      </a:defRPr>
    </a:lvl2pPr>
    <a:lvl3pPr marL="1736725" indent="-865188" algn="l" rtl="0" eaLnBrk="0" fontAlgn="base" hangingPunct="0">
      <a:spcBef>
        <a:spcPct val="0"/>
      </a:spcBef>
      <a:spcAft>
        <a:spcPct val="0"/>
      </a:spcAft>
      <a:defRPr kern="1200">
        <a:solidFill>
          <a:schemeClr val="tx2"/>
        </a:solidFill>
        <a:latin typeface="Arial" charset="0"/>
        <a:ea typeface="MS PGothic" pitchFamily="34" charset="-128"/>
        <a:cs typeface="+mn-cs"/>
      </a:defRPr>
    </a:lvl3pPr>
    <a:lvl4pPr marL="2603500" indent="-1296988" algn="l" rtl="0" eaLnBrk="0" fontAlgn="base" hangingPunct="0">
      <a:spcBef>
        <a:spcPct val="0"/>
      </a:spcBef>
      <a:spcAft>
        <a:spcPct val="0"/>
      </a:spcAft>
      <a:defRPr kern="1200">
        <a:solidFill>
          <a:schemeClr val="tx2"/>
        </a:solidFill>
        <a:latin typeface="Arial" charset="0"/>
        <a:ea typeface="MS PGothic" pitchFamily="34" charset="-128"/>
        <a:cs typeface="+mn-cs"/>
      </a:defRPr>
    </a:lvl4pPr>
    <a:lvl5pPr marL="3473450" indent="-1731963" algn="l" rtl="0" eaLnBrk="0" fontAlgn="base" hangingPunct="0">
      <a:spcBef>
        <a:spcPct val="0"/>
      </a:spcBef>
      <a:spcAft>
        <a:spcPct val="0"/>
      </a:spcAft>
      <a:defRPr kern="1200">
        <a:solidFill>
          <a:schemeClr val="tx2"/>
        </a:solidFill>
        <a:latin typeface="Arial" charset="0"/>
        <a:ea typeface="MS PGothic" pitchFamily="34" charset="-128"/>
        <a:cs typeface="+mn-cs"/>
      </a:defRPr>
    </a:lvl5pPr>
    <a:lvl6pPr marL="2286000" algn="l" defTabSz="914400" rtl="0" eaLnBrk="1" latinLnBrk="0" hangingPunct="1">
      <a:defRPr kern="1200">
        <a:solidFill>
          <a:schemeClr val="tx2"/>
        </a:solidFill>
        <a:latin typeface="Arial" charset="0"/>
        <a:ea typeface="MS PGothic" pitchFamily="34" charset="-128"/>
        <a:cs typeface="+mn-cs"/>
      </a:defRPr>
    </a:lvl6pPr>
    <a:lvl7pPr marL="2743200" algn="l" defTabSz="914400" rtl="0" eaLnBrk="1" latinLnBrk="0" hangingPunct="1">
      <a:defRPr kern="1200">
        <a:solidFill>
          <a:schemeClr val="tx2"/>
        </a:solidFill>
        <a:latin typeface="Arial" charset="0"/>
        <a:ea typeface="MS PGothic" pitchFamily="34" charset="-128"/>
        <a:cs typeface="+mn-cs"/>
      </a:defRPr>
    </a:lvl7pPr>
    <a:lvl8pPr marL="3200400" algn="l" defTabSz="914400" rtl="0" eaLnBrk="1" latinLnBrk="0" hangingPunct="1">
      <a:defRPr kern="1200">
        <a:solidFill>
          <a:schemeClr val="tx2"/>
        </a:solidFill>
        <a:latin typeface="Arial" charset="0"/>
        <a:ea typeface="MS PGothic" pitchFamily="34" charset="-128"/>
        <a:cs typeface="+mn-cs"/>
      </a:defRPr>
    </a:lvl8pPr>
    <a:lvl9pPr marL="3657600" algn="l" defTabSz="914400" rtl="0" eaLnBrk="1" latinLnBrk="0" hangingPunct="1">
      <a:defRPr kern="1200">
        <a:solidFill>
          <a:schemeClr val="tx2"/>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FE3"/>
    <a:srgbClr val="004384"/>
    <a:srgbClr val="005596"/>
    <a:srgbClr val="50BD90"/>
    <a:srgbClr val="FDBB30"/>
    <a:srgbClr val="343434"/>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95" autoAdjust="0"/>
  </p:normalViewPr>
  <p:slideViewPr>
    <p:cSldViewPr snapToObjects="1">
      <p:cViewPr>
        <p:scale>
          <a:sx n="50" d="100"/>
          <a:sy n="50" d="100"/>
        </p:scale>
        <p:origin x="90" y="-138"/>
      </p:cViewPr>
      <p:guideLst>
        <p:guide orient="horz" pos="13464"/>
        <p:guide pos="440"/>
        <p:guide pos="6200"/>
        <p:guide pos="6719"/>
        <p:guide pos="12421"/>
        <p:guide pos="12882"/>
        <p:guide pos="186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5300"/>
          </a:xfrm>
          <a:prstGeom prst="rect">
            <a:avLst/>
          </a:prstGeom>
          <a:noFill/>
          <a:ln w="9525">
            <a:noFill/>
            <a:miter lim="800000"/>
            <a:headEnd/>
            <a:tailEnd/>
          </a:ln>
          <a:effectLst/>
        </p:spPr>
        <p:txBody>
          <a:bodyPr vert="horz" wrap="square" lIns="89665" tIns="44834" rIns="89665" bIns="44834" numCol="1" anchor="t" anchorCtr="0" compatLnSpc="1">
            <a:prstTxWarp prst="textNoShape">
              <a:avLst/>
            </a:prstTxWarp>
          </a:bodyPr>
          <a:lstStyle>
            <a:lvl1pP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30723" name="Rectangle 3"/>
          <p:cNvSpPr>
            <a:spLocks noGrp="1" noChangeArrowheads="1"/>
          </p:cNvSpPr>
          <p:nvPr>
            <p:ph type="dt" sz="quarter" idx="1"/>
          </p:nvPr>
        </p:nvSpPr>
        <p:spPr bwMode="auto">
          <a:xfrm>
            <a:off x="3814763" y="0"/>
            <a:ext cx="2919412" cy="495300"/>
          </a:xfrm>
          <a:prstGeom prst="rect">
            <a:avLst/>
          </a:prstGeom>
          <a:noFill/>
          <a:ln w="9525">
            <a:noFill/>
            <a:miter lim="800000"/>
            <a:headEnd/>
            <a:tailEnd/>
          </a:ln>
          <a:effectLst/>
        </p:spPr>
        <p:txBody>
          <a:bodyPr vert="horz" wrap="square" lIns="89665" tIns="44834" rIns="89665" bIns="44834" numCol="1" anchor="t" anchorCtr="0" compatLnSpc="1">
            <a:prstTxWarp prst="textNoShape">
              <a:avLst/>
            </a:prstTxWarp>
          </a:bodyPr>
          <a:lstStyle>
            <a:lvl1pPr algn="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30724" name="Rectangle 4"/>
          <p:cNvSpPr>
            <a:spLocks noGrp="1" noChangeArrowheads="1"/>
          </p:cNvSpPr>
          <p:nvPr>
            <p:ph type="ftr" sz="quarter" idx="2"/>
          </p:nvPr>
        </p:nvSpPr>
        <p:spPr bwMode="auto">
          <a:xfrm>
            <a:off x="0" y="9369425"/>
            <a:ext cx="2919413" cy="495300"/>
          </a:xfrm>
          <a:prstGeom prst="rect">
            <a:avLst/>
          </a:prstGeom>
          <a:noFill/>
          <a:ln w="9525">
            <a:noFill/>
            <a:miter lim="800000"/>
            <a:headEnd/>
            <a:tailEnd/>
          </a:ln>
          <a:effectLst/>
        </p:spPr>
        <p:txBody>
          <a:bodyPr vert="horz" wrap="square" lIns="89665" tIns="44834" rIns="89665" bIns="44834" numCol="1" anchor="b" anchorCtr="0" compatLnSpc="1">
            <a:prstTxWarp prst="textNoShape">
              <a:avLst/>
            </a:prstTxWarp>
          </a:bodyPr>
          <a:lstStyle>
            <a:lvl1pP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30725" name="Rectangle 5"/>
          <p:cNvSpPr>
            <a:spLocks noGrp="1" noChangeArrowheads="1"/>
          </p:cNvSpPr>
          <p:nvPr>
            <p:ph type="sldNum" sz="quarter" idx="3"/>
          </p:nvPr>
        </p:nvSpPr>
        <p:spPr bwMode="auto">
          <a:xfrm>
            <a:off x="3814763" y="9369425"/>
            <a:ext cx="2919412" cy="495300"/>
          </a:xfrm>
          <a:prstGeom prst="rect">
            <a:avLst/>
          </a:prstGeom>
          <a:noFill/>
          <a:ln w="9525">
            <a:noFill/>
            <a:miter lim="800000"/>
            <a:headEnd/>
            <a:tailEnd/>
          </a:ln>
          <a:effectLst/>
        </p:spPr>
        <p:txBody>
          <a:bodyPr vert="horz" wrap="square" lIns="89665" tIns="44834" rIns="89665" bIns="44834" numCol="1" anchor="b" anchorCtr="0" compatLnSpc="1">
            <a:prstTxWarp prst="textNoShape">
              <a:avLst/>
            </a:prstTxWarp>
          </a:bodyPr>
          <a:lstStyle>
            <a:lvl1pPr algn="r" defTabSz="896938" eaLnBrk="1" hangingPunct="1">
              <a:defRPr sz="1200">
                <a:solidFill>
                  <a:schemeClr val="tx1"/>
                </a:solidFill>
                <a:latin typeface="Arial" pitchFamily="34" charset="0"/>
              </a:defRPr>
            </a:lvl1pPr>
          </a:lstStyle>
          <a:p>
            <a:pPr>
              <a:defRPr/>
            </a:pPr>
            <a:fld id="{335D2F95-D3B0-44BB-8C5B-A16167DBCB6A}" type="slidenum">
              <a:rPr lang="en-US" altLang="en-US"/>
              <a:pPr>
                <a:defRPr/>
              </a:pPr>
              <a:t>‹#›</a:t>
            </a:fld>
            <a:endParaRPr lang="en-US" altLang="en-US" dirty="0"/>
          </a:p>
        </p:txBody>
      </p:sp>
    </p:spTree>
    <p:extLst>
      <p:ext uri="{BB962C8B-B14F-4D97-AF65-F5344CB8AC3E}">
        <p14:creationId xmlns:p14="http://schemas.microsoft.com/office/powerpoint/2010/main" val="995431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19413" cy="495300"/>
          </a:xfrm>
          <a:prstGeom prst="rect">
            <a:avLst/>
          </a:prstGeom>
          <a:noFill/>
          <a:ln w="9525">
            <a:noFill/>
            <a:miter lim="800000"/>
            <a:headEnd/>
            <a:tailEnd/>
          </a:ln>
          <a:effectLst/>
        </p:spPr>
        <p:txBody>
          <a:bodyPr vert="horz" wrap="square" lIns="89665" tIns="44834" rIns="89665" bIns="44834" numCol="1" anchor="t" anchorCtr="0" compatLnSpc="1">
            <a:prstTxWarp prst="textNoShape">
              <a:avLst/>
            </a:prstTxWarp>
          </a:bodyPr>
          <a:lstStyle>
            <a:lvl1pP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29699" name="Rectangle 3"/>
          <p:cNvSpPr>
            <a:spLocks noGrp="1" noChangeArrowheads="1"/>
          </p:cNvSpPr>
          <p:nvPr>
            <p:ph type="dt" idx="1"/>
          </p:nvPr>
        </p:nvSpPr>
        <p:spPr bwMode="auto">
          <a:xfrm>
            <a:off x="3814763" y="0"/>
            <a:ext cx="2919412" cy="495300"/>
          </a:xfrm>
          <a:prstGeom prst="rect">
            <a:avLst/>
          </a:prstGeom>
          <a:noFill/>
          <a:ln w="9525">
            <a:noFill/>
            <a:miter lim="800000"/>
            <a:headEnd/>
            <a:tailEnd/>
          </a:ln>
          <a:effectLst/>
        </p:spPr>
        <p:txBody>
          <a:bodyPr vert="horz" wrap="square" lIns="89665" tIns="44834" rIns="89665" bIns="44834" numCol="1" anchor="t" anchorCtr="0" compatLnSpc="1">
            <a:prstTxWarp prst="textNoShape">
              <a:avLst/>
            </a:prstTxWarp>
          </a:bodyPr>
          <a:lstStyle>
            <a:lvl1pPr algn="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060575" y="739775"/>
            <a:ext cx="2619375"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89665" tIns="44834" rIns="89665" bIns="448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369425"/>
            <a:ext cx="2919413" cy="495300"/>
          </a:xfrm>
          <a:prstGeom prst="rect">
            <a:avLst/>
          </a:prstGeom>
          <a:noFill/>
          <a:ln w="9525">
            <a:noFill/>
            <a:miter lim="800000"/>
            <a:headEnd/>
            <a:tailEnd/>
          </a:ln>
          <a:effectLst/>
        </p:spPr>
        <p:txBody>
          <a:bodyPr vert="horz" wrap="square" lIns="89665" tIns="44834" rIns="89665" bIns="44834" numCol="1" anchor="b" anchorCtr="0" compatLnSpc="1">
            <a:prstTxWarp prst="textNoShape">
              <a:avLst/>
            </a:prstTxWarp>
          </a:bodyPr>
          <a:lstStyle>
            <a:lvl1pPr defTabSz="896938" eaLnBrk="1" hangingPunct="1">
              <a:defRPr sz="1200">
                <a:solidFill>
                  <a:schemeClr val="tx1"/>
                </a:solidFill>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29703" name="Rectangle 7"/>
          <p:cNvSpPr>
            <a:spLocks noGrp="1" noChangeArrowheads="1"/>
          </p:cNvSpPr>
          <p:nvPr>
            <p:ph type="sldNum" sz="quarter" idx="5"/>
          </p:nvPr>
        </p:nvSpPr>
        <p:spPr bwMode="auto">
          <a:xfrm>
            <a:off x="3814763" y="9369425"/>
            <a:ext cx="2919412" cy="495300"/>
          </a:xfrm>
          <a:prstGeom prst="rect">
            <a:avLst/>
          </a:prstGeom>
          <a:noFill/>
          <a:ln w="9525">
            <a:noFill/>
            <a:miter lim="800000"/>
            <a:headEnd/>
            <a:tailEnd/>
          </a:ln>
          <a:effectLst/>
        </p:spPr>
        <p:txBody>
          <a:bodyPr vert="horz" wrap="square" lIns="89665" tIns="44834" rIns="89665" bIns="44834" numCol="1" anchor="b" anchorCtr="0" compatLnSpc="1">
            <a:prstTxWarp prst="textNoShape">
              <a:avLst/>
            </a:prstTxWarp>
          </a:bodyPr>
          <a:lstStyle>
            <a:lvl1pPr algn="r" defTabSz="896938" eaLnBrk="1" hangingPunct="1">
              <a:defRPr sz="1200">
                <a:solidFill>
                  <a:schemeClr val="tx1"/>
                </a:solidFill>
                <a:latin typeface="Arial" pitchFamily="34" charset="0"/>
              </a:defRPr>
            </a:lvl1pPr>
          </a:lstStyle>
          <a:p>
            <a:pPr>
              <a:defRPr/>
            </a:pPr>
            <a:fld id="{8367B85E-676B-4006-B2A3-3619B61C2783}" type="slidenum">
              <a:rPr lang="en-US" altLang="en-US"/>
              <a:pPr>
                <a:defRPr/>
              </a:pPr>
              <a:t>‹#›</a:t>
            </a:fld>
            <a:endParaRPr lang="en-US" altLang="en-US" dirty="0"/>
          </a:p>
        </p:txBody>
      </p:sp>
    </p:spTree>
    <p:extLst>
      <p:ext uri="{BB962C8B-B14F-4D97-AF65-F5344CB8AC3E}">
        <p14:creationId xmlns:p14="http://schemas.microsoft.com/office/powerpoint/2010/main" val="3384859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200" kern="1200">
        <a:solidFill>
          <a:schemeClr val="tx1"/>
        </a:solidFill>
        <a:latin typeface="Arial" pitchFamily="34" charset="0"/>
        <a:ea typeface="MS PGothic" panose="020B0600070205080204" pitchFamily="34" charset="-128"/>
        <a:cs typeface="MS PGothic" charset="0"/>
      </a:defRPr>
    </a:lvl1pPr>
    <a:lvl2pPr marL="866775" algn="l" rtl="0" eaLnBrk="0" fontAlgn="base" hangingPunct="0">
      <a:spcBef>
        <a:spcPct val="30000"/>
      </a:spcBef>
      <a:spcAft>
        <a:spcPct val="0"/>
      </a:spcAft>
      <a:defRPr sz="2200" kern="1200">
        <a:solidFill>
          <a:schemeClr val="tx1"/>
        </a:solidFill>
        <a:latin typeface="Arial" pitchFamily="34" charset="0"/>
        <a:ea typeface="MS PGothic" panose="020B0600070205080204" pitchFamily="34" charset="-128"/>
        <a:cs typeface="MS PGothic" charset="0"/>
      </a:defRPr>
    </a:lvl2pPr>
    <a:lvl3pPr marL="1736725" algn="l" rtl="0" eaLnBrk="0" fontAlgn="base" hangingPunct="0">
      <a:spcBef>
        <a:spcPct val="30000"/>
      </a:spcBef>
      <a:spcAft>
        <a:spcPct val="0"/>
      </a:spcAft>
      <a:defRPr sz="2200" kern="1200">
        <a:solidFill>
          <a:schemeClr val="tx1"/>
        </a:solidFill>
        <a:latin typeface="Arial" pitchFamily="34" charset="0"/>
        <a:ea typeface="MS PGothic" panose="020B0600070205080204" pitchFamily="34" charset="-128"/>
        <a:cs typeface="MS PGothic" charset="0"/>
      </a:defRPr>
    </a:lvl3pPr>
    <a:lvl4pPr marL="2603500" algn="l" rtl="0" eaLnBrk="0" fontAlgn="base" hangingPunct="0">
      <a:spcBef>
        <a:spcPct val="30000"/>
      </a:spcBef>
      <a:spcAft>
        <a:spcPct val="0"/>
      </a:spcAft>
      <a:defRPr sz="2200" kern="1200">
        <a:solidFill>
          <a:schemeClr val="tx1"/>
        </a:solidFill>
        <a:latin typeface="Arial" pitchFamily="34" charset="0"/>
        <a:ea typeface="MS PGothic" panose="020B0600070205080204" pitchFamily="34" charset="-128"/>
        <a:cs typeface="MS PGothic" charset="0"/>
      </a:defRPr>
    </a:lvl4pPr>
    <a:lvl5pPr marL="3473450" algn="l" rtl="0" eaLnBrk="0" fontAlgn="base" hangingPunct="0">
      <a:spcBef>
        <a:spcPct val="30000"/>
      </a:spcBef>
      <a:spcAft>
        <a:spcPct val="0"/>
      </a:spcAft>
      <a:defRPr sz="2200" kern="1200">
        <a:solidFill>
          <a:schemeClr val="tx1"/>
        </a:solidFill>
        <a:latin typeface="Arial" pitchFamily="34" charset="0"/>
        <a:ea typeface="MS PGothic" panose="020B0600070205080204" pitchFamily="34" charset="-128"/>
        <a:cs typeface="MS PGothic" charset="0"/>
      </a:defRPr>
    </a:lvl5pPr>
    <a:lvl6pPr marL="4344504" algn="l" defTabSz="1737802" rtl="0" eaLnBrk="1" latinLnBrk="0" hangingPunct="1">
      <a:defRPr sz="2300" kern="1200">
        <a:solidFill>
          <a:schemeClr val="tx1"/>
        </a:solidFill>
        <a:latin typeface="+mn-lt"/>
        <a:ea typeface="+mn-ea"/>
        <a:cs typeface="+mn-cs"/>
      </a:defRPr>
    </a:lvl6pPr>
    <a:lvl7pPr marL="5213408" algn="l" defTabSz="1737802" rtl="0" eaLnBrk="1" latinLnBrk="0" hangingPunct="1">
      <a:defRPr sz="2300" kern="1200">
        <a:solidFill>
          <a:schemeClr val="tx1"/>
        </a:solidFill>
        <a:latin typeface="+mn-lt"/>
        <a:ea typeface="+mn-ea"/>
        <a:cs typeface="+mn-cs"/>
      </a:defRPr>
    </a:lvl7pPr>
    <a:lvl8pPr marL="6082305" algn="l" defTabSz="1737802" rtl="0" eaLnBrk="1" latinLnBrk="0" hangingPunct="1">
      <a:defRPr sz="2300" kern="1200">
        <a:solidFill>
          <a:schemeClr val="tx1"/>
        </a:solidFill>
        <a:latin typeface="+mn-lt"/>
        <a:ea typeface="+mn-ea"/>
        <a:cs typeface="+mn-cs"/>
      </a:defRPr>
    </a:lvl8pPr>
    <a:lvl9pPr marL="6951208" algn="l" defTabSz="1737802"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a:ln/>
        </p:spPr>
      </p:sp>
      <p:sp>
        <p:nvSpPr>
          <p:cNvPr id="5123" name="Tijdelijke aanduiding voor notiti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sz="2399" dirty="0" smtClean="0">
              <a:cs typeface="ＭＳ Ｐゴシック" pitchFamily="-65" charset="-128"/>
            </a:endParaRPr>
          </a:p>
        </p:txBody>
      </p:sp>
      <p:sp>
        <p:nvSpPr>
          <p:cNvPr id="41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2"/>
                </a:solidFill>
                <a:latin typeface="Arial" charset="0"/>
                <a:ea typeface="MS PGothic" pitchFamily="34" charset="-128"/>
              </a:defRPr>
            </a:lvl1pPr>
            <a:lvl2pPr marL="742950" indent="-285750" defTabSz="896938">
              <a:defRPr>
                <a:solidFill>
                  <a:schemeClr val="tx2"/>
                </a:solidFill>
                <a:latin typeface="Arial" charset="0"/>
                <a:ea typeface="MS PGothic" pitchFamily="34" charset="-128"/>
              </a:defRPr>
            </a:lvl2pPr>
            <a:lvl3pPr marL="1143000" indent="-228600" defTabSz="896938">
              <a:defRPr>
                <a:solidFill>
                  <a:schemeClr val="tx2"/>
                </a:solidFill>
                <a:latin typeface="Arial" charset="0"/>
                <a:ea typeface="MS PGothic" pitchFamily="34" charset="-128"/>
              </a:defRPr>
            </a:lvl3pPr>
            <a:lvl4pPr marL="1600200" indent="-228600" defTabSz="896938">
              <a:defRPr>
                <a:solidFill>
                  <a:schemeClr val="tx2"/>
                </a:solidFill>
                <a:latin typeface="Arial" charset="0"/>
                <a:ea typeface="MS PGothic" pitchFamily="34" charset="-128"/>
              </a:defRPr>
            </a:lvl4pPr>
            <a:lvl5pPr marL="2057400" indent="-228600" defTabSz="896938">
              <a:defRPr>
                <a:solidFill>
                  <a:schemeClr val="tx2"/>
                </a:solidFill>
                <a:latin typeface="Arial" charset="0"/>
                <a:ea typeface="MS PGothic" pitchFamily="34" charset="-128"/>
              </a:defRPr>
            </a:lvl5pPr>
            <a:lvl6pPr marL="2514600" indent="-228600" defTabSz="896938"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896938"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896938"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896938" eaLnBrk="0" fontAlgn="base" hangingPunct="0">
              <a:spcBef>
                <a:spcPct val="0"/>
              </a:spcBef>
              <a:spcAft>
                <a:spcPct val="0"/>
              </a:spcAft>
              <a:defRPr>
                <a:solidFill>
                  <a:schemeClr val="tx2"/>
                </a:solidFill>
                <a:latin typeface="Arial" charset="0"/>
                <a:ea typeface="MS PGothic" pitchFamily="34" charset="-128"/>
              </a:defRPr>
            </a:lvl9pPr>
          </a:lstStyle>
          <a:p>
            <a:fld id="{CC385A92-5BBC-493E-A689-C49027289492}" type="slidenum">
              <a:rPr lang="en-US" altLang="en-US" smtClean="0">
                <a:solidFill>
                  <a:schemeClr val="tx1"/>
                </a:solidFill>
              </a:rPr>
              <a:pPr/>
              <a:t>1</a:t>
            </a:fld>
            <a:endParaRPr lang="en-US" altLang="en-US"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273240" y="13278415"/>
            <a:ext cx="25747785" cy="9165630"/>
          </a:xfrm>
          <a:prstGeom prst="rect">
            <a:avLst/>
          </a:prstGeom>
        </p:spPr>
        <p:txBody>
          <a:bodyPr lIns="173903" tIns="86952" rIns="173903" bIns="86952"/>
          <a:lstStyle/>
          <a:p>
            <a:r>
              <a:rPr lang="nl-NL" smtClean="0"/>
              <a:t>Klik om de stijl te bewerken</a:t>
            </a:r>
            <a:endParaRPr lang="en-US"/>
          </a:p>
        </p:txBody>
      </p:sp>
      <p:sp>
        <p:nvSpPr>
          <p:cNvPr id="3" name="Ondertitel 2"/>
          <p:cNvSpPr>
            <a:spLocks noGrp="1"/>
          </p:cNvSpPr>
          <p:nvPr>
            <p:ph type="subTitle" idx="1"/>
          </p:nvPr>
        </p:nvSpPr>
        <p:spPr>
          <a:xfrm>
            <a:off x="4543564" y="24225221"/>
            <a:ext cx="21207152" cy="10922067"/>
          </a:xfrm>
          <a:prstGeom prst="rect">
            <a:avLst/>
          </a:prstGeom>
        </p:spPr>
        <p:txBody>
          <a:bodyPr lIns="173903" tIns="86952" rIns="173903" bIns="86952"/>
          <a:lstStyle>
            <a:lvl1pPr marL="0" indent="0" algn="ctr">
              <a:buNone/>
              <a:defRPr/>
            </a:lvl1pPr>
            <a:lvl2pPr marL="824055" indent="0" algn="ctr">
              <a:buNone/>
              <a:defRPr/>
            </a:lvl2pPr>
            <a:lvl3pPr marL="1648112" indent="0" algn="ctr">
              <a:buNone/>
              <a:defRPr/>
            </a:lvl3pPr>
            <a:lvl4pPr marL="2472166" indent="0" algn="ctr">
              <a:buNone/>
              <a:defRPr/>
            </a:lvl4pPr>
            <a:lvl5pPr marL="3296222" indent="0" algn="ctr">
              <a:buNone/>
              <a:defRPr/>
            </a:lvl5pPr>
            <a:lvl6pPr marL="4120277" indent="0" algn="ctr">
              <a:buNone/>
              <a:defRPr/>
            </a:lvl6pPr>
            <a:lvl7pPr marL="4944331" indent="0" algn="ctr">
              <a:buNone/>
              <a:defRPr/>
            </a:lvl7pPr>
            <a:lvl8pPr marL="5768388" indent="0" algn="ctr">
              <a:buNone/>
              <a:defRPr/>
            </a:lvl8pPr>
            <a:lvl9pPr marL="6592443" indent="0" algn="ctr">
              <a:buNone/>
              <a:defRPr/>
            </a:lvl9pPr>
          </a:lstStyle>
          <a:p>
            <a:r>
              <a:rPr lang="nl-NL" smtClean="0"/>
              <a:t>Klik om het opmaakprofiel van de modelondertitel te bewerken</a:t>
            </a:r>
            <a:endParaRPr lang="en-US"/>
          </a:p>
        </p:txBody>
      </p:sp>
    </p:spTree>
    <p:extLst>
      <p:ext uri="{BB962C8B-B14F-4D97-AF65-F5344CB8AC3E}">
        <p14:creationId xmlns:p14="http://schemas.microsoft.com/office/powerpoint/2010/main" val="287838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513545" y="1713149"/>
            <a:ext cx="27267174" cy="7124701"/>
          </a:xfrm>
          <a:prstGeom prst="rect">
            <a:avLst/>
          </a:prstGeom>
        </p:spPr>
        <p:txBody>
          <a:bodyPr lIns="173903" tIns="86952" rIns="173903" bIns="86952"/>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1513545" y="9975818"/>
            <a:ext cx="27267174" cy="28211215"/>
          </a:xfrm>
          <a:prstGeom prst="rect">
            <a:avLst/>
          </a:prstGeom>
        </p:spPr>
        <p:txBody>
          <a:bodyPr vert="eaVert" lIns="173903" tIns="86952" rIns="173903" bIns="86952"/>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22297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21963927" y="1713145"/>
            <a:ext cx="6816793" cy="36473888"/>
          </a:xfrm>
          <a:prstGeom prst="rect">
            <a:avLst/>
          </a:prstGeom>
        </p:spPr>
        <p:txBody>
          <a:bodyPr vert="eaVert" lIns="173903" tIns="86952" rIns="173903" bIns="86952"/>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1513549" y="1713145"/>
            <a:ext cx="20169879" cy="36473888"/>
          </a:xfrm>
          <a:prstGeom prst="rect">
            <a:avLst/>
          </a:prstGeom>
        </p:spPr>
        <p:txBody>
          <a:bodyPr vert="eaVert" lIns="173903" tIns="86952" rIns="173903" bIns="86952"/>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8135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513545" y="1713149"/>
            <a:ext cx="27267174" cy="7124701"/>
          </a:xfrm>
          <a:prstGeom prst="rect">
            <a:avLst/>
          </a:prstGeom>
        </p:spPr>
        <p:txBody>
          <a:bodyPr lIns="173903" tIns="86952" rIns="173903" bIns="86952"/>
          <a:lstStyle/>
          <a:p>
            <a:r>
              <a:rPr lang="nl-NL" smtClean="0"/>
              <a:t>Klik om de stijl te bewerken</a:t>
            </a:r>
            <a:endParaRPr lang="en-US"/>
          </a:p>
        </p:txBody>
      </p:sp>
      <p:sp>
        <p:nvSpPr>
          <p:cNvPr id="3" name="Tijdelijke aanduiding voor inhoud 2"/>
          <p:cNvSpPr>
            <a:spLocks noGrp="1"/>
          </p:cNvSpPr>
          <p:nvPr>
            <p:ph idx="1"/>
          </p:nvPr>
        </p:nvSpPr>
        <p:spPr>
          <a:xfrm>
            <a:off x="1513545" y="9975818"/>
            <a:ext cx="27267174" cy="28211215"/>
          </a:xfrm>
          <a:prstGeom prst="rect">
            <a:avLst/>
          </a:prstGeom>
        </p:spPr>
        <p:txBody>
          <a:bodyPr lIns="173903" tIns="86952" rIns="173903" bIns="86952"/>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67920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393040" y="27469063"/>
            <a:ext cx="25750708" cy="8491504"/>
          </a:xfrm>
          <a:prstGeom prst="rect">
            <a:avLst/>
          </a:prstGeom>
        </p:spPr>
        <p:txBody>
          <a:bodyPr lIns="173903" tIns="86952" rIns="173903" bIns="86952" anchor="t"/>
          <a:lstStyle>
            <a:lvl1pPr algn="l">
              <a:defRPr sz="72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2393040" y="18117895"/>
            <a:ext cx="25750708" cy="9351169"/>
          </a:xfrm>
          <a:prstGeom prst="rect">
            <a:avLst/>
          </a:prstGeom>
        </p:spPr>
        <p:txBody>
          <a:bodyPr lIns="173903" tIns="86952" rIns="173903" bIns="86952" anchor="b"/>
          <a:lstStyle>
            <a:lvl1pPr marL="0" indent="0">
              <a:buNone/>
              <a:defRPr sz="3600"/>
            </a:lvl1pPr>
            <a:lvl2pPr marL="824055" indent="0">
              <a:buNone/>
              <a:defRPr sz="3300"/>
            </a:lvl2pPr>
            <a:lvl3pPr marL="1648112" indent="0">
              <a:buNone/>
              <a:defRPr sz="2900"/>
            </a:lvl3pPr>
            <a:lvl4pPr marL="2472166" indent="0">
              <a:buNone/>
              <a:defRPr sz="2500"/>
            </a:lvl4pPr>
            <a:lvl5pPr marL="3296222" indent="0">
              <a:buNone/>
              <a:defRPr sz="2500"/>
            </a:lvl5pPr>
            <a:lvl6pPr marL="4120277" indent="0">
              <a:buNone/>
              <a:defRPr sz="2500"/>
            </a:lvl6pPr>
            <a:lvl7pPr marL="4944331" indent="0">
              <a:buNone/>
              <a:defRPr sz="2500"/>
            </a:lvl7pPr>
            <a:lvl8pPr marL="5768388" indent="0">
              <a:buNone/>
              <a:defRPr sz="2500"/>
            </a:lvl8pPr>
            <a:lvl9pPr marL="6592443" indent="0">
              <a:buNone/>
              <a:defRPr sz="2500"/>
            </a:lvl9pPr>
          </a:lstStyle>
          <a:p>
            <a:pPr lvl="0"/>
            <a:r>
              <a:rPr lang="nl-NL" smtClean="0"/>
              <a:t>Klik om de modelstijlen te bewerken</a:t>
            </a:r>
          </a:p>
        </p:txBody>
      </p:sp>
    </p:spTree>
    <p:extLst>
      <p:ext uri="{BB962C8B-B14F-4D97-AF65-F5344CB8AC3E}">
        <p14:creationId xmlns:p14="http://schemas.microsoft.com/office/powerpoint/2010/main" val="371708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13545" y="1713149"/>
            <a:ext cx="27267174" cy="7124701"/>
          </a:xfrm>
          <a:prstGeom prst="rect">
            <a:avLst/>
          </a:prstGeom>
        </p:spPr>
        <p:txBody>
          <a:bodyPr lIns="173903" tIns="86952" rIns="173903" bIns="86952"/>
          <a:lstStyle/>
          <a:p>
            <a:r>
              <a:rPr lang="nl-NL" smtClean="0"/>
              <a:t>Klik om de stijl te bewerken</a:t>
            </a:r>
            <a:endParaRPr lang="en-US"/>
          </a:p>
        </p:txBody>
      </p:sp>
      <p:sp>
        <p:nvSpPr>
          <p:cNvPr id="3" name="Tijdelijke aanduiding voor inhoud 2"/>
          <p:cNvSpPr>
            <a:spLocks noGrp="1"/>
          </p:cNvSpPr>
          <p:nvPr>
            <p:ph sz="half" idx="1"/>
          </p:nvPr>
        </p:nvSpPr>
        <p:spPr>
          <a:xfrm>
            <a:off x="1513551" y="9975818"/>
            <a:ext cx="13493336" cy="28211215"/>
          </a:xfrm>
          <a:prstGeom prst="rect">
            <a:avLst/>
          </a:prstGeom>
        </p:spPr>
        <p:txBody>
          <a:bodyPr lIns="173903" tIns="86952" rIns="173903" bIns="86952"/>
          <a:lstStyle>
            <a:lvl1pPr>
              <a:defRPr sz="5100"/>
            </a:lvl1pPr>
            <a:lvl2pPr>
              <a:defRPr sz="4300"/>
            </a:lvl2pPr>
            <a:lvl3pPr>
              <a:defRPr sz="3600"/>
            </a:lvl3pPr>
            <a:lvl4pPr>
              <a:defRPr sz="3300"/>
            </a:lvl4pPr>
            <a:lvl5pPr>
              <a:defRPr sz="3300"/>
            </a:lvl5pPr>
            <a:lvl6pPr>
              <a:defRPr sz="3300"/>
            </a:lvl6pPr>
            <a:lvl7pPr>
              <a:defRPr sz="3300"/>
            </a:lvl7pPr>
            <a:lvl8pPr>
              <a:defRPr sz="3300"/>
            </a:lvl8pPr>
            <a:lvl9pPr>
              <a:defRPr sz="3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15287391" y="9975818"/>
            <a:ext cx="13493336" cy="28211215"/>
          </a:xfrm>
          <a:prstGeom prst="rect">
            <a:avLst/>
          </a:prstGeom>
        </p:spPr>
        <p:txBody>
          <a:bodyPr lIns="173903" tIns="86952" rIns="173903" bIns="86952"/>
          <a:lstStyle>
            <a:lvl1pPr>
              <a:defRPr sz="5100"/>
            </a:lvl1pPr>
            <a:lvl2pPr>
              <a:defRPr sz="4300"/>
            </a:lvl2pPr>
            <a:lvl3pPr>
              <a:defRPr sz="3600"/>
            </a:lvl3pPr>
            <a:lvl4pPr>
              <a:defRPr sz="3300"/>
            </a:lvl4pPr>
            <a:lvl5pPr>
              <a:defRPr sz="3300"/>
            </a:lvl5pPr>
            <a:lvl6pPr>
              <a:defRPr sz="3300"/>
            </a:lvl6pPr>
            <a:lvl7pPr>
              <a:defRPr sz="3300"/>
            </a:lvl7pPr>
            <a:lvl8pPr>
              <a:defRPr sz="3300"/>
            </a:lvl8pPr>
            <a:lvl9pPr>
              <a:defRPr sz="3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60017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13545" y="1713149"/>
            <a:ext cx="27267174" cy="7124701"/>
          </a:xfrm>
          <a:prstGeom prst="rect">
            <a:avLst/>
          </a:prstGeom>
        </p:spPr>
        <p:txBody>
          <a:bodyPr lIns="173903" tIns="86952" rIns="173903" bIns="86952"/>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1513548" y="9567637"/>
            <a:ext cx="13385227" cy="3989090"/>
          </a:xfrm>
          <a:prstGeom prst="rect">
            <a:avLst/>
          </a:prstGeom>
        </p:spPr>
        <p:txBody>
          <a:bodyPr lIns="173903" tIns="86952" rIns="173903" bIns="86952" anchor="b"/>
          <a:lstStyle>
            <a:lvl1pPr marL="0" indent="0">
              <a:buNone/>
              <a:defRPr sz="4300" b="1"/>
            </a:lvl1pPr>
            <a:lvl2pPr marL="824055" indent="0">
              <a:buNone/>
              <a:defRPr sz="3600" b="1"/>
            </a:lvl2pPr>
            <a:lvl3pPr marL="1648112" indent="0">
              <a:buNone/>
              <a:defRPr sz="3300" b="1"/>
            </a:lvl3pPr>
            <a:lvl4pPr marL="2472166" indent="0">
              <a:buNone/>
              <a:defRPr sz="2900" b="1"/>
            </a:lvl4pPr>
            <a:lvl5pPr marL="3296222" indent="0">
              <a:buNone/>
              <a:defRPr sz="2900" b="1"/>
            </a:lvl5pPr>
            <a:lvl6pPr marL="4120277" indent="0">
              <a:buNone/>
              <a:defRPr sz="2900" b="1"/>
            </a:lvl6pPr>
            <a:lvl7pPr marL="4944331" indent="0">
              <a:buNone/>
              <a:defRPr sz="2900" b="1"/>
            </a:lvl7pPr>
            <a:lvl8pPr marL="5768388" indent="0">
              <a:buNone/>
              <a:defRPr sz="2900" b="1"/>
            </a:lvl8pPr>
            <a:lvl9pPr marL="6592443" indent="0">
              <a:buNone/>
              <a:defRPr sz="2900" b="1"/>
            </a:lvl9pPr>
          </a:lstStyle>
          <a:p>
            <a:pPr lvl="0"/>
            <a:r>
              <a:rPr lang="nl-NL" smtClean="0"/>
              <a:t>Klik om de modelstijlen te bewerken</a:t>
            </a:r>
          </a:p>
        </p:txBody>
      </p:sp>
      <p:sp>
        <p:nvSpPr>
          <p:cNvPr id="4" name="Tijdelijke aanduiding voor inhoud 3"/>
          <p:cNvSpPr>
            <a:spLocks noGrp="1"/>
          </p:cNvSpPr>
          <p:nvPr>
            <p:ph sz="half" idx="2"/>
          </p:nvPr>
        </p:nvSpPr>
        <p:spPr>
          <a:xfrm>
            <a:off x="1513548" y="13556725"/>
            <a:ext cx="13385227" cy="24630312"/>
          </a:xfrm>
          <a:prstGeom prst="rect">
            <a:avLst/>
          </a:prstGeom>
        </p:spPr>
        <p:txBody>
          <a:bodyPr lIns="173903" tIns="86952" rIns="173903" bIns="86952"/>
          <a:lstStyle>
            <a:lvl1pPr>
              <a:defRPr sz="4300"/>
            </a:lvl1pPr>
            <a:lvl2pPr>
              <a:defRPr sz="3600"/>
            </a:lvl2pPr>
            <a:lvl3pPr>
              <a:defRPr sz="3300"/>
            </a:lvl3pPr>
            <a:lvl4pPr>
              <a:defRPr sz="2900"/>
            </a:lvl4pPr>
            <a:lvl5pPr>
              <a:defRPr sz="2900"/>
            </a:lvl5pPr>
            <a:lvl6pPr>
              <a:defRPr sz="2900"/>
            </a:lvl6pPr>
            <a:lvl7pPr>
              <a:defRPr sz="2900"/>
            </a:lvl7pPr>
            <a:lvl8pPr>
              <a:defRPr sz="2900"/>
            </a:lvl8pPr>
            <a:lvl9pPr>
              <a:defRPr sz="29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15389650" y="9567637"/>
            <a:ext cx="13391069" cy="3989090"/>
          </a:xfrm>
          <a:prstGeom prst="rect">
            <a:avLst/>
          </a:prstGeom>
        </p:spPr>
        <p:txBody>
          <a:bodyPr lIns="173903" tIns="86952" rIns="173903" bIns="86952" anchor="b"/>
          <a:lstStyle>
            <a:lvl1pPr marL="0" indent="0">
              <a:buNone/>
              <a:defRPr sz="4300" b="1"/>
            </a:lvl1pPr>
            <a:lvl2pPr marL="824055" indent="0">
              <a:buNone/>
              <a:defRPr sz="3600" b="1"/>
            </a:lvl2pPr>
            <a:lvl3pPr marL="1648112" indent="0">
              <a:buNone/>
              <a:defRPr sz="3300" b="1"/>
            </a:lvl3pPr>
            <a:lvl4pPr marL="2472166" indent="0">
              <a:buNone/>
              <a:defRPr sz="2900" b="1"/>
            </a:lvl4pPr>
            <a:lvl5pPr marL="3296222" indent="0">
              <a:buNone/>
              <a:defRPr sz="2900" b="1"/>
            </a:lvl5pPr>
            <a:lvl6pPr marL="4120277" indent="0">
              <a:buNone/>
              <a:defRPr sz="2900" b="1"/>
            </a:lvl6pPr>
            <a:lvl7pPr marL="4944331" indent="0">
              <a:buNone/>
              <a:defRPr sz="2900" b="1"/>
            </a:lvl7pPr>
            <a:lvl8pPr marL="5768388" indent="0">
              <a:buNone/>
              <a:defRPr sz="2900" b="1"/>
            </a:lvl8pPr>
            <a:lvl9pPr marL="6592443" indent="0">
              <a:buNone/>
              <a:defRPr sz="2900" b="1"/>
            </a:lvl9pPr>
          </a:lstStyle>
          <a:p>
            <a:pPr lvl="0"/>
            <a:r>
              <a:rPr lang="nl-NL" smtClean="0"/>
              <a:t>Klik om de modelstijlen te bewerken</a:t>
            </a:r>
          </a:p>
        </p:txBody>
      </p:sp>
      <p:sp>
        <p:nvSpPr>
          <p:cNvPr id="6" name="Tijdelijke aanduiding voor inhoud 5"/>
          <p:cNvSpPr>
            <a:spLocks noGrp="1"/>
          </p:cNvSpPr>
          <p:nvPr>
            <p:ph sz="quarter" idx="4"/>
          </p:nvPr>
        </p:nvSpPr>
        <p:spPr>
          <a:xfrm>
            <a:off x="15389650" y="13556725"/>
            <a:ext cx="13391069" cy="24630312"/>
          </a:xfrm>
          <a:prstGeom prst="rect">
            <a:avLst/>
          </a:prstGeom>
        </p:spPr>
        <p:txBody>
          <a:bodyPr lIns="173903" tIns="86952" rIns="173903" bIns="86952"/>
          <a:lstStyle>
            <a:lvl1pPr>
              <a:defRPr sz="4300"/>
            </a:lvl1pPr>
            <a:lvl2pPr>
              <a:defRPr sz="3600"/>
            </a:lvl2pPr>
            <a:lvl3pPr>
              <a:defRPr sz="3300"/>
            </a:lvl3pPr>
            <a:lvl4pPr>
              <a:defRPr sz="2900"/>
            </a:lvl4pPr>
            <a:lvl5pPr>
              <a:defRPr sz="2900"/>
            </a:lvl5pPr>
            <a:lvl6pPr>
              <a:defRPr sz="2900"/>
            </a:lvl6pPr>
            <a:lvl7pPr>
              <a:defRPr sz="2900"/>
            </a:lvl7pPr>
            <a:lvl8pPr>
              <a:defRPr sz="2900"/>
            </a:lvl8pPr>
            <a:lvl9pPr>
              <a:defRPr sz="29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25520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513545" y="1713149"/>
            <a:ext cx="27267174" cy="7124701"/>
          </a:xfrm>
          <a:prstGeom prst="rect">
            <a:avLst/>
          </a:prstGeom>
        </p:spPr>
        <p:txBody>
          <a:bodyPr lIns="173903" tIns="86952" rIns="173903" bIns="86952"/>
          <a:lstStyle/>
          <a:p>
            <a:r>
              <a:rPr lang="nl-NL" smtClean="0"/>
              <a:t>Klik om de stijl te bewerken</a:t>
            </a:r>
            <a:endParaRPr lang="en-US"/>
          </a:p>
        </p:txBody>
      </p:sp>
    </p:spTree>
    <p:extLst>
      <p:ext uri="{BB962C8B-B14F-4D97-AF65-F5344CB8AC3E}">
        <p14:creationId xmlns:p14="http://schemas.microsoft.com/office/powerpoint/2010/main" val="167293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88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13548" y="1700779"/>
            <a:ext cx="9966603" cy="7245301"/>
          </a:xfrm>
          <a:prstGeom prst="rect">
            <a:avLst/>
          </a:prstGeom>
        </p:spPr>
        <p:txBody>
          <a:bodyPr lIns="173903" tIns="86952" rIns="173903" bIns="86952" anchor="b"/>
          <a:lstStyle>
            <a:lvl1pPr algn="l">
              <a:defRPr sz="3600" b="1"/>
            </a:lvl1pPr>
          </a:lstStyle>
          <a:p>
            <a:r>
              <a:rPr lang="nl-NL" smtClean="0"/>
              <a:t>Klik om de stijl te bewerken</a:t>
            </a:r>
            <a:endParaRPr lang="en-US"/>
          </a:p>
        </p:txBody>
      </p:sp>
      <p:sp>
        <p:nvSpPr>
          <p:cNvPr id="3" name="Tijdelijke aanduiding voor inhoud 2"/>
          <p:cNvSpPr>
            <a:spLocks noGrp="1"/>
          </p:cNvSpPr>
          <p:nvPr>
            <p:ph idx="1"/>
          </p:nvPr>
        </p:nvSpPr>
        <p:spPr>
          <a:xfrm>
            <a:off x="11845386" y="1700782"/>
            <a:ext cx="16935336" cy="36486257"/>
          </a:xfrm>
          <a:prstGeom prst="rect">
            <a:avLst/>
          </a:prstGeom>
        </p:spPr>
        <p:txBody>
          <a:bodyPr lIns="173903" tIns="86952" rIns="173903" bIns="86952"/>
          <a:lstStyle>
            <a:lvl1pPr>
              <a:defRPr sz="5800"/>
            </a:lvl1pPr>
            <a:lvl2pPr>
              <a:defRPr sz="5100"/>
            </a:lvl2pPr>
            <a:lvl3pPr>
              <a:defRPr sz="4300"/>
            </a:lvl3pPr>
            <a:lvl4pPr>
              <a:defRPr sz="3600"/>
            </a:lvl4pPr>
            <a:lvl5pPr>
              <a:defRPr sz="3600"/>
            </a:lvl5pPr>
            <a:lvl6pPr>
              <a:defRPr sz="3600"/>
            </a:lvl6pPr>
            <a:lvl7pPr>
              <a:defRPr sz="3600"/>
            </a:lvl7pPr>
            <a:lvl8pPr>
              <a:defRPr sz="3600"/>
            </a:lvl8pPr>
            <a:lvl9pPr>
              <a:defRPr sz="3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1513548" y="8946081"/>
            <a:ext cx="9966603" cy="29240956"/>
          </a:xfrm>
          <a:prstGeom prst="rect">
            <a:avLst/>
          </a:prstGeom>
        </p:spPr>
        <p:txBody>
          <a:bodyPr lIns="173903" tIns="86952" rIns="173903" bIns="86952"/>
          <a:lstStyle>
            <a:lvl1pPr marL="0" indent="0">
              <a:buNone/>
              <a:defRPr sz="2500"/>
            </a:lvl1pPr>
            <a:lvl2pPr marL="824055" indent="0">
              <a:buNone/>
              <a:defRPr sz="2200"/>
            </a:lvl2pPr>
            <a:lvl3pPr marL="1648112" indent="0">
              <a:buNone/>
              <a:defRPr sz="1800"/>
            </a:lvl3pPr>
            <a:lvl4pPr marL="2472166" indent="0">
              <a:buNone/>
              <a:defRPr sz="1600"/>
            </a:lvl4pPr>
            <a:lvl5pPr marL="3296222" indent="0">
              <a:buNone/>
              <a:defRPr sz="1600"/>
            </a:lvl5pPr>
            <a:lvl6pPr marL="4120277" indent="0">
              <a:buNone/>
              <a:defRPr sz="1600"/>
            </a:lvl6pPr>
            <a:lvl7pPr marL="4944331" indent="0">
              <a:buNone/>
              <a:defRPr sz="1600"/>
            </a:lvl7pPr>
            <a:lvl8pPr marL="5768388" indent="0">
              <a:buNone/>
              <a:defRPr sz="1600"/>
            </a:lvl8pPr>
            <a:lvl9pPr marL="6592443" indent="0">
              <a:buNone/>
              <a:defRPr sz="1600"/>
            </a:lvl9pPr>
          </a:lstStyle>
          <a:p>
            <a:pPr lvl="0"/>
            <a:r>
              <a:rPr lang="nl-NL" smtClean="0"/>
              <a:t>Klik om de modelstijlen te bewerken</a:t>
            </a:r>
          </a:p>
        </p:txBody>
      </p:sp>
    </p:spTree>
    <p:extLst>
      <p:ext uri="{BB962C8B-B14F-4D97-AF65-F5344CB8AC3E}">
        <p14:creationId xmlns:p14="http://schemas.microsoft.com/office/powerpoint/2010/main" val="194475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37306" y="29924363"/>
            <a:ext cx="18177144" cy="3531427"/>
          </a:xfrm>
          <a:prstGeom prst="rect">
            <a:avLst/>
          </a:prstGeom>
        </p:spPr>
        <p:txBody>
          <a:bodyPr lIns="173903" tIns="86952" rIns="173903" bIns="86952" anchor="b"/>
          <a:lstStyle>
            <a:lvl1pPr algn="l">
              <a:defRPr sz="36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5937306" y="3819015"/>
            <a:ext cx="18177144" cy="25650773"/>
          </a:xfrm>
          <a:prstGeom prst="rect">
            <a:avLst/>
          </a:prstGeom>
        </p:spPr>
        <p:txBody>
          <a:bodyPr lIns="173903" tIns="86952" rIns="173903" bIns="86952"/>
          <a:lstStyle>
            <a:lvl1pPr marL="0" indent="0">
              <a:buNone/>
              <a:defRPr sz="5800"/>
            </a:lvl1pPr>
            <a:lvl2pPr marL="824055" indent="0">
              <a:buNone/>
              <a:defRPr sz="5100"/>
            </a:lvl2pPr>
            <a:lvl3pPr marL="1648112" indent="0">
              <a:buNone/>
              <a:defRPr sz="4300"/>
            </a:lvl3pPr>
            <a:lvl4pPr marL="2472166" indent="0">
              <a:buNone/>
              <a:defRPr sz="3600"/>
            </a:lvl4pPr>
            <a:lvl5pPr marL="3296222" indent="0">
              <a:buNone/>
              <a:defRPr sz="3600"/>
            </a:lvl5pPr>
            <a:lvl6pPr marL="4120277" indent="0">
              <a:buNone/>
              <a:defRPr sz="3600"/>
            </a:lvl6pPr>
            <a:lvl7pPr marL="4944331" indent="0">
              <a:buNone/>
              <a:defRPr sz="3600"/>
            </a:lvl7pPr>
            <a:lvl8pPr marL="5768388" indent="0">
              <a:buNone/>
              <a:defRPr sz="3600"/>
            </a:lvl8pPr>
            <a:lvl9pPr marL="6592443" indent="0">
              <a:buNone/>
              <a:defRPr sz="3600"/>
            </a:lvl9pPr>
          </a:lstStyle>
          <a:p>
            <a:pPr lvl="0"/>
            <a:endParaRPr lang="en-US" noProof="0" dirty="0" smtClean="0"/>
          </a:p>
        </p:txBody>
      </p:sp>
      <p:sp>
        <p:nvSpPr>
          <p:cNvPr id="4" name="Tijdelijke aanduiding voor tekst 3"/>
          <p:cNvSpPr>
            <a:spLocks noGrp="1"/>
          </p:cNvSpPr>
          <p:nvPr>
            <p:ph type="body" sz="half" idx="2"/>
          </p:nvPr>
        </p:nvSpPr>
        <p:spPr>
          <a:xfrm>
            <a:off x="5937306" y="33455786"/>
            <a:ext cx="18177144" cy="5018831"/>
          </a:xfrm>
          <a:prstGeom prst="rect">
            <a:avLst/>
          </a:prstGeom>
        </p:spPr>
        <p:txBody>
          <a:bodyPr lIns="173903" tIns="86952" rIns="173903" bIns="86952"/>
          <a:lstStyle>
            <a:lvl1pPr marL="0" indent="0">
              <a:buNone/>
              <a:defRPr sz="2500"/>
            </a:lvl1pPr>
            <a:lvl2pPr marL="824055" indent="0">
              <a:buNone/>
              <a:defRPr sz="2200"/>
            </a:lvl2pPr>
            <a:lvl3pPr marL="1648112" indent="0">
              <a:buNone/>
              <a:defRPr sz="1800"/>
            </a:lvl3pPr>
            <a:lvl4pPr marL="2472166" indent="0">
              <a:buNone/>
              <a:defRPr sz="1600"/>
            </a:lvl4pPr>
            <a:lvl5pPr marL="3296222" indent="0">
              <a:buNone/>
              <a:defRPr sz="1600"/>
            </a:lvl5pPr>
            <a:lvl6pPr marL="4120277" indent="0">
              <a:buNone/>
              <a:defRPr sz="1600"/>
            </a:lvl6pPr>
            <a:lvl7pPr marL="4944331" indent="0">
              <a:buNone/>
              <a:defRPr sz="1600"/>
            </a:lvl7pPr>
            <a:lvl8pPr marL="5768388" indent="0">
              <a:buNone/>
              <a:defRPr sz="1600"/>
            </a:lvl8pPr>
            <a:lvl9pPr marL="6592443" indent="0">
              <a:buNone/>
              <a:defRPr sz="1600"/>
            </a:lvl9pPr>
          </a:lstStyle>
          <a:p>
            <a:pPr lvl="0"/>
            <a:r>
              <a:rPr lang="nl-NL" smtClean="0"/>
              <a:t>Klik om de modelstijlen te bewerken</a:t>
            </a:r>
          </a:p>
        </p:txBody>
      </p:sp>
    </p:spTree>
    <p:extLst>
      <p:ext uri="{BB962C8B-B14F-4D97-AF65-F5344CB8AC3E}">
        <p14:creationId xmlns:p14="http://schemas.microsoft.com/office/powerpoint/2010/main" val="33881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38"/>
          <p:cNvSpPr txBox="1">
            <a:spLocks noChangeArrowheads="1"/>
          </p:cNvSpPr>
          <p:nvPr userDrawn="1"/>
        </p:nvSpPr>
        <p:spPr bwMode="auto">
          <a:xfrm>
            <a:off x="10309225" y="8015288"/>
            <a:ext cx="9667875" cy="803275"/>
          </a:xfrm>
          <a:prstGeom prst="rect">
            <a:avLst/>
          </a:prstGeom>
          <a:noFill/>
          <a:ln>
            <a:noFill/>
          </a:ln>
          <a:extLst/>
        </p:spPr>
        <p:txBody>
          <a:bodyPr lIns="129232" tIns="64616" rIns="129232" bIns="64616">
            <a:spAutoFit/>
          </a:bodyPr>
          <a:lstStyle>
            <a:lvl1pPr defTabSz="3432175">
              <a:defRPr>
                <a:solidFill>
                  <a:schemeClr val="tx2"/>
                </a:solidFill>
                <a:latin typeface="Arial" panose="020B0604020202020204" pitchFamily="34" charset="0"/>
                <a:ea typeface="ＭＳ Ｐゴシック" panose="020B0600070205080204" pitchFamily="34" charset="-128"/>
              </a:defRPr>
            </a:lvl1pPr>
            <a:lvl2pPr marL="742950" indent="-285750" defTabSz="3432175">
              <a:defRPr>
                <a:solidFill>
                  <a:schemeClr val="tx2"/>
                </a:solidFill>
                <a:latin typeface="Arial" panose="020B0604020202020204" pitchFamily="34" charset="0"/>
                <a:ea typeface="ＭＳ Ｐゴシック" panose="020B0600070205080204" pitchFamily="34" charset="-128"/>
              </a:defRPr>
            </a:lvl2pPr>
            <a:lvl3pPr marL="1143000" indent="-228600" defTabSz="3432175">
              <a:defRPr>
                <a:solidFill>
                  <a:schemeClr val="tx2"/>
                </a:solidFill>
                <a:latin typeface="Arial" panose="020B0604020202020204" pitchFamily="34" charset="0"/>
                <a:ea typeface="ＭＳ Ｐゴシック" panose="020B0600070205080204" pitchFamily="34" charset="-128"/>
              </a:defRPr>
            </a:lvl3pPr>
            <a:lvl4pPr marL="1600200" indent="-228600" defTabSz="3432175">
              <a:defRPr>
                <a:solidFill>
                  <a:schemeClr val="tx2"/>
                </a:solidFill>
                <a:latin typeface="Arial" panose="020B0604020202020204" pitchFamily="34" charset="0"/>
                <a:ea typeface="ＭＳ Ｐゴシック" panose="020B0600070205080204" pitchFamily="34" charset="-128"/>
              </a:defRPr>
            </a:lvl4pPr>
            <a:lvl5pPr marL="2057400" indent="-228600" defTabSz="3432175">
              <a:defRPr>
                <a:solidFill>
                  <a:schemeClr val="tx2"/>
                </a:solidFill>
                <a:latin typeface="Arial" panose="020B0604020202020204" pitchFamily="34" charset="0"/>
                <a:ea typeface="ＭＳ Ｐゴシック" panose="020B0600070205080204" pitchFamily="34" charset="-128"/>
              </a:defRPr>
            </a:lvl5pPr>
            <a:lvl6pPr marL="2514600" indent="-228600" defTabSz="3432175" eaLnBrk="0" fontAlgn="base" hangingPunct="0">
              <a:spcBef>
                <a:spcPct val="0"/>
              </a:spcBef>
              <a:spcAft>
                <a:spcPct val="0"/>
              </a:spcAft>
              <a:defRPr>
                <a:solidFill>
                  <a:schemeClr val="tx2"/>
                </a:solidFill>
                <a:latin typeface="Arial" panose="020B0604020202020204" pitchFamily="34" charset="0"/>
                <a:ea typeface="ＭＳ Ｐゴシック" panose="020B0600070205080204" pitchFamily="34" charset="-128"/>
              </a:defRPr>
            </a:lvl6pPr>
            <a:lvl7pPr marL="2971800" indent="-228600" defTabSz="3432175" eaLnBrk="0" fontAlgn="base" hangingPunct="0">
              <a:spcBef>
                <a:spcPct val="0"/>
              </a:spcBef>
              <a:spcAft>
                <a:spcPct val="0"/>
              </a:spcAft>
              <a:defRPr>
                <a:solidFill>
                  <a:schemeClr val="tx2"/>
                </a:solidFill>
                <a:latin typeface="Arial" panose="020B0604020202020204" pitchFamily="34" charset="0"/>
                <a:ea typeface="ＭＳ Ｐゴシック" panose="020B0600070205080204" pitchFamily="34" charset="-128"/>
              </a:defRPr>
            </a:lvl7pPr>
            <a:lvl8pPr marL="3429000" indent="-228600" defTabSz="3432175" eaLnBrk="0" fontAlgn="base" hangingPunct="0">
              <a:spcBef>
                <a:spcPct val="0"/>
              </a:spcBef>
              <a:spcAft>
                <a:spcPct val="0"/>
              </a:spcAft>
              <a:defRPr>
                <a:solidFill>
                  <a:schemeClr val="tx2"/>
                </a:solidFill>
                <a:latin typeface="Arial" panose="020B0604020202020204" pitchFamily="34" charset="0"/>
                <a:ea typeface="ＭＳ Ｐゴシック" panose="020B0600070205080204" pitchFamily="34" charset="-128"/>
              </a:defRPr>
            </a:lvl8pPr>
            <a:lvl9pPr marL="3886200" indent="-228600" defTabSz="3432175" eaLnBrk="0" fontAlgn="base" hangingPunct="0">
              <a:spcBef>
                <a:spcPct val="0"/>
              </a:spcBef>
              <a:spcAft>
                <a:spcPct val="0"/>
              </a:spcAft>
              <a:defRPr>
                <a:solidFill>
                  <a:schemeClr val="tx2"/>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endParaRPr lang="en-US" altLang="en-US" sz="4200" dirty="0" smtClean="0"/>
          </a:p>
        </p:txBody>
      </p:sp>
      <p:cxnSp>
        <p:nvCxnSpPr>
          <p:cNvPr id="1027" name="Straight Connector 2"/>
          <p:cNvCxnSpPr>
            <a:cxnSpLocks noChangeShapeType="1"/>
          </p:cNvCxnSpPr>
          <p:nvPr userDrawn="1"/>
        </p:nvCxnSpPr>
        <p:spPr bwMode="auto">
          <a:xfrm>
            <a:off x="757238" y="39966900"/>
            <a:ext cx="28771850" cy="0"/>
          </a:xfrm>
          <a:prstGeom prst="line">
            <a:avLst/>
          </a:prstGeom>
          <a:noFill/>
          <a:ln w="76200">
            <a:solidFill>
              <a:srgbClr val="66AFE3"/>
            </a:solidFill>
            <a:round/>
            <a:headEnd/>
            <a:tailEnd/>
          </a:ln>
          <a:extLst>
            <a:ext uri="{909E8E84-426E-40DD-AFC4-6F175D3DCCD1}">
              <a14:hiddenFill xmlns:a14="http://schemas.microsoft.com/office/drawing/2010/main">
                <a:noFill/>
              </a14:hiddenFill>
            </a:ext>
          </a:extLst>
        </p:spPr>
      </p:cxnSp>
      <p:pic>
        <p:nvPicPr>
          <p:cNvPr id="1028"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996900" y="40271700"/>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3098800" rtl="0" eaLnBrk="0" fontAlgn="base" hangingPunct="0">
        <a:spcBef>
          <a:spcPct val="0"/>
        </a:spcBef>
        <a:spcAft>
          <a:spcPct val="0"/>
        </a:spcAft>
        <a:defRPr sz="9200" b="1">
          <a:solidFill>
            <a:schemeClr val="bg1"/>
          </a:solidFill>
          <a:latin typeface="+mj-lt"/>
          <a:ea typeface="MS PGothic" panose="020B0600070205080204" pitchFamily="34" charset="-128"/>
          <a:cs typeface="MS PGothic" charset="0"/>
        </a:defRPr>
      </a:lvl1pPr>
      <a:lvl2pPr algn="ctr" defTabSz="3098800" rtl="0" eaLnBrk="0" fontAlgn="base" hangingPunct="0">
        <a:spcBef>
          <a:spcPct val="0"/>
        </a:spcBef>
        <a:spcAft>
          <a:spcPct val="0"/>
        </a:spcAft>
        <a:defRPr sz="9200" b="1">
          <a:solidFill>
            <a:schemeClr val="bg1"/>
          </a:solidFill>
          <a:latin typeface="Arial" pitchFamily="34" charset="0"/>
          <a:ea typeface="MS PGothic" panose="020B0600070205080204" pitchFamily="34" charset="-128"/>
          <a:cs typeface="MS PGothic" charset="0"/>
        </a:defRPr>
      </a:lvl2pPr>
      <a:lvl3pPr algn="ctr" defTabSz="3098800" rtl="0" eaLnBrk="0" fontAlgn="base" hangingPunct="0">
        <a:spcBef>
          <a:spcPct val="0"/>
        </a:spcBef>
        <a:spcAft>
          <a:spcPct val="0"/>
        </a:spcAft>
        <a:defRPr sz="9200" b="1">
          <a:solidFill>
            <a:schemeClr val="bg1"/>
          </a:solidFill>
          <a:latin typeface="Arial" pitchFamily="34" charset="0"/>
          <a:ea typeface="MS PGothic" panose="020B0600070205080204" pitchFamily="34" charset="-128"/>
          <a:cs typeface="MS PGothic" charset="0"/>
        </a:defRPr>
      </a:lvl3pPr>
      <a:lvl4pPr algn="ctr" defTabSz="3098800" rtl="0" eaLnBrk="0" fontAlgn="base" hangingPunct="0">
        <a:spcBef>
          <a:spcPct val="0"/>
        </a:spcBef>
        <a:spcAft>
          <a:spcPct val="0"/>
        </a:spcAft>
        <a:defRPr sz="9200" b="1">
          <a:solidFill>
            <a:schemeClr val="bg1"/>
          </a:solidFill>
          <a:latin typeface="Arial" pitchFamily="34" charset="0"/>
          <a:ea typeface="MS PGothic" panose="020B0600070205080204" pitchFamily="34" charset="-128"/>
          <a:cs typeface="MS PGothic" charset="0"/>
        </a:defRPr>
      </a:lvl4pPr>
      <a:lvl5pPr algn="ctr" defTabSz="3098800" rtl="0" eaLnBrk="0" fontAlgn="base" hangingPunct="0">
        <a:spcBef>
          <a:spcPct val="0"/>
        </a:spcBef>
        <a:spcAft>
          <a:spcPct val="0"/>
        </a:spcAft>
        <a:defRPr sz="9200" b="1">
          <a:solidFill>
            <a:schemeClr val="bg1"/>
          </a:solidFill>
          <a:latin typeface="Arial" pitchFamily="34" charset="0"/>
          <a:ea typeface="MS PGothic" panose="020B0600070205080204" pitchFamily="34" charset="-128"/>
          <a:cs typeface="MS PGothic" charset="0"/>
        </a:defRPr>
      </a:lvl5pPr>
      <a:lvl6pPr marL="824055" algn="ctr" defTabSz="3101652" rtl="0" fontAlgn="base">
        <a:spcBef>
          <a:spcPct val="0"/>
        </a:spcBef>
        <a:spcAft>
          <a:spcPct val="0"/>
        </a:spcAft>
        <a:defRPr sz="9200" b="1">
          <a:solidFill>
            <a:schemeClr val="bg1"/>
          </a:solidFill>
          <a:latin typeface="Arial" pitchFamily="34" charset="0"/>
        </a:defRPr>
      </a:lvl6pPr>
      <a:lvl7pPr marL="1648112" algn="ctr" defTabSz="3101652" rtl="0" fontAlgn="base">
        <a:spcBef>
          <a:spcPct val="0"/>
        </a:spcBef>
        <a:spcAft>
          <a:spcPct val="0"/>
        </a:spcAft>
        <a:defRPr sz="9200" b="1">
          <a:solidFill>
            <a:schemeClr val="bg1"/>
          </a:solidFill>
          <a:latin typeface="Arial" pitchFamily="34" charset="0"/>
        </a:defRPr>
      </a:lvl7pPr>
      <a:lvl8pPr marL="2472166" algn="ctr" defTabSz="3101652" rtl="0" fontAlgn="base">
        <a:spcBef>
          <a:spcPct val="0"/>
        </a:spcBef>
        <a:spcAft>
          <a:spcPct val="0"/>
        </a:spcAft>
        <a:defRPr sz="9200" b="1">
          <a:solidFill>
            <a:schemeClr val="bg1"/>
          </a:solidFill>
          <a:latin typeface="Arial" pitchFamily="34" charset="0"/>
        </a:defRPr>
      </a:lvl8pPr>
      <a:lvl9pPr marL="3296222" algn="ctr" defTabSz="3101652" rtl="0" fontAlgn="base">
        <a:spcBef>
          <a:spcPct val="0"/>
        </a:spcBef>
        <a:spcAft>
          <a:spcPct val="0"/>
        </a:spcAft>
        <a:defRPr sz="9200" b="1">
          <a:solidFill>
            <a:schemeClr val="bg1"/>
          </a:solidFill>
          <a:latin typeface="Arial" pitchFamily="34" charset="0"/>
        </a:defRPr>
      </a:lvl9pPr>
    </p:titleStyle>
    <p:bodyStyle>
      <a:lvl1pPr marL="1163638" indent="-1163638" algn="l" defTabSz="3098800" rtl="0" eaLnBrk="0" fontAlgn="base" hangingPunct="0">
        <a:spcBef>
          <a:spcPct val="20000"/>
        </a:spcBef>
        <a:spcAft>
          <a:spcPct val="0"/>
        </a:spcAft>
        <a:defRPr sz="2500">
          <a:solidFill>
            <a:schemeClr val="tx1"/>
          </a:solidFill>
          <a:latin typeface="+mn-lt"/>
          <a:ea typeface="MS PGothic" panose="020B0600070205080204" pitchFamily="34" charset="-128"/>
          <a:cs typeface="MS PGothic" charset="0"/>
        </a:defRPr>
      </a:lvl1pPr>
      <a:lvl2pPr marL="2519363" indent="-968375" algn="l" defTabSz="3098800" rtl="0" eaLnBrk="0" fontAlgn="base" hangingPunct="0">
        <a:spcBef>
          <a:spcPct val="20000"/>
        </a:spcBef>
        <a:spcAft>
          <a:spcPct val="0"/>
        </a:spcAft>
        <a:buChar char="–"/>
        <a:defRPr sz="5100">
          <a:solidFill>
            <a:schemeClr val="tx1"/>
          </a:solidFill>
          <a:latin typeface="+mn-lt"/>
          <a:ea typeface="MS PGothic" panose="020B0600070205080204" pitchFamily="34" charset="-128"/>
          <a:cs typeface="MS PGothic" charset="0"/>
        </a:defRPr>
      </a:lvl2pPr>
      <a:lvl3pPr marL="3878263" indent="-774700" algn="l" defTabSz="3098800" rtl="0" eaLnBrk="0" fontAlgn="base" hangingPunct="0">
        <a:spcBef>
          <a:spcPct val="20000"/>
        </a:spcBef>
        <a:spcAft>
          <a:spcPct val="0"/>
        </a:spcAft>
        <a:buChar char="•"/>
        <a:defRPr sz="4500">
          <a:solidFill>
            <a:schemeClr val="tx1"/>
          </a:solidFill>
          <a:latin typeface="+mn-lt"/>
          <a:ea typeface="MS PGothic" panose="020B0600070205080204" pitchFamily="34" charset="-128"/>
          <a:cs typeface="MS PGothic" charset="0"/>
        </a:defRPr>
      </a:lvl3pPr>
      <a:lvl4pPr marL="5426075" indent="-769938" algn="l" defTabSz="3098800" rtl="0" eaLnBrk="0" fontAlgn="base" hangingPunct="0">
        <a:spcBef>
          <a:spcPct val="20000"/>
        </a:spcBef>
        <a:spcAft>
          <a:spcPct val="0"/>
        </a:spcAft>
        <a:buChar char="–"/>
        <a:defRPr sz="3400">
          <a:solidFill>
            <a:schemeClr val="tx1"/>
          </a:solidFill>
          <a:latin typeface="+mn-lt"/>
          <a:ea typeface="MS PGothic" panose="020B0600070205080204" pitchFamily="34" charset="-128"/>
          <a:cs typeface="MS PGothic" charset="0"/>
        </a:defRPr>
      </a:lvl4pPr>
      <a:lvl5pPr marL="6977063" indent="-769938" algn="l" defTabSz="3098800" rtl="0" eaLnBrk="0" fontAlgn="base" hangingPunct="0">
        <a:spcBef>
          <a:spcPct val="20000"/>
        </a:spcBef>
        <a:spcAft>
          <a:spcPct val="0"/>
        </a:spcAft>
        <a:buChar char="»"/>
        <a:defRPr sz="3400">
          <a:solidFill>
            <a:schemeClr val="tx1"/>
          </a:solidFill>
          <a:latin typeface="+mn-lt"/>
          <a:ea typeface="MS PGothic" panose="020B0600070205080204" pitchFamily="34" charset="-128"/>
          <a:cs typeface="MS PGothic" charset="0"/>
        </a:defRPr>
      </a:lvl5pPr>
      <a:lvl6pPr marL="7802774" indent="-772550" algn="l" defTabSz="3101652" rtl="0" fontAlgn="base">
        <a:spcBef>
          <a:spcPct val="20000"/>
        </a:spcBef>
        <a:spcAft>
          <a:spcPct val="0"/>
        </a:spcAft>
        <a:buChar char="»"/>
        <a:defRPr sz="3400">
          <a:solidFill>
            <a:schemeClr val="tx1"/>
          </a:solidFill>
          <a:latin typeface="+mn-lt"/>
        </a:defRPr>
      </a:lvl6pPr>
      <a:lvl7pPr marL="8626830" indent="-772550" algn="l" defTabSz="3101652" rtl="0" fontAlgn="base">
        <a:spcBef>
          <a:spcPct val="20000"/>
        </a:spcBef>
        <a:spcAft>
          <a:spcPct val="0"/>
        </a:spcAft>
        <a:buChar char="»"/>
        <a:defRPr sz="3400">
          <a:solidFill>
            <a:schemeClr val="tx1"/>
          </a:solidFill>
          <a:latin typeface="+mn-lt"/>
        </a:defRPr>
      </a:lvl7pPr>
      <a:lvl8pPr marL="9450884" indent="-772550" algn="l" defTabSz="3101652" rtl="0" fontAlgn="base">
        <a:spcBef>
          <a:spcPct val="20000"/>
        </a:spcBef>
        <a:spcAft>
          <a:spcPct val="0"/>
        </a:spcAft>
        <a:buChar char="»"/>
        <a:defRPr sz="3400">
          <a:solidFill>
            <a:schemeClr val="tx1"/>
          </a:solidFill>
          <a:latin typeface="+mn-lt"/>
        </a:defRPr>
      </a:lvl8pPr>
      <a:lvl9pPr marL="10274940" indent="-772550" algn="l" defTabSz="3101652" rtl="0" fontAlgn="base">
        <a:spcBef>
          <a:spcPct val="20000"/>
        </a:spcBef>
        <a:spcAft>
          <a:spcPct val="0"/>
        </a:spcAft>
        <a:buChar char="»"/>
        <a:defRPr sz="3400">
          <a:solidFill>
            <a:schemeClr val="tx1"/>
          </a:solidFill>
          <a:latin typeface="+mn-lt"/>
        </a:defRPr>
      </a:lvl9pPr>
    </p:bodyStyle>
    <p:otherStyle>
      <a:defPPr>
        <a:defRPr lang="en-US"/>
      </a:defPPr>
      <a:lvl1pPr marL="0" algn="l" defTabSz="1648112" rtl="0" eaLnBrk="1" latinLnBrk="0" hangingPunct="1">
        <a:defRPr sz="3300" kern="1200">
          <a:solidFill>
            <a:schemeClr val="tx1"/>
          </a:solidFill>
          <a:latin typeface="+mn-lt"/>
          <a:ea typeface="+mn-ea"/>
          <a:cs typeface="+mn-cs"/>
        </a:defRPr>
      </a:lvl1pPr>
      <a:lvl2pPr marL="824055" algn="l" defTabSz="1648112" rtl="0" eaLnBrk="1" latinLnBrk="0" hangingPunct="1">
        <a:defRPr sz="3300" kern="1200">
          <a:solidFill>
            <a:schemeClr val="tx1"/>
          </a:solidFill>
          <a:latin typeface="+mn-lt"/>
          <a:ea typeface="+mn-ea"/>
          <a:cs typeface="+mn-cs"/>
        </a:defRPr>
      </a:lvl2pPr>
      <a:lvl3pPr marL="1648112" algn="l" defTabSz="1648112" rtl="0" eaLnBrk="1" latinLnBrk="0" hangingPunct="1">
        <a:defRPr sz="3300" kern="1200">
          <a:solidFill>
            <a:schemeClr val="tx1"/>
          </a:solidFill>
          <a:latin typeface="+mn-lt"/>
          <a:ea typeface="+mn-ea"/>
          <a:cs typeface="+mn-cs"/>
        </a:defRPr>
      </a:lvl3pPr>
      <a:lvl4pPr marL="2472166" algn="l" defTabSz="1648112" rtl="0" eaLnBrk="1" latinLnBrk="0" hangingPunct="1">
        <a:defRPr sz="3300" kern="1200">
          <a:solidFill>
            <a:schemeClr val="tx1"/>
          </a:solidFill>
          <a:latin typeface="+mn-lt"/>
          <a:ea typeface="+mn-ea"/>
          <a:cs typeface="+mn-cs"/>
        </a:defRPr>
      </a:lvl4pPr>
      <a:lvl5pPr marL="3296222" algn="l" defTabSz="1648112" rtl="0" eaLnBrk="1" latinLnBrk="0" hangingPunct="1">
        <a:defRPr sz="3300" kern="1200">
          <a:solidFill>
            <a:schemeClr val="tx1"/>
          </a:solidFill>
          <a:latin typeface="+mn-lt"/>
          <a:ea typeface="+mn-ea"/>
          <a:cs typeface="+mn-cs"/>
        </a:defRPr>
      </a:lvl5pPr>
      <a:lvl6pPr marL="4120277" algn="l" defTabSz="1648112" rtl="0" eaLnBrk="1" latinLnBrk="0" hangingPunct="1">
        <a:defRPr sz="3300" kern="1200">
          <a:solidFill>
            <a:schemeClr val="tx1"/>
          </a:solidFill>
          <a:latin typeface="+mn-lt"/>
          <a:ea typeface="+mn-ea"/>
          <a:cs typeface="+mn-cs"/>
        </a:defRPr>
      </a:lvl6pPr>
      <a:lvl7pPr marL="4944331" algn="l" defTabSz="1648112" rtl="0" eaLnBrk="1" latinLnBrk="0" hangingPunct="1">
        <a:defRPr sz="3300" kern="1200">
          <a:solidFill>
            <a:schemeClr val="tx1"/>
          </a:solidFill>
          <a:latin typeface="+mn-lt"/>
          <a:ea typeface="+mn-ea"/>
          <a:cs typeface="+mn-cs"/>
        </a:defRPr>
      </a:lvl7pPr>
      <a:lvl8pPr marL="5768388" algn="l" defTabSz="1648112" rtl="0" eaLnBrk="1" latinLnBrk="0" hangingPunct="1">
        <a:defRPr sz="3300" kern="1200">
          <a:solidFill>
            <a:schemeClr val="tx1"/>
          </a:solidFill>
          <a:latin typeface="+mn-lt"/>
          <a:ea typeface="+mn-ea"/>
          <a:cs typeface="+mn-cs"/>
        </a:defRPr>
      </a:lvl8pPr>
      <a:lvl9pPr marL="6592443" algn="l" defTabSz="164811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120"/>
          <p:cNvSpPr>
            <a:spLocks noChangeArrowheads="1"/>
          </p:cNvSpPr>
          <p:nvPr/>
        </p:nvSpPr>
        <p:spPr bwMode="auto">
          <a:xfrm>
            <a:off x="15957031" y="26815685"/>
            <a:ext cx="14337233" cy="13211971"/>
          </a:xfrm>
          <a:prstGeom prst="rect">
            <a:avLst/>
          </a:prstGeom>
          <a:solidFill>
            <a:srgbClr val="66AFE3"/>
          </a:solidFill>
          <a:ln w="9525" algn="ctr">
            <a:noFill/>
            <a:round/>
            <a:headEnd/>
            <a:tailEnd/>
          </a:ln>
        </p:spPr>
        <p:txBody>
          <a:bodyPr/>
          <a:lstStyle>
            <a:lvl1pPr defTabSz="1720850">
              <a:defRPr>
                <a:solidFill>
                  <a:schemeClr val="tx2"/>
                </a:solidFill>
                <a:latin typeface="Arial" charset="0"/>
                <a:ea typeface="MS PGothic" pitchFamily="34" charset="-128"/>
              </a:defRPr>
            </a:lvl1pPr>
            <a:lvl2pPr defTabSz="1720850">
              <a:defRPr>
                <a:solidFill>
                  <a:schemeClr val="tx2"/>
                </a:solidFill>
                <a:latin typeface="Arial" charset="0"/>
                <a:ea typeface="MS PGothic" pitchFamily="34" charset="-128"/>
              </a:defRPr>
            </a:lvl2pPr>
            <a:lvl3pPr defTabSz="1720850">
              <a:defRPr>
                <a:solidFill>
                  <a:schemeClr val="tx2"/>
                </a:solidFill>
                <a:latin typeface="Arial" charset="0"/>
                <a:ea typeface="MS PGothic" pitchFamily="34" charset="-128"/>
              </a:defRPr>
            </a:lvl3pPr>
            <a:lvl4pPr defTabSz="1720850">
              <a:defRPr>
                <a:solidFill>
                  <a:schemeClr val="tx2"/>
                </a:solidFill>
                <a:latin typeface="Arial" charset="0"/>
                <a:ea typeface="MS PGothic" pitchFamily="34" charset="-128"/>
              </a:defRPr>
            </a:lvl4pPr>
            <a:lvl5pPr defTabSz="1720850">
              <a:defRPr>
                <a:solidFill>
                  <a:schemeClr val="tx2"/>
                </a:solidFill>
                <a:latin typeface="Arial" charset="0"/>
                <a:ea typeface="MS PGothic" pitchFamily="34" charset="-128"/>
              </a:defRPr>
            </a:lvl5pPr>
            <a:lvl6pPr marL="4105275" indent="-1819275" defTabSz="1720850" eaLnBrk="0" fontAlgn="base" hangingPunct="0">
              <a:spcBef>
                <a:spcPct val="0"/>
              </a:spcBef>
              <a:spcAft>
                <a:spcPct val="0"/>
              </a:spcAft>
              <a:defRPr>
                <a:solidFill>
                  <a:schemeClr val="tx2"/>
                </a:solidFill>
                <a:latin typeface="Arial" charset="0"/>
                <a:ea typeface="MS PGothic" pitchFamily="34" charset="-128"/>
              </a:defRPr>
            </a:lvl6pPr>
            <a:lvl7pPr marL="4562475" indent="-1819275" defTabSz="1720850" eaLnBrk="0" fontAlgn="base" hangingPunct="0">
              <a:spcBef>
                <a:spcPct val="0"/>
              </a:spcBef>
              <a:spcAft>
                <a:spcPct val="0"/>
              </a:spcAft>
              <a:defRPr>
                <a:solidFill>
                  <a:schemeClr val="tx2"/>
                </a:solidFill>
                <a:latin typeface="Arial" charset="0"/>
                <a:ea typeface="MS PGothic" pitchFamily="34" charset="-128"/>
              </a:defRPr>
            </a:lvl7pPr>
            <a:lvl8pPr marL="5019675" indent="-1819275" defTabSz="1720850" eaLnBrk="0" fontAlgn="base" hangingPunct="0">
              <a:spcBef>
                <a:spcPct val="0"/>
              </a:spcBef>
              <a:spcAft>
                <a:spcPct val="0"/>
              </a:spcAft>
              <a:defRPr>
                <a:solidFill>
                  <a:schemeClr val="tx2"/>
                </a:solidFill>
                <a:latin typeface="Arial" charset="0"/>
                <a:ea typeface="MS PGothic" pitchFamily="34" charset="-128"/>
              </a:defRPr>
            </a:lvl8pPr>
            <a:lvl9pPr marL="5476875" indent="-1819275" defTabSz="1720850" eaLnBrk="0" fontAlgn="base" hangingPunct="0">
              <a:spcBef>
                <a:spcPct val="0"/>
              </a:spcBef>
              <a:spcAft>
                <a:spcPct val="0"/>
              </a:spcAft>
              <a:defRPr>
                <a:solidFill>
                  <a:schemeClr val="tx2"/>
                </a:solidFill>
                <a:latin typeface="Arial" charset="0"/>
                <a:ea typeface="MS PGothic" pitchFamily="34" charset="-128"/>
              </a:defRPr>
            </a:lvl9pPr>
          </a:lstStyle>
          <a:p>
            <a:pPr algn="ctr" eaLnBrk="1" hangingPunct="1"/>
            <a:endParaRPr lang="en-US" altLang="en-US">
              <a:solidFill>
                <a:srgbClr val="66AFE3"/>
              </a:solidFill>
            </a:endParaRPr>
          </a:p>
        </p:txBody>
      </p:sp>
      <p:pic>
        <p:nvPicPr>
          <p:cNvPr id="2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889" y="34662176"/>
            <a:ext cx="525780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0" y="0"/>
            <a:ext cx="30294263" cy="5006519"/>
          </a:xfrm>
          <a:prstGeom prst="rect">
            <a:avLst/>
          </a:prstGeom>
          <a:solidFill>
            <a:srgbClr val="00438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72085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pitchFamily="34" charset="0"/>
            </a:endParaRPr>
          </a:p>
        </p:txBody>
      </p:sp>
      <p:sp>
        <p:nvSpPr>
          <p:cNvPr id="2053" name="TextBox 1"/>
          <p:cNvSpPr txBox="1">
            <a:spLocks noChangeArrowheads="1"/>
          </p:cNvSpPr>
          <p:nvPr/>
        </p:nvSpPr>
        <p:spPr bwMode="auto">
          <a:xfrm>
            <a:off x="-1992313" y="32599313"/>
            <a:ext cx="176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61" tIns="43580" rIns="87161" bIns="4358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endParaRPr lang="en-US" altLang="en-US" sz="1900">
              <a:latin typeface="Calibri" pitchFamily="34" charset="0"/>
            </a:endParaRPr>
          </a:p>
        </p:txBody>
      </p:sp>
      <p:sp>
        <p:nvSpPr>
          <p:cNvPr id="2069" name="Rectangle 43"/>
          <p:cNvSpPr>
            <a:spLocks noChangeArrowheads="1"/>
          </p:cNvSpPr>
          <p:nvPr/>
        </p:nvSpPr>
        <p:spPr bwMode="auto">
          <a:xfrm>
            <a:off x="0" y="0"/>
            <a:ext cx="3029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63" name="AutoShape 54"/>
          <p:cNvSpPr>
            <a:spLocks noChangeArrowheads="1"/>
          </p:cNvSpPr>
          <p:nvPr/>
        </p:nvSpPr>
        <p:spPr bwMode="auto">
          <a:xfrm>
            <a:off x="699769" y="378646"/>
            <a:ext cx="29769119" cy="3987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82441" tIns="91221" rIns="182441" bIns="91221" anchor="ct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r>
              <a:rPr lang="en-US" altLang="es-ES" sz="7200" b="1" dirty="0">
                <a:solidFill>
                  <a:schemeClr val="bg1"/>
                </a:solidFill>
                <a:latin typeface="Calibri" pitchFamily="34" charset="0"/>
              </a:rPr>
              <a:t>The weather roulette: </a:t>
            </a:r>
            <a:endParaRPr lang="en-US" altLang="es-ES" sz="7200" b="1" dirty="0" smtClean="0">
              <a:solidFill>
                <a:schemeClr val="bg1"/>
              </a:solidFill>
              <a:latin typeface="Calibri" pitchFamily="34" charset="0"/>
            </a:endParaRPr>
          </a:p>
          <a:p>
            <a:pPr eaLnBrk="1" hangingPunct="1"/>
            <a:r>
              <a:rPr lang="en-US" altLang="es-ES" sz="7200" b="1" dirty="0" smtClean="0">
                <a:solidFill>
                  <a:schemeClr val="bg1"/>
                </a:solidFill>
                <a:latin typeface="Calibri" pitchFamily="34" charset="0"/>
              </a:rPr>
              <a:t>communicating </a:t>
            </a:r>
            <a:r>
              <a:rPr lang="en-US" altLang="es-ES" sz="7200" b="1" dirty="0">
                <a:solidFill>
                  <a:schemeClr val="bg1"/>
                </a:solidFill>
                <a:latin typeface="Calibri" pitchFamily="34" charset="0"/>
              </a:rPr>
              <a:t>probabilistic predictions </a:t>
            </a:r>
            <a:r>
              <a:rPr lang="en-US" altLang="es-ES" sz="7200" b="1" dirty="0" smtClean="0">
                <a:solidFill>
                  <a:schemeClr val="bg1"/>
                </a:solidFill>
                <a:latin typeface="Calibri" pitchFamily="34" charset="0"/>
              </a:rPr>
              <a:t>for </a:t>
            </a:r>
            <a:r>
              <a:rPr lang="en-US" altLang="es-ES" sz="7200" b="1" dirty="0">
                <a:solidFill>
                  <a:schemeClr val="bg1"/>
                </a:solidFill>
                <a:latin typeface="Calibri" pitchFamily="34" charset="0"/>
              </a:rPr>
              <a:t>wind </a:t>
            </a:r>
            <a:r>
              <a:rPr lang="en-US" altLang="es-ES" sz="7200" b="1" dirty="0" smtClean="0">
                <a:solidFill>
                  <a:schemeClr val="bg1"/>
                </a:solidFill>
                <a:latin typeface="Calibri" pitchFamily="34" charset="0"/>
              </a:rPr>
              <a:t>energy</a:t>
            </a:r>
            <a:br>
              <a:rPr lang="en-US" altLang="es-ES" sz="7200" b="1" dirty="0" smtClean="0">
                <a:solidFill>
                  <a:schemeClr val="bg1"/>
                </a:solidFill>
                <a:latin typeface="Calibri" pitchFamily="34" charset="0"/>
              </a:rPr>
            </a:br>
            <a:endParaRPr lang="en-US" altLang="es-ES" sz="3600" b="1" dirty="0" smtClean="0">
              <a:solidFill>
                <a:schemeClr val="bg1"/>
              </a:solidFill>
              <a:latin typeface="Calibri" pitchFamily="34" charset="0"/>
            </a:endParaRPr>
          </a:p>
          <a:p>
            <a:pPr eaLnBrk="1" hangingPunct="1"/>
            <a:r>
              <a:rPr lang="en-US" altLang="es-ES" sz="3600" b="1" dirty="0" smtClean="0">
                <a:solidFill>
                  <a:schemeClr val="bg1"/>
                </a:solidFill>
                <a:latin typeface="Calibri" pitchFamily="34" charset="0"/>
              </a:rPr>
              <a:t>Isadora </a:t>
            </a:r>
            <a:r>
              <a:rPr lang="en-US" altLang="es-ES" sz="3600" b="1" dirty="0" err="1" smtClean="0">
                <a:solidFill>
                  <a:schemeClr val="bg1"/>
                </a:solidFill>
                <a:latin typeface="Calibri" pitchFamily="34" charset="0"/>
              </a:rPr>
              <a:t>Christel</a:t>
            </a:r>
            <a:r>
              <a:rPr lang="en-US" altLang="es-ES" sz="3600" b="1" dirty="0" smtClean="0">
                <a:solidFill>
                  <a:schemeClr val="bg1"/>
                </a:solidFill>
                <a:latin typeface="Calibri" pitchFamily="34" charset="0"/>
              </a:rPr>
              <a:t>, </a:t>
            </a:r>
            <a:r>
              <a:rPr lang="en-US" altLang="es-ES" sz="3600" b="1" dirty="0" err="1" smtClean="0">
                <a:solidFill>
                  <a:schemeClr val="bg1"/>
                </a:solidFill>
                <a:latin typeface="Calibri" pitchFamily="34" charset="0"/>
              </a:rPr>
              <a:t>Llorenç</a:t>
            </a:r>
            <a:r>
              <a:rPr lang="en-US" altLang="es-ES" sz="3600" b="1" dirty="0" smtClean="0">
                <a:solidFill>
                  <a:schemeClr val="bg1"/>
                </a:solidFill>
                <a:latin typeface="Calibri" pitchFamily="34" charset="0"/>
              </a:rPr>
              <a:t> </a:t>
            </a:r>
            <a:r>
              <a:rPr lang="en-US" altLang="es-ES" sz="3600" b="1" dirty="0" err="1" smtClean="0">
                <a:solidFill>
                  <a:schemeClr val="bg1"/>
                </a:solidFill>
                <a:latin typeface="Calibri" pitchFamily="34" charset="0"/>
              </a:rPr>
              <a:t>Lledó</a:t>
            </a:r>
            <a:r>
              <a:rPr lang="en-US" altLang="es-ES" sz="3600" b="1" dirty="0" smtClean="0">
                <a:solidFill>
                  <a:schemeClr val="bg1"/>
                </a:solidFill>
                <a:latin typeface="Calibri" pitchFamily="34" charset="0"/>
              </a:rPr>
              <a:t>, </a:t>
            </a:r>
            <a:r>
              <a:rPr lang="en-US" altLang="es-ES" sz="3600" b="1" dirty="0" err="1" smtClean="0">
                <a:solidFill>
                  <a:schemeClr val="bg1"/>
                </a:solidFill>
                <a:latin typeface="Calibri" pitchFamily="34" charset="0"/>
              </a:rPr>
              <a:t>Verónica</a:t>
            </a:r>
            <a:r>
              <a:rPr lang="en-US" altLang="es-ES" sz="3600" b="1" dirty="0" smtClean="0">
                <a:solidFill>
                  <a:schemeClr val="bg1"/>
                </a:solidFill>
                <a:latin typeface="Calibri" pitchFamily="34" charset="0"/>
              </a:rPr>
              <a:t> </a:t>
            </a:r>
            <a:r>
              <a:rPr lang="en-US" altLang="es-ES" sz="3600" b="1" dirty="0" err="1" smtClean="0">
                <a:solidFill>
                  <a:schemeClr val="bg1"/>
                </a:solidFill>
                <a:latin typeface="Calibri" pitchFamily="34" charset="0"/>
              </a:rPr>
              <a:t>Torralba</a:t>
            </a:r>
            <a:r>
              <a:rPr lang="en-US" altLang="es-ES" sz="3600" b="1" dirty="0" smtClean="0">
                <a:solidFill>
                  <a:schemeClr val="bg1"/>
                </a:solidFill>
                <a:latin typeface="Calibri" pitchFamily="34" charset="0"/>
              </a:rPr>
              <a:t>, Albert </a:t>
            </a:r>
            <a:r>
              <a:rPr lang="en-US" altLang="es-ES" sz="3600" b="1" dirty="0" err="1" smtClean="0">
                <a:solidFill>
                  <a:schemeClr val="bg1"/>
                </a:solidFill>
                <a:latin typeface="Calibri" pitchFamily="34" charset="0"/>
              </a:rPr>
              <a:t>Soret</a:t>
            </a:r>
            <a:r>
              <a:rPr lang="en-US" altLang="es-ES" sz="3600" b="1" dirty="0" smtClean="0">
                <a:solidFill>
                  <a:schemeClr val="bg1"/>
                </a:solidFill>
                <a:latin typeface="Calibri" pitchFamily="34" charset="0"/>
              </a:rPr>
              <a:t>, </a:t>
            </a:r>
            <a:r>
              <a:rPr lang="en-US" altLang="es-ES" sz="3600" b="1" dirty="0" err="1" smtClean="0">
                <a:solidFill>
                  <a:schemeClr val="bg1"/>
                </a:solidFill>
                <a:latin typeface="Calibri" pitchFamily="34" charset="0"/>
              </a:rPr>
              <a:t>Nube</a:t>
            </a:r>
            <a:r>
              <a:rPr lang="en-US" altLang="es-ES" sz="3600" b="1" dirty="0" smtClean="0">
                <a:solidFill>
                  <a:schemeClr val="bg1"/>
                </a:solidFill>
                <a:latin typeface="Calibri" pitchFamily="34" charset="0"/>
              </a:rPr>
              <a:t> González-</a:t>
            </a:r>
            <a:r>
              <a:rPr lang="en-US" altLang="es-ES" sz="3600" b="1" dirty="0" err="1" smtClean="0">
                <a:solidFill>
                  <a:schemeClr val="bg1"/>
                </a:solidFill>
                <a:latin typeface="Calibri" pitchFamily="34" charset="0"/>
              </a:rPr>
              <a:t>Reviriego</a:t>
            </a:r>
            <a:r>
              <a:rPr lang="en-US" altLang="es-ES" sz="3600" b="1" dirty="0" smtClean="0">
                <a:solidFill>
                  <a:schemeClr val="bg1"/>
                </a:solidFill>
                <a:latin typeface="Calibri" pitchFamily="34" charset="0"/>
              </a:rPr>
              <a:t>, Francisco </a:t>
            </a:r>
            <a:r>
              <a:rPr lang="en-US" altLang="es-ES" sz="3600" b="1" dirty="0" err="1" smtClean="0">
                <a:solidFill>
                  <a:schemeClr val="bg1"/>
                </a:solidFill>
                <a:latin typeface="Calibri" pitchFamily="34" charset="0"/>
              </a:rPr>
              <a:t>Doblas</a:t>
            </a:r>
            <a:r>
              <a:rPr lang="en-US" altLang="es-ES" sz="3600" b="1" dirty="0" smtClean="0">
                <a:solidFill>
                  <a:schemeClr val="bg1"/>
                </a:solidFill>
                <a:latin typeface="Calibri" pitchFamily="34" charset="0"/>
              </a:rPr>
              <a:t>-Reyes</a:t>
            </a:r>
            <a:r>
              <a:rPr lang="en-US" altLang="es-ES" sz="3600" dirty="0" smtClean="0">
                <a:solidFill>
                  <a:schemeClr val="bg1"/>
                </a:solidFill>
                <a:latin typeface="Calibri" pitchFamily="34" charset="0"/>
              </a:rPr>
              <a:t/>
            </a:r>
            <a:br>
              <a:rPr lang="en-US" altLang="es-ES" sz="3600" dirty="0" smtClean="0">
                <a:solidFill>
                  <a:schemeClr val="bg1"/>
                </a:solidFill>
                <a:latin typeface="Calibri" pitchFamily="34" charset="0"/>
              </a:rPr>
            </a:br>
            <a:r>
              <a:rPr lang="en-US" altLang="es-ES" sz="3600" i="1" dirty="0" smtClean="0">
                <a:solidFill>
                  <a:schemeClr val="bg1"/>
                </a:solidFill>
                <a:latin typeface="Calibri" pitchFamily="34" charset="0"/>
              </a:rPr>
              <a:t>Barcelona Supercomputing Center (BSC), </a:t>
            </a:r>
            <a:r>
              <a:rPr lang="en-US" altLang="es-ES" sz="3600" i="1" dirty="0" err="1" smtClean="0">
                <a:solidFill>
                  <a:schemeClr val="bg1"/>
                </a:solidFill>
                <a:latin typeface="Calibri" pitchFamily="34" charset="0"/>
              </a:rPr>
              <a:t>Institució</a:t>
            </a:r>
            <a:r>
              <a:rPr lang="en-US" altLang="es-ES" sz="3600" i="1" dirty="0" smtClean="0">
                <a:solidFill>
                  <a:schemeClr val="bg1"/>
                </a:solidFill>
                <a:latin typeface="Calibri" pitchFamily="34" charset="0"/>
              </a:rPr>
              <a:t> </a:t>
            </a:r>
            <a:r>
              <a:rPr lang="en-US" altLang="es-ES" sz="3600" i="1" dirty="0" err="1" smtClean="0">
                <a:solidFill>
                  <a:schemeClr val="bg1"/>
                </a:solidFill>
                <a:latin typeface="Calibri" pitchFamily="34" charset="0"/>
              </a:rPr>
              <a:t>Catalana</a:t>
            </a:r>
            <a:r>
              <a:rPr lang="en-US" altLang="es-ES" sz="3600" i="1" dirty="0" smtClean="0">
                <a:solidFill>
                  <a:schemeClr val="bg1"/>
                </a:solidFill>
                <a:latin typeface="Calibri" pitchFamily="34" charset="0"/>
              </a:rPr>
              <a:t> de </a:t>
            </a:r>
            <a:r>
              <a:rPr lang="en-US" altLang="es-ES" sz="3600" i="1" dirty="0" err="1" smtClean="0">
                <a:solidFill>
                  <a:schemeClr val="bg1"/>
                </a:solidFill>
                <a:latin typeface="Calibri" pitchFamily="34" charset="0"/>
              </a:rPr>
              <a:t>Recerca</a:t>
            </a:r>
            <a:r>
              <a:rPr lang="en-US" altLang="es-ES" sz="3600" i="1" dirty="0" smtClean="0">
                <a:solidFill>
                  <a:schemeClr val="bg1"/>
                </a:solidFill>
                <a:latin typeface="Calibri" pitchFamily="34" charset="0"/>
              </a:rPr>
              <a:t> </a:t>
            </a:r>
            <a:r>
              <a:rPr lang="en-US" altLang="es-ES" sz="3600" i="1" dirty="0" err="1" smtClean="0">
                <a:solidFill>
                  <a:schemeClr val="bg1"/>
                </a:solidFill>
                <a:latin typeface="Calibri" pitchFamily="34" charset="0"/>
              </a:rPr>
              <a:t>i</a:t>
            </a:r>
            <a:r>
              <a:rPr lang="en-US" altLang="es-ES" sz="3600" i="1" dirty="0" smtClean="0">
                <a:solidFill>
                  <a:schemeClr val="bg1"/>
                </a:solidFill>
                <a:latin typeface="Calibri" pitchFamily="34" charset="0"/>
              </a:rPr>
              <a:t> </a:t>
            </a:r>
            <a:r>
              <a:rPr lang="en-US" altLang="es-ES" sz="3600" i="1" dirty="0" err="1" smtClean="0">
                <a:solidFill>
                  <a:schemeClr val="bg1"/>
                </a:solidFill>
                <a:latin typeface="Calibri" pitchFamily="34" charset="0"/>
              </a:rPr>
              <a:t>Estudis</a:t>
            </a:r>
            <a:r>
              <a:rPr lang="en-US" altLang="es-ES" sz="3600" i="1" dirty="0" smtClean="0">
                <a:solidFill>
                  <a:schemeClr val="bg1"/>
                </a:solidFill>
                <a:latin typeface="Calibri" pitchFamily="34" charset="0"/>
              </a:rPr>
              <a:t> </a:t>
            </a:r>
            <a:r>
              <a:rPr lang="en-US" altLang="es-ES" sz="3600" i="1" smtClean="0">
                <a:solidFill>
                  <a:schemeClr val="bg1"/>
                </a:solidFill>
                <a:latin typeface="Calibri" pitchFamily="34" charset="0"/>
              </a:rPr>
              <a:t>Avançats</a:t>
            </a:r>
            <a:r>
              <a:rPr lang="en-US" altLang="es-ES" sz="3600" i="1" dirty="0" smtClean="0">
                <a:solidFill>
                  <a:schemeClr val="bg1"/>
                </a:solidFill>
                <a:latin typeface="Calibri" pitchFamily="34" charset="0"/>
              </a:rPr>
              <a:t> </a:t>
            </a:r>
            <a:r>
              <a:rPr lang="en-US" altLang="es-ES" sz="3600" i="1" dirty="0" smtClean="0">
                <a:solidFill>
                  <a:schemeClr val="bg1"/>
                </a:solidFill>
                <a:latin typeface="Calibri" pitchFamily="34" charset="0"/>
              </a:rPr>
              <a:t>(ICREA)</a:t>
            </a:r>
            <a:endParaRPr lang="en-US" altLang="es-ES" sz="3600" i="1" dirty="0">
              <a:solidFill>
                <a:schemeClr val="bg1"/>
              </a:solidFill>
              <a:latin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23426" y="1166081"/>
            <a:ext cx="5953945" cy="1458928"/>
          </a:xfrm>
          <a:prstGeom prst="rect">
            <a:avLst/>
          </a:prstGeom>
        </p:spPr>
      </p:pic>
      <p:sp>
        <p:nvSpPr>
          <p:cNvPr id="153" name="Text Box 21"/>
          <p:cNvSpPr txBox="1">
            <a:spLocks noChangeArrowheads="1"/>
          </p:cNvSpPr>
          <p:nvPr/>
        </p:nvSpPr>
        <p:spPr bwMode="auto">
          <a:xfrm>
            <a:off x="595313" y="6537500"/>
            <a:ext cx="9192735" cy="753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3068" tIns="71534" rIns="143068" bIns="71534">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pPr>
            <a:r>
              <a:rPr lang="en-US" altLang="es-ES" sz="4000" dirty="0">
                <a:solidFill>
                  <a:srgbClr val="005596"/>
                </a:solidFill>
                <a:latin typeface="Calibri" pitchFamily="34" charset="0"/>
              </a:rPr>
              <a:t>Climate predictions can provide new insights in the future variability of climate from sub-seasonal to decadal time scales, which can potentially benefit the wind energy sector. However, current energy practice relies on climatology to estimate what is going to happen in the future. Assuming that future conditions will be similar to the past doesn’t take into account extreme events, limited information of the past, variability in past conditions or climate change.</a:t>
            </a:r>
          </a:p>
        </p:txBody>
      </p:sp>
      <p:sp>
        <p:nvSpPr>
          <p:cNvPr id="154" name="TextBox 39"/>
          <p:cNvSpPr>
            <a:spLocks noChangeArrowheads="1"/>
          </p:cNvSpPr>
          <p:nvPr/>
        </p:nvSpPr>
        <p:spPr bwMode="auto">
          <a:xfrm>
            <a:off x="595313" y="5372275"/>
            <a:ext cx="9854903" cy="1051893"/>
          </a:xfrm>
          <a:prstGeom prst="homePlate">
            <a:avLst>
              <a:gd name="adj" fmla="val 49995"/>
            </a:avLst>
          </a:prstGeom>
          <a:solidFill>
            <a:srgbClr val="66AFE3"/>
          </a:solidFill>
          <a:ln>
            <a:noFill/>
          </a:ln>
        </p:spPr>
        <p:txBody>
          <a:bodyPr wrap="square" lIns="720000" bIns="23400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r>
              <a:rPr lang="en-US" altLang="es-ES" sz="4800" b="1" dirty="0">
                <a:solidFill>
                  <a:srgbClr val="004384"/>
                </a:solidFill>
                <a:latin typeface="Calibri" pitchFamily="34" charset="0"/>
              </a:rPr>
              <a:t>Current use of climatology</a:t>
            </a:r>
          </a:p>
        </p:txBody>
      </p:sp>
      <p:sp>
        <p:nvSpPr>
          <p:cNvPr id="155" name="TextBox 40"/>
          <p:cNvSpPr>
            <a:spLocks noChangeArrowheads="1"/>
          </p:cNvSpPr>
          <p:nvPr/>
        </p:nvSpPr>
        <p:spPr bwMode="auto">
          <a:xfrm>
            <a:off x="10666413" y="5372275"/>
            <a:ext cx="9492376" cy="1021115"/>
          </a:xfrm>
          <a:prstGeom prst="homePlate">
            <a:avLst>
              <a:gd name="adj" fmla="val 49983"/>
            </a:avLst>
          </a:prstGeom>
          <a:solidFill>
            <a:srgbClr val="66AFE3"/>
          </a:solidFill>
          <a:ln>
            <a:noFill/>
          </a:ln>
        </p:spPr>
        <p:txBody>
          <a:bodyPr wrap="square" lIns="720000" bIns="23400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r>
              <a:rPr lang="en-US" altLang="es-ES" sz="4800" b="1" dirty="0">
                <a:solidFill>
                  <a:srgbClr val="004384"/>
                </a:solidFill>
                <a:latin typeface="Calibri" pitchFamily="34" charset="0"/>
              </a:rPr>
              <a:t>Seasonal wind speed predictions</a:t>
            </a:r>
          </a:p>
        </p:txBody>
      </p:sp>
      <p:sp>
        <p:nvSpPr>
          <p:cNvPr id="156" name="TextBox 41"/>
          <p:cNvSpPr txBox="1">
            <a:spLocks noChangeArrowheads="1"/>
          </p:cNvSpPr>
          <p:nvPr/>
        </p:nvSpPr>
        <p:spPr bwMode="auto">
          <a:xfrm>
            <a:off x="20450175" y="5372275"/>
            <a:ext cx="9052879" cy="1021115"/>
          </a:xfrm>
          <a:prstGeom prst="rect">
            <a:avLst/>
          </a:prstGeom>
          <a:solidFill>
            <a:srgbClr val="66AFE3"/>
          </a:solidFill>
          <a:ln>
            <a:noFill/>
          </a:ln>
        </p:spPr>
        <p:txBody>
          <a:bodyPr wrap="square" lIns="720000" bIns="23400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r>
              <a:rPr lang="en-US" altLang="es-ES" sz="4800" b="1" dirty="0">
                <a:solidFill>
                  <a:srgbClr val="004384"/>
                </a:solidFill>
                <a:latin typeface="Calibri" pitchFamily="34" charset="0"/>
              </a:rPr>
              <a:t>Predictions vs. past climatology</a:t>
            </a:r>
          </a:p>
        </p:txBody>
      </p:sp>
      <p:sp>
        <p:nvSpPr>
          <p:cNvPr id="157" name="Text Box 23"/>
          <p:cNvSpPr txBox="1">
            <a:spLocks noChangeArrowheads="1"/>
          </p:cNvSpPr>
          <p:nvPr/>
        </p:nvSpPr>
        <p:spPr bwMode="auto">
          <a:xfrm>
            <a:off x="10620375" y="6537500"/>
            <a:ext cx="9025176" cy="53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pPr>
            <a:r>
              <a:rPr lang="en-US" altLang="es-ES" sz="4000" dirty="0">
                <a:solidFill>
                  <a:srgbClr val="005596"/>
                </a:solidFill>
                <a:latin typeface="Calibri" pitchFamily="34" charset="0"/>
              </a:rPr>
              <a:t>Based on ECMWF System 4 data, RESILIENCE provides seasonal wind speed predictions for the energy sector (more info in </a:t>
            </a:r>
            <a:r>
              <a:rPr lang="en-US" altLang="es-ES" sz="4000" b="1" dirty="0" smtClean="0">
                <a:solidFill>
                  <a:srgbClr val="005596"/>
                </a:solidFill>
                <a:latin typeface="Calibri" pitchFamily="34" charset="0"/>
              </a:rPr>
              <a:t>www.project-ukko.net</a:t>
            </a:r>
            <a:r>
              <a:rPr lang="en-US" altLang="es-ES" sz="4000" dirty="0" smtClean="0">
                <a:solidFill>
                  <a:srgbClr val="005596"/>
                </a:solidFill>
                <a:latin typeface="Calibri" pitchFamily="34" charset="0"/>
              </a:rPr>
              <a:t>)</a:t>
            </a:r>
            <a:endParaRPr lang="en-US" altLang="es-ES" sz="4000" dirty="0">
              <a:solidFill>
                <a:srgbClr val="005596"/>
              </a:solidFill>
              <a:latin typeface="Calibri" pitchFamily="34" charset="0"/>
            </a:endParaRPr>
          </a:p>
          <a:p>
            <a:pPr algn="just" eaLnBrk="1" hangingPunct="1">
              <a:spcBef>
                <a:spcPct val="50000"/>
              </a:spcBef>
            </a:pPr>
            <a:r>
              <a:rPr lang="en-US" altLang="es-ES" sz="4000" dirty="0">
                <a:solidFill>
                  <a:srgbClr val="005596"/>
                </a:solidFill>
                <a:latin typeface="Calibri" pitchFamily="34" charset="0"/>
              </a:rPr>
              <a:t>However, to foster the adoption of new technology we have to demonstrate the added value of the predictions compared to climatology.</a:t>
            </a:r>
          </a:p>
        </p:txBody>
      </p:sp>
      <p:sp>
        <p:nvSpPr>
          <p:cNvPr id="158" name="Text Box 23"/>
          <p:cNvSpPr txBox="1">
            <a:spLocks noChangeArrowheads="1"/>
          </p:cNvSpPr>
          <p:nvPr/>
        </p:nvSpPr>
        <p:spPr bwMode="auto">
          <a:xfrm>
            <a:off x="20450175" y="6515275"/>
            <a:ext cx="9052879" cy="752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pPr>
            <a:r>
              <a:rPr lang="en-US" altLang="es-ES" sz="4000" dirty="0">
                <a:solidFill>
                  <a:srgbClr val="005596"/>
                </a:solidFill>
                <a:latin typeface="Calibri" pitchFamily="34" charset="0"/>
              </a:rPr>
              <a:t>The performance of seasonal predictions is currently quantified with skill scores but… Is there a better way to present this to users? </a:t>
            </a:r>
            <a:endParaRPr lang="en-US" altLang="es-ES" sz="4000" dirty="0" smtClean="0">
              <a:solidFill>
                <a:srgbClr val="005596"/>
              </a:solidFill>
              <a:latin typeface="Calibri" pitchFamily="34" charset="0"/>
            </a:endParaRPr>
          </a:p>
          <a:p>
            <a:pPr algn="just" eaLnBrk="1" hangingPunct="1">
              <a:spcBef>
                <a:spcPct val="50000"/>
              </a:spcBef>
            </a:pPr>
            <a:r>
              <a:rPr lang="en-US" altLang="es-ES" sz="4000" dirty="0" smtClean="0">
                <a:solidFill>
                  <a:srgbClr val="005596"/>
                </a:solidFill>
                <a:latin typeface="Calibri" pitchFamily="34" charset="0"/>
              </a:rPr>
              <a:t>How </a:t>
            </a:r>
            <a:r>
              <a:rPr lang="en-US" altLang="es-ES" sz="4000" dirty="0">
                <a:solidFill>
                  <a:srgbClr val="005596"/>
                </a:solidFill>
                <a:latin typeface="Calibri" pitchFamily="34" charset="0"/>
              </a:rPr>
              <a:t>can we improve the  communication of probabilistic predictions?</a:t>
            </a:r>
          </a:p>
          <a:p>
            <a:pPr algn="just" eaLnBrk="1" hangingPunct="1">
              <a:spcBef>
                <a:spcPct val="50000"/>
              </a:spcBef>
            </a:pPr>
            <a:r>
              <a:rPr lang="en-US" altLang="es-ES" sz="4000" dirty="0">
                <a:solidFill>
                  <a:srgbClr val="005596"/>
                </a:solidFill>
                <a:latin typeface="Calibri" pitchFamily="34" charset="0"/>
              </a:rPr>
              <a:t>The Weather Roulette framework is based on </a:t>
            </a:r>
            <a:r>
              <a:rPr lang="en-US" altLang="es-ES" sz="4000" dirty="0" err="1">
                <a:solidFill>
                  <a:srgbClr val="005596"/>
                </a:solidFill>
                <a:latin typeface="Calibri" pitchFamily="34" charset="0"/>
              </a:rPr>
              <a:t>Hagedorn</a:t>
            </a:r>
            <a:r>
              <a:rPr lang="en-US" altLang="es-ES" sz="4000" dirty="0">
                <a:solidFill>
                  <a:srgbClr val="005596"/>
                </a:solidFill>
                <a:latin typeface="Calibri" pitchFamily="34" charset="0"/>
              </a:rPr>
              <a:t> &amp; Smith 2009. This method  translates skill scores into commonplace concepts as interest ratios or return of investment.</a:t>
            </a:r>
          </a:p>
        </p:txBody>
      </p:sp>
      <p:sp>
        <p:nvSpPr>
          <p:cNvPr id="161" name="TextBox 40"/>
          <p:cNvSpPr txBox="1">
            <a:spLocks noChangeArrowheads="1"/>
          </p:cNvSpPr>
          <p:nvPr/>
        </p:nvSpPr>
        <p:spPr bwMode="auto">
          <a:xfrm>
            <a:off x="-48758" y="14424736"/>
            <a:ext cx="30343021" cy="1052513"/>
          </a:xfrm>
          <a:prstGeom prst="rect">
            <a:avLst/>
          </a:prstGeom>
          <a:solidFill>
            <a:srgbClr val="004384"/>
          </a:solidFill>
          <a:ln>
            <a:noFill/>
          </a:ln>
        </p:spPr>
        <p:txBody>
          <a:bodyPr wrap="square" lIns="720000" bIns="23400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pPr algn="ctr" eaLnBrk="1" hangingPunct="1"/>
            <a:r>
              <a:rPr lang="en-US" altLang="es-ES" sz="5000" dirty="0">
                <a:solidFill>
                  <a:schemeClr val="bg1"/>
                </a:solidFill>
                <a:latin typeface="Calibri" pitchFamily="34" charset="0"/>
              </a:rPr>
              <a:t>The Weather Roulette: Methodology</a:t>
            </a:r>
            <a:endParaRPr lang="en-US" altLang="es-ES" sz="5000" b="1" dirty="0">
              <a:solidFill>
                <a:schemeClr val="bg1"/>
              </a:solidFill>
              <a:latin typeface="Calibri" pitchFamily="34" charset="0"/>
            </a:endParaRPr>
          </a:p>
        </p:txBody>
      </p:sp>
      <p:sp>
        <p:nvSpPr>
          <p:cNvPr id="162" name="Rectangle 12"/>
          <p:cNvSpPr>
            <a:spLocks noChangeArrowheads="1"/>
          </p:cNvSpPr>
          <p:nvPr/>
        </p:nvSpPr>
        <p:spPr bwMode="auto">
          <a:xfrm>
            <a:off x="744538" y="20664768"/>
            <a:ext cx="90979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altLang="es-ES" sz="4000" dirty="0">
                <a:solidFill>
                  <a:srgbClr val="005596"/>
                </a:solidFill>
                <a:latin typeface="Calibri" pitchFamily="34" charset="0"/>
              </a:rPr>
              <a:t>Climatology assumes a fixed probability to each category while climate predictions adjust the category probabilities of the ‘climatology’ forecast.</a:t>
            </a:r>
          </a:p>
          <a:p>
            <a:pPr algn="just" eaLnBrk="1" hangingPunct="1">
              <a:spcBef>
                <a:spcPct val="50000"/>
              </a:spcBef>
            </a:pPr>
            <a:r>
              <a:rPr lang="en-US" altLang="es-ES" sz="4000" dirty="0">
                <a:solidFill>
                  <a:srgbClr val="005596"/>
                </a:solidFill>
                <a:latin typeface="Calibri" pitchFamily="34" charset="0"/>
              </a:rPr>
              <a:t>There is an initial investment of 10€ and everything earned is reinvested in the next run.</a:t>
            </a:r>
          </a:p>
        </p:txBody>
      </p:sp>
      <p:grpSp>
        <p:nvGrpSpPr>
          <p:cNvPr id="163" name="Group 3"/>
          <p:cNvGrpSpPr>
            <a:grpSpLocks/>
          </p:cNvGrpSpPr>
          <p:nvPr/>
        </p:nvGrpSpPr>
        <p:grpSpPr bwMode="auto">
          <a:xfrm>
            <a:off x="776288" y="15808606"/>
            <a:ext cx="9731375" cy="4772025"/>
            <a:chOff x="922744" y="18227214"/>
            <a:chExt cx="4838584" cy="2373026"/>
          </a:xfrm>
        </p:grpSpPr>
        <p:pic>
          <p:nvPicPr>
            <p:cNvPr id="16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664" y="18417671"/>
              <a:ext cx="1775854" cy="184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0" y="18417671"/>
              <a:ext cx="1788232" cy="185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Rectangle 165"/>
            <p:cNvSpPr/>
            <p:nvPr/>
          </p:nvSpPr>
          <p:spPr>
            <a:xfrm>
              <a:off x="1603934" y="20233945"/>
              <a:ext cx="845371" cy="229724"/>
            </a:xfrm>
            <a:prstGeom prst="rect">
              <a:avLst/>
            </a:prstGeom>
          </p:spPr>
          <p:txBody>
            <a:bodyPr wrap="none">
              <a:spAutoFit/>
            </a:bodyPr>
            <a:lstStyle/>
            <a:p>
              <a:pPr eaLnBrk="1" fontAlgn="auto" hangingPunct="1">
                <a:spcBef>
                  <a:spcPts val="0"/>
                </a:spcBef>
                <a:spcAft>
                  <a:spcPts val="0"/>
                </a:spcAft>
                <a:defRPr/>
              </a:pPr>
              <a:r>
                <a:rPr lang="en-US" sz="2400" b="1" dirty="0">
                  <a:solidFill>
                    <a:srgbClr val="003300"/>
                  </a:solidFill>
                  <a:latin typeface="Calibri"/>
                  <a:ea typeface="+mn-ea"/>
                </a:rPr>
                <a:t>Climatology</a:t>
              </a:r>
            </a:p>
          </p:txBody>
        </p:sp>
        <p:sp>
          <p:nvSpPr>
            <p:cNvPr id="167" name="Rectangle 166"/>
            <p:cNvSpPr/>
            <p:nvPr/>
          </p:nvSpPr>
          <p:spPr>
            <a:xfrm>
              <a:off x="3850363" y="20187368"/>
              <a:ext cx="1390797" cy="412872"/>
            </a:xfrm>
            <a:prstGeom prst="rect">
              <a:avLst/>
            </a:prstGeom>
          </p:spPr>
          <p:txBody>
            <a:bodyPr wrap="none">
              <a:spAutoFit/>
            </a:bodyPr>
            <a:lstStyle/>
            <a:p>
              <a:pPr algn="ctr" eaLnBrk="1" fontAlgn="auto" hangingPunct="1">
                <a:spcBef>
                  <a:spcPts val="0"/>
                </a:spcBef>
                <a:spcAft>
                  <a:spcPts val="0"/>
                </a:spcAft>
                <a:defRPr/>
              </a:pPr>
              <a:r>
                <a:rPr lang="en-US" sz="2400" b="1" dirty="0">
                  <a:solidFill>
                    <a:srgbClr val="003300"/>
                  </a:solidFill>
                  <a:latin typeface="Calibri"/>
                  <a:ea typeface="+mn-ea"/>
                </a:rPr>
                <a:t>RESILIENCE </a:t>
              </a:r>
            </a:p>
            <a:p>
              <a:pPr algn="ctr" eaLnBrk="1" fontAlgn="auto" hangingPunct="1">
                <a:spcBef>
                  <a:spcPts val="0"/>
                </a:spcBef>
                <a:spcAft>
                  <a:spcPts val="0"/>
                </a:spcAft>
                <a:defRPr/>
              </a:pPr>
              <a:r>
                <a:rPr lang="en-US" sz="2400" b="1" dirty="0">
                  <a:solidFill>
                    <a:srgbClr val="003300"/>
                  </a:solidFill>
                  <a:latin typeface="Calibri"/>
                  <a:ea typeface="+mn-ea"/>
                </a:rPr>
                <a:t>seasonal predictions</a:t>
              </a:r>
            </a:p>
          </p:txBody>
        </p:sp>
        <p:grpSp>
          <p:nvGrpSpPr>
            <p:cNvPr id="168" name="Group 46"/>
            <p:cNvGrpSpPr>
              <a:grpSpLocks/>
            </p:cNvGrpSpPr>
            <p:nvPr/>
          </p:nvGrpSpPr>
          <p:grpSpPr bwMode="auto">
            <a:xfrm>
              <a:off x="2528890" y="18227214"/>
              <a:ext cx="3232438" cy="229536"/>
              <a:chOff x="2517005" y="-1646656"/>
              <a:chExt cx="3232438" cy="229536"/>
            </a:xfrm>
          </p:grpSpPr>
          <p:grpSp>
            <p:nvGrpSpPr>
              <p:cNvPr id="170" name="19 Grupo"/>
              <p:cNvGrpSpPr>
                <a:grpSpLocks/>
              </p:cNvGrpSpPr>
              <p:nvPr/>
            </p:nvGrpSpPr>
            <p:grpSpPr bwMode="auto">
              <a:xfrm>
                <a:off x="2517005" y="-1646656"/>
                <a:ext cx="1228426" cy="229534"/>
                <a:chOff x="3089307" y="-2280815"/>
                <a:chExt cx="1228426" cy="229534"/>
              </a:xfrm>
            </p:grpSpPr>
            <p:sp>
              <p:nvSpPr>
                <p:cNvPr id="177" name="20 CuadroTexto"/>
                <p:cNvSpPr txBox="1"/>
                <p:nvPr/>
              </p:nvSpPr>
              <p:spPr>
                <a:xfrm>
                  <a:off x="3357027" y="-2280815"/>
                  <a:ext cx="960613" cy="229724"/>
                </a:xfrm>
                <a:prstGeom prst="rect">
                  <a:avLst/>
                </a:prstGeom>
                <a:noFill/>
              </p:spPr>
              <p:txBody>
                <a:bodyPr>
                  <a:spAutoFit/>
                </a:bodyPr>
                <a:lstStyle/>
                <a:p>
                  <a:pPr eaLnBrk="1" fontAlgn="auto" hangingPunct="1">
                    <a:spcBef>
                      <a:spcPts val="0"/>
                    </a:spcBef>
                    <a:spcAft>
                      <a:spcPts val="0"/>
                    </a:spcAft>
                    <a:defRPr/>
                  </a:pPr>
                  <a:r>
                    <a:rPr lang="es-ES_tradnl" sz="2400" kern="0" dirty="0" err="1">
                      <a:solidFill>
                        <a:srgbClr val="003300"/>
                      </a:solidFill>
                      <a:latin typeface="Arial Narrow" panose="020B0606020202030204" pitchFamily="34" charset="0"/>
                      <a:ea typeface="+mn-ea"/>
                    </a:rPr>
                    <a:t>Above</a:t>
                  </a:r>
                  <a:r>
                    <a:rPr lang="es-ES_tradnl" sz="2400" kern="0" dirty="0">
                      <a:solidFill>
                        <a:srgbClr val="003300"/>
                      </a:solidFill>
                      <a:latin typeface="Arial Narrow" panose="020B0606020202030204" pitchFamily="34" charset="0"/>
                      <a:ea typeface="+mn-ea"/>
                    </a:rPr>
                    <a:t> </a:t>
                  </a:r>
                  <a:r>
                    <a:rPr lang="es-ES_tradnl" sz="2400" kern="0" dirty="0" err="1">
                      <a:solidFill>
                        <a:srgbClr val="003300"/>
                      </a:solidFill>
                      <a:latin typeface="Arial Narrow" panose="020B0606020202030204" pitchFamily="34" charset="0"/>
                      <a:ea typeface="+mn-ea"/>
                    </a:rPr>
                    <a:t>average</a:t>
                  </a:r>
                  <a:endParaRPr lang="es-ES_tradnl" sz="2400" kern="0" dirty="0">
                    <a:solidFill>
                      <a:srgbClr val="003300"/>
                    </a:solidFill>
                    <a:latin typeface="Arial Narrow" panose="020B0606020202030204" pitchFamily="34" charset="0"/>
                    <a:ea typeface="+mn-ea"/>
                  </a:endParaRPr>
                </a:p>
              </p:txBody>
            </p:sp>
            <p:sp>
              <p:nvSpPr>
                <p:cNvPr id="178" name="21 Rectángulo"/>
                <p:cNvSpPr/>
                <p:nvPr/>
              </p:nvSpPr>
              <p:spPr>
                <a:xfrm>
                  <a:off x="3089444" y="-2273710"/>
                  <a:ext cx="216276" cy="215515"/>
                </a:xfrm>
                <a:prstGeom prst="rect">
                  <a:avLst/>
                </a:prstGeom>
                <a:solidFill>
                  <a:srgbClr val="C0504D"/>
                </a:solidFill>
                <a:ln w="25400" cap="flat" cmpd="sng" algn="ctr">
                  <a:solidFill>
                    <a:srgbClr val="C0504D"/>
                  </a:solidFill>
                  <a:prstDash val="solid"/>
                </a:ln>
                <a:effectLst/>
              </p:spPr>
              <p:txBody>
                <a:bodyPr anchor="ctr"/>
                <a:lstStyle/>
                <a:p>
                  <a:pPr algn="ctr" eaLnBrk="1" fontAlgn="auto" hangingPunct="1">
                    <a:spcBef>
                      <a:spcPts val="0"/>
                    </a:spcBef>
                    <a:spcAft>
                      <a:spcPts val="0"/>
                    </a:spcAft>
                    <a:defRPr/>
                  </a:pPr>
                  <a:endParaRPr lang="es-ES" kern="0">
                    <a:solidFill>
                      <a:prstClr val="white"/>
                    </a:solidFill>
                    <a:latin typeface="Calibri"/>
                    <a:ea typeface="+mn-ea"/>
                  </a:endParaRPr>
                </a:p>
              </p:txBody>
            </p:sp>
          </p:grpSp>
          <p:grpSp>
            <p:nvGrpSpPr>
              <p:cNvPr id="171" name="24 Grupo"/>
              <p:cNvGrpSpPr>
                <a:grpSpLocks/>
              </p:cNvGrpSpPr>
              <p:nvPr/>
            </p:nvGrpSpPr>
            <p:grpSpPr bwMode="auto">
              <a:xfrm>
                <a:off x="3763183" y="-1646654"/>
                <a:ext cx="830930" cy="229534"/>
                <a:chOff x="4335485" y="-2199513"/>
                <a:chExt cx="830930" cy="229534"/>
              </a:xfrm>
            </p:grpSpPr>
            <p:sp>
              <p:nvSpPr>
                <p:cNvPr id="175" name="25 Rectángulo"/>
                <p:cNvSpPr/>
                <p:nvPr/>
              </p:nvSpPr>
              <p:spPr>
                <a:xfrm>
                  <a:off x="4335794" y="-2192410"/>
                  <a:ext cx="215486" cy="215515"/>
                </a:xfrm>
                <a:prstGeom prst="rect">
                  <a:avLst/>
                </a:prstGeom>
                <a:solidFill>
                  <a:srgbClr val="F79646"/>
                </a:solidFill>
                <a:ln w="25400" cap="flat" cmpd="sng" algn="ctr">
                  <a:solidFill>
                    <a:srgbClr val="F79646"/>
                  </a:solidFill>
                  <a:prstDash val="solid"/>
                </a:ln>
                <a:effectLst/>
              </p:spPr>
              <p:txBody>
                <a:bodyPr anchor="ctr"/>
                <a:lstStyle/>
                <a:p>
                  <a:pPr algn="ctr" eaLnBrk="1" fontAlgn="auto" hangingPunct="1">
                    <a:spcBef>
                      <a:spcPts val="0"/>
                    </a:spcBef>
                    <a:spcAft>
                      <a:spcPts val="0"/>
                    </a:spcAft>
                    <a:defRPr/>
                  </a:pPr>
                  <a:endParaRPr lang="es-ES" kern="0">
                    <a:solidFill>
                      <a:prstClr val="white"/>
                    </a:solidFill>
                    <a:latin typeface="Calibri"/>
                    <a:ea typeface="+mn-ea"/>
                  </a:endParaRPr>
                </a:p>
              </p:txBody>
            </p:sp>
            <p:sp>
              <p:nvSpPr>
                <p:cNvPr id="176" name="26 CuadroTexto"/>
                <p:cNvSpPr txBox="1"/>
                <p:nvPr/>
              </p:nvSpPr>
              <p:spPr>
                <a:xfrm>
                  <a:off x="4563121" y="-2199515"/>
                  <a:ext cx="603047" cy="229724"/>
                </a:xfrm>
                <a:prstGeom prst="rect">
                  <a:avLst/>
                </a:prstGeom>
                <a:noFill/>
              </p:spPr>
              <p:txBody>
                <a:bodyPr>
                  <a:spAutoFit/>
                </a:bodyPr>
                <a:lstStyle/>
                <a:p>
                  <a:pPr eaLnBrk="1" fontAlgn="auto" hangingPunct="1">
                    <a:spcBef>
                      <a:spcPts val="0"/>
                    </a:spcBef>
                    <a:spcAft>
                      <a:spcPts val="0"/>
                    </a:spcAft>
                    <a:defRPr/>
                  </a:pPr>
                  <a:r>
                    <a:rPr lang="es-ES_tradnl" sz="2400" kern="0" dirty="0" err="1">
                      <a:solidFill>
                        <a:srgbClr val="003300"/>
                      </a:solidFill>
                      <a:latin typeface="Arial Narrow" panose="020B0606020202030204" pitchFamily="34" charset="0"/>
                      <a:ea typeface="+mn-ea"/>
                    </a:rPr>
                    <a:t>Average</a:t>
                  </a:r>
                  <a:endParaRPr lang="es-ES_tradnl" sz="2400" kern="0" dirty="0">
                    <a:solidFill>
                      <a:srgbClr val="003300"/>
                    </a:solidFill>
                    <a:latin typeface="Arial Narrow" panose="020B0606020202030204" pitchFamily="34" charset="0"/>
                    <a:ea typeface="+mn-ea"/>
                  </a:endParaRPr>
                </a:p>
              </p:txBody>
            </p:sp>
          </p:grpSp>
          <p:grpSp>
            <p:nvGrpSpPr>
              <p:cNvPr id="172" name="27 Grupo"/>
              <p:cNvGrpSpPr>
                <a:grpSpLocks/>
              </p:cNvGrpSpPr>
              <p:nvPr/>
            </p:nvGrpSpPr>
            <p:grpSpPr bwMode="auto">
              <a:xfrm>
                <a:off x="4558783" y="-1646654"/>
                <a:ext cx="1190660" cy="229534"/>
                <a:chOff x="5131085" y="-2163231"/>
                <a:chExt cx="1190660" cy="229534"/>
              </a:xfrm>
            </p:grpSpPr>
            <p:sp>
              <p:nvSpPr>
                <p:cNvPr id="173" name="28 Rectángulo"/>
                <p:cNvSpPr/>
                <p:nvPr/>
              </p:nvSpPr>
              <p:spPr>
                <a:xfrm>
                  <a:off x="5131438" y="-2156128"/>
                  <a:ext cx="216276" cy="215515"/>
                </a:xfrm>
                <a:prstGeom prst="rect">
                  <a:avLst/>
                </a:prstGeom>
                <a:solidFill>
                  <a:srgbClr val="4F81BD"/>
                </a:solidFill>
                <a:ln w="25400" cap="flat" cmpd="sng" algn="ctr">
                  <a:solidFill>
                    <a:srgbClr val="4F81BD"/>
                  </a:solidFill>
                  <a:prstDash val="solid"/>
                </a:ln>
                <a:effectLst/>
              </p:spPr>
              <p:txBody>
                <a:bodyPr anchor="ctr"/>
                <a:lstStyle/>
                <a:p>
                  <a:pPr algn="ctr" eaLnBrk="1" fontAlgn="auto" hangingPunct="1">
                    <a:spcBef>
                      <a:spcPts val="0"/>
                    </a:spcBef>
                    <a:spcAft>
                      <a:spcPts val="0"/>
                    </a:spcAft>
                    <a:defRPr/>
                  </a:pPr>
                  <a:endParaRPr lang="es-ES" kern="0">
                    <a:solidFill>
                      <a:prstClr val="white"/>
                    </a:solidFill>
                    <a:latin typeface="Calibri"/>
                    <a:ea typeface="+mn-ea"/>
                  </a:endParaRPr>
                </a:p>
              </p:txBody>
            </p:sp>
            <p:sp>
              <p:nvSpPr>
                <p:cNvPr id="174" name="29 CuadroTexto"/>
                <p:cNvSpPr txBox="1"/>
                <p:nvPr/>
              </p:nvSpPr>
              <p:spPr>
                <a:xfrm>
                  <a:off x="5347714" y="-2163233"/>
                  <a:ext cx="974031" cy="229724"/>
                </a:xfrm>
                <a:prstGeom prst="rect">
                  <a:avLst/>
                </a:prstGeom>
                <a:noFill/>
              </p:spPr>
              <p:txBody>
                <a:bodyPr>
                  <a:spAutoFit/>
                </a:bodyPr>
                <a:lstStyle/>
                <a:p>
                  <a:pPr eaLnBrk="1" fontAlgn="auto" hangingPunct="1">
                    <a:spcBef>
                      <a:spcPts val="0"/>
                    </a:spcBef>
                    <a:spcAft>
                      <a:spcPts val="0"/>
                    </a:spcAft>
                    <a:defRPr/>
                  </a:pPr>
                  <a:r>
                    <a:rPr lang="es-ES_tradnl" sz="2400" kern="0" dirty="0" err="1">
                      <a:solidFill>
                        <a:srgbClr val="003300"/>
                      </a:solidFill>
                      <a:latin typeface="Arial Narrow" panose="020B0606020202030204" pitchFamily="34" charset="0"/>
                      <a:ea typeface="+mn-ea"/>
                    </a:rPr>
                    <a:t>Below</a:t>
                  </a:r>
                  <a:r>
                    <a:rPr lang="es-ES_tradnl" sz="2400" kern="0" dirty="0">
                      <a:solidFill>
                        <a:srgbClr val="003300"/>
                      </a:solidFill>
                      <a:latin typeface="Arial Narrow" panose="020B0606020202030204" pitchFamily="34" charset="0"/>
                      <a:ea typeface="+mn-ea"/>
                    </a:rPr>
                    <a:t> </a:t>
                  </a:r>
                  <a:r>
                    <a:rPr lang="es-ES_tradnl" sz="2400" kern="0" dirty="0" err="1">
                      <a:solidFill>
                        <a:srgbClr val="003300"/>
                      </a:solidFill>
                      <a:latin typeface="Arial Narrow" panose="020B0606020202030204" pitchFamily="34" charset="0"/>
                      <a:ea typeface="+mn-ea"/>
                    </a:rPr>
                    <a:t>average</a:t>
                  </a:r>
                  <a:endParaRPr lang="es-ES" sz="2400" kern="0" dirty="0">
                    <a:solidFill>
                      <a:srgbClr val="003300"/>
                    </a:solidFill>
                    <a:latin typeface="Arial Narrow" panose="020B0606020202030204" pitchFamily="34" charset="0"/>
                    <a:ea typeface="+mn-ea"/>
                  </a:endParaRPr>
                </a:p>
              </p:txBody>
            </p:sp>
          </p:grpSp>
        </p:grpSp>
        <p:sp>
          <p:nvSpPr>
            <p:cNvPr id="169" name="Rectangle 168"/>
            <p:cNvSpPr/>
            <p:nvPr/>
          </p:nvSpPr>
          <p:spPr>
            <a:xfrm>
              <a:off x="922744" y="18247739"/>
              <a:ext cx="1477623" cy="229724"/>
            </a:xfrm>
            <a:prstGeom prst="rect">
              <a:avLst/>
            </a:prstGeom>
          </p:spPr>
          <p:txBody>
            <a:bodyPr wrap="none">
              <a:spAutoFit/>
            </a:bodyPr>
            <a:lstStyle/>
            <a:p>
              <a:pPr eaLnBrk="1" fontAlgn="auto" hangingPunct="1">
                <a:spcBef>
                  <a:spcPts val="0"/>
                </a:spcBef>
                <a:spcAft>
                  <a:spcPts val="0"/>
                </a:spcAft>
                <a:defRPr/>
              </a:pPr>
              <a:r>
                <a:rPr lang="en-US" sz="2400" b="1" dirty="0">
                  <a:solidFill>
                    <a:srgbClr val="003300"/>
                  </a:solidFill>
                  <a:latin typeface="Calibri"/>
                  <a:ea typeface="+mn-ea"/>
                </a:rPr>
                <a:t>Expected wind speed:</a:t>
              </a:r>
            </a:p>
          </p:txBody>
        </p:sp>
      </p:grpSp>
      <p:grpSp>
        <p:nvGrpSpPr>
          <p:cNvPr id="179" name="Group 1"/>
          <p:cNvGrpSpPr>
            <a:grpSpLocks/>
          </p:cNvGrpSpPr>
          <p:nvPr/>
        </p:nvGrpSpPr>
        <p:grpSpPr bwMode="auto">
          <a:xfrm>
            <a:off x="11246919" y="15704882"/>
            <a:ext cx="7740650" cy="5681663"/>
            <a:chOff x="1769607" y="29947505"/>
            <a:chExt cx="7740312" cy="5681412"/>
          </a:xfrm>
        </p:grpSpPr>
        <p:sp>
          <p:nvSpPr>
            <p:cNvPr id="180" name="Rectangle 6"/>
            <p:cNvSpPr>
              <a:spLocks noChangeArrowheads="1"/>
            </p:cNvSpPr>
            <p:nvPr/>
          </p:nvSpPr>
          <p:spPr bwMode="auto">
            <a:xfrm>
              <a:off x="7360915" y="30177817"/>
              <a:ext cx="96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s-ES" sz="4000">
                  <a:solidFill>
                    <a:srgbClr val="004384"/>
                  </a:solidFill>
                  <a:latin typeface="Calibri" pitchFamily="34" charset="0"/>
                </a:rPr>
                <a:t>10€</a:t>
              </a:r>
              <a:endParaRPr lang="en-US" altLang="en-US"/>
            </a:p>
          </p:txBody>
        </p:sp>
        <p:sp>
          <p:nvSpPr>
            <p:cNvPr id="181" name="21 Rectángulo"/>
            <p:cNvSpPr/>
            <p:nvPr/>
          </p:nvSpPr>
          <p:spPr>
            <a:xfrm>
              <a:off x="4884146" y="30988859"/>
              <a:ext cx="1341378" cy="642910"/>
            </a:xfrm>
            <a:prstGeom prst="rect">
              <a:avLst/>
            </a:prstGeom>
            <a:solidFill>
              <a:srgbClr val="C0504D"/>
            </a:solidFill>
            <a:ln w="25400" cap="flat" cmpd="sng" algn="ctr">
              <a:solidFill>
                <a:srgbClr val="C0504D"/>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2.9</a:t>
              </a:r>
              <a:r>
                <a:rPr lang="es-ES" sz="3200" kern="0" dirty="0">
                  <a:solidFill>
                    <a:prstClr val="white"/>
                  </a:solidFill>
                  <a:latin typeface="Calibri"/>
                  <a:ea typeface="+mn-ea"/>
                </a:rPr>
                <a:t>€</a:t>
              </a:r>
            </a:p>
          </p:txBody>
        </p:sp>
        <p:sp>
          <p:nvSpPr>
            <p:cNvPr id="182" name="25 Rectángulo"/>
            <p:cNvSpPr/>
            <p:nvPr/>
          </p:nvSpPr>
          <p:spPr>
            <a:xfrm>
              <a:off x="6479513" y="30988859"/>
              <a:ext cx="1341379" cy="642910"/>
            </a:xfrm>
            <a:prstGeom prst="rect">
              <a:avLst/>
            </a:prstGeom>
            <a:solidFill>
              <a:srgbClr val="F79646"/>
            </a:solidFill>
            <a:ln w="25400" cap="flat" cmpd="sng" algn="ctr">
              <a:solidFill>
                <a:srgbClr val="F79646"/>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1.83</a:t>
              </a:r>
              <a:r>
                <a:rPr lang="es-ES" sz="3200" kern="0" dirty="0">
                  <a:solidFill>
                    <a:prstClr val="white"/>
                  </a:solidFill>
                  <a:latin typeface="Calibri"/>
                  <a:ea typeface="+mn-ea"/>
                </a:rPr>
                <a:t>€</a:t>
              </a:r>
            </a:p>
          </p:txBody>
        </p:sp>
        <p:sp>
          <p:nvSpPr>
            <p:cNvPr id="183" name="28 Rectángulo"/>
            <p:cNvSpPr/>
            <p:nvPr/>
          </p:nvSpPr>
          <p:spPr>
            <a:xfrm>
              <a:off x="8127266" y="30993622"/>
              <a:ext cx="1339791" cy="642909"/>
            </a:xfrm>
            <a:prstGeom prst="rect">
              <a:avLst/>
            </a:prstGeom>
            <a:solidFill>
              <a:srgbClr val="4F81BD"/>
            </a:solidFill>
            <a:ln w="25400" cap="flat" cmpd="sng" algn="ctr">
              <a:solidFill>
                <a:srgbClr val="4F81BD"/>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5.27</a:t>
              </a:r>
              <a:r>
                <a:rPr lang="es-ES" sz="3200" kern="0" dirty="0">
                  <a:solidFill>
                    <a:prstClr val="white"/>
                  </a:solidFill>
                  <a:latin typeface="Calibri"/>
                  <a:ea typeface="+mn-ea"/>
                </a:rPr>
                <a:t>€</a:t>
              </a:r>
            </a:p>
          </p:txBody>
        </p:sp>
        <p:pic>
          <p:nvPicPr>
            <p:cNvPr id="184" name="Picture 2" descr="http://thumbs.dreamstime.com/z/ten-twenty-euros-white-background-49462562.jpg"/>
            <p:cNvPicPr>
              <a:picLocks noChangeAspect="1" noChangeArrowheads="1"/>
            </p:cNvPicPr>
            <p:nvPr/>
          </p:nvPicPr>
          <p:blipFill>
            <a:blip r:embed="rId7">
              <a:extLst>
                <a:ext uri="{28A0092B-C50C-407E-A947-70E740481C1C}">
                  <a14:useLocalDpi xmlns:a14="http://schemas.microsoft.com/office/drawing/2010/main" val="0"/>
                </a:ext>
              </a:extLst>
            </a:blip>
            <a:srcRect t="4887" b="14034"/>
            <a:stretch>
              <a:fillRect/>
            </a:stretch>
          </p:blipFill>
          <p:spPr bwMode="auto">
            <a:xfrm>
              <a:off x="5980111" y="30106305"/>
              <a:ext cx="1263710" cy="65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Down Arrow 184"/>
            <p:cNvSpPr/>
            <p:nvPr/>
          </p:nvSpPr>
          <p:spPr bwMode="auto">
            <a:xfrm>
              <a:off x="5265129" y="32003227"/>
              <a:ext cx="714344" cy="1157236"/>
            </a:xfrm>
            <a:prstGeom prst="downArrow">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a:lstStyle/>
            <a:p>
              <a:pPr algn="ctr" defTabSz="1720850" eaLnBrk="1" hangingPunct="1">
                <a:defRPr/>
              </a:pPr>
              <a:endParaRPr lang="en-US">
                <a:latin typeface="Arial" pitchFamily="34" charset="0"/>
              </a:endParaRPr>
            </a:p>
          </p:txBody>
        </p:sp>
        <p:sp>
          <p:nvSpPr>
            <p:cNvPr id="186" name="Rectangle 73"/>
            <p:cNvSpPr>
              <a:spLocks noChangeArrowheads="1"/>
            </p:cNvSpPr>
            <p:nvPr/>
          </p:nvSpPr>
          <p:spPr bwMode="auto">
            <a:xfrm>
              <a:off x="6123098" y="32226071"/>
              <a:ext cx="3082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s-ES" sz="4000" dirty="0" smtClean="0">
                  <a:solidFill>
                    <a:srgbClr val="004384"/>
                  </a:solidFill>
                  <a:latin typeface="Calibri" pitchFamily="34" charset="0"/>
                </a:rPr>
                <a:t>2.9</a:t>
              </a:r>
              <a:r>
                <a:rPr lang="en-US" altLang="es-ES" sz="4000" dirty="0">
                  <a:solidFill>
                    <a:srgbClr val="004384"/>
                  </a:solidFill>
                  <a:latin typeface="Calibri" pitchFamily="34" charset="0"/>
                </a:rPr>
                <a:t>€ x 3= </a:t>
              </a:r>
              <a:r>
                <a:rPr lang="en-US" altLang="es-ES" sz="4000" dirty="0" smtClean="0">
                  <a:solidFill>
                    <a:srgbClr val="004384"/>
                  </a:solidFill>
                  <a:latin typeface="Calibri" pitchFamily="34" charset="0"/>
                </a:rPr>
                <a:t>8.7</a:t>
              </a:r>
              <a:r>
                <a:rPr lang="en-US" altLang="es-ES" sz="4000" dirty="0">
                  <a:solidFill>
                    <a:srgbClr val="004384"/>
                  </a:solidFill>
                  <a:latin typeface="Calibri" pitchFamily="34" charset="0"/>
                </a:rPr>
                <a:t>€</a:t>
              </a:r>
              <a:endParaRPr lang="en-US" altLang="en-US" dirty="0"/>
            </a:p>
          </p:txBody>
        </p:sp>
        <p:sp>
          <p:nvSpPr>
            <p:cNvPr id="187" name="21 Rectángulo"/>
            <p:cNvSpPr/>
            <p:nvPr/>
          </p:nvSpPr>
          <p:spPr>
            <a:xfrm>
              <a:off x="4927006" y="33404927"/>
              <a:ext cx="1341379" cy="642910"/>
            </a:xfrm>
            <a:prstGeom prst="rect">
              <a:avLst/>
            </a:prstGeom>
            <a:solidFill>
              <a:srgbClr val="C0504D"/>
            </a:solidFill>
            <a:ln w="25400" cap="flat" cmpd="sng" algn="ctr">
              <a:solidFill>
                <a:srgbClr val="C0504D"/>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0.17</a:t>
              </a:r>
              <a:r>
                <a:rPr lang="es-ES" sz="3200" kern="0" dirty="0">
                  <a:solidFill>
                    <a:prstClr val="white"/>
                  </a:solidFill>
                  <a:latin typeface="Calibri"/>
                  <a:ea typeface="+mn-ea"/>
                </a:rPr>
                <a:t>€</a:t>
              </a:r>
            </a:p>
          </p:txBody>
        </p:sp>
        <p:sp>
          <p:nvSpPr>
            <p:cNvPr id="188" name="25 Rectángulo"/>
            <p:cNvSpPr/>
            <p:nvPr/>
          </p:nvSpPr>
          <p:spPr>
            <a:xfrm>
              <a:off x="6522374" y="33404927"/>
              <a:ext cx="1341378" cy="642910"/>
            </a:xfrm>
            <a:prstGeom prst="rect">
              <a:avLst/>
            </a:prstGeom>
            <a:solidFill>
              <a:srgbClr val="F79646"/>
            </a:solidFill>
            <a:ln w="25400" cap="flat" cmpd="sng" algn="ctr">
              <a:solidFill>
                <a:srgbClr val="F79646"/>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0.87</a:t>
              </a:r>
              <a:r>
                <a:rPr lang="es-ES" sz="3200" kern="0" dirty="0">
                  <a:solidFill>
                    <a:prstClr val="white"/>
                  </a:solidFill>
                  <a:latin typeface="Calibri"/>
                  <a:ea typeface="+mn-ea"/>
                </a:rPr>
                <a:t>€</a:t>
              </a:r>
            </a:p>
          </p:txBody>
        </p:sp>
        <p:sp>
          <p:nvSpPr>
            <p:cNvPr id="189" name="28 Rectángulo"/>
            <p:cNvSpPr/>
            <p:nvPr/>
          </p:nvSpPr>
          <p:spPr>
            <a:xfrm>
              <a:off x="8168540" y="33409690"/>
              <a:ext cx="1341379" cy="642909"/>
            </a:xfrm>
            <a:prstGeom prst="rect">
              <a:avLst/>
            </a:prstGeom>
            <a:solidFill>
              <a:srgbClr val="4F81BD"/>
            </a:solidFill>
            <a:ln w="25400" cap="flat" cmpd="sng" algn="ctr">
              <a:solidFill>
                <a:srgbClr val="4F81BD"/>
              </a:solidFill>
              <a:prstDash val="solid"/>
            </a:ln>
            <a:effectLst/>
          </p:spPr>
          <p:txBody>
            <a:bodyPr anchor="ctr"/>
            <a:lstStyle/>
            <a:p>
              <a:pPr algn="ctr" eaLnBrk="1" fontAlgn="auto" hangingPunct="1">
                <a:spcBef>
                  <a:spcPts val="0"/>
                </a:spcBef>
                <a:spcAft>
                  <a:spcPts val="0"/>
                </a:spcAft>
                <a:defRPr/>
              </a:pPr>
              <a:r>
                <a:rPr lang="es-ES" sz="3200" kern="0" dirty="0" smtClean="0">
                  <a:solidFill>
                    <a:prstClr val="white"/>
                  </a:solidFill>
                  <a:latin typeface="Calibri"/>
                  <a:ea typeface="+mn-ea"/>
                </a:rPr>
                <a:t>7.65</a:t>
              </a:r>
              <a:r>
                <a:rPr lang="es-ES" sz="3200" kern="0" dirty="0">
                  <a:solidFill>
                    <a:prstClr val="white"/>
                  </a:solidFill>
                  <a:latin typeface="Calibri"/>
                  <a:ea typeface="+mn-ea"/>
                </a:rPr>
                <a:t>€</a:t>
              </a:r>
            </a:p>
          </p:txBody>
        </p:sp>
        <p:sp>
          <p:nvSpPr>
            <p:cNvPr id="190" name="Rectangle 79"/>
            <p:cNvSpPr>
              <a:spLocks noChangeArrowheads="1"/>
            </p:cNvSpPr>
            <p:nvPr/>
          </p:nvSpPr>
          <p:spPr bwMode="auto">
            <a:xfrm>
              <a:off x="4733564" y="34319170"/>
              <a:ext cx="3861786" cy="7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s-ES" sz="4000" dirty="0" smtClean="0">
                  <a:solidFill>
                    <a:srgbClr val="004384"/>
                  </a:solidFill>
                  <a:latin typeface="Calibri" pitchFamily="34" charset="0"/>
                </a:rPr>
                <a:t>7.65</a:t>
              </a:r>
              <a:r>
                <a:rPr lang="en-US" altLang="es-ES" sz="4000" dirty="0">
                  <a:solidFill>
                    <a:srgbClr val="004384"/>
                  </a:solidFill>
                  <a:latin typeface="Calibri" pitchFamily="34" charset="0"/>
                </a:rPr>
                <a:t>€ x 3= </a:t>
              </a:r>
              <a:r>
                <a:rPr lang="en-US" altLang="es-ES" sz="4000" dirty="0" smtClean="0">
                  <a:solidFill>
                    <a:srgbClr val="004384"/>
                  </a:solidFill>
                  <a:latin typeface="Calibri" pitchFamily="34" charset="0"/>
                </a:rPr>
                <a:t>22.97</a:t>
              </a:r>
              <a:r>
                <a:rPr lang="en-US" altLang="es-ES" sz="4000" dirty="0">
                  <a:solidFill>
                    <a:srgbClr val="004384"/>
                  </a:solidFill>
                  <a:latin typeface="Calibri" pitchFamily="34" charset="0"/>
                </a:rPr>
                <a:t>€</a:t>
              </a:r>
              <a:endParaRPr lang="en-US" altLang="en-US" dirty="0"/>
            </a:p>
          </p:txBody>
        </p:sp>
        <p:pic>
          <p:nvPicPr>
            <p:cNvPr id="191" name="Picture 31"/>
            <p:cNvPicPr>
              <a:picLocks noChangeAspect="1" noChangeArrowheads="1"/>
            </p:cNvPicPr>
            <p:nvPr/>
          </p:nvPicPr>
          <p:blipFill>
            <a:blip r:embed="rId8">
              <a:extLst>
                <a:ext uri="{28A0092B-C50C-407E-A947-70E740481C1C}">
                  <a14:useLocalDpi xmlns:a14="http://schemas.microsoft.com/office/drawing/2010/main" val="0"/>
                </a:ext>
              </a:extLst>
            </a:blip>
            <a:srcRect l="11906" r="10313"/>
            <a:stretch>
              <a:fillRect/>
            </a:stretch>
          </p:blipFill>
          <p:spPr bwMode="auto">
            <a:xfrm>
              <a:off x="1769607" y="32723071"/>
              <a:ext cx="2855627" cy="290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608" y="29947505"/>
              <a:ext cx="2797119" cy="29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3" name="Rectangle 58"/>
          <p:cNvSpPr>
            <a:spLocks noChangeArrowheads="1"/>
          </p:cNvSpPr>
          <p:nvPr/>
        </p:nvSpPr>
        <p:spPr bwMode="auto">
          <a:xfrm>
            <a:off x="10619206" y="21556978"/>
            <a:ext cx="902634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altLang="es-ES" sz="4000" dirty="0">
                <a:solidFill>
                  <a:srgbClr val="005596"/>
                </a:solidFill>
                <a:latin typeface="Calibri" pitchFamily="34" charset="0"/>
              </a:rPr>
              <a:t>In the game, the user bets proportionally to the probabilities estimated in the seasonal forecast  and the amount invested in the observed category is multiplied by 3 (i.e. the inverse of the climatology probability)</a:t>
            </a:r>
          </a:p>
        </p:txBody>
      </p:sp>
      <p:sp>
        <p:nvSpPr>
          <p:cNvPr id="194" name="Text Box 23"/>
          <p:cNvSpPr txBox="1">
            <a:spLocks noChangeArrowheads="1"/>
          </p:cNvSpPr>
          <p:nvPr/>
        </p:nvSpPr>
        <p:spPr bwMode="auto">
          <a:xfrm>
            <a:off x="20464463" y="21509807"/>
            <a:ext cx="9038591" cy="383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pPr>
            <a:r>
              <a:rPr lang="en-US" altLang="es-ES" sz="4000" dirty="0">
                <a:solidFill>
                  <a:srgbClr val="005596"/>
                </a:solidFill>
                <a:latin typeface="Calibri" pitchFamily="34" charset="0"/>
              </a:rPr>
              <a:t>After 33 runs with historical data (one for the prediction of each year from 1981 to 2013) we calculate the average </a:t>
            </a:r>
            <a:r>
              <a:rPr lang="en-US" altLang="es-ES" sz="4000" b="1" dirty="0">
                <a:solidFill>
                  <a:srgbClr val="005596"/>
                </a:solidFill>
                <a:latin typeface="Calibri" pitchFamily="34" charset="0"/>
              </a:rPr>
              <a:t>interest ratio </a:t>
            </a:r>
            <a:r>
              <a:rPr lang="en-US" altLang="es-ES" sz="4000" dirty="0">
                <a:solidFill>
                  <a:srgbClr val="005596"/>
                </a:solidFill>
                <a:latin typeface="Calibri" pitchFamily="34" charset="0"/>
              </a:rPr>
              <a:t>for the wind farm that, with this value we obtain the total </a:t>
            </a:r>
            <a:r>
              <a:rPr lang="en-US" altLang="es-ES" sz="4000" b="1" dirty="0">
                <a:solidFill>
                  <a:srgbClr val="005596"/>
                </a:solidFill>
                <a:latin typeface="Calibri" pitchFamily="34" charset="0"/>
              </a:rPr>
              <a:t>return of investment</a:t>
            </a:r>
            <a:r>
              <a:rPr lang="en-US" altLang="es-ES" sz="4000" dirty="0">
                <a:solidFill>
                  <a:srgbClr val="005596"/>
                </a:solidFill>
                <a:latin typeface="Calibri" pitchFamily="34" charset="0"/>
              </a:rPr>
              <a:t>:</a:t>
            </a:r>
          </a:p>
        </p:txBody>
      </p:sp>
      <p:pic>
        <p:nvPicPr>
          <p:cNvPr id="1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5208" y="15935204"/>
            <a:ext cx="4767262"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6" name="Rectangle 195"/>
          <p:cNvSpPr/>
          <p:nvPr/>
        </p:nvSpPr>
        <p:spPr>
          <a:xfrm>
            <a:off x="24638454" y="16180081"/>
            <a:ext cx="5138917" cy="4832092"/>
          </a:xfrm>
          <a:prstGeom prst="rect">
            <a:avLst/>
          </a:prstGeom>
        </p:spPr>
        <p:txBody>
          <a:bodyPr wrap="square">
            <a:spAutoFit/>
          </a:bodyPr>
          <a:lstStyle/>
          <a:p>
            <a:pPr eaLnBrk="1" hangingPunct="1">
              <a:spcBef>
                <a:spcPct val="50000"/>
              </a:spcBef>
              <a:defRPr/>
            </a:pPr>
            <a:r>
              <a:rPr lang="en-US" altLang="es-ES" sz="2800" b="1" dirty="0">
                <a:solidFill>
                  <a:schemeClr val="bg2">
                    <a:lumMod val="75000"/>
                  </a:schemeClr>
                </a:solidFill>
                <a:latin typeface="Calibri"/>
                <a:ea typeface="+mn-ea"/>
              </a:rPr>
              <a:t>The dots are the performance of the forecast in each year (i.e. interest ratio). Over the dashed line, seasonal predictions outperform climatology; below the line, climatology is better.</a:t>
            </a:r>
          </a:p>
          <a:p>
            <a:pPr eaLnBrk="1" hangingPunct="1">
              <a:spcBef>
                <a:spcPct val="50000"/>
              </a:spcBef>
              <a:defRPr/>
            </a:pPr>
            <a:r>
              <a:rPr lang="en-US" altLang="es-ES" sz="2800" b="1" dirty="0">
                <a:solidFill>
                  <a:schemeClr val="bg2">
                    <a:lumMod val="75000"/>
                  </a:schemeClr>
                </a:solidFill>
                <a:latin typeface="Calibri"/>
                <a:ea typeface="+mn-ea"/>
              </a:rPr>
              <a:t>These dots are used to calculate the geometric average of the interest ratio (solid line)</a:t>
            </a:r>
          </a:p>
          <a:p>
            <a:pPr eaLnBrk="1" hangingPunct="1">
              <a:spcBef>
                <a:spcPct val="50000"/>
              </a:spcBef>
              <a:defRPr/>
            </a:pPr>
            <a:endParaRPr lang="en-US" altLang="es-ES" sz="2800" b="1" dirty="0">
              <a:solidFill>
                <a:schemeClr val="bg2">
                  <a:lumMod val="75000"/>
                </a:schemeClr>
              </a:solidFill>
              <a:latin typeface="Calibri"/>
              <a:ea typeface="+mn-ea"/>
            </a:endParaRPr>
          </a:p>
        </p:txBody>
      </p:sp>
      <p:sp>
        <p:nvSpPr>
          <p:cNvPr id="197" name="TextBox 40"/>
          <p:cNvSpPr txBox="1">
            <a:spLocks noChangeArrowheads="1"/>
          </p:cNvSpPr>
          <p:nvPr/>
        </p:nvSpPr>
        <p:spPr bwMode="auto">
          <a:xfrm>
            <a:off x="-24380" y="25763172"/>
            <a:ext cx="30343021" cy="1052513"/>
          </a:xfrm>
          <a:prstGeom prst="rect">
            <a:avLst/>
          </a:prstGeom>
          <a:solidFill>
            <a:srgbClr val="004384"/>
          </a:solidFill>
          <a:ln>
            <a:noFill/>
          </a:ln>
        </p:spPr>
        <p:txBody>
          <a:bodyPr wrap="square" lIns="720000" bIns="234000">
            <a:spAutoFit/>
          </a:bodyPr>
          <a:lstStyle>
            <a:lvl1pPr>
              <a:defRPr>
                <a:solidFill>
                  <a:schemeClr val="tx2"/>
                </a:solidFill>
                <a:latin typeface="Arial" charset="0"/>
                <a:ea typeface="MS PGothic" pitchFamily="34" charset="-128"/>
              </a:defRPr>
            </a:lvl1pPr>
            <a:lvl2pPr marL="742950" indent="-285750">
              <a:defRPr>
                <a:solidFill>
                  <a:schemeClr val="tx2"/>
                </a:solidFill>
                <a:latin typeface="Arial" charset="0"/>
                <a:ea typeface="MS PGothic" pitchFamily="34" charset="-128"/>
              </a:defRPr>
            </a:lvl2pPr>
            <a:lvl3pPr marL="1143000" indent="-228600">
              <a:defRPr>
                <a:solidFill>
                  <a:schemeClr val="tx2"/>
                </a:solidFill>
                <a:latin typeface="Arial" charset="0"/>
                <a:ea typeface="MS PGothic" pitchFamily="34" charset="-128"/>
              </a:defRPr>
            </a:lvl3pPr>
            <a:lvl4pPr marL="1600200" indent="-228600">
              <a:defRPr>
                <a:solidFill>
                  <a:schemeClr val="tx2"/>
                </a:solidFill>
                <a:latin typeface="Arial" charset="0"/>
                <a:ea typeface="MS PGothic" pitchFamily="34" charset="-128"/>
              </a:defRPr>
            </a:lvl4pPr>
            <a:lvl5pPr marL="2057400" indent="-228600">
              <a:defRPr>
                <a:solidFill>
                  <a:schemeClr val="tx2"/>
                </a:solidFill>
                <a:latin typeface="Arial" charset="0"/>
                <a:ea typeface="MS PGothic" pitchFamily="34" charset="-128"/>
              </a:defRPr>
            </a:lvl5pPr>
            <a:lvl6pPr marL="2514600" indent="-228600" eaLnBrk="0" fontAlgn="base" hangingPunct="0">
              <a:spcBef>
                <a:spcPct val="0"/>
              </a:spcBef>
              <a:spcAft>
                <a:spcPct val="0"/>
              </a:spcAft>
              <a:defRPr>
                <a:solidFill>
                  <a:schemeClr val="tx2"/>
                </a:solidFill>
                <a:latin typeface="Arial" charset="0"/>
                <a:ea typeface="MS PGothic" pitchFamily="34" charset="-128"/>
              </a:defRPr>
            </a:lvl6pPr>
            <a:lvl7pPr marL="2971800" indent="-228600" eaLnBrk="0" fontAlgn="base" hangingPunct="0">
              <a:spcBef>
                <a:spcPct val="0"/>
              </a:spcBef>
              <a:spcAft>
                <a:spcPct val="0"/>
              </a:spcAft>
              <a:defRPr>
                <a:solidFill>
                  <a:schemeClr val="tx2"/>
                </a:solidFill>
                <a:latin typeface="Arial" charset="0"/>
                <a:ea typeface="MS PGothic" pitchFamily="34" charset="-128"/>
              </a:defRPr>
            </a:lvl7pPr>
            <a:lvl8pPr marL="3429000" indent="-228600" eaLnBrk="0" fontAlgn="base" hangingPunct="0">
              <a:spcBef>
                <a:spcPct val="0"/>
              </a:spcBef>
              <a:spcAft>
                <a:spcPct val="0"/>
              </a:spcAft>
              <a:defRPr>
                <a:solidFill>
                  <a:schemeClr val="tx2"/>
                </a:solidFill>
                <a:latin typeface="Arial" charset="0"/>
                <a:ea typeface="MS PGothic" pitchFamily="34" charset="-128"/>
              </a:defRPr>
            </a:lvl8pPr>
            <a:lvl9pPr marL="3886200" indent="-228600" eaLnBrk="0" fontAlgn="base" hangingPunct="0">
              <a:spcBef>
                <a:spcPct val="0"/>
              </a:spcBef>
              <a:spcAft>
                <a:spcPct val="0"/>
              </a:spcAft>
              <a:defRPr>
                <a:solidFill>
                  <a:schemeClr val="tx2"/>
                </a:solidFill>
                <a:latin typeface="Arial" charset="0"/>
                <a:ea typeface="MS PGothic" pitchFamily="34" charset="-128"/>
              </a:defRPr>
            </a:lvl9pPr>
          </a:lstStyle>
          <a:p>
            <a:pPr algn="ctr" eaLnBrk="1" hangingPunct="1"/>
            <a:r>
              <a:rPr lang="en-US" altLang="es-ES" sz="5000" dirty="0" smtClean="0">
                <a:solidFill>
                  <a:schemeClr val="bg1"/>
                </a:solidFill>
                <a:latin typeface="Calibri" pitchFamily="34" charset="0"/>
              </a:rPr>
              <a:t>Results</a:t>
            </a:r>
            <a:endParaRPr lang="en-US" altLang="es-ES" sz="5000" b="1" dirty="0">
              <a:solidFill>
                <a:schemeClr val="bg1"/>
              </a:solidFill>
              <a:latin typeface="Calibri" pitchFamily="34" charset="0"/>
            </a:endParaRPr>
          </a:p>
        </p:txBody>
      </p:sp>
      <p:sp>
        <p:nvSpPr>
          <p:cNvPr id="198" name="Text Box 23"/>
          <p:cNvSpPr txBox="1">
            <a:spLocks noChangeArrowheads="1"/>
          </p:cNvSpPr>
          <p:nvPr/>
        </p:nvSpPr>
        <p:spPr bwMode="auto">
          <a:xfrm>
            <a:off x="673284" y="27226196"/>
            <a:ext cx="14069309" cy="59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pPr>
            <a:r>
              <a:rPr lang="en-US" altLang="es-ES" sz="4000" dirty="0">
                <a:solidFill>
                  <a:srgbClr val="005596"/>
                </a:solidFill>
                <a:latin typeface="Calibri" pitchFamily="34" charset="0"/>
              </a:rPr>
              <a:t>The performance of seasonal predictions is assessed with skill scores. The </a:t>
            </a:r>
            <a:r>
              <a:rPr lang="en-US" altLang="es-ES" sz="4000" b="1" dirty="0">
                <a:solidFill>
                  <a:srgbClr val="005596"/>
                </a:solidFill>
                <a:latin typeface="Calibri" pitchFamily="34" charset="0"/>
              </a:rPr>
              <a:t>Ignorance  Score (IS)</a:t>
            </a:r>
            <a:r>
              <a:rPr lang="en-US" altLang="es-ES" sz="4000" dirty="0">
                <a:solidFill>
                  <a:srgbClr val="005596"/>
                </a:solidFill>
                <a:latin typeface="Calibri" pitchFamily="34" charset="0"/>
              </a:rPr>
              <a:t> measures the average information deficit. The </a:t>
            </a:r>
            <a:r>
              <a:rPr lang="en-US" altLang="es-ES" sz="4000" b="1" dirty="0">
                <a:solidFill>
                  <a:srgbClr val="005596"/>
                </a:solidFill>
                <a:latin typeface="Calibri" pitchFamily="34" charset="0"/>
              </a:rPr>
              <a:t>Ranked probability score (RPS) </a:t>
            </a:r>
            <a:r>
              <a:rPr lang="en-US" altLang="es-ES" sz="4000" dirty="0">
                <a:solidFill>
                  <a:srgbClr val="005596"/>
                </a:solidFill>
                <a:latin typeface="Calibri" pitchFamily="34" charset="0"/>
              </a:rPr>
              <a:t>uses the probabilities assigned to the three categories and the outcome category to compute the verification.</a:t>
            </a:r>
          </a:p>
          <a:p>
            <a:pPr algn="just" eaLnBrk="1" hangingPunct="1">
              <a:spcBef>
                <a:spcPct val="50000"/>
              </a:spcBef>
            </a:pPr>
            <a:r>
              <a:rPr lang="en-US" altLang="es-ES" sz="4000" dirty="0">
                <a:solidFill>
                  <a:srgbClr val="005596"/>
                </a:solidFill>
                <a:latin typeface="Calibri" pitchFamily="34" charset="0"/>
              </a:rPr>
              <a:t>For both scores we compute the skill over climatology (</a:t>
            </a:r>
            <a:r>
              <a:rPr lang="en-US" altLang="es-ES" sz="4000" b="1" dirty="0">
                <a:solidFill>
                  <a:srgbClr val="005596"/>
                </a:solidFill>
                <a:latin typeface="Calibri" pitchFamily="34" charset="0"/>
              </a:rPr>
              <a:t>ISS, RPSS</a:t>
            </a:r>
            <a:r>
              <a:rPr lang="en-US" altLang="es-ES" sz="4000" dirty="0">
                <a:solidFill>
                  <a:srgbClr val="005596"/>
                </a:solidFill>
                <a:latin typeface="Calibri" pitchFamily="34" charset="0"/>
              </a:rPr>
              <a:t>). Skill scores &gt; 0 mean that the prediction system performance is better than climatology, whereas skill scores &lt; 0 mean that it is not better than making a guess based on historical data.</a:t>
            </a:r>
          </a:p>
        </p:txBody>
      </p:sp>
      <p:sp>
        <p:nvSpPr>
          <p:cNvPr id="209" name="Text Box 23"/>
          <p:cNvSpPr txBox="1">
            <a:spLocks noChangeArrowheads="1"/>
          </p:cNvSpPr>
          <p:nvPr/>
        </p:nvSpPr>
        <p:spPr bwMode="auto">
          <a:xfrm>
            <a:off x="776288" y="37531120"/>
            <a:ext cx="7512050" cy="22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spcBef>
                <a:spcPts val="0"/>
              </a:spcBef>
              <a:defRPr/>
            </a:pPr>
            <a:r>
              <a:rPr lang="en-US" altLang="es-ES" sz="2800" b="1" dirty="0" smtClean="0">
                <a:solidFill>
                  <a:schemeClr val="bg2">
                    <a:lumMod val="75000"/>
                  </a:schemeClr>
                </a:solidFill>
                <a:latin typeface="Calibri"/>
                <a:ea typeface="+mn-ea"/>
              </a:rPr>
              <a:t>Prediction for the Winter period (Dec-Jan-Feb) from 1981 to 2013 in 37 wind farms around the world.</a:t>
            </a:r>
          </a:p>
          <a:p>
            <a:pPr eaLnBrk="1" hangingPunct="1">
              <a:spcBef>
                <a:spcPts val="0"/>
              </a:spcBef>
              <a:defRPr/>
            </a:pPr>
            <a:r>
              <a:rPr lang="en-US" altLang="es-ES" sz="2800" b="1" dirty="0" smtClean="0">
                <a:solidFill>
                  <a:schemeClr val="bg2">
                    <a:lumMod val="75000"/>
                  </a:schemeClr>
                </a:solidFill>
                <a:latin typeface="Calibri"/>
                <a:ea typeface="+mn-ea"/>
              </a:rPr>
              <a:t>Green dots: wind farm in skillful areas</a:t>
            </a:r>
          </a:p>
          <a:p>
            <a:pPr eaLnBrk="1" hangingPunct="1">
              <a:spcBef>
                <a:spcPts val="0"/>
              </a:spcBef>
              <a:defRPr/>
            </a:pPr>
            <a:r>
              <a:rPr lang="en-US" altLang="es-ES" sz="2800" b="1" dirty="0" smtClean="0">
                <a:solidFill>
                  <a:schemeClr val="bg2">
                    <a:lumMod val="75000"/>
                  </a:schemeClr>
                </a:solidFill>
                <a:latin typeface="Calibri"/>
                <a:ea typeface="+mn-ea"/>
              </a:rPr>
              <a:t>Red dots: wind farm in unskillful areas</a:t>
            </a:r>
          </a:p>
        </p:txBody>
      </p:sp>
      <p:grpSp>
        <p:nvGrpSpPr>
          <p:cNvPr id="9" name="Group 8"/>
          <p:cNvGrpSpPr/>
          <p:nvPr/>
        </p:nvGrpSpPr>
        <p:grpSpPr>
          <a:xfrm>
            <a:off x="8457904" y="34266999"/>
            <a:ext cx="3949700" cy="4533850"/>
            <a:chOff x="791208" y="35225088"/>
            <a:chExt cx="3949700" cy="4533850"/>
          </a:xfrm>
        </p:grpSpPr>
        <p:pic>
          <p:nvPicPr>
            <p:cNvPr id="19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208" y="35225088"/>
              <a:ext cx="3362325" cy="278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2" name="Text Box 23"/>
            <p:cNvSpPr txBox="1">
              <a:spLocks noChangeArrowheads="1"/>
            </p:cNvSpPr>
            <p:nvPr/>
          </p:nvSpPr>
          <p:spPr bwMode="auto">
            <a:xfrm>
              <a:off x="826133" y="38514338"/>
              <a:ext cx="39147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spcBef>
                  <a:spcPts val="0"/>
                </a:spcBef>
                <a:defRPr/>
              </a:pPr>
              <a:r>
                <a:rPr lang="en-US" altLang="es-ES" sz="2400" b="1" dirty="0" smtClean="0">
                  <a:solidFill>
                    <a:schemeClr val="bg2">
                      <a:lumMod val="75000"/>
                    </a:schemeClr>
                  </a:solidFill>
                  <a:latin typeface="Calibri"/>
                </a:rPr>
                <a:t>Skill: 0.55 RPSS; 0.42 ISS</a:t>
              </a:r>
            </a:p>
            <a:p>
              <a:pPr eaLnBrk="1" hangingPunct="1">
                <a:spcBef>
                  <a:spcPts val="0"/>
                </a:spcBef>
                <a:defRPr/>
              </a:pPr>
              <a:r>
                <a:rPr lang="en-US" altLang="es-ES" sz="2400" b="1" dirty="0" smtClean="0">
                  <a:solidFill>
                    <a:schemeClr val="bg2">
                      <a:lumMod val="75000"/>
                    </a:schemeClr>
                  </a:solidFill>
                  <a:latin typeface="Calibri"/>
                  <a:ea typeface="+mn-ea"/>
                </a:rPr>
                <a:t>Interest ratio: 1.578</a:t>
              </a:r>
            </a:p>
            <a:p>
              <a:pPr eaLnBrk="1" hangingPunct="1">
                <a:spcBef>
                  <a:spcPts val="0"/>
                </a:spcBef>
                <a:defRPr/>
              </a:pPr>
              <a:r>
                <a:rPr lang="en-US" altLang="es-ES" sz="2400" b="1" dirty="0" smtClean="0">
                  <a:solidFill>
                    <a:schemeClr val="bg2">
                      <a:lumMod val="75000"/>
                    </a:schemeClr>
                  </a:solidFill>
                  <a:latin typeface="Calibri"/>
                  <a:ea typeface="+mn-ea"/>
                </a:rPr>
                <a:t>34 772 654€ returned</a:t>
              </a:r>
            </a:p>
          </p:txBody>
        </p:sp>
        <p:sp>
          <p:nvSpPr>
            <p:cNvPr id="215" name="Rectangle 113"/>
            <p:cNvSpPr>
              <a:spLocks noChangeArrowheads="1"/>
            </p:cNvSpPr>
            <p:nvPr/>
          </p:nvSpPr>
          <p:spPr bwMode="auto">
            <a:xfrm>
              <a:off x="3540758" y="35253663"/>
              <a:ext cx="58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solidFill>
                    <a:schemeClr val="bg2">
                      <a:lumMod val="75000"/>
                    </a:schemeClr>
                  </a:solidFill>
                  <a:latin typeface="Calibri" pitchFamily="34" charset="0"/>
                </a:rPr>
                <a:t>(a)</a:t>
              </a:r>
              <a:endParaRPr lang="en-US" altLang="en-US" dirty="0">
                <a:solidFill>
                  <a:schemeClr val="bg2">
                    <a:lumMod val="75000"/>
                  </a:schemeClr>
                </a:solidFill>
              </a:endParaRPr>
            </a:p>
          </p:txBody>
        </p:sp>
      </p:grpSp>
      <p:grpSp>
        <p:nvGrpSpPr>
          <p:cNvPr id="10" name="Group 9"/>
          <p:cNvGrpSpPr/>
          <p:nvPr/>
        </p:nvGrpSpPr>
        <p:grpSpPr>
          <a:xfrm>
            <a:off x="12115464" y="34266999"/>
            <a:ext cx="4062413" cy="4533850"/>
            <a:chOff x="4448768" y="35225088"/>
            <a:chExt cx="4062413" cy="4533850"/>
          </a:xfrm>
        </p:grpSpPr>
        <p:pic>
          <p:nvPicPr>
            <p:cNvPr id="20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8768" y="35225088"/>
              <a:ext cx="3363913"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 name="Text Box 23"/>
            <p:cNvSpPr txBox="1">
              <a:spLocks noChangeArrowheads="1"/>
            </p:cNvSpPr>
            <p:nvPr/>
          </p:nvSpPr>
          <p:spPr bwMode="auto">
            <a:xfrm>
              <a:off x="4594818" y="38514338"/>
              <a:ext cx="39163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spcBef>
                  <a:spcPts val="0"/>
                </a:spcBef>
                <a:defRPr/>
              </a:pPr>
              <a:r>
                <a:rPr lang="en-US" altLang="es-ES" sz="2400" b="1" dirty="0" smtClean="0">
                  <a:solidFill>
                    <a:schemeClr val="bg2">
                      <a:lumMod val="75000"/>
                    </a:schemeClr>
                  </a:solidFill>
                  <a:latin typeface="Calibri"/>
                  <a:ea typeface="+mn-ea"/>
                </a:rPr>
                <a:t>Skill: -0.10 RPSS; -0.14 ISS</a:t>
              </a:r>
            </a:p>
            <a:p>
              <a:pPr eaLnBrk="1" hangingPunct="1">
                <a:spcBef>
                  <a:spcPts val="0"/>
                </a:spcBef>
                <a:defRPr/>
              </a:pPr>
              <a:r>
                <a:rPr lang="en-US" altLang="es-ES" sz="2400" b="1" dirty="0" smtClean="0">
                  <a:solidFill>
                    <a:schemeClr val="bg2">
                      <a:lumMod val="75000"/>
                    </a:schemeClr>
                  </a:solidFill>
                  <a:latin typeface="Calibri"/>
                  <a:ea typeface="+mn-ea"/>
                </a:rPr>
                <a:t>Interest ratio: 0.859</a:t>
              </a:r>
            </a:p>
            <a:p>
              <a:pPr eaLnBrk="1" hangingPunct="1">
                <a:spcBef>
                  <a:spcPts val="0"/>
                </a:spcBef>
                <a:defRPr/>
              </a:pPr>
              <a:r>
                <a:rPr lang="en-US" altLang="es-ES" sz="2400" b="1" dirty="0" smtClean="0">
                  <a:solidFill>
                    <a:schemeClr val="bg2">
                      <a:lumMod val="75000"/>
                    </a:schemeClr>
                  </a:solidFill>
                  <a:latin typeface="Calibri"/>
                  <a:ea typeface="+mn-ea"/>
                </a:rPr>
                <a:t>10 cents returned</a:t>
              </a:r>
            </a:p>
          </p:txBody>
        </p:sp>
        <p:sp>
          <p:nvSpPr>
            <p:cNvPr id="217" name="Rectangle 115"/>
            <p:cNvSpPr>
              <a:spLocks noChangeArrowheads="1"/>
            </p:cNvSpPr>
            <p:nvPr/>
          </p:nvSpPr>
          <p:spPr bwMode="auto">
            <a:xfrm>
              <a:off x="7177681" y="35253663"/>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smtClean="0">
                  <a:solidFill>
                    <a:schemeClr val="bg2">
                      <a:lumMod val="75000"/>
                    </a:schemeClr>
                  </a:solidFill>
                  <a:latin typeface="Calibri" pitchFamily="34" charset="0"/>
                </a:rPr>
                <a:t>(b)</a:t>
              </a:r>
              <a:endParaRPr lang="en-US" altLang="en-US" dirty="0">
                <a:solidFill>
                  <a:schemeClr val="bg2">
                    <a:lumMod val="75000"/>
                  </a:schemeClr>
                </a:solidFill>
              </a:endParaRPr>
            </a:p>
          </p:txBody>
        </p:sp>
      </p:grpSp>
      <p:pic>
        <p:nvPicPr>
          <p:cNvPr id="220" name="Picture 2" descr="F:\TEAMxchange\IJ\ISand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36004" y="34662176"/>
            <a:ext cx="353060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Text Box 23"/>
          <p:cNvSpPr txBox="1">
            <a:spLocks noChangeArrowheads="1"/>
          </p:cNvSpPr>
          <p:nvPr/>
        </p:nvSpPr>
        <p:spPr bwMode="auto">
          <a:xfrm>
            <a:off x="16177878" y="27249555"/>
            <a:ext cx="13599494" cy="721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577" tIns="67789" rIns="135577" bIns="67789">
            <a:spAutoFit/>
          </a:bodyPr>
          <a:lstStyle>
            <a:lvl1pPr marL="571500" indent="-571500"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just" eaLnBrk="1" hangingPunct="1">
              <a:spcBef>
                <a:spcPct val="50000"/>
              </a:spcBef>
              <a:buFont typeface="Wingdings" pitchFamily="2" charset="2"/>
              <a:buChar char="§"/>
            </a:pPr>
            <a:r>
              <a:rPr lang="en-US" altLang="es-ES" sz="4000" dirty="0">
                <a:solidFill>
                  <a:srgbClr val="004384"/>
                </a:solidFill>
                <a:latin typeface="Calibri" pitchFamily="34" charset="0"/>
              </a:rPr>
              <a:t>All wind farms with an ISS &gt; 0 had Interest ratios over 1</a:t>
            </a:r>
          </a:p>
          <a:p>
            <a:pPr algn="just" eaLnBrk="1" hangingPunct="1">
              <a:spcBef>
                <a:spcPct val="50000"/>
              </a:spcBef>
              <a:buFont typeface="Wingdings" pitchFamily="2" charset="2"/>
              <a:buChar char="§"/>
            </a:pPr>
            <a:r>
              <a:rPr lang="en-US" altLang="es-ES" sz="4000" dirty="0">
                <a:solidFill>
                  <a:srgbClr val="004384"/>
                </a:solidFill>
                <a:latin typeface="Calibri" pitchFamily="34" charset="0"/>
              </a:rPr>
              <a:t>All wind farms with RPSS &gt; 0.06 had return ratio over 1, between 0 and 0.06 there was not clear advantage between climatology and seasonal predictions </a:t>
            </a:r>
          </a:p>
          <a:p>
            <a:pPr algn="just" eaLnBrk="1" hangingPunct="1">
              <a:spcBef>
                <a:spcPct val="50000"/>
              </a:spcBef>
              <a:buFont typeface="Wingdings" pitchFamily="2" charset="2"/>
              <a:buChar char="§"/>
            </a:pPr>
            <a:r>
              <a:rPr lang="en-US" altLang="es-ES" sz="4000" dirty="0">
                <a:solidFill>
                  <a:srgbClr val="004384"/>
                </a:solidFill>
                <a:latin typeface="Calibri" pitchFamily="34" charset="0"/>
              </a:rPr>
              <a:t>RPSS is more widely used than ISS. Although they do not measure exactly the same concepts, they share information and this yields a high correlation between them. i.e. forecasts with high RPSS will typically have high ISS and vice versa.</a:t>
            </a:r>
          </a:p>
          <a:p>
            <a:pPr algn="just" eaLnBrk="1" hangingPunct="1">
              <a:spcBef>
                <a:spcPct val="50000"/>
              </a:spcBef>
              <a:buFont typeface="Wingdings" pitchFamily="2" charset="2"/>
              <a:buChar char="§"/>
            </a:pPr>
            <a:r>
              <a:rPr lang="en-US" altLang="es-ES" sz="4000" dirty="0">
                <a:solidFill>
                  <a:srgbClr val="004384"/>
                </a:solidFill>
                <a:latin typeface="Calibri" pitchFamily="34" charset="0"/>
              </a:rPr>
              <a:t>IS can be translated to interest ratio using a mathematical equation. </a:t>
            </a:r>
          </a:p>
        </p:txBody>
      </p:sp>
      <p:grpSp>
        <p:nvGrpSpPr>
          <p:cNvPr id="222" name="Group 1"/>
          <p:cNvGrpSpPr>
            <a:grpSpLocks/>
          </p:cNvGrpSpPr>
          <p:nvPr/>
        </p:nvGrpSpPr>
        <p:grpSpPr bwMode="auto">
          <a:xfrm>
            <a:off x="24578352" y="38550758"/>
            <a:ext cx="3806825" cy="998537"/>
            <a:chOff x="27649488" y="36261675"/>
            <a:chExt cx="3806825" cy="998538"/>
          </a:xfrm>
        </p:grpSpPr>
        <p:sp>
          <p:nvSpPr>
            <p:cNvPr id="223" name="Text Box 23"/>
            <p:cNvSpPr txBox="1">
              <a:spLocks noChangeArrowheads="1"/>
            </p:cNvSpPr>
            <p:nvPr/>
          </p:nvSpPr>
          <p:spPr bwMode="auto">
            <a:xfrm>
              <a:off x="27649488" y="36261675"/>
              <a:ext cx="22510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spcBef>
                  <a:spcPts val="0"/>
                </a:spcBef>
                <a:defRPr/>
              </a:pPr>
              <a:r>
                <a:rPr lang="en-US" altLang="es-ES" sz="2800" b="1" i="1" dirty="0" smtClean="0">
                  <a:solidFill>
                    <a:schemeClr val="bg2">
                      <a:lumMod val="75000"/>
                    </a:schemeClr>
                  </a:solidFill>
                  <a:latin typeface="Calibri"/>
                  <a:ea typeface="+mn-ea"/>
                </a:rPr>
                <a:t>Interest</a:t>
              </a:r>
            </a:p>
            <a:p>
              <a:pPr eaLnBrk="1" hangingPunct="1">
                <a:spcBef>
                  <a:spcPts val="0"/>
                </a:spcBef>
                <a:defRPr/>
              </a:pPr>
              <a:r>
                <a:rPr lang="en-US" altLang="es-ES" sz="2800" b="1" i="1" dirty="0" smtClean="0">
                  <a:solidFill>
                    <a:schemeClr val="bg2">
                      <a:lumMod val="75000"/>
                    </a:schemeClr>
                  </a:solidFill>
                  <a:latin typeface="Calibri"/>
                  <a:ea typeface="+mn-ea"/>
                </a:rPr>
                <a:t>ratio</a:t>
              </a:r>
              <a:endParaRPr lang="en-US" altLang="es-ES" sz="2800" b="1" i="1" baseline="30000" dirty="0" smtClean="0">
                <a:solidFill>
                  <a:schemeClr val="bg2">
                    <a:lumMod val="75000"/>
                  </a:schemeClr>
                </a:solidFill>
                <a:latin typeface="Calibri"/>
                <a:ea typeface="+mn-ea"/>
              </a:endParaRPr>
            </a:p>
          </p:txBody>
        </p:sp>
        <p:sp>
          <p:nvSpPr>
            <p:cNvPr id="224" name="Text Box 23"/>
            <p:cNvSpPr txBox="1">
              <a:spLocks noChangeArrowheads="1"/>
            </p:cNvSpPr>
            <p:nvPr/>
          </p:nvSpPr>
          <p:spPr bwMode="auto">
            <a:xfrm>
              <a:off x="29205238" y="36442650"/>
              <a:ext cx="2251075" cy="5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577" tIns="67789" rIns="135577" bIns="67789">
              <a:spAutoFit/>
            </a:bodyPr>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eaLnBrk="1" hangingPunct="1">
                <a:spcBef>
                  <a:spcPts val="0"/>
                </a:spcBef>
                <a:defRPr/>
              </a:pPr>
              <a:r>
                <a:rPr lang="en-US" altLang="es-ES" sz="2800" b="1" i="1" dirty="0" smtClean="0">
                  <a:solidFill>
                    <a:schemeClr val="bg2">
                      <a:lumMod val="75000"/>
                    </a:schemeClr>
                  </a:solidFill>
                  <a:latin typeface="Calibri"/>
                  <a:ea typeface="+mn-ea"/>
                </a:rPr>
                <a:t>=    3 * 2 </a:t>
              </a:r>
              <a:r>
                <a:rPr lang="en-US" altLang="es-ES" sz="2800" b="1" i="1" baseline="30000" dirty="0" smtClean="0">
                  <a:solidFill>
                    <a:schemeClr val="bg2">
                      <a:lumMod val="75000"/>
                    </a:schemeClr>
                  </a:solidFill>
                  <a:latin typeface="Calibri"/>
                  <a:ea typeface="+mn-ea"/>
                </a:rPr>
                <a:t>(-IS)</a:t>
              </a:r>
            </a:p>
          </p:txBody>
        </p:sp>
      </p:grpSp>
      <p:grpSp>
        <p:nvGrpSpPr>
          <p:cNvPr id="8" name="Group 7"/>
          <p:cNvGrpSpPr/>
          <p:nvPr/>
        </p:nvGrpSpPr>
        <p:grpSpPr>
          <a:xfrm>
            <a:off x="972753" y="33901243"/>
            <a:ext cx="6310624" cy="3248281"/>
            <a:chOff x="1815942" y="32408189"/>
            <a:chExt cx="5458141" cy="2809481"/>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5942" y="32532068"/>
              <a:ext cx="5458141" cy="26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 name="Rectangle 108"/>
            <p:cNvSpPr>
              <a:spLocks noChangeArrowheads="1"/>
            </p:cNvSpPr>
            <p:nvPr/>
          </p:nvSpPr>
          <p:spPr bwMode="auto">
            <a:xfrm>
              <a:off x="4329933" y="32408189"/>
              <a:ext cx="601424" cy="5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solidFill>
                    <a:schemeClr val="bg2">
                      <a:lumMod val="75000"/>
                    </a:schemeClr>
                  </a:solidFill>
                  <a:latin typeface="Calibri" pitchFamily="34" charset="0"/>
                </a:rPr>
                <a:t>(b)</a:t>
              </a:r>
              <a:endParaRPr lang="en-US" altLang="en-US" dirty="0">
                <a:solidFill>
                  <a:schemeClr val="bg2">
                    <a:lumMod val="75000"/>
                  </a:schemeClr>
                </a:solidFill>
              </a:endParaRPr>
            </a:p>
          </p:txBody>
        </p:sp>
        <p:sp>
          <p:nvSpPr>
            <p:cNvPr id="227" name="Rectangle 109"/>
            <p:cNvSpPr>
              <a:spLocks noChangeArrowheads="1"/>
            </p:cNvSpPr>
            <p:nvPr/>
          </p:nvSpPr>
          <p:spPr bwMode="auto">
            <a:xfrm>
              <a:off x="2424140" y="33688335"/>
              <a:ext cx="586998" cy="5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solidFill>
                    <a:schemeClr val="bg2">
                      <a:lumMod val="75000"/>
                    </a:schemeClr>
                  </a:solidFill>
                  <a:latin typeface="Calibri" pitchFamily="34" charset="0"/>
                </a:rPr>
                <a:t>(a)</a:t>
              </a:r>
              <a:endParaRPr lang="en-US" altLang="en-US" dirty="0">
                <a:solidFill>
                  <a:schemeClr val="bg2">
                    <a:lumMod val="75000"/>
                  </a:schemeClr>
                </a:solidFill>
              </a:endParaRPr>
            </a:p>
          </p:txBody>
        </p:sp>
      </p:grpSp>
      <p:grpSp>
        <p:nvGrpSpPr>
          <p:cNvPr id="231" name="28 Grupo"/>
          <p:cNvGrpSpPr>
            <a:grpSpLocks noChangeAspect="1"/>
          </p:cNvGrpSpPr>
          <p:nvPr/>
        </p:nvGrpSpPr>
        <p:grpSpPr bwMode="auto">
          <a:xfrm>
            <a:off x="2262188" y="40120670"/>
            <a:ext cx="20881714" cy="1913979"/>
            <a:chOff x="7198338" y="38487808"/>
            <a:chExt cx="23114181" cy="2119984"/>
          </a:xfrm>
        </p:grpSpPr>
        <p:pic>
          <p:nvPicPr>
            <p:cNvPr id="232"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408722" y="38998220"/>
              <a:ext cx="4903797" cy="130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39" descr="C:\Users\ijimenez\Desktop\320px-SPECS_Logo_transparent_v12_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31216" y="38900546"/>
              <a:ext cx="3220438" cy="149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41" descr="C:\Users\ijimenez\AppData\Local\Temp\Rar$DRa0.258\ppt\media\image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39817" y="38633400"/>
              <a:ext cx="7619482" cy="16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42" descr="C:\Users\ijimenez\AppData\Local\Temp\Rar$DRa0.031\ppt\media\image25.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8338" y="38487808"/>
              <a:ext cx="2967978" cy="211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43" descr="C:\Users\ijimenez\Desktop\flag_yellow_high.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616620" y="38989888"/>
              <a:ext cx="1980377" cy="132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7" name="Rectangle 10"/>
          <p:cNvSpPr>
            <a:spLocks noChangeArrowheads="1"/>
          </p:cNvSpPr>
          <p:nvPr/>
        </p:nvSpPr>
        <p:spPr bwMode="auto">
          <a:xfrm>
            <a:off x="-488938" y="42130753"/>
            <a:ext cx="280017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3068" tIns="71534" rIns="143068" bIns="71534"/>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ctr" eaLnBrk="1" hangingPunct="1">
              <a:spcBef>
                <a:spcPct val="20000"/>
              </a:spcBef>
            </a:pPr>
            <a:r>
              <a:rPr lang="en-US" altLang="en-US" sz="2000" i="1" dirty="0">
                <a:solidFill>
                  <a:schemeClr val="bg2">
                    <a:lumMod val="75000"/>
                  </a:schemeClr>
                </a:solidFill>
                <a:latin typeface="Calibri" pitchFamily="34" charset="0"/>
              </a:rPr>
              <a:t>The research leading to these results has received funding from the EU Seventh Framework </a:t>
            </a:r>
            <a:r>
              <a:rPr lang="en-US" altLang="en-US" sz="2000" i="1" dirty="0" err="1">
                <a:solidFill>
                  <a:schemeClr val="bg2">
                    <a:lumMod val="75000"/>
                  </a:schemeClr>
                </a:solidFill>
                <a:latin typeface="Calibri" pitchFamily="34" charset="0"/>
              </a:rPr>
              <a:t>Programme</a:t>
            </a:r>
            <a:r>
              <a:rPr lang="en-US" altLang="en-US" sz="2000" i="1" dirty="0">
                <a:solidFill>
                  <a:schemeClr val="bg2">
                    <a:lumMod val="75000"/>
                  </a:schemeClr>
                </a:solidFill>
                <a:latin typeface="Calibri" pitchFamily="34" charset="0"/>
              </a:rPr>
              <a:t> FP7 (2007-2013) under grant agreement GA 308291 and the </a:t>
            </a:r>
            <a:r>
              <a:rPr lang="en-US" altLang="en-US" sz="2000" i="1" dirty="0" err="1">
                <a:solidFill>
                  <a:schemeClr val="bg2">
                    <a:lumMod val="75000"/>
                  </a:schemeClr>
                </a:solidFill>
                <a:latin typeface="Calibri" pitchFamily="34" charset="0"/>
              </a:rPr>
              <a:t>Ministerio</a:t>
            </a:r>
            <a:r>
              <a:rPr lang="en-US" altLang="en-US" sz="2000" i="1" dirty="0">
                <a:solidFill>
                  <a:schemeClr val="bg2">
                    <a:lumMod val="75000"/>
                  </a:schemeClr>
                </a:solidFill>
                <a:latin typeface="Calibri" pitchFamily="34" charset="0"/>
              </a:rPr>
              <a:t> de </a:t>
            </a:r>
            <a:r>
              <a:rPr lang="en-US" altLang="en-US" sz="2000" i="1" dirty="0" err="1">
                <a:solidFill>
                  <a:schemeClr val="bg2">
                    <a:lumMod val="75000"/>
                  </a:schemeClr>
                </a:solidFill>
                <a:latin typeface="Calibri" pitchFamily="34" charset="0"/>
              </a:rPr>
              <a:t>Economía</a:t>
            </a:r>
            <a:r>
              <a:rPr lang="en-US" altLang="en-US" sz="2000" i="1" dirty="0">
                <a:solidFill>
                  <a:schemeClr val="bg2">
                    <a:lumMod val="75000"/>
                  </a:schemeClr>
                </a:solidFill>
                <a:latin typeface="Calibri" pitchFamily="34" charset="0"/>
              </a:rPr>
              <a:t> y </a:t>
            </a:r>
            <a:r>
              <a:rPr lang="en-US" altLang="en-US" sz="2000" i="1" dirty="0" err="1">
                <a:solidFill>
                  <a:schemeClr val="bg2">
                    <a:lumMod val="75000"/>
                  </a:schemeClr>
                </a:solidFill>
                <a:latin typeface="Calibri" pitchFamily="34" charset="0"/>
              </a:rPr>
              <a:t>Competitividad</a:t>
            </a:r>
            <a:r>
              <a:rPr lang="en-US" altLang="en-US" sz="2000" i="1" dirty="0">
                <a:solidFill>
                  <a:schemeClr val="bg2">
                    <a:lumMod val="75000"/>
                  </a:schemeClr>
                </a:solidFill>
                <a:latin typeface="Calibri" pitchFamily="34" charset="0"/>
              </a:rPr>
              <a:t> (MINECO) under project CGL2013-41055-R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72085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72085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4520</TotalTime>
  <Words>748</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SciFor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IJ</cp:lastModifiedBy>
  <cp:revision>552</cp:revision>
  <dcterms:created xsi:type="dcterms:W3CDTF">2003-12-17T18:44:28Z</dcterms:created>
  <dcterms:modified xsi:type="dcterms:W3CDTF">2016-09-08T10:53:08Z</dcterms:modified>
</cp:coreProperties>
</file>