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officedocument.obfuscatedFont" Extension="odttf"/>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showSpecialPlsOnTitleSld="0">
  <p:sldMasterIdLst>
    <p:sldMasterId id="2147483667"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Lst>
  <p:sldSz cy="5143500" cx="9144000"/>
  <p:notesSz cx="6858000" cy="9144000"/>
  <p:embeddedFontLst>
    <p:embeddedFont>
      <p:font typeface="Belleza"/>
      <p:regular r:id="rId22"/>
    </p:embeddedFont>
    <p:embeddedFont>
      <p:font typeface="Commissioner Black"/>
      <p:bold r:id="rId23"/>
    </p:embeddedFont>
    <p:embeddedFont>
      <p:font typeface="Commissioner SemiBold"/>
      <p:regular r:id="rId24"/>
      <p:bold r:id="rId25"/>
    </p:embeddedFont>
    <p:embeddedFont>
      <p:font typeface="Commissioner Medium"/>
      <p:regular r:id="rId26"/>
      <p:bold r:id="rId27"/>
    </p:embeddedFont>
    <p:embeddedFont>
      <p:font typeface="Bebas Neue"/>
      <p:regular r:id="rId28"/>
    </p:embeddedFont>
    <p:embeddedFont>
      <p:font typeface="Commissioner"/>
      <p:regular r:id="rId29"/>
      <p:bold r:id="rId30"/>
    </p:embeddedFont>
    <p:embeddedFont>
      <p:font typeface="Commissioner ExtraLight"/>
      <p:regular r:id="rId31"/>
      <p:bold r:id="rId32"/>
    </p:embeddedFont>
    <p:embeddedFont>
      <p:font typeface="Lexend"/>
      <p:regular r:id="rId33"/>
      <p:bold r:id="rId34"/>
    </p:embeddedFont>
    <p:embeddedFont>
      <p:font typeface="Commissioner Light"/>
      <p:regular r:id="rId35"/>
      <p:bold r:id="rId36"/>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A90241EF-F513-4EF4-AA1E-9C22AE2132C2}">
  <a:tblStyle styleId="{A90241EF-F513-4EF4-AA1E-9C22AE2132C2}" styleName="Table_0">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font" Target="fonts/Belleza-regular.fntdata"/><Relationship Id="rId21" Type="http://schemas.openxmlformats.org/officeDocument/2006/relationships/slide" Target="slides/slide16.xml"/><Relationship Id="rId24" Type="http://schemas.openxmlformats.org/officeDocument/2006/relationships/font" Target="fonts/CommissionerSemiBold-regular.fntdata"/><Relationship Id="rId23" Type="http://schemas.openxmlformats.org/officeDocument/2006/relationships/font" Target="fonts/CommissionerBlack-bold.fntdata"/><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font" Target="fonts/CommissionerMedium-regular.fntdata"/><Relationship Id="rId25" Type="http://schemas.openxmlformats.org/officeDocument/2006/relationships/font" Target="fonts/CommissionerSemiBold-bold.fntdata"/><Relationship Id="rId28" Type="http://schemas.openxmlformats.org/officeDocument/2006/relationships/font" Target="fonts/BebasNeue-regular.fntdata"/><Relationship Id="rId27" Type="http://schemas.openxmlformats.org/officeDocument/2006/relationships/font" Target="fonts/CommissionerMedium-bold.fntdata"/><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font" Target="fonts/Commissioner-regular.fntdata"/><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font" Target="fonts/CommissionerExtraLight-regular.fntdata"/><Relationship Id="rId30" Type="http://schemas.openxmlformats.org/officeDocument/2006/relationships/font" Target="fonts/Commissioner-bold.fntdata"/><Relationship Id="rId11" Type="http://schemas.openxmlformats.org/officeDocument/2006/relationships/slide" Target="slides/slide6.xml"/><Relationship Id="rId33" Type="http://schemas.openxmlformats.org/officeDocument/2006/relationships/font" Target="fonts/Lexend-regular.fntdata"/><Relationship Id="rId10" Type="http://schemas.openxmlformats.org/officeDocument/2006/relationships/slide" Target="slides/slide5.xml"/><Relationship Id="rId32" Type="http://schemas.openxmlformats.org/officeDocument/2006/relationships/font" Target="fonts/CommissionerExtraLight-bold.fntdata"/><Relationship Id="rId13" Type="http://schemas.openxmlformats.org/officeDocument/2006/relationships/slide" Target="slides/slide8.xml"/><Relationship Id="rId35" Type="http://schemas.openxmlformats.org/officeDocument/2006/relationships/font" Target="fonts/CommissionerLight-regular.fntdata"/><Relationship Id="rId12" Type="http://schemas.openxmlformats.org/officeDocument/2006/relationships/slide" Target="slides/slide7.xml"/><Relationship Id="rId34" Type="http://schemas.openxmlformats.org/officeDocument/2006/relationships/font" Target="fonts/Lexend-bold.fntdata"/><Relationship Id="rId15" Type="http://schemas.openxmlformats.org/officeDocument/2006/relationships/slide" Target="slides/slide10.xml"/><Relationship Id="rId14" Type="http://schemas.openxmlformats.org/officeDocument/2006/relationships/slide" Target="slides/slide9.xml"/><Relationship Id="rId36" Type="http://schemas.openxmlformats.org/officeDocument/2006/relationships/font" Target="fonts/CommissionerLight-bold.fntdata"/><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5" name="Shape 105"/>
        <p:cNvGrpSpPr/>
        <p:nvPr/>
      </p:nvGrpSpPr>
      <p:grpSpPr>
        <a:xfrm>
          <a:off x="0" y="0"/>
          <a:ext cx="0" cy="0"/>
          <a:chOff x="0" y="0"/>
          <a:chExt cx="0" cy="0"/>
        </a:xfrm>
      </p:grpSpPr>
      <p:sp>
        <p:nvSpPr>
          <p:cNvPr id="106" name="Google Shape;106;g4dfce81f19_0_4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7" name="Google Shape;107;g4dfce81f19_0_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1" name="Shape 261"/>
        <p:cNvGrpSpPr/>
        <p:nvPr/>
      </p:nvGrpSpPr>
      <p:grpSpPr>
        <a:xfrm>
          <a:off x="0" y="0"/>
          <a:ext cx="0" cy="0"/>
          <a:chOff x="0" y="0"/>
          <a:chExt cx="0" cy="0"/>
        </a:xfrm>
      </p:grpSpPr>
      <p:sp>
        <p:nvSpPr>
          <p:cNvPr id="262" name="Google Shape;262;g3dbe4631d85_0_60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3" name="Google Shape;263;g3dbe4631d85_0_60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8" name="Shape 278"/>
        <p:cNvGrpSpPr/>
        <p:nvPr/>
      </p:nvGrpSpPr>
      <p:grpSpPr>
        <a:xfrm>
          <a:off x="0" y="0"/>
          <a:ext cx="0" cy="0"/>
          <a:chOff x="0" y="0"/>
          <a:chExt cx="0" cy="0"/>
        </a:xfrm>
      </p:grpSpPr>
      <p:sp>
        <p:nvSpPr>
          <p:cNvPr id="279" name="Google Shape;279;g3dbe4631d85_0_58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0" name="Google Shape;280;g3dbe4631d85_0_58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7" name="Shape 287"/>
        <p:cNvGrpSpPr/>
        <p:nvPr/>
      </p:nvGrpSpPr>
      <p:grpSpPr>
        <a:xfrm>
          <a:off x="0" y="0"/>
          <a:ext cx="0" cy="0"/>
          <a:chOff x="0" y="0"/>
          <a:chExt cx="0" cy="0"/>
        </a:xfrm>
      </p:grpSpPr>
      <p:sp>
        <p:nvSpPr>
          <p:cNvPr id="288" name="Google Shape;288;g3dbe4631d85_0_84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9" name="Google Shape;289;g3dbe4631d85_0_8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6" name="Shape 296"/>
        <p:cNvGrpSpPr/>
        <p:nvPr/>
      </p:nvGrpSpPr>
      <p:grpSpPr>
        <a:xfrm>
          <a:off x="0" y="0"/>
          <a:ext cx="0" cy="0"/>
          <a:chOff x="0" y="0"/>
          <a:chExt cx="0" cy="0"/>
        </a:xfrm>
      </p:grpSpPr>
      <p:sp>
        <p:nvSpPr>
          <p:cNvPr id="297" name="Google Shape;297;g3dbe4631d85_0_85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8" name="Google Shape;298;g3dbe4631d85_0_85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8" name="Shape 328"/>
        <p:cNvGrpSpPr/>
        <p:nvPr/>
      </p:nvGrpSpPr>
      <p:grpSpPr>
        <a:xfrm>
          <a:off x="0" y="0"/>
          <a:ext cx="0" cy="0"/>
          <a:chOff x="0" y="0"/>
          <a:chExt cx="0" cy="0"/>
        </a:xfrm>
      </p:grpSpPr>
      <p:sp>
        <p:nvSpPr>
          <p:cNvPr id="329" name="Google Shape;329;g3dbe4631d85_0_12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0" name="Google Shape;330;g3dbe4631d85_0_12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0" name="Shape 340"/>
        <p:cNvGrpSpPr/>
        <p:nvPr/>
      </p:nvGrpSpPr>
      <p:grpSpPr>
        <a:xfrm>
          <a:off x="0" y="0"/>
          <a:ext cx="0" cy="0"/>
          <a:chOff x="0" y="0"/>
          <a:chExt cx="0" cy="0"/>
        </a:xfrm>
      </p:grpSpPr>
      <p:sp>
        <p:nvSpPr>
          <p:cNvPr id="341" name="Google Shape;341;g3dbe4631d85_0_156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2" name="Google Shape;342;g3dbe4631d85_0_156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3" name="Shape 353"/>
        <p:cNvGrpSpPr/>
        <p:nvPr/>
      </p:nvGrpSpPr>
      <p:grpSpPr>
        <a:xfrm>
          <a:off x="0" y="0"/>
          <a:ext cx="0" cy="0"/>
          <a:chOff x="0" y="0"/>
          <a:chExt cx="0" cy="0"/>
        </a:xfrm>
      </p:grpSpPr>
      <p:sp>
        <p:nvSpPr>
          <p:cNvPr id="354" name="Google Shape;354;g3dd7610b121_0_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5" name="Google Shape;355;g3dd7610b121_0_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7" name="Shape 117"/>
        <p:cNvGrpSpPr/>
        <p:nvPr/>
      </p:nvGrpSpPr>
      <p:grpSpPr>
        <a:xfrm>
          <a:off x="0" y="0"/>
          <a:ext cx="0" cy="0"/>
          <a:chOff x="0" y="0"/>
          <a:chExt cx="0" cy="0"/>
        </a:xfrm>
      </p:grpSpPr>
      <p:sp>
        <p:nvSpPr>
          <p:cNvPr id="118" name="Google Shape;118;g3dbe4631d85_0_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9" name="Google Shape;119;g3dbe4631d85_0_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Scientific reports like the IPCC and Copernicus highlights are critical for decision-making but remain:</a:t>
            </a:r>
            <a:endParaRPr/>
          </a:p>
          <a:p>
            <a:pPr indent="0" lvl="0" marL="0" rtl="0" algn="l">
              <a:spcBef>
                <a:spcPts val="0"/>
              </a:spcBef>
              <a:spcAft>
                <a:spcPts val="0"/>
              </a:spcAft>
              <a:buNone/>
            </a:pPr>
            <a:r>
              <a:rPr lang="en"/>
              <a:t>Technically Dense: High barrier for non-specialists.</a:t>
            </a:r>
            <a:endParaRPr/>
          </a:p>
          <a:p>
            <a:pPr indent="0" lvl="0" marL="0" rtl="0" algn="l">
              <a:spcBef>
                <a:spcPts val="0"/>
              </a:spcBef>
              <a:spcAft>
                <a:spcPts val="0"/>
              </a:spcAft>
              <a:buNone/>
            </a:pPr>
            <a:r>
              <a:rPr lang="en"/>
              <a:t>Navigationally Rigid: Hard to query specifically.</a:t>
            </a:r>
            <a:endParaRPr/>
          </a:p>
          <a:p>
            <a:pPr indent="0" lvl="0" marL="0" rtl="0" algn="l">
              <a:spcBef>
                <a:spcPts val="0"/>
              </a:spcBef>
              <a:spcAft>
                <a:spcPts val="0"/>
              </a:spcAft>
              <a:buNone/>
            </a:pPr>
            <a:r>
              <a:rPr lang="en"/>
              <a:t>Time Intensive: Even for climate experts.</a:t>
            </a:r>
            <a:endParaRPr/>
          </a:p>
          <a:p>
            <a:pPr indent="0" lvl="0" marL="0" rtl="0" algn="l">
              <a:spcBef>
                <a:spcPts val="0"/>
              </a:spcBef>
              <a:spcAft>
                <a:spcPts val="0"/>
              </a:spcAft>
              <a:buNone/>
            </a:pPr>
            <a:r>
              <a:rPr lang="en"/>
              <a:t>Our goal: A grounded, climate-aware LLM for trustworthy conversational access.</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0" name="Shape 140"/>
        <p:cNvGrpSpPr/>
        <p:nvPr/>
      </p:nvGrpSpPr>
      <p:grpSpPr>
        <a:xfrm>
          <a:off x="0" y="0"/>
          <a:ext cx="0" cy="0"/>
          <a:chOff x="0" y="0"/>
          <a:chExt cx="0" cy="0"/>
        </a:xfrm>
      </p:grpSpPr>
      <p:sp>
        <p:nvSpPr>
          <p:cNvPr id="141" name="Google Shape;141;g13c8230601d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2" name="Google Shape;142;g13c8230601d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8" name="Shape 158"/>
        <p:cNvGrpSpPr/>
        <p:nvPr/>
      </p:nvGrpSpPr>
      <p:grpSpPr>
        <a:xfrm>
          <a:off x="0" y="0"/>
          <a:ext cx="0" cy="0"/>
          <a:chOff x="0" y="0"/>
          <a:chExt cx="0" cy="0"/>
        </a:xfrm>
      </p:grpSpPr>
      <p:sp>
        <p:nvSpPr>
          <p:cNvPr id="159" name="Google Shape;159;g135e18421cc_13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0" name="Google Shape;160;g135e18421cc_13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6" name="Shape 166"/>
        <p:cNvGrpSpPr/>
        <p:nvPr/>
      </p:nvGrpSpPr>
      <p:grpSpPr>
        <a:xfrm>
          <a:off x="0" y="0"/>
          <a:ext cx="0" cy="0"/>
          <a:chOff x="0" y="0"/>
          <a:chExt cx="0" cy="0"/>
        </a:xfrm>
      </p:grpSpPr>
      <p:sp>
        <p:nvSpPr>
          <p:cNvPr id="167" name="Google Shape;167;gd431007ba2_0_20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8" name="Google Shape;168;gd431007ba2_0_20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5" name="Shape 175"/>
        <p:cNvGrpSpPr/>
        <p:nvPr/>
      </p:nvGrpSpPr>
      <p:grpSpPr>
        <a:xfrm>
          <a:off x="0" y="0"/>
          <a:ext cx="0" cy="0"/>
          <a:chOff x="0" y="0"/>
          <a:chExt cx="0" cy="0"/>
        </a:xfrm>
      </p:grpSpPr>
      <p:sp>
        <p:nvSpPr>
          <p:cNvPr id="176" name="Google Shape;176;g3dbe4631d85_0_23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7" name="Google Shape;177;g3dbe4631d85_0_23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Limitations</a:t>
            </a:r>
            <a:endParaRPr/>
          </a:p>
          <a:p>
            <a:pPr indent="0" lvl="0" marL="0" rtl="0" algn="l">
              <a:spcBef>
                <a:spcPts val="0"/>
              </a:spcBef>
              <a:spcAft>
                <a:spcPts val="0"/>
              </a:spcAft>
              <a:buNone/>
            </a:pPr>
            <a:r>
              <a:rPr lang="en"/>
              <a:t>The amount of FAQ available is limited </a:t>
            </a:r>
            <a:endParaRPr/>
          </a:p>
          <a:p>
            <a:pPr indent="0" lvl="0" marL="0" rtl="0" algn="l">
              <a:spcBef>
                <a:spcPts val="0"/>
              </a:spcBef>
              <a:spcAft>
                <a:spcPts val="0"/>
              </a:spcAft>
              <a:buNone/>
            </a:pPr>
            <a:r>
              <a:rPr lang="en"/>
              <a:t>Manual cleaning needs to be done to avoid irrelevant questions like: "Where can I send questions or report problems?"</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6" name="Shape 186"/>
        <p:cNvGrpSpPr/>
        <p:nvPr/>
      </p:nvGrpSpPr>
      <p:grpSpPr>
        <a:xfrm>
          <a:off x="0" y="0"/>
          <a:ext cx="0" cy="0"/>
          <a:chOff x="0" y="0"/>
          <a:chExt cx="0" cy="0"/>
        </a:xfrm>
      </p:grpSpPr>
      <p:sp>
        <p:nvSpPr>
          <p:cNvPr id="187" name="Google Shape;187;g3dbe4631d85_0_6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8" name="Google Shape;188;g3dbe4631d85_0_6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Limitations</a:t>
            </a:r>
            <a:endParaRPr/>
          </a:p>
          <a:p>
            <a:pPr indent="0" lvl="0" marL="0" rtl="0" algn="l">
              <a:spcBef>
                <a:spcPts val="0"/>
              </a:spcBef>
              <a:spcAft>
                <a:spcPts val="0"/>
              </a:spcAft>
              <a:buNone/>
            </a:pPr>
            <a:r>
              <a:rPr lang="en"/>
              <a:t>The amount of FAQ available is limited </a:t>
            </a:r>
            <a:endParaRPr/>
          </a:p>
          <a:p>
            <a:pPr indent="0" lvl="0" marL="0" rtl="0" algn="l">
              <a:spcBef>
                <a:spcPts val="0"/>
              </a:spcBef>
              <a:spcAft>
                <a:spcPts val="0"/>
              </a:spcAft>
              <a:buNone/>
            </a:pPr>
            <a:r>
              <a:rPr lang="en"/>
              <a:t>Manual cleaning needs to be done to avoid irrelevant questions like: "Where can I send questions or report problems?"</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5" name="Shape 245"/>
        <p:cNvGrpSpPr/>
        <p:nvPr/>
      </p:nvGrpSpPr>
      <p:grpSpPr>
        <a:xfrm>
          <a:off x="0" y="0"/>
          <a:ext cx="0" cy="0"/>
          <a:chOff x="0" y="0"/>
          <a:chExt cx="0" cy="0"/>
        </a:xfrm>
      </p:grpSpPr>
      <p:sp>
        <p:nvSpPr>
          <p:cNvPr id="246" name="Google Shape;246;g3dbe4631d85_0_59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7" name="Google Shape;247;g3dbe4631d85_0_59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3" name="Shape 253"/>
        <p:cNvGrpSpPr/>
        <p:nvPr/>
      </p:nvGrpSpPr>
      <p:grpSpPr>
        <a:xfrm>
          <a:off x="0" y="0"/>
          <a:ext cx="0" cy="0"/>
          <a:chOff x="0" y="0"/>
          <a:chExt cx="0" cy="0"/>
        </a:xfrm>
      </p:grpSpPr>
      <p:sp>
        <p:nvSpPr>
          <p:cNvPr id="254" name="Google Shape;254;g3dbe4631d85_0_23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5" name="Google Shape;255;g3dbe4631d85_0_2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hyperlink" Target="https://bit.ly/3A1uf1Q" TargetMode="External"/><Relationship Id="rId3" Type="http://schemas.openxmlformats.org/officeDocument/2006/relationships/hyperlink" Target="http://bit.ly/2TtBDfr" TargetMode="Externa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713225" y="539500"/>
            <a:ext cx="6649800" cy="1353900"/>
          </a:xfrm>
          <a:prstGeom prst="rect">
            <a:avLst/>
          </a:prstGeom>
        </p:spPr>
        <p:txBody>
          <a:bodyPr anchorCtr="0" anchor="b" bIns="91425" lIns="91425" spcFirstLastPara="1" rIns="91425" wrap="square" tIns="91425">
            <a:noAutofit/>
          </a:bodyPr>
          <a:lstStyle>
            <a:lvl1pPr lvl="0">
              <a:lnSpc>
                <a:spcPct val="80000"/>
              </a:lnSpc>
              <a:spcBef>
                <a:spcPts val="0"/>
              </a:spcBef>
              <a:spcAft>
                <a:spcPts val="0"/>
              </a:spcAft>
              <a:buClr>
                <a:srgbClr val="191919"/>
              </a:buClr>
              <a:buSzPts val="5200"/>
              <a:buNone/>
              <a:defRPr sz="4800"/>
            </a:lvl1pPr>
            <a:lvl2pPr lvl="1" algn="ctr">
              <a:spcBef>
                <a:spcPts val="0"/>
              </a:spcBef>
              <a:spcAft>
                <a:spcPts val="0"/>
              </a:spcAft>
              <a:buClr>
                <a:srgbClr val="191919"/>
              </a:buClr>
              <a:buSzPts val="5200"/>
              <a:buNone/>
              <a:defRPr sz="5200">
                <a:solidFill>
                  <a:srgbClr val="191919"/>
                </a:solidFill>
              </a:defRPr>
            </a:lvl2pPr>
            <a:lvl3pPr lvl="2" algn="ctr">
              <a:spcBef>
                <a:spcPts val="0"/>
              </a:spcBef>
              <a:spcAft>
                <a:spcPts val="0"/>
              </a:spcAft>
              <a:buClr>
                <a:srgbClr val="191919"/>
              </a:buClr>
              <a:buSzPts val="5200"/>
              <a:buNone/>
              <a:defRPr sz="5200">
                <a:solidFill>
                  <a:srgbClr val="191919"/>
                </a:solidFill>
              </a:defRPr>
            </a:lvl3pPr>
            <a:lvl4pPr lvl="3" algn="ctr">
              <a:spcBef>
                <a:spcPts val="0"/>
              </a:spcBef>
              <a:spcAft>
                <a:spcPts val="0"/>
              </a:spcAft>
              <a:buClr>
                <a:srgbClr val="191919"/>
              </a:buClr>
              <a:buSzPts val="5200"/>
              <a:buNone/>
              <a:defRPr sz="5200">
                <a:solidFill>
                  <a:srgbClr val="191919"/>
                </a:solidFill>
              </a:defRPr>
            </a:lvl4pPr>
            <a:lvl5pPr lvl="4" algn="ctr">
              <a:spcBef>
                <a:spcPts val="0"/>
              </a:spcBef>
              <a:spcAft>
                <a:spcPts val="0"/>
              </a:spcAft>
              <a:buClr>
                <a:srgbClr val="191919"/>
              </a:buClr>
              <a:buSzPts val="5200"/>
              <a:buNone/>
              <a:defRPr sz="5200">
                <a:solidFill>
                  <a:srgbClr val="191919"/>
                </a:solidFill>
              </a:defRPr>
            </a:lvl5pPr>
            <a:lvl6pPr lvl="5" algn="ctr">
              <a:spcBef>
                <a:spcPts val="0"/>
              </a:spcBef>
              <a:spcAft>
                <a:spcPts val="0"/>
              </a:spcAft>
              <a:buClr>
                <a:srgbClr val="191919"/>
              </a:buClr>
              <a:buSzPts val="5200"/>
              <a:buNone/>
              <a:defRPr sz="5200">
                <a:solidFill>
                  <a:srgbClr val="191919"/>
                </a:solidFill>
              </a:defRPr>
            </a:lvl6pPr>
            <a:lvl7pPr lvl="6" algn="ctr">
              <a:spcBef>
                <a:spcPts val="0"/>
              </a:spcBef>
              <a:spcAft>
                <a:spcPts val="0"/>
              </a:spcAft>
              <a:buClr>
                <a:srgbClr val="191919"/>
              </a:buClr>
              <a:buSzPts val="5200"/>
              <a:buNone/>
              <a:defRPr sz="5200">
                <a:solidFill>
                  <a:srgbClr val="191919"/>
                </a:solidFill>
              </a:defRPr>
            </a:lvl7pPr>
            <a:lvl8pPr lvl="7" algn="ctr">
              <a:spcBef>
                <a:spcPts val="0"/>
              </a:spcBef>
              <a:spcAft>
                <a:spcPts val="0"/>
              </a:spcAft>
              <a:buClr>
                <a:srgbClr val="191919"/>
              </a:buClr>
              <a:buSzPts val="5200"/>
              <a:buNone/>
              <a:defRPr sz="5200">
                <a:solidFill>
                  <a:srgbClr val="191919"/>
                </a:solidFill>
              </a:defRPr>
            </a:lvl8pPr>
            <a:lvl9pPr lvl="8" algn="ctr">
              <a:spcBef>
                <a:spcPts val="0"/>
              </a:spcBef>
              <a:spcAft>
                <a:spcPts val="0"/>
              </a:spcAft>
              <a:buClr>
                <a:srgbClr val="191919"/>
              </a:buClr>
              <a:buSzPts val="5200"/>
              <a:buNone/>
              <a:defRPr sz="5200">
                <a:solidFill>
                  <a:srgbClr val="191919"/>
                </a:solidFill>
              </a:defRPr>
            </a:lvl9pPr>
          </a:lstStyle>
          <a:p/>
        </p:txBody>
      </p:sp>
      <p:sp>
        <p:nvSpPr>
          <p:cNvPr id="11" name="Google Shape;11;p2"/>
          <p:cNvSpPr txBox="1"/>
          <p:nvPr>
            <p:ph idx="1" type="subTitle"/>
          </p:nvPr>
        </p:nvSpPr>
        <p:spPr>
          <a:xfrm>
            <a:off x="713225" y="1763395"/>
            <a:ext cx="6649800" cy="475800"/>
          </a:xfrm>
          <a:prstGeom prst="rect">
            <a:avLst/>
          </a:prstGeom>
        </p:spPr>
        <p:txBody>
          <a:bodyPr anchorCtr="0" anchor="t" bIns="91425" lIns="91425" spcFirstLastPara="1" rIns="91425" wrap="square" tIns="91425">
            <a:noAutofit/>
          </a:bodyPr>
          <a:lstStyle>
            <a:lvl1pPr lvl="0">
              <a:lnSpc>
                <a:spcPct val="100000"/>
              </a:lnSpc>
              <a:spcBef>
                <a:spcPts val="0"/>
              </a:spcBef>
              <a:spcAft>
                <a:spcPts val="0"/>
              </a:spcAft>
              <a:buSzPts val="1200"/>
              <a:buNone/>
              <a:defRPr sz="1600">
                <a:solidFill>
                  <a:schemeClr val="dk1"/>
                </a:solidFill>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p:txBody>
      </p:sp>
      <p:sp>
        <p:nvSpPr>
          <p:cNvPr id="12" name="Google Shape;12;p2"/>
          <p:cNvSpPr/>
          <p:nvPr>
            <p:ph idx="2" type="pic"/>
          </p:nvPr>
        </p:nvSpPr>
        <p:spPr>
          <a:xfrm>
            <a:off x="0" y="2391600"/>
            <a:ext cx="9144000" cy="2751900"/>
          </a:xfrm>
          <a:prstGeom prst="rect">
            <a:avLst/>
          </a:prstGeom>
          <a:noFill/>
          <a:ln>
            <a:noFill/>
          </a:ln>
        </p:spPr>
      </p:sp>
      <p:sp>
        <p:nvSpPr>
          <p:cNvPr id="13" name="Google Shape;13;p2"/>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54" name="Shape 54"/>
        <p:cNvGrpSpPr/>
        <p:nvPr/>
      </p:nvGrpSpPr>
      <p:grpSpPr>
        <a:xfrm>
          <a:off x="0" y="0"/>
          <a:ext cx="0" cy="0"/>
          <a:chOff x="0" y="0"/>
          <a:chExt cx="0" cy="0"/>
        </a:xfrm>
      </p:grpSpPr>
      <p:sp>
        <p:nvSpPr>
          <p:cNvPr id="55" name="Google Shape;55;p11"/>
          <p:cNvSpPr txBox="1"/>
          <p:nvPr>
            <p:ph hasCustomPrompt="1" type="title"/>
          </p:nvPr>
        </p:nvSpPr>
        <p:spPr>
          <a:xfrm>
            <a:off x="1284000" y="1288250"/>
            <a:ext cx="6576000" cy="1970700"/>
          </a:xfrm>
          <a:prstGeom prst="rect">
            <a:avLst/>
          </a:prstGeom>
        </p:spPr>
        <p:txBody>
          <a:bodyPr anchorCtr="0" anchor="ctr" bIns="91425" lIns="91425" spcFirstLastPara="1" rIns="91425" wrap="square" tIns="91425">
            <a:noAutofit/>
          </a:bodyPr>
          <a:lstStyle>
            <a:lvl1pPr lvl="0" algn="ctr">
              <a:spcBef>
                <a:spcPts val="0"/>
              </a:spcBef>
              <a:spcAft>
                <a:spcPts val="0"/>
              </a:spcAft>
              <a:buSzPts val="9600"/>
              <a:buNone/>
              <a:defRPr sz="9600"/>
            </a:lvl1pPr>
            <a:lvl2pPr lvl="1" algn="ctr">
              <a:spcBef>
                <a:spcPts val="0"/>
              </a:spcBef>
              <a:spcAft>
                <a:spcPts val="0"/>
              </a:spcAft>
              <a:buSzPts val="9600"/>
              <a:buNone/>
              <a:defRPr sz="9600"/>
            </a:lvl2pPr>
            <a:lvl3pPr lvl="2" algn="ctr">
              <a:spcBef>
                <a:spcPts val="0"/>
              </a:spcBef>
              <a:spcAft>
                <a:spcPts val="0"/>
              </a:spcAft>
              <a:buSzPts val="9600"/>
              <a:buNone/>
              <a:defRPr sz="9600"/>
            </a:lvl3pPr>
            <a:lvl4pPr lvl="3" algn="ctr">
              <a:spcBef>
                <a:spcPts val="0"/>
              </a:spcBef>
              <a:spcAft>
                <a:spcPts val="0"/>
              </a:spcAft>
              <a:buSzPts val="9600"/>
              <a:buNone/>
              <a:defRPr sz="9600"/>
            </a:lvl4pPr>
            <a:lvl5pPr lvl="4" algn="ctr">
              <a:spcBef>
                <a:spcPts val="0"/>
              </a:spcBef>
              <a:spcAft>
                <a:spcPts val="0"/>
              </a:spcAft>
              <a:buSzPts val="9600"/>
              <a:buNone/>
              <a:defRPr sz="9600"/>
            </a:lvl5pPr>
            <a:lvl6pPr lvl="5" algn="ctr">
              <a:spcBef>
                <a:spcPts val="0"/>
              </a:spcBef>
              <a:spcAft>
                <a:spcPts val="0"/>
              </a:spcAft>
              <a:buSzPts val="9600"/>
              <a:buNone/>
              <a:defRPr sz="9600"/>
            </a:lvl6pPr>
            <a:lvl7pPr lvl="6" algn="ctr">
              <a:spcBef>
                <a:spcPts val="0"/>
              </a:spcBef>
              <a:spcAft>
                <a:spcPts val="0"/>
              </a:spcAft>
              <a:buSzPts val="9600"/>
              <a:buNone/>
              <a:defRPr sz="9600"/>
            </a:lvl7pPr>
            <a:lvl8pPr lvl="7" algn="ctr">
              <a:spcBef>
                <a:spcPts val="0"/>
              </a:spcBef>
              <a:spcAft>
                <a:spcPts val="0"/>
              </a:spcAft>
              <a:buSzPts val="9600"/>
              <a:buNone/>
              <a:defRPr sz="9600"/>
            </a:lvl8pPr>
            <a:lvl9pPr lvl="8" algn="ctr">
              <a:spcBef>
                <a:spcPts val="0"/>
              </a:spcBef>
              <a:spcAft>
                <a:spcPts val="0"/>
              </a:spcAft>
              <a:buSzPts val="9600"/>
              <a:buNone/>
              <a:defRPr sz="9600"/>
            </a:lvl9pPr>
          </a:lstStyle>
          <a:p>
            <a:r>
              <a:t>xx%</a:t>
            </a:r>
          </a:p>
        </p:txBody>
      </p:sp>
      <p:sp>
        <p:nvSpPr>
          <p:cNvPr id="56" name="Google Shape;56;p11"/>
          <p:cNvSpPr txBox="1"/>
          <p:nvPr>
            <p:ph idx="1" type="subTitle"/>
          </p:nvPr>
        </p:nvSpPr>
        <p:spPr>
          <a:xfrm>
            <a:off x="1284000" y="3259075"/>
            <a:ext cx="6576000" cy="4971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100"/>
              <a:buNone/>
              <a:defRPr sz="1100"/>
            </a:lvl1pPr>
            <a:lvl2pPr lvl="1" rtl="0" algn="ctr">
              <a:lnSpc>
                <a:spcPct val="100000"/>
              </a:lnSpc>
              <a:spcBef>
                <a:spcPts val="0"/>
              </a:spcBef>
              <a:spcAft>
                <a:spcPts val="0"/>
              </a:spcAft>
              <a:buSzPts val="1100"/>
              <a:buNone/>
              <a:defRPr sz="1100"/>
            </a:lvl2pPr>
            <a:lvl3pPr lvl="2" rtl="0" algn="ctr">
              <a:lnSpc>
                <a:spcPct val="100000"/>
              </a:lnSpc>
              <a:spcBef>
                <a:spcPts val="1600"/>
              </a:spcBef>
              <a:spcAft>
                <a:spcPts val="0"/>
              </a:spcAft>
              <a:buSzPts val="1100"/>
              <a:buNone/>
              <a:defRPr sz="1100"/>
            </a:lvl3pPr>
            <a:lvl4pPr lvl="3" rtl="0" algn="ctr">
              <a:lnSpc>
                <a:spcPct val="100000"/>
              </a:lnSpc>
              <a:spcBef>
                <a:spcPts val="1600"/>
              </a:spcBef>
              <a:spcAft>
                <a:spcPts val="0"/>
              </a:spcAft>
              <a:buSzPts val="1100"/>
              <a:buNone/>
              <a:defRPr sz="1100"/>
            </a:lvl4pPr>
            <a:lvl5pPr lvl="4" rtl="0" algn="ctr">
              <a:lnSpc>
                <a:spcPct val="100000"/>
              </a:lnSpc>
              <a:spcBef>
                <a:spcPts val="1600"/>
              </a:spcBef>
              <a:spcAft>
                <a:spcPts val="0"/>
              </a:spcAft>
              <a:buSzPts val="1100"/>
              <a:buNone/>
              <a:defRPr sz="1100"/>
            </a:lvl5pPr>
            <a:lvl6pPr lvl="5" rtl="0" algn="ctr">
              <a:lnSpc>
                <a:spcPct val="100000"/>
              </a:lnSpc>
              <a:spcBef>
                <a:spcPts val="1600"/>
              </a:spcBef>
              <a:spcAft>
                <a:spcPts val="0"/>
              </a:spcAft>
              <a:buSzPts val="1100"/>
              <a:buNone/>
              <a:defRPr sz="1100"/>
            </a:lvl6pPr>
            <a:lvl7pPr lvl="6" rtl="0" algn="ctr">
              <a:lnSpc>
                <a:spcPct val="100000"/>
              </a:lnSpc>
              <a:spcBef>
                <a:spcPts val="1600"/>
              </a:spcBef>
              <a:spcAft>
                <a:spcPts val="0"/>
              </a:spcAft>
              <a:buSzPts val="1100"/>
              <a:buNone/>
              <a:defRPr sz="1100"/>
            </a:lvl7pPr>
            <a:lvl8pPr lvl="7" rtl="0" algn="ctr">
              <a:lnSpc>
                <a:spcPct val="100000"/>
              </a:lnSpc>
              <a:spcBef>
                <a:spcPts val="1600"/>
              </a:spcBef>
              <a:spcAft>
                <a:spcPts val="0"/>
              </a:spcAft>
              <a:buSzPts val="1100"/>
              <a:buNone/>
              <a:defRPr sz="1100"/>
            </a:lvl8pPr>
            <a:lvl9pPr lvl="8" rtl="0" algn="ctr">
              <a:lnSpc>
                <a:spcPct val="100000"/>
              </a:lnSpc>
              <a:spcBef>
                <a:spcPts val="1600"/>
              </a:spcBef>
              <a:spcAft>
                <a:spcPts val="1600"/>
              </a:spcAft>
              <a:buSzPts val="1100"/>
              <a:buNone/>
              <a:defRPr sz="1100"/>
            </a:lvl9pPr>
          </a:lstStyle>
          <a:p/>
        </p:txBody>
      </p:sp>
      <p:sp>
        <p:nvSpPr>
          <p:cNvPr id="57" name="Google Shape;57;p11"/>
          <p:cNvSpPr/>
          <p:nvPr/>
        </p:nvSpPr>
        <p:spPr>
          <a:xfrm>
            <a:off x="-20625" y="4603925"/>
            <a:ext cx="9164700" cy="539400"/>
          </a:xfrm>
          <a:prstGeom prst="rect">
            <a:avLst/>
          </a:prstGeom>
          <a:solidFill>
            <a:srgbClr val="FFFFFF">
              <a:alpha val="8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 name="Google Shape;58;p11"/>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bg>
      <p:bgPr>
        <a:solidFill>
          <a:srgbClr val="FFFFFF"/>
        </a:solidFill>
      </p:bgPr>
    </p:bg>
    <p:spTree>
      <p:nvGrpSpPr>
        <p:cNvPr id="59" name="Shape 59"/>
        <p:cNvGrpSpPr/>
        <p:nvPr/>
      </p:nvGrpSpPr>
      <p:grpSpPr>
        <a:xfrm>
          <a:off x="0" y="0"/>
          <a:ext cx="0" cy="0"/>
          <a:chOff x="0" y="0"/>
          <a:chExt cx="0" cy="0"/>
        </a:xfrm>
      </p:grpSpPr>
      <p:sp>
        <p:nvSpPr>
          <p:cNvPr id="60" name="Google Shape;60;p12"/>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hree columns">
  <p:cSld name="CUSTOM_6_1">
    <p:spTree>
      <p:nvGrpSpPr>
        <p:cNvPr id="61" name="Shape 61"/>
        <p:cNvGrpSpPr/>
        <p:nvPr/>
      </p:nvGrpSpPr>
      <p:grpSpPr>
        <a:xfrm>
          <a:off x="0" y="0"/>
          <a:ext cx="0" cy="0"/>
          <a:chOff x="0" y="0"/>
          <a:chExt cx="0" cy="0"/>
        </a:xfrm>
      </p:grpSpPr>
      <p:sp>
        <p:nvSpPr>
          <p:cNvPr id="62" name="Google Shape;62;p13"/>
          <p:cNvSpPr txBox="1"/>
          <p:nvPr>
            <p:ph type="title"/>
          </p:nvPr>
        </p:nvSpPr>
        <p:spPr>
          <a:xfrm>
            <a:off x="720000" y="539500"/>
            <a:ext cx="77040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
        <p:nvSpPr>
          <p:cNvPr id="63" name="Google Shape;63;p13"/>
          <p:cNvSpPr txBox="1"/>
          <p:nvPr>
            <p:ph idx="2" type="title"/>
          </p:nvPr>
        </p:nvSpPr>
        <p:spPr>
          <a:xfrm>
            <a:off x="720001" y="2179363"/>
            <a:ext cx="2305500" cy="527700"/>
          </a:xfrm>
          <a:prstGeom prst="rect">
            <a:avLst/>
          </a:prstGeom>
        </p:spPr>
        <p:txBody>
          <a:bodyPr anchorCtr="0" anchor="b" bIns="91425" lIns="91425" spcFirstLastPara="1" rIns="91425" wrap="square" tIns="91425">
            <a:noAutofit/>
          </a:bodyPr>
          <a:lstStyle>
            <a:lvl1pPr lvl="0" rtl="0">
              <a:spcBef>
                <a:spcPts val="0"/>
              </a:spcBef>
              <a:spcAft>
                <a:spcPts val="0"/>
              </a:spcAft>
              <a:buSzPts val="2400"/>
              <a:buNone/>
              <a:defRPr sz="2400"/>
            </a:lvl1pPr>
            <a:lvl2pPr lvl="1" rtl="0" algn="ctr">
              <a:spcBef>
                <a:spcPts val="0"/>
              </a:spcBef>
              <a:spcAft>
                <a:spcPts val="0"/>
              </a:spcAft>
              <a:buSzPts val="2400"/>
              <a:buNone/>
              <a:defRPr sz="2400"/>
            </a:lvl2pPr>
            <a:lvl3pPr lvl="2" rtl="0" algn="ctr">
              <a:spcBef>
                <a:spcPts val="0"/>
              </a:spcBef>
              <a:spcAft>
                <a:spcPts val="0"/>
              </a:spcAft>
              <a:buSzPts val="2400"/>
              <a:buNone/>
              <a:defRPr sz="2400"/>
            </a:lvl3pPr>
            <a:lvl4pPr lvl="3" rtl="0" algn="ctr">
              <a:spcBef>
                <a:spcPts val="0"/>
              </a:spcBef>
              <a:spcAft>
                <a:spcPts val="0"/>
              </a:spcAft>
              <a:buSzPts val="2400"/>
              <a:buNone/>
              <a:defRPr sz="2400"/>
            </a:lvl4pPr>
            <a:lvl5pPr lvl="4" rtl="0" algn="ctr">
              <a:spcBef>
                <a:spcPts val="0"/>
              </a:spcBef>
              <a:spcAft>
                <a:spcPts val="0"/>
              </a:spcAft>
              <a:buSzPts val="2400"/>
              <a:buNone/>
              <a:defRPr sz="2400"/>
            </a:lvl5pPr>
            <a:lvl6pPr lvl="5" rtl="0" algn="ctr">
              <a:spcBef>
                <a:spcPts val="0"/>
              </a:spcBef>
              <a:spcAft>
                <a:spcPts val="0"/>
              </a:spcAft>
              <a:buSzPts val="2400"/>
              <a:buNone/>
              <a:defRPr sz="2400"/>
            </a:lvl6pPr>
            <a:lvl7pPr lvl="6" rtl="0" algn="ctr">
              <a:spcBef>
                <a:spcPts val="0"/>
              </a:spcBef>
              <a:spcAft>
                <a:spcPts val="0"/>
              </a:spcAft>
              <a:buSzPts val="2400"/>
              <a:buNone/>
              <a:defRPr sz="2400"/>
            </a:lvl7pPr>
            <a:lvl8pPr lvl="7" rtl="0" algn="ctr">
              <a:spcBef>
                <a:spcPts val="0"/>
              </a:spcBef>
              <a:spcAft>
                <a:spcPts val="0"/>
              </a:spcAft>
              <a:buSzPts val="2400"/>
              <a:buNone/>
              <a:defRPr sz="2400"/>
            </a:lvl8pPr>
            <a:lvl9pPr lvl="8" rtl="0" algn="ctr">
              <a:spcBef>
                <a:spcPts val="0"/>
              </a:spcBef>
              <a:spcAft>
                <a:spcPts val="0"/>
              </a:spcAft>
              <a:buSzPts val="2400"/>
              <a:buNone/>
              <a:defRPr sz="2400"/>
            </a:lvl9pPr>
          </a:lstStyle>
          <a:p/>
        </p:txBody>
      </p:sp>
      <p:sp>
        <p:nvSpPr>
          <p:cNvPr id="64" name="Google Shape;64;p13"/>
          <p:cNvSpPr txBox="1"/>
          <p:nvPr>
            <p:ph idx="1" type="subTitle"/>
          </p:nvPr>
        </p:nvSpPr>
        <p:spPr>
          <a:xfrm>
            <a:off x="720000" y="2629948"/>
            <a:ext cx="2305500" cy="10866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100"/>
              <a:buNone/>
              <a:defRPr/>
            </a:lvl1pPr>
            <a:lvl2pPr lvl="1" rtl="0" algn="ctr">
              <a:lnSpc>
                <a:spcPct val="100000"/>
              </a:lnSpc>
              <a:spcBef>
                <a:spcPts val="0"/>
              </a:spcBef>
              <a:spcAft>
                <a:spcPts val="0"/>
              </a:spcAft>
              <a:buSzPts val="1100"/>
              <a:buNone/>
              <a:defRPr sz="1100"/>
            </a:lvl2pPr>
            <a:lvl3pPr lvl="2" rtl="0" algn="ctr">
              <a:lnSpc>
                <a:spcPct val="100000"/>
              </a:lnSpc>
              <a:spcBef>
                <a:spcPts val="1600"/>
              </a:spcBef>
              <a:spcAft>
                <a:spcPts val="0"/>
              </a:spcAft>
              <a:buSzPts val="1100"/>
              <a:buNone/>
              <a:defRPr sz="1100"/>
            </a:lvl3pPr>
            <a:lvl4pPr lvl="3" rtl="0" algn="ctr">
              <a:lnSpc>
                <a:spcPct val="100000"/>
              </a:lnSpc>
              <a:spcBef>
                <a:spcPts val="1600"/>
              </a:spcBef>
              <a:spcAft>
                <a:spcPts val="0"/>
              </a:spcAft>
              <a:buSzPts val="1100"/>
              <a:buNone/>
              <a:defRPr sz="1100"/>
            </a:lvl4pPr>
            <a:lvl5pPr lvl="4" rtl="0" algn="ctr">
              <a:lnSpc>
                <a:spcPct val="100000"/>
              </a:lnSpc>
              <a:spcBef>
                <a:spcPts val="1600"/>
              </a:spcBef>
              <a:spcAft>
                <a:spcPts val="0"/>
              </a:spcAft>
              <a:buSzPts val="1100"/>
              <a:buNone/>
              <a:defRPr sz="1100"/>
            </a:lvl5pPr>
            <a:lvl6pPr lvl="5" rtl="0" algn="ctr">
              <a:lnSpc>
                <a:spcPct val="100000"/>
              </a:lnSpc>
              <a:spcBef>
                <a:spcPts val="1600"/>
              </a:spcBef>
              <a:spcAft>
                <a:spcPts val="0"/>
              </a:spcAft>
              <a:buSzPts val="1100"/>
              <a:buNone/>
              <a:defRPr sz="1100"/>
            </a:lvl6pPr>
            <a:lvl7pPr lvl="6" rtl="0" algn="ctr">
              <a:lnSpc>
                <a:spcPct val="100000"/>
              </a:lnSpc>
              <a:spcBef>
                <a:spcPts val="1600"/>
              </a:spcBef>
              <a:spcAft>
                <a:spcPts val="0"/>
              </a:spcAft>
              <a:buSzPts val="1100"/>
              <a:buNone/>
              <a:defRPr sz="1100"/>
            </a:lvl7pPr>
            <a:lvl8pPr lvl="7" rtl="0" algn="ctr">
              <a:lnSpc>
                <a:spcPct val="100000"/>
              </a:lnSpc>
              <a:spcBef>
                <a:spcPts val="1600"/>
              </a:spcBef>
              <a:spcAft>
                <a:spcPts val="0"/>
              </a:spcAft>
              <a:buSzPts val="1100"/>
              <a:buNone/>
              <a:defRPr sz="1100"/>
            </a:lvl8pPr>
            <a:lvl9pPr lvl="8" rtl="0" algn="ctr">
              <a:lnSpc>
                <a:spcPct val="100000"/>
              </a:lnSpc>
              <a:spcBef>
                <a:spcPts val="1600"/>
              </a:spcBef>
              <a:spcAft>
                <a:spcPts val="1600"/>
              </a:spcAft>
              <a:buSzPts val="1100"/>
              <a:buNone/>
              <a:defRPr sz="1100"/>
            </a:lvl9pPr>
          </a:lstStyle>
          <a:p/>
        </p:txBody>
      </p:sp>
      <p:sp>
        <p:nvSpPr>
          <p:cNvPr id="65" name="Google Shape;65;p13"/>
          <p:cNvSpPr txBox="1"/>
          <p:nvPr>
            <p:ph idx="3" type="title"/>
          </p:nvPr>
        </p:nvSpPr>
        <p:spPr>
          <a:xfrm>
            <a:off x="3419217" y="2179363"/>
            <a:ext cx="2305500" cy="527700"/>
          </a:xfrm>
          <a:prstGeom prst="rect">
            <a:avLst/>
          </a:prstGeom>
        </p:spPr>
        <p:txBody>
          <a:bodyPr anchorCtr="0" anchor="b" bIns="91425" lIns="91425" spcFirstLastPara="1" rIns="91425" wrap="square" tIns="91425">
            <a:noAutofit/>
          </a:bodyPr>
          <a:lstStyle>
            <a:lvl1pPr lvl="0" rtl="0">
              <a:spcBef>
                <a:spcPts val="0"/>
              </a:spcBef>
              <a:spcAft>
                <a:spcPts val="0"/>
              </a:spcAft>
              <a:buSzPts val="2400"/>
              <a:buNone/>
              <a:defRPr sz="2400"/>
            </a:lvl1pPr>
            <a:lvl2pPr lvl="1" rtl="0" algn="ctr">
              <a:spcBef>
                <a:spcPts val="0"/>
              </a:spcBef>
              <a:spcAft>
                <a:spcPts val="0"/>
              </a:spcAft>
              <a:buSzPts val="2400"/>
              <a:buNone/>
              <a:defRPr sz="2400"/>
            </a:lvl2pPr>
            <a:lvl3pPr lvl="2" rtl="0" algn="ctr">
              <a:spcBef>
                <a:spcPts val="0"/>
              </a:spcBef>
              <a:spcAft>
                <a:spcPts val="0"/>
              </a:spcAft>
              <a:buSzPts val="2400"/>
              <a:buNone/>
              <a:defRPr sz="2400"/>
            </a:lvl3pPr>
            <a:lvl4pPr lvl="3" rtl="0" algn="ctr">
              <a:spcBef>
                <a:spcPts val="0"/>
              </a:spcBef>
              <a:spcAft>
                <a:spcPts val="0"/>
              </a:spcAft>
              <a:buSzPts val="2400"/>
              <a:buNone/>
              <a:defRPr sz="2400"/>
            </a:lvl4pPr>
            <a:lvl5pPr lvl="4" rtl="0" algn="ctr">
              <a:spcBef>
                <a:spcPts val="0"/>
              </a:spcBef>
              <a:spcAft>
                <a:spcPts val="0"/>
              </a:spcAft>
              <a:buSzPts val="2400"/>
              <a:buNone/>
              <a:defRPr sz="2400"/>
            </a:lvl5pPr>
            <a:lvl6pPr lvl="5" rtl="0" algn="ctr">
              <a:spcBef>
                <a:spcPts val="0"/>
              </a:spcBef>
              <a:spcAft>
                <a:spcPts val="0"/>
              </a:spcAft>
              <a:buSzPts val="2400"/>
              <a:buNone/>
              <a:defRPr sz="2400"/>
            </a:lvl6pPr>
            <a:lvl7pPr lvl="6" rtl="0" algn="ctr">
              <a:spcBef>
                <a:spcPts val="0"/>
              </a:spcBef>
              <a:spcAft>
                <a:spcPts val="0"/>
              </a:spcAft>
              <a:buSzPts val="2400"/>
              <a:buNone/>
              <a:defRPr sz="2400"/>
            </a:lvl7pPr>
            <a:lvl8pPr lvl="7" rtl="0" algn="ctr">
              <a:spcBef>
                <a:spcPts val="0"/>
              </a:spcBef>
              <a:spcAft>
                <a:spcPts val="0"/>
              </a:spcAft>
              <a:buSzPts val="2400"/>
              <a:buNone/>
              <a:defRPr sz="2400"/>
            </a:lvl8pPr>
            <a:lvl9pPr lvl="8" rtl="0" algn="ctr">
              <a:spcBef>
                <a:spcPts val="0"/>
              </a:spcBef>
              <a:spcAft>
                <a:spcPts val="0"/>
              </a:spcAft>
              <a:buSzPts val="2400"/>
              <a:buNone/>
              <a:defRPr sz="2400"/>
            </a:lvl9pPr>
          </a:lstStyle>
          <a:p/>
        </p:txBody>
      </p:sp>
      <p:sp>
        <p:nvSpPr>
          <p:cNvPr id="66" name="Google Shape;66;p13"/>
          <p:cNvSpPr txBox="1"/>
          <p:nvPr>
            <p:ph idx="4" type="subTitle"/>
          </p:nvPr>
        </p:nvSpPr>
        <p:spPr>
          <a:xfrm>
            <a:off x="3419221" y="2629948"/>
            <a:ext cx="2305500" cy="10866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100"/>
              <a:buNone/>
              <a:defRPr/>
            </a:lvl1pPr>
            <a:lvl2pPr lvl="1" rtl="0" algn="ctr">
              <a:lnSpc>
                <a:spcPct val="100000"/>
              </a:lnSpc>
              <a:spcBef>
                <a:spcPts val="0"/>
              </a:spcBef>
              <a:spcAft>
                <a:spcPts val="0"/>
              </a:spcAft>
              <a:buSzPts val="1100"/>
              <a:buNone/>
              <a:defRPr sz="1100"/>
            </a:lvl2pPr>
            <a:lvl3pPr lvl="2" rtl="0" algn="ctr">
              <a:lnSpc>
                <a:spcPct val="100000"/>
              </a:lnSpc>
              <a:spcBef>
                <a:spcPts val="1600"/>
              </a:spcBef>
              <a:spcAft>
                <a:spcPts val="0"/>
              </a:spcAft>
              <a:buSzPts val="1100"/>
              <a:buNone/>
              <a:defRPr sz="1100"/>
            </a:lvl3pPr>
            <a:lvl4pPr lvl="3" rtl="0" algn="ctr">
              <a:lnSpc>
                <a:spcPct val="100000"/>
              </a:lnSpc>
              <a:spcBef>
                <a:spcPts val="1600"/>
              </a:spcBef>
              <a:spcAft>
                <a:spcPts val="0"/>
              </a:spcAft>
              <a:buSzPts val="1100"/>
              <a:buNone/>
              <a:defRPr sz="1100"/>
            </a:lvl4pPr>
            <a:lvl5pPr lvl="4" rtl="0" algn="ctr">
              <a:lnSpc>
                <a:spcPct val="100000"/>
              </a:lnSpc>
              <a:spcBef>
                <a:spcPts val="1600"/>
              </a:spcBef>
              <a:spcAft>
                <a:spcPts val="0"/>
              </a:spcAft>
              <a:buSzPts val="1100"/>
              <a:buNone/>
              <a:defRPr sz="1100"/>
            </a:lvl5pPr>
            <a:lvl6pPr lvl="5" rtl="0" algn="ctr">
              <a:lnSpc>
                <a:spcPct val="100000"/>
              </a:lnSpc>
              <a:spcBef>
                <a:spcPts val="1600"/>
              </a:spcBef>
              <a:spcAft>
                <a:spcPts val="0"/>
              </a:spcAft>
              <a:buSzPts val="1100"/>
              <a:buNone/>
              <a:defRPr sz="1100"/>
            </a:lvl6pPr>
            <a:lvl7pPr lvl="6" rtl="0" algn="ctr">
              <a:lnSpc>
                <a:spcPct val="100000"/>
              </a:lnSpc>
              <a:spcBef>
                <a:spcPts val="1600"/>
              </a:spcBef>
              <a:spcAft>
                <a:spcPts val="0"/>
              </a:spcAft>
              <a:buSzPts val="1100"/>
              <a:buNone/>
              <a:defRPr sz="1100"/>
            </a:lvl7pPr>
            <a:lvl8pPr lvl="7" rtl="0" algn="ctr">
              <a:lnSpc>
                <a:spcPct val="100000"/>
              </a:lnSpc>
              <a:spcBef>
                <a:spcPts val="1600"/>
              </a:spcBef>
              <a:spcAft>
                <a:spcPts val="0"/>
              </a:spcAft>
              <a:buSzPts val="1100"/>
              <a:buNone/>
              <a:defRPr sz="1100"/>
            </a:lvl8pPr>
            <a:lvl9pPr lvl="8" rtl="0" algn="ctr">
              <a:lnSpc>
                <a:spcPct val="100000"/>
              </a:lnSpc>
              <a:spcBef>
                <a:spcPts val="1600"/>
              </a:spcBef>
              <a:spcAft>
                <a:spcPts val="1600"/>
              </a:spcAft>
              <a:buSzPts val="1100"/>
              <a:buNone/>
              <a:defRPr sz="1100"/>
            </a:lvl9pPr>
          </a:lstStyle>
          <a:p/>
        </p:txBody>
      </p:sp>
      <p:sp>
        <p:nvSpPr>
          <p:cNvPr id="67" name="Google Shape;67;p13"/>
          <p:cNvSpPr txBox="1"/>
          <p:nvPr>
            <p:ph idx="5" type="title"/>
          </p:nvPr>
        </p:nvSpPr>
        <p:spPr>
          <a:xfrm>
            <a:off x="6118440" y="2179363"/>
            <a:ext cx="2305500" cy="527700"/>
          </a:xfrm>
          <a:prstGeom prst="rect">
            <a:avLst/>
          </a:prstGeom>
        </p:spPr>
        <p:txBody>
          <a:bodyPr anchorCtr="0" anchor="b" bIns="91425" lIns="91425" spcFirstLastPara="1" rIns="91425" wrap="square" tIns="91425">
            <a:noAutofit/>
          </a:bodyPr>
          <a:lstStyle>
            <a:lvl1pPr lvl="0" rtl="0">
              <a:spcBef>
                <a:spcPts val="0"/>
              </a:spcBef>
              <a:spcAft>
                <a:spcPts val="0"/>
              </a:spcAft>
              <a:buSzPts val="2400"/>
              <a:buNone/>
              <a:defRPr sz="2400"/>
            </a:lvl1pPr>
            <a:lvl2pPr lvl="1" rtl="0" algn="ctr">
              <a:spcBef>
                <a:spcPts val="0"/>
              </a:spcBef>
              <a:spcAft>
                <a:spcPts val="0"/>
              </a:spcAft>
              <a:buSzPts val="2400"/>
              <a:buNone/>
              <a:defRPr sz="2400"/>
            </a:lvl2pPr>
            <a:lvl3pPr lvl="2" rtl="0" algn="ctr">
              <a:spcBef>
                <a:spcPts val="0"/>
              </a:spcBef>
              <a:spcAft>
                <a:spcPts val="0"/>
              </a:spcAft>
              <a:buSzPts val="2400"/>
              <a:buNone/>
              <a:defRPr sz="2400"/>
            </a:lvl3pPr>
            <a:lvl4pPr lvl="3" rtl="0" algn="ctr">
              <a:spcBef>
                <a:spcPts val="0"/>
              </a:spcBef>
              <a:spcAft>
                <a:spcPts val="0"/>
              </a:spcAft>
              <a:buSzPts val="2400"/>
              <a:buNone/>
              <a:defRPr sz="2400"/>
            </a:lvl4pPr>
            <a:lvl5pPr lvl="4" rtl="0" algn="ctr">
              <a:spcBef>
                <a:spcPts val="0"/>
              </a:spcBef>
              <a:spcAft>
                <a:spcPts val="0"/>
              </a:spcAft>
              <a:buSzPts val="2400"/>
              <a:buNone/>
              <a:defRPr sz="2400"/>
            </a:lvl5pPr>
            <a:lvl6pPr lvl="5" rtl="0" algn="ctr">
              <a:spcBef>
                <a:spcPts val="0"/>
              </a:spcBef>
              <a:spcAft>
                <a:spcPts val="0"/>
              </a:spcAft>
              <a:buSzPts val="2400"/>
              <a:buNone/>
              <a:defRPr sz="2400"/>
            </a:lvl6pPr>
            <a:lvl7pPr lvl="6" rtl="0" algn="ctr">
              <a:spcBef>
                <a:spcPts val="0"/>
              </a:spcBef>
              <a:spcAft>
                <a:spcPts val="0"/>
              </a:spcAft>
              <a:buSzPts val="2400"/>
              <a:buNone/>
              <a:defRPr sz="2400"/>
            </a:lvl7pPr>
            <a:lvl8pPr lvl="7" rtl="0" algn="ctr">
              <a:spcBef>
                <a:spcPts val="0"/>
              </a:spcBef>
              <a:spcAft>
                <a:spcPts val="0"/>
              </a:spcAft>
              <a:buSzPts val="2400"/>
              <a:buNone/>
              <a:defRPr sz="2400"/>
            </a:lvl8pPr>
            <a:lvl9pPr lvl="8" rtl="0" algn="ctr">
              <a:spcBef>
                <a:spcPts val="0"/>
              </a:spcBef>
              <a:spcAft>
                <a:spcPts val="0"/>
              </a:spcAft>
              <a:buSzPts val="2400"/>
              <a:buNone/>
              <a:defRPr sz="2400"/>
            </a:lvl9pPr>
          </a:lstStyle>
          <a:p/>
        </p:txBody>
      </p:sp>
      <p:sp>
        <p:nvSpPr>
          <p:cNvPr id="68" name="Google Shape;68;p13"/>
          <p:cNvSpPr txBox="1"/>
          <p:nvPr>
            <p:ph idx="6" type="subTitle"/>
          </p:nvPr>
        </p:nvSpPr>
        <p:spPr>
          <a:xfrm>
            <a:off x="6118448" y="2629948"/>
            <a:ext cx="2305500" cy="10866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100"/>
              <a:buNone/>
              <a:defRPr/>
            </a:lvl1pPr>
            <a:lvl2pPr lvl="1" rtl="0" algn="ctr">
              <a:lnSpc>
                <a:spcPct val="100000"/>
              </a:lnSpc>
              <a:spcBef>
                <a:spcPts val="0"/>
              </a:spcBef>
              <a:spcAft>
                <a:spcPts val="0"/>
              </a:spcAft>
              <a:buSzPts val="1100"/>
              <a:buNone/>
              <a:defRPr sz="1100"/>
            </a:lvl2pPr>
            <a:lvl3pPr lvl="2" rtl="0" algn="ctr">
              <a:lnSpc>
                <a:spcPct val="100000"/>
              </a:lnSpc>
              <a:spcBef>
                <a:spcPts val="1600"/>
              </a:spcBef>
              <a:spcAft>
                <a:spcPts val="0"/>
              </a:spcAft>
              <a:buSzPts val="1100"/>
              <a:buNone/>
              <a:defRPr sz="1100"/>
            </a:lvl3pPr>
            <a:lvl4pPr lvl="3" rtl="0" algn="ctr">
              <a:lnSpc>
                <a:spcPct val="100000"/>
              </a:lnSpc>
              <a:spcBef>
                <a:spcPts val="1600"/>
              </a:spcBef>
              <a:spcAft>
                <a:spcPts val="0"/>
              </a:spcAft>
              <a:buSzPts val="1100"/>
              <a:buNone/>
              <a:defRPr sz="1100"/>
            </a:lvl4pPr>
            <a:lvl5pPr lvl="4" rtl="0" algn="ctr">
              <a:lnSpc>
                <a:spcPct val="100000"/>
              </a:lnSpc>
              <a:spcBef>
                <a:spcPts val="1600"/>
              </a:spcBef>
              <a:spcAft>
                <a:spcPts val="0"/>
              </a:spcAft>
              <a:buSzPts val="1100"/>
              <a:buNone/>
              <a:defRPr sz="1100"/>
            </a:lvl5pPr>
            <a:lvl6pPr lvl="5" rtl="0" algn="ctr">
              <a:lnSpc>
                <a:spcPct val="100000"/>
              </a:lnSpc>
              <a:spcBef>
                <a:spcPts val="1600"/>
              </a:spcBef>
              <a:spcAft>
                <a:spcPts val="0"/>
              </a:spcAft>
              <a:buSzPts val="1100"/>
              <a:buNone/>
              <a:defRPr sz="1100"/>
            </a:lvl6pPr>
            <a:lvl7pPr lvl="6" rtl="0" algn="ctr">
              <a:lnSpc>
                <a:spcPct val="100000"/>
              </a:lnSpc>
              <a:spcBef>
                <a:spcPts val="1600"/>
              </a:spcBef>
              <a:spcAft>
                <a:spcPts val="0"/>
              </a:spcAft>
              <a:buSzPts val="1100"/>
              <a:buNone/>
              <a:defRPr sz="1100"/>
            </a:lvl7pPr>
            <a:lvl8pPr lvl="7" rtl="0" algn="ctr">
              <a:lnSpc>
                <a:spcPct val="100000"/>
              </a:lnSpc>
              <a:spcBef>
                <a:spcPts val="1600"/>
              </a:spcBef>
              <a:spcAft>
                <a:spcPts val="0"/>
              </a:spcAft>
              <a:buSzPts val="1100"/>
              <a:buNone/>
              <a:defRPr sz="1100"/>
            </a:lvl8pPr>
            <a:lvl9pPr lvl="8" rtl="0" algn="ctr">
              <a:lnSpc>
                <a:spcPct val="100000"/>
              </a:lnSpc>
              <a:spcBef>
                <a:spcPts val="1600"/>
              </a:spcBef>
              <a:spcAft>
                <a:spcPts val="1600"/>
              </a:spcAft>
              <a:buSzPts val="1100"/>
              <a:buNone/>
              <a:defRPr sz="1100"/>
            </a:lvl9pPr>
          </a:lstStyle>
          <a:p/>
        </p:txBody>
      </p:sp>
      <p:sp>
        <p:nvSpPr>
          <p:cNvPr id="69" name="Google Shape;69;p13"/>
          <p:cNvSpPr txBox="1"/>
          <p:nvPr>
            <p:ph hasCustomPrompt="1" idx="7" type="title"/>
          </p:nvPr>
        </p:nvSpPr>
        <p:spPr>
          <a:xfrm>
            <a:off x="719995" y="1731763"/>
            <a:ext cx="2305500" cy="447600"/>
          </a:xfrm>
          <a:prstGeom prst="rect">
            <a:avLst/>
          </a:prstGeom>
          <a:solidFill>
            <a:schemeClr val="dk2"/>
          </a:solidFill>
        </p:spPr>
        <p:txBody>
          <a:bodyPr anchorCtr="0" anchor="ctr" bIns="91425" lIns="91425" spcFirstLastPara="1" rIns="91425" wrap="square" tIns="91425">
            <a:noAutofit/>
          </a:bodyPr>
          <a:lstStyle>
            <a:lvl1pPr lvl="0" rtl="0" algn="ctr">
              <a:spcBef>
                <a:spcPts val="0"/>
              </a:spcBef>
              <a:spcAft>
                <a:spcPts val="0"/>
              </a:spcAft>
              <a:buSzPts val="3000"/>
              <a:buNone/>
              <a:defRPr sz="3000">
                <a:solidFill>
                  <a:schemeClr val="lt1"/>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70" name="Google Shape;70;p13"/>
          <p:cNvSpPr txBox="1"/>
          <p:nvPr>
            <p:ph hasCustomPrompt="1" idx="8" type="title"/>
          </p:nvPr>
        </p:nvSpPr>
        <p:spPr>
          <a:xfrm>
            <a:off x="3419220" y="1731763"/>
            <a:ext cx="2305500" cy="447600"/>
          </a:xfrm>
          <a:prstGeom prst="rect">
            <a:avLst/>
          </a:prstGeom>
          <a:solidFill>
            <a:schemeClr val="dk2"/>
          </a:solidFill>
        </p:spPr>
        <p:txBody>
          <a:bodyPr anchorCtr="0" anchor="ctr" bIns="91425" lIns="91425" spcFirstLastPara="1" rIns="91425" wrap="square" tIns="91425">
            <a:noAutofit/>
          </a:bodyPr>
          <a:lstStyle>
            <a:lvl1pPr lvl="0" rtl="0" algn="ctr">
              <a:spcBef>
                <a:spcPts val="0"/>
              </a:spcBef>
              <a:spcAft>
                <a:spcPts val="0"/>
              </a:spcAft>
              <a:buSzPts val="3000"/>
              <a:buNone/>
              <a:defRPr sz="3000">
                <a:solidFill>
                  <a:schemeClr val="lt1"/>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71" name="Google Shape;71;p13"/>
          <p:cNvSpPr txBox="1"/>
          <p:nvPr>
            <p:ph hasCustomPrompt="1" idx="9" type="title"/>
          </p:nvPr>
        </p:nvSpPr>
        <p:spPr>
          <a:xfrm>
            <a:off x="6118445" y="1731763"/>
            <a:ext cx="2305500" cy="447600"/>
          </a:xfrm>
          <a:prstGeom prst="rect">
            <a:avLst/>
          </a:prstGeom>
          <a:solidFill>
            <a:schemeClr val="dk2"/>
          </a:solidFill>
        </p:spPr>
        <p:txBody>
          <a:bodyPr anchorCtr="0" anchor="ctr" bIns="91425" lIns="91425" spcFirstLastPara="1" rIns="91425" wrap="square" tIns="91425">
            <a:noAutofit/>
          </a:bodyPr>
          <a:lstStyle>
            <a:lvl1pPr lvl="0" rtl="0" algn="ctr">
              <a:spcBef>
                <a:spcPts val="0"/>
              </a:spcBef>
              <a:spcAft>
                <a:spcPts val="0"/>
              </a:spcAft>
              <a:buSzPts val="3000"/>
              <a:buNone/>
              <a:defRPr sz="3000">
                <a:solidFill>
                  <a:schemeClr val="lt1"/>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72" name="Google Shape;72;p13"/>
          <p:cNvSpPr/>
          <p:nvPr/>
        </p:nvSpPr>
        <p:spPr>
          <a:xfrm rot="5400000">
            <a:off x="-2310450" y="2302050"/>
            <a:ext cx="5160300" cy="539400"/>
          </a:xfrm>
          <a:prstGeom prst="rect">
            <a:avLst/>
          </a:prstGeom>
          <a:solidFill>
            <a:srgbClr val="FFFFFF">
              <a:alpha val="8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 name="Google Shape;73;p13"/>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p:cSld name="ONE_COLUMN_TEXT_2">
    <p:spTree>
      <p:nvGrpSpPr>
        <p:cNvPr id="74" name="Shape 74"/>
        <p:cNvGrpSpPr/>
        <p:nvPr/>
      </p:nvGrpSpPr>
      <p:grpSpPr>
        <a:xfrm>
          <a:off x="0" y="0"/>
          <a:ext cx="0" cy="0"/>
          <a:chOff x="0" y="0"/>
          <a:chExt cx="0" cy="0"/>
        </a:xfrm>
      </p:grpSpPr>
      <p:sp>
        <p:nvSpPr>
          <p:cNvPr id="75" name="Google Shape;75;p14"/>
          <p:cNvSpPr txBox="1"/>
          <p:nvPr>
            <p:ph type="title"/>
          </p:nvPr>
        </p:nvSpPr>
        <p:spPr>
          <a:xfrm>
            <a:off x="720000" y="539500"/>
            <a:ext cx="7710900" cy="572700"/>
          </a:xfrm>
          <a:prstGeom prst="rect">
            <a:avLst/>
          </a:prstGeom>
        </p:spPr>
        <p:txBody>
          <a:bodyPr anchorCtr="0" anchor="b" bIns="91425" lIns="91425" spcFirstLastPara="1" rIns="91425" wrap="square" tIns="91425">
            <a:noAutofit/>
          </a:bodyPr>
          <a:lstStyle>
            <a:lvl1pPr lvl="0">
              <a:spcBef>
                <a:spcPts val="0"/>
              </a:spcBef>
              <a:spcAft>
                <a:spcPts val="0"/>
              </a:spcAft>
              <a:buSzPts val="3500"/>
              <a:buNone/>
              <a:defRPr/>
            </a:lvl1pPr>
            <a:lvl2pPr lvl="1">
              <a:spcBef>
                <a:spcPts val="0"/>
              </a:spcBef>
              <a:spcAft>
                <a:spcPts val="0"/>
              </a:spcAft>
              <a:buSzPts val="3500"/>
              <a:buNone/>
              <a:defRPr/>
            </a:lvl2pPr>
            <a:lvl3pPr lvl="2">
              <a:spcBef>
                <a:spcPts val="0"/>
              </a:spcBef>
              <a:spcAft>
                <a:spcPts val="0"/>
              </a:spcAft>
              <a:buSzPts val="3500"/>
              <a:buNone/>
              <a:defRPr/>
            </a:lvl3pPr>
            <a:lvl4pPr lvl="3">
              <a:spcBef>
                <a:spcPts val="0"/>
              </a:spcBef>
              <a:spcAft>
                <a:spcPts val="0"/>
              </a:spcAft>
              <a:buSzPts val="3500"/>
              <a:buNone/>
              <a:defRPr/>
            </a:lvl4pPr>
            <a:lvl5pPr lvl="4">
              <a:spcBef>
                <a:spcPts val="0"/>
              </a:spcBef>
              <a:spcAft>
                <a:spcPts val="0"/>
              </a:spcAft>
              <a:buSzPts val="3500"/>
              <a:buNone/>
              <a:defRPr/>
            </a:lvl5pPr>
            <a:lvl6pPr lvl="5">
              <a:spcBef>
                <a:spcPts val="0"/>
              </a:spcBef>
              <a:spcAft>
                <a:spcPts val="0"/>
              </a:spcAft>
              <a:buSzPts val="3500"/>
              <a:buNone/>
              <a:defRPr/>
            </a:lvl6pPr>
            <a:lvl7pPr lvl="6">
              <a:spcBef>
                <a:spcPts val="0"/>
              </a:spcBef>
              <a:spcAft>
                <a:spcPts val="0"/>
              </a:spcAft>
              <a:buSzPts val="3500"/>
              <a:buNone/>
              <a:defRPr/>
            </a:lvl7pPr>
            <a:lvl8pPr lvl="7">
              <a:spcBef>
                <a:spcPts val="0"/>
              </a:spcBef>
              <a:spcAft>
                <a:spcPts val="0"/>
              </a:spcAft>
              <a:buSzPts val="3500"/>
              <a:buNone/>
              <a:defRPr/>
            </a:lvl8pPr>
            <a:lvl9pPr lvl="8">
              <a:spcBef>
                <a:spcPts val="0"/>
              </a:spcBef>
              <a:spcAft>
                <a:spcPts val="0"/>
              </a:spcAft>
              <a:buSzPts val="3500"/>
              <a:buNone/>
              <a:defRPr/>
            </a:lvl9pPr>
          </a:lstStyle>
          <a:p/>
        </p:txBody>
      </p:sp>
      <p:sp>
        <p:nvSpPr>
          <p:cNvPr id="76" name="Google Shape;76;p14"/>
          <p:cNvSpPr txBox="1"/>
          <p:nvPr>
            <p:ph idx="1" type="subTitle"/>
          </p:nvPr>
        </p:nvSpPr>
        <p:spPr>
          <a:xfrm>
            <a:off x="720000" y="1351200"/>
            <a:ext cx="3775800" cy="3050700"/>
          </a:xfrm>
          <a:prstGeom prst="rect">
            <a:avLst/>
          </a:prstGeom>
        </p:spPr>
        <p:txBody>
          <a:bodyPr anchorCtr="0" anchor="t" bIns="91425" lIns="91425" spcFirstLastPara="1" rIns="91425" wrap="square" tIns="91425">
            <a:noAutofit/>
          </a:bodyPr>
          <a:lstStyle>
            <a:lvl1pPr lvl="0">
              <a:lnSpc>
                <a:spcPct val="100000"/>
              </a:lnSpc>
              <a:spcBef>
                <a:spcPts val="0"/>
              </a:spcBef>
              <a:spcAft>
                <a:spcPts val="0"/>
              </a:spcAft>
              <a:buSzPts val="1600"/>
              <a:buFont typeface="Nunito Light"/>
              <a:buChar char="●"/>
              <a:defRPr sz="1100"/>
            </a:lvl1pPr>
            <a:lvl2pPr lvl="1" algn="ctr">
              <a:lnSpc>
                <a:spcPct val="100000"/>
              </a:lnSpc>
              <a:spcBef>
                <a:spcPts val="1000"/>
              </a:spcBef>
              <a:spcAft>
                <a:spcPts val="0"/>
              </a:spcAft>
              <a:buClr>
                <a:srgbClr val="E76A28"/>
              </a:buClr>
              <a:buSzPts val="1600"/>
              <a:buFont typeface="Nunito Light"/>
              <a:buChar char="○"/>
              <a:defRPr/>
            </a:lvl2pPr>
            <a:lvl3pPr lvl="2" algn="ctr">
              <a:lnSpc>
                <a:spcPct val="100000"/>
              </a:lnSpc>
              <a:spcBef>
                <a:spcPts val="1600"/>
              </a:spcBef>
              <a:spcAft>
                <a:spcPts val="0"/>
              </a:spcAft>
              <a:buClr>
                <a:srgbClr val="E76A28"/>
              </a:buClr>
              <a:buSzPts val="1500"/>
              <a:buFont typeface="Nunito Light"/>
              <a:buChar char="■"/>
              <a:defRPr/>
            </a:lvl3pPr>
            <a:lvl4pPr lvl="3" algn="ctr">
              <a:lnSpc>
                <a:spcPct val="100000"/>
              </a:lnSpc>
              <a:spcBef>
                <a:spcPts val="1600"/>
              </a:spcBef>
              <a:spcAft>
                <a:spcPts val="0"/>
              </a:spcAft>
              <a:buClr>
                <a:srgbClr val="E76A28"/>
              </a:buClr>
              <a:buSzPts val="1500"/>
              <a:buFont typeface="Nunito Light"/>
              <a:buChar char="●"/>
              <a:defRPr/>
            </a:lvl4pPr>
            <a:lvl5pPr lvl="4" algn="ctr">
              <a:lnSpc>
                <a:spcPct val="100000"/>
              </a:lnSpc>
              <a:spcBef>
                <a:spcPts val="1600"/>
              </a:spcBef>
              <a:spcAft>
                <a:spcPts val="0"/>
              </a:spcAft>
              <a:buClr>
                <a:srgbClr val="E76A28"/>
              </a:buClr>
              <a:buSzPts val="1200"/>
              <a:buFont typeface="Nunito Light"/>
              <a:buChar char="○"/>
              <a:defRPr/>
            </a:lvl5pPr>
            <a:lvl6pPr lvl="5" algn="ctr">
              <a:lnSpc>
                <a:spcPct val="100000"/>
              </a:lnSpc>
              <a:spcBef>
                <a:spcPts val="1600"/>
              </a:spcBef>
              <a:spcAft>
                <a:spcPts val="0"/>
              </a:spcAft>
              <a:buClr>
                <a:srgbClr val="999999"/>
              </a:buClr>
              <a:buSzPts val="1200"/>
              <a:buFont typeface="Nunito Light"/>
              <a:buChar char="■"/>
              <a:defRPr/>
            </a:lvl6pPr>
            <a:lvl7pPr lvl="6" algn="ctr">
              <a:lnSpc>
                <a:spcPct val="100000"/>
              </a:lnSpc>
              <a:spcBef>
                <a:spcPts val="1600"/>
              </a:spcBef>
              <a:spcAft>
                <a:spcPts val="0"/>
              </a:spcAft>
              <a:buClr>
                <a:srgbClr val="999999"/>
              </a:buClr>
              <a:buSzPts val="1300"/>
              <a:buFont typeface="Nunito Light"/>
              <a:buChar char="●"/>
              <a:defRPr/>
            </a:lvl7pPr>
            <a:lvl8pPr lvl="7" algn="ctr">
              <a:lnSpc>
                <a:spcPct val="100000"/>
              </a:lnSpc>
              <a:spcBef>
                <a:spcPts val="1600"/>
              </a:spcBef>
              <a:spcAft>
                <a:spcPts val="0"/>
              </a:spcAft>
              <a:buClr>
                <a:srgbClr val="999999"/>
              </a:buClr>
              <a:buSzPts val="1300"/>
              <a:buFont typeface="Nunito Light"/>
              <a:buChar char="○"/>
              <a:defRPr/>
            </a:lvl8pPr>
            <a:lvl9pPr lvl="8" algn="ctr">
              <a:lnSpc>
                <a:spcPct val="100000"/>
              </a:lnSpc>
              <a:spcBef>
                <a:spcPts val="1600"/>
              </a:spcBef>
              <a:spcAft>
                <a:spcPts val="1600"/>
              </a:spcAft>
              <a:buClr>
                <a:srgbClr val="999999"/>
              </a:buClr>
              <a:buSzPts val="1200"/>
              <a:buFont typeface="Nunito Light"/>
              <a:buChar char="■"/>
              <a:defRPr/>
            </a:lvl9pPr>
          </a:lstStyle>
          <a:p/>
        </p:txBody>
      </p:sp>
      <p:sp>
        <p:nvSpPr>
          <p:cNvPr id="77" name="Google Shape;77;p14"/>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p:cSld name="ONE_COLUMN_TEXT_1">
    <p:spTree>
      <p:nvGrpSpPr>
        <p:cNvPr id="78" name="Shape 78"/>
        <p:cNvGrpSpPr/>
        <p:nvPr/>
      </p:nvGrpSpPr>
      <p:grpSpPr>
        <a:xfrm>
          <a:off x="0" y="0"/>
          <a:ext cx="0" cy="0"/>
          <a:chOff x="0" y="0"/>
          <a:chExt cx="0" cy="0"/>
        </a:xfrm>
      </p:grpSpPr>
      <p:sp>
        <p:nvSpPr>
          <p:cNvPr id="79" name="Google Shape;79;p15"/>
          <p:cNvSpPr txBox="1"/>
          <p:nvPr>
            <p:ph type="title"/>
          </p:nvPr>
        </p:nvSpPr>
        <p:spPr>
          <a:xfrm>
            <a:off x="720000" y="539500"/>
            <a:ext cx="77109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
        <p:nvSpPr>
          <p:cNvPr id="80" name="Google Shape;80;p15"/>
          <p:cNvSpPr txBox="1"/>
          <p:nvPr>
            <p:ph idx="1" type="subTitle"/>
          </p:nvPr>
        </p:nvSpPr>
        <p:spPr>
          <a:xfrm>
            <a:off x="4113625" y="1481850"/>
            <a:ext cx="4299300" cy="2784900"/>
          </a:xfrm>
          <a:prstGeom prst="rect">
            <a:avLst/>
          </a:prstGeom>
        </p:spPr>
        <p:txBody>
          <a:bodyPr anchorCtr="0" anchor="ctr" bIns="91425" lIns="91425" spcFirstLastPara="1" rIns="91425" wrap="square" tIns="91425">
            <a:noAutofit/>
          </a:bodyPr>
          <a:lstStyle>
            <a:lvl1pPr lvl="0" rtl="0">
              <a:lnSpc>
                <a:spcPct val="100000"/>
              </a:lnSpc>
              <a:spcBef>
                <a:spcPts val="0"/>
              </a:spcBef>
              <a:spcAft>
                <a:spcPts val="0"/>
              </a:spcAft>
              <a:buSzPts val="1100"/>
              <a:buFont typeface="Nunito Light"/>
              <a:buChar char="●"/>
              <a:defRPr sz="1100"/>
            </a:lvl1pPr>
            <a:lvl2pPr lvl="1" rtl="0" algn="ctr">
              <a:lnSpc>
                <a:spcPct val="100000"/>
              </a:lnSpc>
              <a:spcBef>
                <a:spcPts val="1000"/>
              </a:spcBef>
              <a:spcAft>
                <a:spcPts val="0"/>
              </a:spcAft>
              <a:buClr>
                <a:srgbClr val="E76A28"/>
              </a:buClr>
              <a:buSzPts val="1600"/>
              <a:buFont typeface="Nunito Light"/>
              <a:buChar char="○"/>
              <a:defRPr/>
            </a:lvl2pPr>
            <a:lvl3pPr lvl="2" rtl="0" algn="ctr">
              <a:lnSpc>
                <a:spcPct val="100000"/>
              </a:lnSpc>
              <a:spcBef>
                <a:spcPts val="1600"/>
              </a:spcBef>
              <a:spcAft>
                <a:spcPts val="0"/>
              </a:spcAft>
              <a:buClr>
                <a:srgbClr val="E76A28"/>
              </a:buClr>
              <a:buSzPts val="1500"/>
              <a:buFont typeface="Nunito Light"/>
              <a:buChar char="■"/>
              <a:defRPr/>
            </a:lvl3pPr>
            <a:lvl4pPr lvl="3" rtl="0" algn="ctr">
              <a:lnSpc>
                <a:spcPct val="100000"/>
              </a:lnSpc>
              <a:spcBef>
                <a:spcPts val="1600"/>
              </a:spcBef>
              <a:spcAft>
                <a:spcPts val="0"/>
              </a:spcAft>
              <a:buClr>
                <a:srgbClr val="E76A28"/>
              </a:buClr>
              <a:buSzPts val="1500"/>
              <a:buFont typeface="Nunito Light"/>
              <a:buChar char="●"/>
              <a:defRPr/>
            </a:lvl4pPr>
            <a:lvl5pPr lvl="4" rtl="0" algn="ctr">
              <a:lnSpc>
                <a:spcPct val="100000"/>
              </a:lnSpc>
              <a:spcBef>
                <a:spcPts val="1600"/>
              </a:spcBef>
              <a:spcAft>
                <a:spcPts val="0"/>
              </a:spcAft>
              <a:buClr>
                <a:srgbClr val="E76A28"/>
              </a:buClr>
              <a:buSzPts val="1200"/>
              <a:buFont typeface="Nunito Light"/>
              <a:buChar char="○"/>
              <a:defRPr/>
            </a:lvl5pPr>
            <a:lvl6pPr lvl="5" rtl="0" algn="ctr">
              <a:lnSpc>
                <a:spcPct val="100000"/>
              </a:lnSpc>
              <a:spcBef>
                <a:spcPts val="1600"/>
              </a:spcBef>
              <a:spcAft>
                <a:spcPts val="0"/>
              </a:spcAft>
              <a:buClr>
                <a:srgbClr val="999999"/>
              </a:buClr>
              <a:buSzPts val="1200"/>
              <a:buFont typeface="Nunito Light"/>
              <a:buChar char="■"/>
              <a:defRPr/>
            </a:lvl6pPr>
            <a:lvl7pPr lvl="6" rtl="0" algn="ctr">
              <a:lnSpc>
                <a:spcPct val="100000"/>
              </a:lnSpc>
              <a:spcBef>
                <a:spcPts val="1600"/>
              </a:spcBef>
              <a:spcAft>
                <a:spcPts val="0"/>
              </a:spcAft>
              <a:buClr>
                <a:srgbClr val="999999"/>
              </a:buClr>
              <a:buSzPts val="1300"/>
              <a:buFont typeface="Nunito Light"/>
              <a:buChar char="●"/>
              <a:defRPr/>
            </a:lvl7pPr>
            <a:lvl8pPr lvl="7" rtl="0" algn="ctr">
              <a:lnSpc>
                <a:spcPct val="100000"/>
              </a:lnSpc>
              <a:spcBef>
                <a:spcPts val="1600"/>
              </a:spcBef>
              <a:spcAft>
                <a:spcPts val="0"/>
              </a:spcAft>
              <a:buClr>
                <a:srgbClr val="999999"/>
              </a:buClr>
              <a:buSzPts val="1300"/>
              <a:buFont typeface="Nunito Light"/>
              <a:buChar char="○"/>
              <a:defRPr/>
            </a:lvl8pPr>
            <a:lvl9pPr lvl="8" rtl="0" algn="ctr">
              <a:lnSpc>
                <a:spcPct val="100000"/>
              </a:lnSpc>
              <a:spcBef>
                <a:spcPts val="1600"/>
              </a:spcBef>
              <a:spcAft>
                <a:spcPts val="1600"/>
              </a:spcAft>
              <a:buClr>
                <a:srgbClr val="999999"/>
              </a:buClr>
              <a:buSzPts val="1200"/>
              <a:buFont typeface="Nunito Light"/>
              <a:buChar char="■"/>
              <a:defRPr/>
            </a:lvl9pPr>
          </a:lstStyle>
          <a:p/>
        </p:txBody>
      </p:sp>
      <p:sp>
        <p:nvSpPr>
          <p:cNvPr id="81" name="Google Shape;81;p15"/>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p:cSld name="BLANK_1_1">
    <p:spTree>
      <p:nvGrpSpPr>
        <p:cNvPr id="82" name="Shape 82"/>
        <p:cNvGrpSpPr/>
        <p:nvPr/>
      </p:nvGrpSpPr>
      <p:grpSpPr>
        <a:xfrm>
          <a:off x="0" y="0"/>
          <a:ext cx="0" cy="0"/>
          <a:chOff x="0" y="0"/>
          <a:chExt cx="0" cy="0"/>
        </a:xfrm>
      </p:grpSpPr>
      <p:sp>
        <p:nvSpPr>
          <p:cNvPr id="83" name="Google Shape;83;p16"/>
          <p:cNvSpPr txBox="1"/>
          <p:nvPr>
            <p:ph type="title"/>
          </p:nvPr>
        </p:nvSpPr>
        <p:spPr>
          <a:xfrm>
            <a:off x="713225" y="4072100"/>
            <a:ext cx="4873500" cy="531900"/>
          </a:xfrm>
          <a:prstGeom prst="rect">
            <a:avLst/>
          </a:prstGeom>
        </p:spPr>
        <p:txBody>
          <a:bodyPr anchorCtr="0" anchor="t" bIns="91425" lIns="91425" spcFirstLastPara="1" rIns="91425" wrap="square" tIns="91425">
            <a:noAutofit/>
          </a:bodyPr>
          <a:lstStyle>
            <a:lvl1pPr lvl="0" rtl="0">
              <a:spcBef>
                <a:spcPts val="0"/>
              </a:spcBef>
              <a:spcAft>
                <a:spcPts val="0"/>
              </a:spcAft>
              <a:buSzPts val="3000"/>
              <a:buNone/>
              <a:defRPr sz="3000"/>
            </a:lvl1pPr>
            <a:lvl2pPr lvl="1" rtl="0" algn="ctr">
              <a:spcBef>
                <a:spcPts val="0"/>
              </a:spcBef>
              <a:spcAft>
                <a:spcPts val="0"/>
              </a:spcAft>
              <a:buSzPts val="3000"/>
              <a:buNone/>
              <a:defRPr sz="3000"/>
            </a:lvl2pPr>
            <a:lvl3pPr lvl="2" rtl="0" algn="ctr">
              <a:spcBef>
                <a:spcPts val="0"/>
              </a:spcBef>
              <a:spcAft>
                <a:spcPts val="0"/>
              </a:spcAft>
              <a:buSzPts val="3000"/>
              <a:buNone/>
              <a:defRPr sz="3000"/>
            </a:lvl3pPr>
            <a:lvl4pPr lvl="3" rtl="0" algn="ctr">
              <a:spcBef>
                <a:spcPts val="0"/>
              </a:spcBef>
              <a:spcAft>
                <a:spcPts val="0"/>
              </a:spcAft>
              <a:buSzPts val="3000"/>
              <a:buNone/>
              <a:defRPr sz="3000"/>
            </a:lvl4pPr>
            <a:lvl5pPr lvl="4" rtl="0" algn="ctr">
              <a:spcBef>
                <a:spcPts val="0"/>
              </a:spcBef>
              <a:spcAft>
                <a:spcPts val="0"/>
              </a:spcAft>
              <a:buSzPts val="3000"/>
              <a:buNone/>
              <a:defRPr sz="3000"/>
            </a:lvl5pPr>
            <a:lvl6pPr lvl="5" rtl="0" algn="ctr">
              <a:spcBef>
                <a:spcPts val="0"/>
              </a:spcBef>
              <a:spcAft>
                <a:spcPts val="0"/>
              </a:spcAft>
              <a:buSzPts val="3000"/>
              <a:buNone/>
              <a:defRPr sz="3000"/>
            </a:lvl6pPr>
            <a:lvl7pPr lvl="6" rtl="0" algn="ctr">
              <a:spcBef>
                <a:spcPts val="0"/>
              </a:spcBef>
              <a:spcAft>
                <a:spcPts val="0"/>
              </a:spcAft>
              <a:buSzPts val="3000"/>
              <a:buNone/>
              <a:defRPr sz="3000"/>
            </a:lvl7pPr>
            <a:lvl8pPr lvl="7" rtl="0" algn="ctr">
              <a:spcBef>
                <a:spcPts val="0"/>
              </a:spcBef>
              <a:spcAft>
                <a:spcPts val="0"/>
              </a:spcAft>
              <a:buSzPts val="3000"/>
              <a:buNone/>
              <a:defRPr sz="3000"/>
            </a:lvl8pPr>
            <a:lvl9pPr lvl="8" rtl="0" algn="ctr">
              <a:spcBef>
                <a:spcPts val="0"/>
              </a:spcBef>
              <a:spcAft>
                <a:spcPts val="0"/>
              </a:spcAft>
              <a:buSzPts val="3000"/>
              <a:buNone/>
              <a:defRPr sz="3000"/>
            </a:lvl9pPr>
          </a:lstStyle>
          <a:p/>
        </p:txBody>
      </p:sp>
      <p:sp>
        <p:nvSpPr>
          <p:cNvPr id="84" name="Google Shape;84;p16"/>
          <p:cNvSpPr txBox="1"/>
          <p:nvPr>
            <p:ph idx="1" type="subTitle"/>
          </p:nvPr>
        </p:nvSpPr>
        <p:spPr>
          <a:xfrm>
            <a:off x="713225" y="3189400"/>
            <a:ext cx="7717500" cy="970800"/>
          </a:xfrm>
          <a:prstGeom prst="rect">
            <a:avLst/>
          </a:prstGeom>
        </p:spPr>
        <p:txBody>
          <a:bodyPr anchorCtr="0" anchor="b" bIns="91425" lIns="91425" spcFirstLastPara="1" rIns="91425" wrap="square" tIns="91425">
            <a:noAutofit/>
          </a:bodyPr>
          <a:lstStyle>
            <a:lvl1pPr lvl="0" rtl="0">
              <a:lnSpc>
                <a:spcPct val="100000"/>
              </a:lnSpc>
              <a:spcBef>
                <a:spcPts val="0"/>
              </a:spcBef>
              <a:spcAft>
                <a:spcPts val="0"/>
              </a:spcAft>
              <a:buSzPts val="3000"/>
              <a:buNone/>
              <a:defRPr sz="2400"/>
            </a:lvl1pPr>
            <a:lvl2pPr lvl="1" rtl="0" algn="ctr">
              <a:lnSpc>
                <a:spcPct val="100000"/>
              </a:lnSpc>
              <a:spcBef>
                <a:spcPts val="0"/>
              </a:spcBef>
              <a:spcAft>
                <a:spcPts val="0"/>
              </a:spcAft>
              <a:buSzPts val="3000"/>
              <a:buNone/>
              <a:defRPr sz="3000"/>
            </a:lvl2pPr>
            <a:lvl3pPr lvl="2" rtl="0" algn="ctr">
              <a:lnSpc>
                <a:spcPct val="100000"/>
              </a:lnSpc>
              <a:spcBef>
                <a:spcPts val="1600"/>
              </a:spcBef>
              <a:spcAft>
                <a:spcPts val="0"/>
              </a:spcAft>
              <a:buSzPts val="3000"/>
              <a:buNone/>
              <a:defRPr sz="3000"/>
            </a:lvl3pPr>
            <a:lvl4pPr lvl="3" rtl="0" algn="ctr">
              <a:lnSpc>
                <a:spcPct val="100000"/>
              </a:lnSpc>
              <a:spcBef>
                <a:spcPts val="1600"/>
              </a:spcBef>
              <a:spcAft>
                <a:spcPts val="0"/>
              </a:spcAft>
              <a:buSzPts val="3000"/>
              <a:buNone/>
              <a:defRPr sz="3000"/>
            </a:lvl4pPr>
            <a:lvl5pPr lvl="4" rtl="0" algn="ctr">
              <a:lnSpc>
                <a:spcPct val="100000"/>
              </a:lnSpc>
              <a:spcBef>
                <a:spcPts val="1600"/>
              </a:spcBef>
              <a:spcAft>
                <a:spcPts val="0"/>
              </a:spcAft>
              <a:buSzPts val="3000"/>
              <a:buNone/>
              <a:defRPr sz="3000"/>
            </a:lvl5pPr>
            <a:lvl6pPr lvl="5" rtl="0" algn="ctr">
              <a:lnSpc>
                <a:spcPct val="100000"/>
              </a:lnSpc>
              <a:spcBef>
                <a:spcPts val="1600"/>
              </a:spcBef>
              <a:spcAft>
                <a:spcPts val="0"/>
              </a:spcAft>
              <a:buSzPts val="3000"/>
              <a:buNone/>
              <a:defRPr sz="3000"/>
            </a:lvl6pPr>
            <a:lvl7pPr lvl="6" rtl="0" algn="ctr">
              <a:lnSpc>
                <a:spcPct val="100000"/>
              </a:lnSpc>
              <a:spcBef>
                <a:spcPts val="1600"/>
              </a:spcBef>
              <a:spcAft>
                <a:spcPts val="0"/>
              </a:spcAft>
              <a:buSzPts val="3000"/>
              <a:buNone/>
              <a:defRPr sz="3000"/>
            </a:lvl7pPr>
            <a:lvl8pPr lvl="7" rtl="0" algn="ctr">
              <a:lnSpc>
                <a:spcPct val="100000"/>
              </a:lnSpc>
              <a:spcBef>
                <a:spcPts val="1600"/>
              </a:spcBef>
              <a:spcAft>
                <a:spcPts val="0"/>
              </a:spcAft>
              <a:buSzPts val="3000"/>
              <a:buNone/>
              <a:defRPr sz="3000"/>
            </a:lvl8pPr>
            <a:lvl9pPr lvl="8" rtl="0" algn="ctr">
              <a:lnSpc>
                <a:spcPct val="100000"/>
              </a:lnSpc>
              <a:spcBef>
                <a:spcPts val="1600"/>
              </a:spcBef>
              <a:spcAft>
                <a:spcPts val="1600"/>
              </a:spcAft>
              <a:buSzPts val="3000"/>
              <a:buNone/>
              <a:defRPr sz="3000"/>
            </a:lvl9pPr>
          </a:lstStyle>
          <a:p/>
        </p:txBody>
      </p:sp>
      <p:sp>
        <p:nvSpPr>
          <p:cNvPr id="85" name="Google Shape;85;p16"/>
          <p:cNvSpPr/>
          <p:nvPr>
            <p:ph idx="2" type="pic"/>
          </p:nvPr>
        </p:nvSpPr>
        <p:spPr>
          <a:xfrm>
            <a:off x="0" y="0"/>
            <a:ext cx="9144000" cy="2884500"/>
          </a:xfrm>
          <a:prstGeom prst="rect">
            <a:avLst/>
          </a:prstGeom>
          <a:noFill/>
          <a:ln>
            <a:noFill/>
          </a:ln>
        </p:spPr>
      </p:sp>
      <p:sp>
        <p:nvSpPr>
          <p:cNvPr id="86" name="Google Shape;86;p16"/>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2">
  <p:cSld name="TITLE_AND_TWO_COLUMNS_1">
    <p:spTree>
      <p:nvGrpSpPr>
        <p:cNvPr id="87" name="Shape 87"/>
        <p:cNvGrpSpPr/>
        <p:nvPr/>
      </p:nvGrpSpPr>
      <p:grpSpPr>
        <a:xfrm>
          <a:off x="0" y="0"/>
          <a:ext cx="0" cy="0"/>
          <a:chOff x="0" y="0"/>
          <a:chExt cx="0" cy="0"/>
        </a:xfrm>
      </p:grpSpPr>
      <p:sp>
        <p:nvSpPr>
          <p:cNvPr id="88" name="Google Shape;88;p17"/>
          <p:cNvSpPr txBox="1"/>
          <p:nvPr>
            <p:ph type="title"/>
          </p:nvPr>
        </p:nvSpPr>
        <p:spPr>
          <a:xfrm>
            <a:off x="720000" y="539500"/>
            <a:ext cx="77040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
        <p:nvSpPr>
          <p:cNvPr id="89" name="Google Shape;89;p17"/>
          <p:cNvSpPr txBox="1"/>
          <p:nvPr>
            <p:ph idx="1" type="subTitle"/>
          </p:nvPr>
        </p:nvSpPr>
        <p:spPr>
          <a:xfrm>
            <a:off x="720000" y="1443950"/>
            <a:ext cx="5837700" cy="27732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100"/>
              <a:buNone/>
              <a:defRPr b="0" sz="1300"/>
            </a:lvl1pPr>
            <a:lvl2pPr lvl="1" rtl="0" algn="ctr">
              <a:lnSpc>
                <a:spcPct val="100000"/>
              </a:lnSpc>
              <a:spcBef>
                <a:spcPts val="0"/>
              </a:spcBef>
              <a:spcAft>
                <a:spcPts val="0"/>
              </a:spcAft>
              <a:buSzPts val="1100"/>
              <a:buNone/>
              <a:defRPr sz="1100"/>
            </a:lvl2pPr>
            <a:lvl3pPr lvl="2" rtl="0" algn="ctr">
              <a:lnSpc>
                <a:spcPct val="100000"/>
              </a:lnSpc>
              <a:spcBef>
                <a:spcPts val="0"/>
              </a:spcBef>
              <a:spcAft>
                <a:spcPts val="0"/>
              </a:spcAft>
              <a:buSzPts val="1100"/>
              <a:buNone/>
              <a:defRPr sz="1100"/>
            </a:lvl3pPr>
            <a:lvl4pPr lvl="3" rtl="0" algn="ctr">
              <a:lnSpc>
                <a:spcPct val="100000"/>
              </a:lnSpc>
              <a:spcBef>
                <a:spcPts val="0"/>
              </a:spcBef>
              <a:spcAft>
                <a:spcPts val="0"/>
              </a:spcAft>
              <a:buSzPts val="1100"/>
              <a:buNone/>
              <a:defRPr sz="1100"/>
            </a:lvl4pPr>
            <a:lvl5pPr lvl="4" rtl="0" algn="ctr">
              <a:lnSpc>
                <a:spcPct val="100000"/>
              </a:lnSpc>
              <a:spcBef>
                <a:spcPts val="0"/>
              </a:spcBef>
              <a:spcAft>
                <a:spcPts val="0"/>
              </a:spcAft>
              <a:buSzPts val="1100"/>
              <a:buNone/>
              <a:defRPr sz="1100"/>
            </a:lvl5pPr>
            <a:lvl6pPr lvl="5" rtl="0" algn="ctr">
              <a:lnSpc>
                <a:spcPct val="100000"/>
              </a:lnSpc>
              <a:spcBef>
                <a:spcPts val="0"/>
              </a:spcBef>
              <a:spcAft>
                <a:spcPts val="0"/>
              </a:spcAft>
              <a:buSzPts val="1100"/>
              <a:buNone/>
              <a:defRPr sz="1100"/>
            </a:lvl6pPr>
            <a:lvl7pPr lvl="6" rtl="0" algn="ctr">
              <a:lnSpc>
                <a:spcPct val="100000"/>
              </a:lnSpc>
              <a:spcBef>
                <a:spcPts val="0"/>
              </a:spcBef>
              <a:spcAft>
                <a:spcPts val="0"/>
              </a:spcAft>
              <a:buSzPts val="1100"/>
              <a:buNone/>
              <a:defRPr sz="1100"/>
            </a:lvl7pPr>
            <a:lvl8pPr lvl="7" rtl="0" algn="ctr">
              <a:lnSpc>
                <a:spcPct val="100000"/>
              </a:lnSpc>
              <a:spcBef>
                <a:spcPts val="0"/>
              </a:spcBef>
              <a:spcAft>
                <a:spcPts val="0"/>
              </a:spcAft>
              <a:buSzPts val="1100"/>
              <a:buNone/>
              <a:defRPr sz="1100"/>
            </a:lvl8pPr>
            <a:lvl9pPr lvl="8" rtl="0" algn="ctr">
              <a:lnSpc>
                <a:spcPct val="100000"/>
              </a:lnSpc>
              <a:spcBef>
                <a:spcPts val="0"/>
              </a:spcBef>
              <a:spcAft>
                <a:spcPts val="0"/>
              </a:spcAft>
              <a:buSzPts val="1100"/>
              <a:buNone/>
              <a:defRPr sz="1100"/>
            </a:lvl9pPr>
          </a:lstStyle>
          <a:p/>
        </p:txBody>
      </p:sp>
      <p:sp>
        <p:nvSpPr>
          <p:cNvPr id="90" name="Google Shape;90;p17"/>
          <p:cNvSpPr/>
          <p:nvPr/>
        </p:nvSpPr>
        <p:spPr>
          <a:xfrm rot="5400000">
            <a:off x="6295800" y="2302050"/>
            <a:ext cx="5157000" cy="539400"/>
          </a:xfrm>
          <a:prstGeom prst="rect">
            <a:avLst/>
          </a:prstGeom>
          <a:solidFill>
            <a:srgbClr val="FFFFFF">
              <a:alpha val="8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 name="Google Shape;91;p17"/>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anks">
  <p:cSld name="CUSTOM_3_1">
    <p:spTree>
      <p:nvGrpSpPr>
        <p:cNvPr id="92" name="Shape 92"/>
        <p:cNvGrpSpPr/>
        <p:nvPr/>
      </p:nvGrpSpPr>
      <p:grpSpPr>
        <a:xfrm>
          <a:off x="0" y="0"/>
          <a:ext cx="0" cy="0"/>
          <a:chOff x="0" y="0"/>
          <a:chExt cx="0" cy="0"/>
        </a:xfrm>
      </p:grpSpPr>
      <p:sp>
        <p:nvSpPr>
          <p:cNvPr id="93" name="Google Shape;93;p18"/>
          <p:cNvSpPr txBox="1"/>
          <p:nvPr>
            <p:ph type="title"/>
          </p:nvPr>
        </p:nvSpPr>
        <p:spPr>
          <a:xfrm>
            <a:off x="713250" y="551258"/>
            <a:ext cx="4863000" cy="1244700"/>
          </a:xfrm>
          <a:prstGeom prst="rect">
            <a:avLst/>
          </a:prstGeom>
        </p:spPr>
        <p:txBody>
          <a:bodyPr anchorCtr="0" anchor="b" bIns="91425" lIns="91425" spcFirstLastPara="1" rIns="91425" wrap="square" tIns="91425">
            <a:noAutofit/>
          </a:bodyPr>
          <a:lstStyle>
            <a:lvl1pPr lvl="0" rtl="0">
              <a:spcBef>
                <a:spcPts val="0"/>
              </a:spcBef>
              <a:spcAft>
                <a:spcPts val="0"/>
              </a:spcAft>
              <a:buSzPts val="3500"/>
              <a:buNone/>
              <a:defRPr sz="600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
        <p:nvSpPr>
          <p:cNvPr id="94" name="Google Shape;94;p18"/>
          <p:cNvSpPr txBox="1"/>
          <p:nvPr>
            <p:ph idx="1" type="subTitle"/>
          </p:nvPr>
        </p:nvSpPr>
        <p:spPr>
          <a:xfrm>
            <a:off x="713225" y="1733783"/>
            <a:ext cx="4863000" cy="10587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200"/>
              <a:buNone/>
              <a:defRPr sz="1600"/>
            </a:lvl1pPr>
            <a:lvl2pPr lvl="1" rtl="0" algn="ctr">
              <a:lnSpc>
                <a:spcPct val="100000"/>
              </a:lnSpc>
              <a:spcBef>
                <a:spcPts val="0"/>
              </a:spcBef>
              <a:spcAft>
                <a:spcPts val="0"/>
              </a:spcAft>
              <a:buSzPts val="1200"/>
              <a:buNone/>
              <a:defRPr/>
            </a:lvl2pPr>
            <a:lvl3pPr lvl="2" rtl="0" algn="ctr">
              <a:lnSpc>
                <a:spcPct val="100000"/>
              </a:lnSpc>
              <a:spcBef>
                <a:spcPts val="1600"/>
              </a:spcBef>
              <a:spcAft>
                <a:spcPts val="0"/>
              </a:spcAft>
              <a:buSzPts val="1200"/>
              <a:buNone/>
              <a:defRPr/>
            </a:lvl3pPr>
            <a:lvl4pPr lvl="3" rtl="0" algn="ctr">
              <a:lnSpc>
                <a:spcPct val="100000"/>
              </a:lnSpc>
              <a:spcBef>
                <a:spcPts val="1600"/>
              </a:spcBef>
              <a:spcAft>
                <a:spcPts val="0"/>
              </a:spcAft>
              <a:buSzPts val="1200"/>
              <a:buNone/>
              <a:defRPr/>
            </a:lvl4pPr>
            <a:lvl5pPr lvl="4" rtl="0" algn="ctr">
              <a:lnSpc>
                <a:spcPct val="100000"/>
              </a:lnSpc>
              <a:spcBef>
                <a:spcPts val="1600"/>
              </a:spcBef>
              <a:spcAft>
                <a:spcPts val="0"/>
              </a:spcAft>
              <a:buSzPts val="1200"/>
              <a:buNone/>
              <a:defRPr/>
            </a:lvl5pPr>
            <a:lvl6pPr lvl="5" rtl="0" algn="ctr">
              <a:lnSpc>
                <a:spcPct val="100000"/>
              </a:lnSpc>
              <a:spcBef>
                <a:spcPts val="1600"/>
              </a:spcBef>
              <a:spcAft>
                <a:spcPts val="0"/>
              </a:spcAft>
              <a:buSzPts val="1200"/>
              <a:buNone/>
              <a:defRPr/>
            </a:lvl6pPr>
            <a:lvl7pPr lvl="6" rtl="0" algn="ctr">
              <a:lnSpc>
                <a:spcPct val="100000"/>
              </a:lnSpc>
              <a:spcBef>
                <a:spcPts val="1600"/>
              </a:spcBef>
              <a:spcAft>
                <a:spcPts val="0"/>
              </a:spcAft>
              <a:buSzPts val="1200"/>
              <a:buNone/>
              <a:defRPr/>
            </a:lvl7pPr>
            <a:lvl8pPr lvl="7" rtl="0" algn="ctr">
              <a:lnSpc>
                <a:spcPct val="100000"/>
              </a:lnSpc>
              <a:spcBef>
                <a:spcPts val="1600"/>
              </a:spcBef>
              <a:spcAft>
                <a:spcPts val="0"/>
              </a:spcAft>
              <a:buSzPts val="1200"/>
              <a:buNone/>
              <a:defRPr/>
            </a:lvl8pPr>
            <a:lvl9pPr lvl="8" rtl="0" algn="ctr">
              <a:lnSpc>
                <a:spcPct val="100000"/>
              </a:lnSpc>
              <a:spcBef>
                <a:spcPts val="1600"/>
              </a:spcBef>
              <a:spcAft>
                <a:spcPts val="1600"/>
              </a:spcAft>
              <a:buSzPts val="1200"/>
              <a:buNone/>
              <a:defRPr/>
            </a:lvl9pPr>
          </a:lstStyle>
          <a:p/>
        </p:txBody>
      </p:sp>
      <p:sp>
        <p:nvSpPr>
          <p:cNvPr id="95" name="Google Shape;95;p18"/>
          <p:cNvSpPr/>
          <p:nvPr>
            <p:ph idx="2" type="pic"/>
          </p:nvPr>
        </p:nvSpPr>
        <p:spPr>
          <a:xfrm>
            <a:off x="5728625" y="0"/>
            <a:ext cx="3415500" cy="5143500"/>
          </a:xfrm>
          <a:prstGeom prst="rect">
            <a:avLst/>
          </a:prstGeom>
          <a:noFill/>
          <a:ln>
            <a:noFill/>
          </a:ln>
        </p:spPr>
      </p:sp>
      <p:sp>
        <p:nvSpPr>
          <p:cNvPr id="96" name="Google Shape;96;p18"/>
          <p:cNvSpPr txBox="1"/>
          <p:nvPr/>
        </p:nvSpPr>
        <p:spPr>
          <a:xfrm>
            <a:off x="713274" y="3577886"/>
            <a:ext cx="4863000" cy="556200"/>
          </a:xfrm>
          <a:prstGeom prst="rect">
            <a:avLst/>
          </a:prstGeom>
          <a:noFill/>
          <a:ln>
            <a:noFill/>
          </a:ln>
        </p:spPr>
        <p:txBody>
          <a:bodyPr anchorCtr="0" anchor="t" bIns="91425" lIns="91425" spcFirstLastPara="1" rIns="91425" wrap="square" tIns="91425">
            <a:noAutofit/>
          </a:bodyPr>
          <a:lstStyle/>
          <a:p>
            <a:pPr indent="0" lvl="0" marL="0" rtl="0" algn="l">
              <a:spcBef>
                <a:spcPts val="300"/>
              </a:spcBef>
              <a:spcAft>
                <a:spcPts val="0"/>
              </a:spcAft>
              <a:buNone/>
            </a:pPr>
            <a:r>
              <a:rPr b="1" lang="en" sz="1200">
                <a:solidFill>
                  <a:schemeClr val="dk1"/>
                </a:solidFill>
                <a:latin typeface="Commissioner"/>
                <a:ea typeface="Commissioner"/>
                <a:cs typeface="Commissioner"/>
                <a:sym typeface="Commissioner"/>
              </a:rPr>
              <a:t>CREDITS:</a:t>
            </a:r>
            <a:r>
              <a:rPr lang="en" sz="1200">
                <a:solidFill>
                  <a:schemeClr val="dk1"/>
                </a:solidFill>
                <a:latin typeface="Commissioner"/>
                <a:ea typeface="Commissioner"/>
                <a:cs typeface="Commissioner"/>
                <a:sym typeface="Commissioner"/>
              </a:rPr>
              <a:t> This presentation template was created by </a:t>
            </a:r>
            <a:r>
              <a:rPr b="1" lang="en" sz="1200" u="sng">
                <a:solidFill>
                  <a:schemeClr val="hlink"/>
                </a:solidFill>
                <a:latin typeface="Commissioner"/>
                <a:ea typeface="Commissioner"/>
                <a:cs typeface="Commissioner"/>
                <a:sym typeface="Commissioner"/>
                <a:hlinkClick r:id="rId2"/>
              </a:rPr>
              <a:t>Slidesgo</a:t>
            </a:r>
            <a:r>
              <a:rPr lang="en" sz="1200">
                <a:solidFill>
                  <a:schemeClr val="dk1"/>
                </a:solidFill>
                <a:latin typeface="Commissioner"/>
                <a:ea typeface="Commissioner"/>
                <a:cs typeface="Commissioner"/>
                <a:sym typeface="Commissioner"/>
              </a:rPr>
              <a:t>, and includes icons, infographics &amp; images by </a:t>
            </a:r>
            <a:r>
              <a:rPr b="1" lang="en" sz="1200" u="sng">
                <a:solidFill>
                  <a:schemeClr val="dk1"/>
                </a:solidFill>
                <a:latin typeface="Commissioner"/>
                <a:ea typeface="Commissioner"/>
                <a:cs typeface="Commissioner"/>
                <a:sym typeface="Commissioner"/>
                <a:hlinkClick r:id="rId3">
                  <a:extLst>
                    <a:ext uri="{A12FA001-AC4F-418D-AE19-62706E023703}">
                      <ahyp:hlinkClr val="tx"/>
                    </a:ext>
                  </a:extLst>
                </a:hlinkClick>
              </a:rPr>
              <a:t>Freepik</a:t>
            </a:r>
            <a:r>
              <a:rPr lang="en" sz="1200" u="sng">
                <a:solidFill>
                  <a:schemeClr val="dk1"/>
                </a:solidFill>
                <a:latin typeface="Commissioner"/>
                <a:ea typeface="Commissioner"/>
                <a:cs typeface="Commissioner"/>
                <a:sym typeface="Commissioner"/>
              </a:rPr>
              <a:t> </a:t>
            </a:r>
            <a:endParaRPr b="1" sz="1200" u="sng">
              <a:solidFill>
                <a:schemeClr val="dk1"/>
              </a:solidFill>
              <a:latin typeface="Commissioner"/>
              <a:ea typeface="Commissioner"/>
              <a:cs typeface="Commissioner"/>
              <a:sym typeface="Commissioner"/>
            </a:endParaRPr>
          </a:p>
        </p:txBody>
      </p:sp>
      <p:sp>
        <p:nvSpPr>
          <p:cNvPr id="97" name="Google Shape;97;p18"/>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ítulo y objetos">
  <p:cSld name="Título y objetos">
    <p:bg>
      <p:bgPr>
        <a:blipFill>
          <a:blip r:embed="rId2">
            <a:alphaModFix/>
          </a:blip>
          <a:stretch>
            <a:fillRect/>
          </a:stretch>
        </a:blipFill>
      </p:bgPr>
    </p:bg>
    <p:spTree>
      <p:nvGrpSpPr>
        <p:cNvPr id="98" name="Shape 98"/>
        <p:cNvGrpSpPr/>
        <p:nvPr/>
      </p:nvGrpSpPr>
      <p:grpSpPr>
        <a:xfrm>
          <a:off x="0" y="0"/>
          <a:ext cx="0" cy="0"/>
          <a:chOff x="0" y="0"/>
          <a:chExt cx="0" cy="0"/>
        </a:xfrm>
      </p:grpSpPr>
      <p:sp>
        <p:nvSpPr>
          <p:cNvPr id="99" name="Google Shape;99;p19"/>
          <p:cNvSpPr txBox="1"/>
          <p:nvPr>
            <p:ph type="title"/>
          </p:nvPr>
        </p:nvSpPr>
        <p:spPr>
          <a:xfrm>
            <a:off x="0" y="192051"/>
            <a:ext cx="9144000" cy="600600"/>
          </a:xfrm>
          <a:prstGeom prst="rect">
            <a:avLst/>
          </a:prstGeom>
          <a:noFill/>
          <a:ln>
            <a:noFill/>
          </a:ln>
        </p:spPr>
        <p:txBody>
          <a:bodyPr anchorCtr="0" anchor="t" bIns="34275" lIns="68575" spcFirstLastPara="1" rIns="68575" wrap="square" tIns="34275">
            <a:noAutofit/>
          </a:bodyPr>
          <a:lstStyle>
            <a:lvl1pPr lvl="0" algn="ctr">
              <a:lnSpc>
                <a:spcPct val="90000"/>
              </a:lnSpc>
              <a:spcBef>
                <a:spcPts val="0"/>
              </a:spcBef>
              <a:spcAft>
                <a:spcPts val="0"/>
              </a:spcAft>
              <a:buClr>
                <a:srgbClr val="124484"/>
              </a:buClr>
              <a:buSzPts val="3000"/>
              <a:buFont typeface="Calibri"/>
              <a:buNone/>
              <a:defRPr b="1"/>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100" name="Google Shape;100;p19"/>
          <p:cNvSpPr txBox="1"/>
          <p:nvPr>
            <p:ph idx="1" type="body"/>
          </p:nvPr>
        </p:nvSpPr>
        <p:spPr>
          <a:xfrm>
            <a:off x="452743" y="1135856"/>
            <a:ext cx="8238600" cy="3496800"/>
          </a:xfrm>
          <a:prstGeom prst="rect">
            <a:avLst/>
          </a:prstGeom>
          <a:noFill/>
          <a:ln>
            <a:noFill/>
          </a:ln>
        </p:spPr>
        <p:txBody>
          <a:bodyPr anchorCtr="0" anchor="t" bIns="34275" lIns="68575" spcFirstLastPara="1" rIns="68575" wrap="square" tIns="34275">
            <a:normAutofit/>
          </a:bodyPr>
          <a:lstStyle>
            <a:lvl1pPr indent="-323850" lvl="0" marL="457200" algn="l">
              <a:lnSpc>
                <a:spcPct val="90000"/>
              </a:lnSpc>
              <a:spcBef>
                <a:spcPts val="800"/>
              </a:spcBef>
              <a:spcAft>
                <a:spcPts val="0"/>
              </a:spcAft>
              <a:buClr>
                <a:schemeClr val="dk1"/>
              </a:buClr>
              <a:buSzPts val="1500"/>
              <a:buChar char="•"/>
              <a:defRPr sz="1500"/>
            </a:lvl1pPr>
            <a:lvl2pPr indent="-317500" lvl="1" marL="914400" algn="l">
              <a:lnSpc>
                <a:spcPct val="90000"/>
              </a:lnSpc>
              <a:spcBef>
                <a:spcPts val="400"/>
              </a:spcBef>
              <a:spcAft>
                <a:spcPts val="0"/>
              </a:spcAft>
              <a:buClr>
                <a:schemeClr val="dk1"/>
              </a:buClr>
              <a:buSzPts val="1400"/>
              <a:buChar char="•"/>
              <a:defRPr sz="1400"/>
            </a:lvl2pPr>
            <a:lvl3pPr indent="-304800" lvl="2" marL="1371600" algn="l">
              <a:lnSpc>
                <a:spcPct val="90000"/>
              </a:lnSpc>
              <a:spcBef>
                <a:spcPts val="400"/>
              </a:spcBef>
              <a:spcAft>
                <a:spcPts val="0"/>
              </a:spcAft>
              <a:buClr>
                <a:schemeClr val="dk1"/>
              </a:buClr>
              <a:buSzPts val="1200"/>
              <a:buChar char="•"/>
              <a:defRPr sz="1200"/>
            </a:lvl3pPr>
            <a:lvl4pPr indent="-304800" lvl="3" marL="1828800" algn="l">
              <a:lnSpc>
                <a:spcPct val="90000"/>
              </a:lnSpc>
              <a:spcBef>
                <a:spcPts val="400"/>
              </a:spcBef>
              <a:spcAft>
                <a:spcPts val="0"/>
              </a:spcAft>
              <a:buClr>
                <a:schemeClr val="dk1"/>
              </a:buClr>
              <a:buSzPts val="1200"/>
              <a:buChar char="•"/>
              <a:defRPr sz="1200"/>
            </a:lvl4pPr>
            <a:lvl5pPr indent="-304800" lvl="4" marL="2286000" algn="l">
              <a:lnSpc>
                <a:spcPct val="90000"/>
              </a:lnSpc>
              <a:spcBef>
                <a:spcPts val="400"/>
              </a:spcBef>
              <a:spcAft>
                <a:spcPts val="0"/>
              </a:spcAft>
              <a:buClr>
                <a:schemeClr val="dk1"/>
              </a:buClr>
              <a:buSzPts val="1200"/>
              <a:buChar char="•"/>
              <a:defRPr sz="1200"/>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01" name="Google Shape;101;p19"/>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g3dc3cb3e7b0_42_0)">
  <p:cSld name="Title only (g3dc3cb3e7b0_42_0)">
    <p:spTree>
      <p:nvGrpSpPr>
        <p:cNvPr id="102" name="Shape 102"/>
        <p:cNvGrpSpPr/>
        <p:nvPr/>
      </p:nvGrpSpPr>
      <p:grpSpPr>
        <a:xfrm>
          <a:off x="0" y="0"/>
          <a:ext cx="0" cy="0"/>
          <a:chOff x="0" y="0"/>
          <a:chExt cx="0" cy="0"/>
        </a:xfrm>
      </p:grpSpPr>
      <p:sp>
        <p:nvSpPr>
          <p:cNvPr id="103" name="Google Shape;103;p20"/>
          <p:cNvSpPr txBox="1"/>
          <p:nvPr>
            <p:ph type="title"/>
          </p:nvPr>
        </p:nvSpPr>
        <p:spPr>
          <a:xfrm>
            <a:off x="720000" y="539500"/>
            <a:ext cx="7704000" cy="572700"/>
          </a:xfrm>
          <a:prstGeom prst="rect">
            <a:avLst/>
          </a:prstGeom>
        </p:spPr>
        <p:txBody>
          <a:bodyPr anchorCtr="0" anchor="t" bIns="91425" lIns="91425" spcFirstLastPara="1" rIns="91425" wrap="square" tIns="91425">
            <a:noAutofit/>
          </a:bodyPr>
          <a:lstStyle>
            <a:lvl1pPr lvl="0">
              <a:spcBef>
                <a:spcPts val="0"/>
              </a:spcBef>
              <a:spcAft>
                <a:spcPts val="0"/>
              </a:spcAft>
              <a:buSzPts val="3500"/>
              <a:buNone/>
              <a:defRPr/>
            </a:lvl1pPr>
            <a:lvl2pPr lvl="1">
              <a:spcBef>
                <a:spcPts val="0"/>
              </a:spcBef>
              <a:spcAft>
                <a:spcPts val="0"/>
              </a:spcAft>
              <a:buSzPts val="3500"/>
              <a:buNone/>
              <a:defRPr/>
            </a:lvl2pPr>
            <a:lvl3pPr lvl="2">
              <a:spcBef>
                <a:spcPts val="0"/>
              </a:spcBef>
              <a:spcAft>
                <a:spcPts val="0"/>
              </a:spcAft>
              <a:buSzPts val="3500"/>
              <a:buNone/>
              <a:defRPr/>
            </a:lvl3pPr>
            <a:lvl4pPr lvl="3">
              <a:spcBef>
                <a:spcPts val="0"/>
              </a:spcBef>
              <a:spcAft>
                <a:spcPts val="0"/>
              </a:spcAft>
              <a:buSzPts val="3500"/>
              <a:buNone/>
              <a:defRPr/>
            </a:lvl4pPr>
            <a:lvl5pPr lvl="4">
              <a:spcBef>
                <a:spcPts val="0"/>
              </a:spcBef>
              <a:spcAft>
                <a:spcPts val="0"/>
              </a:spcAft>
              <a:buSzPts val="3500"/>
              <a:buNone/>
              <a:defRPr/>
            </a:lvl5pPr>
            <a:lvl6pPr lvl="5">
              <a:spcBef>
                <a:spcPts val="0"/>
              </a:spcBef>
              <a:spcAft>
                <a:spcPts val="0"/>
              </a:spcAft>
              <a:buSzPts val="3500"/>
              <a:buNone/>
              <a:defRPr/>
            </a:lvl6pPr>
            <a:lvl7pPr lvl="6">
              <a:spcBef>
                <a:spcPts val="0"/>
              </a:spcBef>
              <a:spcAft>
                <a:spcPts val="0"/>
              </a:spcAft>
              <a:buSzPts val="3500"/>
              <a:buNone/>
              <a:defRPr/>
            </a:lvl7pPr>
            <a:lvl8pPr lvl="7">
              <a:spcBef>
                <a:spcPts val="0"/>
              </a:spcBef>
              <a:spcAft>
                <a:spcPts val="0"/>
              </a:spcAft>
              <a:buSzPts val="3500"/>
              <a:buNone/>
              <a:defRPr/>
            </a:lvl8pPr>
            <a:lvl9pPr lvl="8">
              <a:spcBef>
                <a:spcPts val="0"/>
              </a:spcBef>
              <a:spcAft>
                <a:spcPts val="0"/>
              </a:spcAft>
              <a:buSzPts val="3500"/>
              <a:buNone/>
              <a:defRPr/>
            </a:lvl9pPr>
          </a:lstStyle>
          <a:p/>
        </p:txBody>
      </p:sp>
      <p:sp>
        <p:nvSpPr>
          <p:cNvPr id="104" name="Google Shape;104;p20"/>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4" name="Shape 14"/>
        <p:cNvGrpSpPr/>
        <p:nvPr/>
      </p:nvGrpSpPr>
      <p:grpSpPr>
        <a:xfrm>
          <a:off x="0" y="0"/>
          <a:ext cx="0" cy="0"/>
          <a:chOff x="0" y="0"/>
          <a:chExt cx="0" cy="0"/>
        </a:xfrm>
      </p:grpSpPr>
      <p:sp>
        <p:nvSpPr>
          <p:cNvPr id="15" name="Google Shape;15;p3"/>
          <p:cNvSpPr txBox="1"/>
          <p:nvPr>
            <p:ph type="title"/>
          </p:nvPr>
        </p:nvSpPr>
        <p:spPr>
          <a:xfrm>
            <a:off x="720000" y="3476275"/>
            <a:ext cx="7710900" cy="841800"/>
          </a:xfrm>
          <a:prstGeom prst="rect">
            <a:avLst/>
          </a:prstGeom>
        </p:spPr>
        <p:txBody>
          <a:bodyPr anchorCtr="0" anchor="b" bIns="91425" lIns="91425" spcFirstLastPara="1" rIns="91425" wrap="square" tIns="91425">
            <a:noAutofit/>
          </a:bodyPr>
          <a:lstStyle>
            <a:lvl1pPr lvl="0">
              <a:spcBef>
                <a:spcPts val="0"/>
              </a:spcBef>
              <a:spcAft>
                <a:spcPts val="0"/>
              </a:spcAft>
              <a:buSzPts val="3600"/>
              <a:buNone/>
              <a:defRPr sz="50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6" name="Google Shape;16;p3"/>
          <p:cNvSpPr txBox="1"/>
          <p:nvPr>
            <p:ph hasCustomPrompt="1" idx="2" type="title"/>
          </p:nvPr>
        </p:nvSpPr>
        <p:spPr>
          <a:xfrm>
            <a:off x="720025" y="2634475"/>
            <a:ext cx="7710900" cy="841800"/>
          </a:xfrm>
          <a:prstGeom prst="rect">
            <a:avLst/>
          </a:prstGeom>
          <a:solidFill>
            <a:schemeClr val="dk2"/>
          </a:solidFill>
        </p:spPr>
        <p:txBody>
          <a:bodyPr anchorCtr="0" anchor="ctr" bIns="91425" lIns="91425" spcFirstLastPara="1" rIns="91425" wrap="square" tIns="91425">
            <a:noAutofit/>
          </a:bodyPr>
          <a:lstStyle>
            <a:lvl1pPr lvl="0" rtl="0" algn="ctr">
              <a:spcBef>
                <a:spcPts val="0"/>
              </a:spcBef>
              <a:spcAft>
                <a:spcPts val="0"/>
              </a:spcAft>
              <a:buClr>
                <a:schemeClr val="lt1"/>
              </a:buClr>
              <a:buSzPts val="6000"/>
              <a:buNone/>
              <a:defRPr sz="6000">
                <a:solidFill>
                  <a:schemeClr val="lt1"/>
                </a:solidFill>
              </a:defRPr>
            </a:lvl1pPr>
            <a:lvl2pPr lvl="1" rtl="0" algn="ctr">
              <a:spcBef>
                <a:spcPts val="0"/>
              </a:spcBef>
              <a:spcAft>
                <a:spcPts val="0"/>
              </a:spcAft>
              <a:buClr>
                <a:schemeClr val="lt1"/>
              </a:buClr>
              <a:buSzPts val="6000"/>
              <a:buNone/>
              <a:defRPr sz="6000">
                <a:solidFill>
                  <a:schemeClr val="lt1"/>
                </a:solidFill>
              </a:defRPr>
            </a:lvl2pPr>
            <a:lvl3pPr lvl="2" rtl="0" algn="ctr">
              <a:spcBef>
                <a:spcPts val="0"/>
              </a:spcBef>
              <a:spcAft>
                <a:spcPts val="0"/>
              </a:spcAft>
              <a:buClr>
                <a:schemeClr val="lt1"/>
              </a:buClr>
              <a:buSzPts val="6000"/>
              <a:buNone/>
              <a:defRPr sz="6000">
                <a:solidFill>
                  <a:schemeClr val="lt1"/>
                </a:solidFill>
              </a:defRPr>
            </a:lvl3pPr>
            <a:lvl4pPr lvl="3" rtl="0" algn="ctr">
              <a:spcBef>
                <a:spcPts val="0"/>
              </a:spcBef>
              <a:spcAft>
                <a:spcPts val="0"/>
              </a:spcAft>
              <a:buClr>
                <a:schemeClr val="lt1"/>
              </a:buClr>
              <a:buSzPts val="6000"/>
              <a:buNone/>
              <a:defRPr sz="6000">
                <a:solidFill>
                  <a:schemeClr val="lt1"/>
                </a:solidFill>
              </a:defRPr>
            </a:lvl4pPr>
            <a:lvl5pPr lvl="4" rtl="0" algn="ctr">
              <a:spcBef>
                <a:spcPts val="0"/>
              </a:spcBef>
              <a:spcAft>
                <a:spcPts val="0"/>
              </a:spcAft>
              <a:buClr>
                <a:schemeClr val="lt1"/>
              </a:buClr>
              <a:buSzPts val="6000"/>
              <a:buNone/>
              <a:defRPr sz="6000">
                <a:solidFill>
                  <a:schemeClr val="lt1"/>
                </a:solidFill>
              </a:defRPr>
            </a:lvl5pPr>
            <a:lvl6pPr lvl="5" rtl="0" algn="ctr">
              <a:spcBef>
                <a:spcPts val="0"/>
              </a:spcBef>
              <a:spcAft>
                <a:spcPts val="0"/>
              </a:spcAft>
              <a:buClr>
                <a:schemeClr val="lt1"/>
              </a:buClr>
              <a:buSzPts val="6000"/>
              <a:buNone/>
              <a:defRPr sz="6000">
                <a:solidFill>
                  <a:schemeClr val="lt1"/>
                </a:solidFill>
              </a:defRPr>
            </a:lvl6pPr>
            <a:lvl7pPr lvl="6" rtl="0" algn="ctr">
              <a:spcBef>
                <a:spcPts val="0"/>
              </a:spcBef>
              <a:spcAft>
                <a:spcPts val="0"/>
              </a:spcAft>
              <a:buClr>
                <a:schemeClr val="lt1"/>
              </a:buClr>
              <a:buSzPts val="6000"/>
              <a:buNone/>
              <a:defRPr sz="6000">
                <a:solidFill>
                  <a:schemeClr val="lt1"/>
                </a:solidFill>
              </a:defRPr>
            </a:lvl7pPr>
            <a:lvl8pPr lvl="7" rtl="0" algn="ctr">
              <a:spcBef>
                <a:spcPts val="0"/>
              </a:spcBef>
              <a:spcAft>
                <a:spcPts val="0"/>
              </a:spcAft>
              <a:buClr>
                <a:schemeClr val="lt1"/>
              </a:buClr>
              <a:buSzPts val="6000"/>
              <a:buNone/>
              <a:defRPr sz="6000">
                <a:solidFill>
                  <a:schemeClr val="lt1"/>
                </a:solidFill>
              </a:defRPr>
            </a:lvl8pPr>
            <a:lvl9pPr lvl="8" rtl="0" algn="ctr">
              <a:spcBef>
                <a:spcPts val="0"/>
              </a:spcBef>
              <a:spcAft>
                <a:spcPts val="0"/>
              </a:spcAft>
              <a:buClr>
                <a:schemeClr val="lt1"/>
              </a:buClr>
              <a:buSzPts val="6000"/>
              <a:buNone/>
              <a:defRPr sz="6000">
                <a:solidFill>
                  <a:schemeClr val="lt1"/>
                </a:solidFill>
              </a:defRPr>
            </a:lvl9pPr>
          </a:lstStyle>
          <a:p>
            <a:r>
              <a:t>xx%</a:t>
            </a:r>
          </a:p>
        </p:txBody>
      </p:sp>
      <p:sp>
        <p:nvSpPr>
          <p:cNvPr id="17" name="Google Shape;17;p3"/>
          <p:cNvSpPr txBox="1"/>
          <p:nvPr>
            <p:ph idx="1" type="subTitle"/>
          </p:nvPr>
        </p:nvSpPr>
        <p:spPr>
          <a:xfrm>
            <a:off x="720000" y="4144825"/>
            <a:ext cx="7710900" cy="3750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200"/>
              <a:buNone/>
              <a:defRPr sz="1600"/>
            </a:lvl1pPr>
            <a:lvl2pPr lvl="1" rtl="0" algn="ctr">
              <a:lnSpc>
                <a:spcPct val="100000"/>
              </a:lnSpc>
              <a:spcBef>
                <a:spcPts val="0"/>
              </a:spcBef>
              <a:spcAft>
                <a:spcPts val="0"/>
              </a:spcAft>
              <a:buSzPts val="1200"/>
              <a:buNone/>
              <a:defRPr/>
            </a:lvl2pPr>
            <a:lvl3pPr lvl="2" rtl="0" algn="ctr">
              <a:lnSpc>
                <a:spcPct val="100000"/>
              </a:lnSpc>
              <a:spcBef>
                <a:spcPts val="1600"/>
              </a:spcBef>
              <a:spcAft>
                <a:spcPts val="0"/>
              </a:spcAft>
              <a:buSzPts val="1200"/>
              <a:buNone/>
              <a:defRPr/>
            </a:lvl3pPr>
            <a:lvl4pPr lvl="3" rtl="0" algn="ctr">
              <a:lnSpc>
                <a:spcPct val="100000"/>
              </a:lnSpc>
              <a:spcBef>
                <a:spcPts val="1600"/>
              </a:spcBef>
              <a:spcAft>
                <a:spcPts val="0"/>
              </a:spcAft>
              <a:buSzPts val="1200"/>
              <a:buNone/>
              <a:defRPr/>
            </a:lvl4pPr>
            <a:lvl5pPr lvl="4" rtl="0" algn="ctr">
              <a:lnSpc>
                <a:spcPct val="100000"/>
              </a:lnSpc>
              <a:spcBef>
                <a:spcPts val="1600"/>
              </a:spcBef>
              <a:spcAft>
                <a:spcPts val="0"/>
              </a:spcAft>
              <a:buSzPts val="1200"/>
              <a:buNone/>
              <a:defRPr/>
            </a:lvl5pPr>
            <a:lvl6pPr lvl="5" rtl="0" algn="ctr">
              <a:lnSpc>
                <a:spcPct val="100000"/>
              </a:lnSpc>
              <a:spcBef>
                <a:spcPts val="1600"/>
              </a:spcBef>
              <a:spcAft>
                <a:spcPts val="0"/>
              </a:spcAft>
              <a:buSzPts val="1200"/>
              <a:buNone/>
              <a:defRPr/>
            </a:lvl6pPr>
            <a:lvl7pPr lvl="6" rtl="0" algn="ctr">
              <a:lnSpc>
                <a:spcPct val="100000"/>
              </a:lnSpc>
              <a:spcBef>
                <a:spcPts val="1600"/>
              </a:spcBef>
              <a:spcAft>
                <a:spcPts val="0"/>
              </a:spcAft>
              <a:buSzPts val="1200"/>
              <a:buNone/>
              <a:defRPr/>
            </a:lvl7pPr>
            <a:lvl8pPr lvl="7" rtl="0" algn="ctr">
              <a:lnSpc>
                <a:spcPct val="100000"/>
              </a:lnSpc>
              <a:spcBef>
                <a:spcPts val="1600"/>
              </a:spcBef>
              <a:spcAft>
                <a:spcPts val="0"/>
              </a:spcAft>
              <a:buSzPts val="1200"/>
              <a:buNone/>
              <a:defRPr/>
            </a:lvl8pPr>
            <a:lvl9pPr lvl="8" rtl="0" algn="ctr">
              <a:lnSpc>
                <a:spcPct val="100000"/>
              </a:lnSpc>
              <a:spcBef>
                <a:spcPts val="1600"/>
              </a:spcBef>
              <a:spcAft>
                <a:spcPts val="1600"/>
              </a:spcAft>
              <a:buSzPts val="1200"/>
              <a:buNone/>
              <a:defRPr/>
            </a:lvl9pPr>
          </a:lstStyle>
          <a:p/>
        </p:txBody>
      </p:sp>
      <p:sp>
        <p:nvSpPr>
          <p:cNvPr id="18" name="Google Shape;18;p3"/>
          <p:cNvSpPr/>
          <p:nvPr>
            <p:ph idx="3" type="pic"/>
          </p:nvPr>
        </p:nvSpPr>
        <p:spPr>
          <a:xfrm>
            <a:off x="0" y="0"/>
            <a:ext cx="9144000" cy="2482200"/>
          </a:xfrm>
          <a:prstGeom prst="rect">
            <a:avLst/>
          </a:prstGeom>
          <a:noFill/>
          <a:ln>
            <a:noFill/>
          </a:ln>
        </p:spPr>
      </p:sp>
      <p:sp>
        <p:nvSpPr>
          <p:cNvPr id="19" name="Google Shape;19;p3"/>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20" name="Shape 20"/>
        <p:cNvGrpSpPr/>
        <p:nvPr/>
      </p:nvGrpSpPr>
      <p:grpSpPr>
        <a:xfrm>
          <a:off x="0" y="0"/>
          <a:ext cx="0" cy="0"/>
          <a:chOff x="0" y="0"/>
          <a:chExt cx="0" cy="0"/>
        </a:xfrm>
      </p:grpSpPr>
      <p:sp>
        <p:nvSpPr>
          <p:cNvPr id="21" name="Google Shape;21;p4"/>
          <p:cNvSpPr txBox="1"/>
          <p:nvPr>
            <p:ph type="title"/>
          </p:nvPr>
        </p:nvSpPr>
        <p:spPr>
          <a:xfrm>
            <a:off x="720000" y="539500"/>
            <a:ext cx="77040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
        <p:nvSpPr>
          <p:cNvPr id="22" name="Google Shape;22;p4"/>
          <p:cNvSpPr txBox="1"/>
          <p:nvPr>
            <p:ph idx="1" type="body"/>
          </p:nvPr>
        </p:nvSpPr>
        <p:spPr>
          <a:xfrm>
            <a:off x="720000" y="1215751"/>
            <a:ext cx="7704000" cy="2156700"/>
          </a:xfrm>
          <a:prstGeom prst="rect">
            <a:avLst/>
          </a:prstGeom>
        </p:spPr>
        <p:txBody>
          <a:bodyPr anchorCtr="0" anchor="t" bIns="91425" lIns="91425" spcFirstLastPara="1" rIns="91425" wrap="square" tIns="91425">
            <a:noAutofit/>
          </a:bodyPr>
          <a:lstStyle>
            <a:lvl1pPr indent="-298450" lvl="0" marL="457200" rtl="0">
              <a:lnSpc>
                <a:spcPct val="100000"/>
              </a:lnSpc>
              <a:spcBef>
                <a:spcPts val="0"/>
              </a:spcBef>
              <a:spcAft>
                <a:spcPts val="0"/>
              </a:spcAft>
              <a:buClr>
                <a:srgbClr val="42FFB7"/>
              </a:buClr>
              <a:buSzPts val="1100"/>
              <a:buFont typeface="Nunito Light"/>
              <a:buChar char="●"/>
              <a:defRPr sz="1200">
                <a:solidFill>
                  <a:srgbClr val="434343"/>
                </a:solidFill>
              </a:defRPr>
            </a:lvl1pPr>
            <a:lvl2pPr indent="-298450" lvl="1" marL="914400" rtl="0">
              <a:lnSpc>
                <a:spcPct val="115000"/>
              </a:lnSpc>
              <a:spcBef>
                <a:spcPts val="0"/>
              </a:spcBef>
              <a:spcAft>
                <a:spcPts val="0"/>
              </a:spcAft>
              <a:buClr>
                <a:srgbClr val="FFC800"/>
              </a:buClr>
              <a:buSzPts val="1100"/>
              <a:buFont typeface="Nunito Light"/>
              <a:buChar char="○"/>
              <a:defRPr sz="1100">
                <a:solidFill>
                  <a:srgbClr val="434343"/>
                </a:solidFill>
              </a:defRPr>
            </a:lvl2pPr>
            <a:lvl3pPr indent="-298450" lvl="2" marL="1371600" rtl="0">
              <a:lnSpc>
                <a:spcPct val="115000"/>
              </a:lnSpc>
              <a:spcBef>
                <a:spcPts val="1600"/>
              </a:spcBef>
              <a:spcAft>
                <a:spcPts val="0"/>
              </a:spcAft>
              <a:buClr>
                <a:srgbClr val="FFC800"/>
              </a:buClr>
              <a:buSzPts val="1100"/>
              <a:buFont typeface="Nunito Light"/>
              <a:buChar char="■"/>
              <a:defRPr sz="1100">
                <a:solidFill>
                  <a:srgbClr val="434343"/>
                </a:solidFill>
              </a:defRPr>
            </a:lvl3pPr>
            <a:lvl4pPr indent="-298450" lvl="3" marL="1828800" rtl="0">
              <a:lnSpc>
                <a:spcPct val="115000"/>
              </a:lnSpc>
              <a:spcBef>
                <a:spcPts val="1600"/>
              </a:spcBef>
              <a:spcAft>
                <a:spcPts val="0"/>
              </a:spcAft>
              <a:buClr>
                <a:srgbClr val="FFC800"/>
              </a:buClr>
              <a:buSzPts val="1100"/>
              <a:buFont typeface="Nunito Light"/>
              <a:buChar char="●"/>
              <a:defRPr sz="1100">
                <a:solidFill>
                  <a:srgbClr val="434343"/>
                </a:solidFill>
              </a:defRPr>
            </a:lvl4pPr>
            <a:lvl5pPr indent="-298450" lvl="4" marL="2286000" rtl="0">
              <a:lnSpc>
                <a:spcPct val="115000"/>
              </a:lnSpc>
              <a:spcBef>
                <a:spcPts val="1600"/>
              </a:spcBef>
              <a:spcAft>
                <a:spcPts val="0"/>
              </a:spcAft>
              <a:buClr>
                <a:srgbClr val="434343"/>
              </a:buClr>
              <a:buSzPts val="1100"/>
              <a:buFont typeface="Nunito Light"/>
              <a:buChar char="○"/>
              <a:defRPr sz="1100">
                <a:solidFill>
                  <a:srgbClr val="434343"/>
                </a:solidFill>
              </a:defRPr>
            </a:lvl5pPr>
            <a:lvl6pPr indent="-298450" lvl="5" marL="2743200" rtl="0">
              <a:lnSpc>
                <a:spcPct val="115000"/>
              </a:lnSpc>
              <a:spcBef>
                <a:spcPts val="1600"/>
              </a:spcBef>
              <a:spcAft>
                <a:spcPts val="0"/>
              </a:spcAft>
              <a:buClr>
                <a:srgbClr val="434343"/>
              </a:buClr>
              <a:buSzPts val="1100"/>
              <a:buFont typeface="Nunito Light"/>
              <a:buChar char="■"/>
              <a:defRPr sz="1100">
                <a:solidFill>
                  <a:srgbClr val="434343"/>
                </a:solidFill>
              </a:defRPr>
            </a:lvl6pPr>
            <a:lvl7pPr indent="-298450" lvl="6" marL="3200400" rtl="0">
              <a:lnSpc>
                <a:spcPct val="115000"/>
              </a:lnSpc>
              <a:spcBef>
                <a:spcPts val="1600"/>
              </a:spcBef>
              <a:spcAft>
                <a:spcPts val="0"/>
              </a:spcAft>
              <a:buClr>
                <a:srgbClr val="434343"/>
              </a:buClr>
              <a:buSzPts val="1100"/>
              <a:buFont typeface="Nunito Light"/>
              <a:buChar char="●"/>
              <a:defRPr sz="1100">
                <a:solidFill>
                  <a:srgbClr val="434343"/>
                </a:solidFill>
              </a:defRPr>
            </a:lvl7pPr>
            <a:lvl8pPr indent="-298450" lvl="7" marL="3657600" rtl="0">
              <a:lnSpc>
                <a:spcPct val="115000"/>
              </a:lnSpc>
              <a:spcBef>
                <a:spcPts val="1600"/>
              </a:spcBef>
              <a:spcAft>
                <a:spcPts val="0"/>
              </a:spcAft>
              <a:buClr>
                <a:srgbClr val="434343"/>
              </a:buClr>
              <a:buSzPts val="1100"/>
              <a:buFont typeface="Nunito Light"/>
              <a:buChar char="○"/>
              <a:defRPr sz="1100">
                <a:solidFill>
                  <a:srgbClr val="434343"/>
                </a:solidFill>
              </a:defRPr>
            </a:lvl8pPr>
            <a:lvl9pPr indent="-298450" lvl="8" marL="4114800" rtl="0">
              <a:lnSpc>
                <a:spcPct val="115000"/>
              </a:lnSpc>
              <a:spcBef>
                <a:spcPts val="1600"/>
              </a:spcBef>
              <a:spcAft>
                <a:spcPts val="1600"/>
              </a:spcAft>
              <a:buClr>
                <a:srgbClr val="434343"/>
              </a:buClr>
              <a:buSzPts val="1100"/>
              <a:buFont typeface="Nunito Light"/>
              <a:buChar char="■"/>
              <a:defRPr sz="1100">
                <a:solidFill>
                  <a:srgbClr val="434343"/>
                </a:solidFill>
              </a:defRPr>
            </a:lvl9pPr>
          </a:lstStyle>
          <a:p/>
        </p:txBody>
      </p:sp>
      <p:sp>
        <p:nvSpPr>
          <p:cNvPr id="23" name="Google Shape;23;p4"/>
          <p:cNvSpPr/>
          <p:nvPr/>
        </p:nvSpPr>
        <p:spPr>
          <a:xfrm rot="5400000">
            <a:off x="-2298600" y="2298600"/>
            <a:ext cx="5136600" cy="539400"/>
          </a:xfrm>
          <a:prstGeom prst="rect">
            <a:avLst/>
          </a:prstGeom>
          <a:solidFill>
            <a:srgbClr val="FFFFFF">
              <a:alpha val="8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 name="Google Shape;24;p4"/>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a:buNone/>
              <a:defRPr>
                <a:solidFill>
                  <a:srgbClr val="434343"/>
                </a:solidFill>
              </a:defRPr>
            </a:lvl1pPr>
            <a:lvl2pPr lvl="1">
              <a:buNone/>
              <a:defRPr>
                <a:solidFill>
                  <a:srgbClr val="434343"/>
                </a:solidFill>
              </a:defRPr>
            </a:lvl2pPr>
            <a:lvl3pPr lvl="2">
              <a:buNone/>
              <a:defRPr>
                <a:solidFill>
                  <a:srgbClr val="434343"/>
                </a:solidFill>
              </a:defRPr>
            </a:lvl3pPr>
            <a:lvl4pPr lvl="3">
              <a:buNone/>
              <a:defRPr>
                <a:solidFill>
                  <a:srgbClr val="434343"/>
                </a:solidFill>
              </a:defRPr>
            </a:lvl4pPr>
            <a:lvl5pPr lvl="4">
              <a:buNone/>
              <a:defRPr>
                <a:solidFill>
                  <a:srgbClr val="434343"/>
                </a:solidFill>
              </a:defRPr>
            </a:lvl5pPr>
            <a:lvl6pPr lvl="5">
              <a:buNone/>
              <a:defRPr>
                <a:solidFill>
                  <a:srgbClr val="434343"/>
                </a:solidFill>
              </a:defRPr>
            </a:lvl6pPr>
            <a:lvl7pPr lvl="6">
              <a:buNone/>
              <a:defRPr>
                <a:solidFill>
                  <a:srgbClr val="434343"/>
                </a:solidFill>
              </a:defRPr>
            </a:lvl7pPr>
            <a:lvl8pPr lvl="7">
              <a:buNone/>
              <a:defRPr>
                <a:solidFill>
                  <a:srgbClr val="434343"/>
                </a:solidFill>
              </a:defRPr>
            </a:lvl8pPr>
            <a:lvl9pPr lvl="8">
              <a:buNone/>
              <a:defRPr>
                <a:solidFill>
                  <a:srgbClr val="434343"/>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5" name="Shape 25"/>
        <p:cNvGrpSpPr/>
        <p:nvPr/>
      </p:nvGrpSpPr>
      <p:grpSpPr>
        <a:xfrm>
          <a:off x="0" y="0"/>
          <a:ext cx="0" cy="0"/>
          <a:chOff x="0" y="0"/>
          <a:chExt cx="0" cy="0"/>
        </a:xfrm>
      </p:grpSpPr>
      <p:sp>
        <p:nvSpPr>
          <p:cNvPr id="26" name="Google Shape;26;p5"/>
          <p:cNvSpPr txBox="1"/>
          <p:nvPr>
            <p:ph type="title"/>
          </p:nvPr>
        </p:nvSpPr>
        <p:spPr>
          <a:xfrm>
            <a:off x="720000" y="539500"/>
            <a:ext cx="77040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
        <p:nvSpPr>
          <p:cNvPr id="27" name="Google Shape;27;p5"/>
          <p:cNvSpPr txBox="1"/>
          <p:nvPr>
            <p:ph idx="1" type="subTitle"/>
          </p:nvPr>
        </p:nvSpPr>
        <p:spPr>
          <a:xfrm>
            <a:off x="4259702" y="2063238"/>
            <a:ext cx="3234900" cy="15345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2800"/>
              <a:buNone/>
              <a:defRPr b="0" sz="110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28" name="Google Shape;28;p5"/>
          <p:cNvSpPr txBox="1"/>
          <p:nvPr>
            <p:ph idx="2" type="subTitle"/>
          </p:nvPr>
        </p:nvSpPr>
        <p:spPr>
          <a:xfrm>
            <a:off x="719997" y="2063238"/>
            <a:ext cx="3234900" cy="15345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2800"/>
              <a:buNone/>
              <a:defRPr b="0" sz="110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29" name="Google Shape;29;p5"/>
          <p:cNvSpPr txBox="1"/>
          <p:nvPr>
            <p:ph idx="3" type="subTitle"/>
          </p:nvPr>
        </p:nvSpPr>
        <p:spPr>
          <a:xfrm>
            <a:off x="4259703" y="1755213"/>
            <a:ext cx="3234900" cy="394500"/>
          </a:xfrm>
          <a:prstGeom prst="rect">
            <a:avLst/>
          </a:prstGeom>
        </p:spPr>
        <p:txBody>
          <a:bodyPr anchorCtr="0" anchor="b" bIns="91425" lIns="91425" spcFirstLastPara="1" rIns="91425" wrap="square" tIns="91425">
            <a:noAutofit/>
          </a:bodyPr>
          <a:lstStyle>
            <a:lvl1pPr lvl="0" rtl="0">
              <a:lnSpc>
                <a:spcPct val="100000"/>
              </a:lnSpc>
              <a:spcBef>
                <a:spcPts val="0"/>
              </a:spcBef>
              <a:spcAft>
                <a:spcPts val="0"/>
              </a:spcAft>
              <a:buSzPts val="2400"/>
              <a:buFont typeface="Bebas Neue"/>
              <a:buNone/>
              <a:defRPr sz="2400">
                <a:solidFill>
                  <a:schemeClr val="dk1"/>
                </a:solidFill>
                <a:latin typeface="Belleza"/>
                <a:ea typeface="Belleza"/>
                <a:cs typeface="Belleza"/>
                <a:sym typeface="Belleza"/>
              </a:defRPr>
            </a:lvl1pPr>
            <a:lvl2pPr lvl="1" rtl="0" algn="ctr">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rtl="0" algn="ctr">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rtl="0" algn="ctr">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rtl="0" algn="ctr">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rtl="0" algn="ctr">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rtl="0" algn="ctr">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rtl="0" algn="ctr">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rtl="0" algn="ctr">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p:txBody>
      </p:sp>
      <p:sp>
        <p:nvSpPr>
          <p:cNvPr id="30" name="Google Shape;30;p5"/>
          <p:cNvSpPr txBox="1"/>
          <p:nvPr>
            <p:ph idx="4" type="subTitle"/>
          </p:nvPr>
        </p:nvSpPr>
        <p:spPr>
          <a:xfrm>
            <a:off x="719997" y="1755213"/>
            <a:ext cx="3234900" cy="394500"/>
          </a:xfrm>
          <a:prstGeom prst="rect">
            <a:avLst/>
          </a:prstGeom>
        </p:spPr>
        <p:txBody>
          <a:bodyPr anchorCtr="0" anchor="b" bIns="91425" lIns="91425" spcFirstLastPara="1" rIns="91425" wrap="square" tIns="91425">
            <a:noAutofit/>
          </a:bodyPr>
          <a:lstStyle>
            <a:lvl1pPr lvl="0" rtl="0">
              <a:lnSpc>
                <a:spcPct val="100000"/>
              </a:lnSpc>
              <a:spcBef>
                <a:spcPts val="0"/>
              </a:spcBef>
              <a:spcAft>
                <a:spcPts val="0"/>
              </a:spcAft>
              <a:buSzPts val="2400"/>
              <a:buFont typeface="Bebas Neue"/>
              <a:buNone/>
              <a:defRPr sz="2400">
                <a:solidFill>
                  <a:schemeClr val="dk1"/>
                </a:solidFill>
                <a:latin typeface="Belleza"/>
                <a:ea typeface="Belleza"/>
                <a:cs typeface="Belleza"/>
                <a:sym typeface="Belleza"/>
              </a:defRPr>
            </a:lvl1pPr>
            <a:lvl2pPr lvl="1" rtl="0" algn="ctr">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rtl="0" algn="ctr">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rtl="0" algn="ctr">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rtl="0" algn="ctr">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rtl="0" algn="ctr">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rtl="0" algn="ctr">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rtl="0" algn="ctr">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rtl="0" algn="ctr">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p:txBody>
      </p:sp>
      <p:sp>
        <p:nvSpPr>
          <p:cNvPr id="31" name="Google Shape;31;p5"/>
          <p:cNvSpPr/>
          <p:nvPr/>
        </p:nvSpPr>
        <p:spPr>
          <a:xfrm>
            <a:off x="-20625" y="4604000"/>
            <a:ext cx="9164700" cy="539400"/>
          </a:xfrm>
          <a:prstGeom prst="rect">
            <a:avLst/>
          </a:prstGeom>
          <a:solidFill>
            <a:srgbClr val="FFFFFF">
              <a:alpha val="8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 name="Google Shape;32;p5"/>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33" name="Shape 33"/>
        <p:cNvGrpSpPr/>
        <p:nvPr/>
      </p:nvGrpSpPr>
      <p:grpSpPr>
        <a:xfrm>
          <a:off x="0" y="0"/>
          <a:ext cx="0" cy="0"/>
          <a:chOff x="0" y="0"/>
          <a:chExt cx="0" cy="0"/>
        </a:xfrm>
      </p:grpSpPr>
      <p:sp>
        <p:nvSpPr>
          <p:cNvPr id="34" name="Google Shape;34;p6"/>
          <p:cNvSpPr txBox="1"/>
          <p:nvPr>
            <p:ph type="title"/>
          </p:nvPr>
        </p:nvSpPr>
        <p:spPr>
          <a:xfrm>
            <a:off x="720000" y="539500"/>
            <a:ext cx="77040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
        <p:nvSpPr>
          <p:cNvPr id="35" name="Google Shape;35;p6"/>
          <p:cNvSpPr/>
          <p:nvPr/>
        </p:nvSpPr>
        <p:spPr>
          <a:xfrm>
            <a:off x="-20625" y="4603925"/>
            <a:ext cx="9164700" cy="539400"/>
          </a:xfrm>
          <a:prstGeom prst="rect">
            <a:avLst/>
          </a:prstGeom>
          <a:solidFill>
            <a:srgbClr val="FFFFFF">
              <a:alpha val="8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 name="Google Shape;36;p6"/>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37" name="Shape 37"/>
        <p:cNvGrpSpPr/>
        <p:nvPr/>
      </p:nvGrpSpPr>
      <p:grpSpPr>
        <a:xfrm>
          <a:off x="0" y="0"/>
          <a:ext cx="0" cy="0"/>
          <a:chOff x="0" y="0"/>
          <a:chExt cx="0" cy="0"/>
        </a:xfrm>
      </p:grpSpPr>
      <p:sp>
        <p:nvSpPr>
          <p:cNvPr id="38" name="Google Shape;38;p7"/>
          <p:cNvSpPr txBox="1"/>
          <p:nvPr>
            <p:ph type="title"/>
          </p:nvPr>
        </p:nvSpPr>
        <p:spPr>
          <a:xfrm>
            <a:off x="720000" y="539500"/>
            <a:ext cx="7710900" cy="572700"/>
          </a:xfrm>
          <a:prstGeom prst="rect">
            <a:avLst/>
          </a:prstGeom>
        </p:spPr>
        <p:txBody>
          <a:bodyPr anchorCtr="0" anchor="b" bIns="91425" lIns="91425" spcFirstLastPara="1" rIns="91425" wrap="square" tIns="91425">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
        <p:nvSpPr>
          <p:cNvPr id="39" name="Google Shape;39;p7"/>
          <p:cNvSpPr txBox="1"/>
          <p:nvPr>
            <p:ph idx="1" type="subTitle"/>
          </p:nvPr>
        </p:nvSpPr>
        <p:spPr>
          <a:xfrm>
            <a:off x="720000" y="1351200"/>
            <a:ext cx="3775800" cy="30507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600"/>
              <a:buFont typeface="Nunito Light"/>
              <a:buChar char="●"/>
              <a:defRPr sz="1100"/>
            </a:lvl1pPr>
            <a:lvl2pPr lvl="1" rtl="0" algn="ctr">
              <a:lnSpc>
                <a:spcPct val="100000"/>
              </a:lnSpc>
              <a:spcBef>
                <a:spcPts val="1000"/>
              </a:spcBef>
              <a:spcAft>
                <a:spcPts val="0"/>
              </a:spcAft>
              <a:buClr>
                <a:srgbClr val="E76A28"/>
              </a:buClr>
              <a:buSzPts val="1600"/>
              <a:buFont typeface="Nunito Light"/>
              <a:buChar char="○"/>
              <a:defRPr/>
            </a:lvl2pPr>
            <a:lvl3pPr lvl="2" rtl="0" algn="ctr">
              <a:lnSpc>
                <a:spcPct val="100000"/>
              </a:lnSpc>
              <a:spcBef>
                <a:spcPts val="1600"/>
              </a:spcBef>
              <a:spcAft>
                <a:spcPts val="0"/>
              </a:spcAft>
              <a:buClr>
                <a:srgbClr val="E76A28"/>
              </a:buClr>
              <a:buSzPts val="1500"/>
              <a:buFont typeface="Nunito Light"/>
              <a:buChar char="■"/>
              <a:defRPr/>
            </a:lvl3pPr>
            <a:lvl4pPr lvl="3" rtl="0" algn="ctr">
              <a:lnSpc>
                <a:spcPct val="100000"/>
              </a:lnSpc>
              <a:spcBef>
                <a:spcPts val="1600"/>
              </a:spcBef>
              <a:spcAft>
                <a:spcPts val="0"/>
              </a:spcAft>
              <a:buClr>
                <a:srgbClr val="E76A28"/>
              </a:buClr>
              <a:buSzPts val="1500"/>
              <a:buFont typeface="Nunito Light"/>
              <a:buChar char="●"/>
              <a:defRPr/>
            </a:lvl4pPr>
            <a:lvl5pPr lvl="4" rtl="0" algn="ctr">
              <a:lnSpc>
                <a:spcPct val="100000"/>
              </a:lnSpc>
              <a:spcBef>
                <a:spcPts val="1600"/>
              </a:spcBef>
              <a:spcAft>
                <a:spcPts val="0"/>
              </a:spcAft>
              <a:buClr>
                <a:srgbClr val="E76A28"/>
              </a:buClr>
              <a:buSzPts val="1200"/>
              <a:buFont typeface="Nunito Light"/>
              <a:buChar char="○"/>
              <a:defRPr/>
            </a:lvl5pPr>
            <a:lvl6pPr lvl="5" rtl="0" algn="ctr">
              <a:lnSpc>
                <a:spcPct val="100000"/>
              </a:lnSpc>
              <a:spcBef>
                <a:spcPts val="1600"/>
              </a:spcBef>
              <a:spcAft>
                <a:spcPts val="0"/>
              </a:spcAft>
              <a:buClr>
                <a:srgbClr val="999999"/>
              </a:buClr>
              <a:buSzPts val="1200"/>
              <a:buFont typeface="Nunito Light"/>
              <a:buChar char="■"/>
              <a:defRPr/>
            </a:lvl6pPr>
            <a:lvl7pPr lvl="6" rtl="0" algn="ctr">
              <a:lnSpc>
                <a:spcPct val="100000"/>
              </a:lnSpc>
              <a:spcBef>
                <a:spcPts val="1600"/>
              </a:spcBef>
              <a:spcAft>
                <a:spcPts val="0"/>
              </a:spcAft>
              <a:buClr>
                <a:srgbClr val="999999"/>
              </a:buClr>
              <a:buSzPts val="1300"/>
              <a:buFont typeface="Nunito Light"/>
              <a:buChar char="●"/>
              <a:defRPr/>
            </a:lvl7pPr>
            <a:lvl8pPr lvl="7" rtl="0" algn="ctr">
              <a:lnSpc>
                <a:spcPct val="100000"/>
              </a:lnSpc>
              <a:spcBef>
                <a:spcPts val="1600"/>
              </a:spcBef>
              <a:spcAft>
                <a:spcPts val="0"/>
              </a:spcAft>
              <a:buClr>
                <a:srgbClr val="999999"/>
              </a:buClr>
              <a:buSzPts val="1300"/>
              <a:buFont typeface="Nunito Light"/>
              <a:buChar char="○"/>
              <a:defRPr/>
            </a:lvl8pPr>
            <a:lvl9pPr lvl="8" rtl="0" algn="ctr">
              <a:lnSpc>
                <a:spcPct val="100000"/>
              </a:lnSpc>
              <a:spcBef>
                <a:spcPts val="1600"/>
              </a:spcBef>
              <a:spcAft>
                <a:spcPts val="1600"/>
              </a:spcAft>
              <a:buClr>
                <a:srgbClr val="999999"/>
              </a:buClr>
              <a:buSzPts val="1200"/>
              <a:buFont typeface="Nunito Light"/>
              <a:buChar char="■"/>
              <a:defRPr/>
            </a:lvl9pPr>
          </a:lstStyle>
          <a:p/>
        </p:txBody>
      </p:sp>
      <p:sp>
        <p:nvSpPr>
          <p:cNvPr id="40" name="Google Shape;40;p7"/>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41" name="Shape 41"/>
        <p:cNvGrpSpPr/>
        <p:nvPr/>
      </p:nvGrpSpPr>
      <p:grpSpPr>
        <a:xfrm>
          <a:off x="0" y="0"/>
          <a:ext cx="0" cy="0"/>
          <a:chOff x="0" y="0"/>
          <a:chExt cx="0" cy="0"/>
        </a:xfrm>
      </p:grpSpPr>
      <p:sp>
        <p:nvSpPr>
          <p:cNvPr id="42" name="Google Shape;42;p8"/>
          <p:cNvSpPr txBox="1"/>
          <p:nvPr>
            <p:ph type="title"/>
          </p:nvPr>
        </p:nvSpPr>
        <p:spPr>
          <a:xfrm>
            <a:off x="2317950" y="1307100"/>
            <a:ext cx="4508100" cy="2529300"/>
          </a:xfrm>
          <a:prstGeom prst="rect">
            <a:avLst/>
          </a:prstGeom>
        </p:spPr>
        <p:txBody>
          <a:bodyPr anchorCtr="0" anchor="ctr" bIns="91425" lIns="91425" spcFirstLastPara="1" rIns="91425" wrap="square" tIns="91425">
            <a:noAutofit/>
          </a:bodyPr>
          <a:lstStyle>
            <a:lvl1pPr lvl="0" algn="ctr">
              <a:lnSpc>
                <a:spcPct val="80000"/>
              </a:lnSpc>
              <a:spcBef>
                <a:spcPts val="0"/>
              </a:spcBef>
              <a:spcAft>
                <a:spcPts val="0"/>
              </a:spcAft>
              <a:buSzPts val="4800"/>
              <a:buNone/>
              <a:defRPr sz="100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43" name="Google Shape;43;p8"/>
          <p:cNvSpPr/>
          <p:nvPr/>
        </p:nvSpPr>
        <p:spPr>
          <a:xfrm>
            <a:off x="-20625" y="4603925"/>
            <a:ext cx="9164700" cy="539400"/>
          </a:xfrm>
          <a:prstGeom prst="rect">
            <a:avLst/>
          </a:prstGeom>
          <a:solidFill>
            <a:srgbClr val="FFFFFF">
              <a:alpha val="8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 name="Google Shape;44;p8"/>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45" name="Shape 45"/>
        <p:cNvGrpSpPr/>
        <p:nvPr/>
      </p:nvGrpSpPr>
      <p:grpSpPr>
        <a:xfrm>
          <a:off x="0" y="0"/>
          <a:ext cx="0" cy="0"/>
          <a:chOff x="0" y="0"/>
          <a:chExt cx="0" cy="0"/>
        </a:xfrm>
      </p:grpSpPr>
      <p:sp>
        <p:nvSpPr>
          <p:cNvPr id="46" name="Google Shape;46;p9"/>
          <p:cNvSpPr txBox="1"/>
          <p:nvPr>
            <p:ph type="title"/>
          </p:nvPr>
        </p:nvSpPr>
        <p:spPr>
          <a:xfrm>
            <a:off x="2135550" y="1189100"/>
            <a:ext cx="4872900" cy="19644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3500"/>
              <a:buNone/>
              <a:defRPr sz="15000"/>
            </a:lvl1pPr>
            <a:lvl2pPr lvl="1" rtl="0" algn="ctr">
              <a:spcBef>
                <a:spcPts val="0"/>
              </a:spcBef>
              <a:spcAft>
                <a:spcPts val="0"/>
              </a:spcAft>
              <a:buSzPts val="3500"/>
              <a:buNone/>
              <a:defRPr/>
            </a:lvl2pPr>
            <a:lvl3pPr lvl="2" rtl="0" algn="ctr">
              <a:spcBef>
                <a:spcPts val="0"/>
              </a:spcBef>
              <a:spcAft>
                <a:spcPts val="0"/>
              </a:spcAft>
              <a:buSzPts val="3500"/>
              <a:buNone/>
              <a:defRPr/>
            </a:lvl3pPr>
            <a:lvl4pPr lvl="3" rtl="0" algn="ctr">
              <a:spcBef>
                <a:spcPts val="0"/>
              </a:spcBef>
              <a:spcAft>
                <a:spcPts val="0"/>
              </a:spcAft>
              <a:buSzPts val="3500"/>
              <a:buNone/>
              <a:defRPr/>
            </a:lvl4pPr>
            <a:lvl5pPr lvl="4" rtl="0" algn="ctr">
              <a:spcBef>
                <a:spcPts val="0"/>
              </a:spcBef>
              <a:spcAft>
                <a:spcPts val="0"/>
              </a:spcAft>
              <a:buSzPts val="3500"/>
              <a:buNone/>
              <a:defRPr/>
            </a:lvl5pPr>
            <a:lvl6pPr lvl="5" rtl="0" algn="ctr">
              <a:spcBef>
                <a:spcPts val="0"/>
              </a:spcBef>
              <a:spcAft>
                <a:spcPts val="0"/>
              </a:spcAft>
              <a:buSzPts val="3500"/>
              <a:buNone/>
              <a:defRPr/>
            </a:lvl6pPr>
            <a:lvl7pPr lvl="6" rtl="0" algn="ctr">
              <a:spcBef>
                <a:spcPts val="0"/>
              </a:spcBef>
              <a:spcAft>
                <a:spcPts val="0"/>
              </a:spcAft>
              <a:buSzPts val="3500"/>
              <a:buNone/>
              <a:defRPr/>
            </a:lvl7pPr>
            <a:lvl8pPr lvl="7" rtl="0" algn="ctr">
              <a:spcBef>
                <a:spcPts val="0"/>
              </a:spcBef>
              <a:spcAft>
                <a:spcPts val="0"/>
              </a:spcAft>
              <a:buSzPts val="3500"/>
              <a:buNone/>
              <a:defRPr/>
            </a:lvl8pPr>
            <a:lvl9pPr lvl="8" rtl="0" algn="ctr">
              <a:spcBef>
                <a:spcPts val="0"/>
              </a:spcBef>
              <a:spcAft>
                <a:spcPts val="0"/>
              </a:spcAft>
              <a:buSzPts val="3500"/>
              <a:buNone/>
              <a:defRPr/>
            </a:lvl9pPr>
          </a:lstStyle>
          <a:p/>
        </p:txBody>
      </p:sp>
      <p:sp>
        <p:nvSpPr>
          <p:cNvPr id="47" name="Google Shape;47;p9"/>
          <p:cNvSpPr txBox="1"/>
          <p:nvPr>
            <p:ph idx="1" type="subTitle"/>
          </p:nvPr>
        </p:nvSpPr>
        <p:spPr>
          <a:xfrm>
            <a:off x="2135550" y="3153500"/>
            <a:ext cx="4872900" cy="8010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100"/>
              <a:buNone/>
              <a:defRPr sz="1100"/>
            </a:lvl1pPr>
            <a:lvl2pPr lvl="1" rtl="0" algn="ctr">
              <a:lnSpc>
                <a:spcPct val="100000"/>
              </a:lnSpc>
              <a:spcBef>
                <a:spcPts val="0"/>
              </a:spcBef>
              <a:spcAft>
                <a:spcPts val="0"/>
              </a:spcAft>
              <a:buSzPts val="1200"/>
              <a:buNone/>
              <a:defRPr/>
            </a:lvl2pPr>
            <a:lvl3pPr lvl="2" rtl="0" algn="ctr">
              <a:lnSpc>
                <a:spcPct val="100000"/>
              </a:lnSpc>
              <a:spcBef>
                <a:spcPts val="1600"/>
              </a:spcBef>
              <a:spcAft>
                <a:spcPts val="0"/>
              </a:spcAft>
              <a:buSzPts val="1200"/>
              <a:buNone/>
              <a:defRPr/>
            </a:lvl3pPr>
            <a:lvl4pPr lvl="3" rtl="0" algn="ctr">
              <a:lnSpc>
                <a:spcPct val="100000"/>
              </a:lnSpc>
              <a:spcBef>
                <a:spcPts val="1600"/>
              </a:spcBef>
              <a:spcAft>
                <a:spcPts val="0"/>
              </a:spcAft>
              <a:buSzPts val="1200"/>
              <a:buNone/>
              <a:defRPr/>
            </a:lvl4pPr>
            <a:lvl5pPr lvl="4" rtl="0" algn="ctr">
              <a:lnSpc>
                <a:spcPct val="100000"/>
              </a:lnSpc>
              <a:spcBef>
                <a:spcPts val="1600"/>
              </a:spcBef>
              <a:spcAft>
                <a:spcPts val="0"/>
              </a:spcAft>
              <a:buSzPts val="1200"/>
              <a:buNone/>
              <a:defRPr/>
            </a:lvl5pPr>
            <a:lvl6pPr lvl="5" rtl="0" algn="ctr">
              <a:lnSpc>
                <a:spcPct val="100000"/>
              </a:lnSpc>
              <a:spcBef>
                <a:spcPts val="1600"/>
              </a:spcBef>
              <a:spcAft>
                <a:spcPts val="0"/>
              </a:spcAft>
              <a:buSzPts val="1200"/>
              <a:buNone/>
              <a:defRPr/>
            </a:lvl6pPr>
            <a:lvl7pPr lvl="6" rtl="0" algn="ctr">
              <a:lnSpc>
                <a:spcPct val="100000"/>
              </a:lnSpc>
              <a:spcBef>
                <a:spcPts val="1600"/>
              </a:spcBef>
              <a:spcAft>
                <a:spcPts val="0"/>
              </a:spcAft>
              <a:buSzPts val="1200"/>
              <a:buNone/>
              <a:defRPr/>
            </a:lvl7pPr>
            <a:lvl8pPr lvl="7" rtl="0" algn="ctr">
              <a:lnSpc>
                <a:spcPct val="100000"/>
              </a:lnSpc>
              <a:spcBef>
                <a:spcPts val="1600"/>
              </a:spcBef>
              <a:spcAft>
                <a:spcPts val="0"/>
              </a:spcAft>
              <a:buSzPts val="1200"/>
              <a:buNone/>
              <a:defRPr/>
            </a:lvl8pPr>
            <a:lvl9pPr lvl="8" rtl="0" algn="ctr">
              <a:lnSpc>
                <a:spcPct val="100000"/>
              </a:lnSpc>
              <a:spcBef>
                <a:spcPts val="1600"/>
              </a:spcBef>
              <a:spcAft>
                <a:spcPts val="1600"/>
              </a:spcAft>
              <a:buSzPts val="1200"/>
              <a:buNone/>
              <a:defRPr/>
            </a:lvl9pPr>
          </a:lstStyle>
          <a:p/>
        </p:txBody>
      </p:sp>
      <p:sp>
        <p:nvSpPr>
          <p:cNvPr id="48" name="Google Shape;48;p9"/>
          <p:cNvSpPr/>
          <p:nvPr/>
        </p:nvSpPr>
        <p:spPr>
          <a:xfrm>
            <a:off x="-20625" y="0"/>
            <a:ext cx="9164700" cy="539400"/>
          </a:xfrm>
          <a:prstGeom prst="rect">
            <a:avLst/>
          </a:prstGeom>
          <a:solidFill>
            <a:srgbClr val="FFFFFF">
              <a:alpha val="8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 name="Google Shape;49;p9"/>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50" name="Shape 50"/>
        <p:cNvGrpSpPr/>
        <p:nvPr/>
      </p:nvGrpSpPr>
      <p:grpSpPr>
        <a:xfrm>
          <a:off x="0" y="0"/>
          <a:ext cx="0" cy="0"/>
          <a:chOff x="0" y="0"/>
          <a:chExt cx="0" cy="0"/>
        </a:xfrm>
      </p:grpSpPr>
      <p:sp>
        <p:nvSpPr>
          <p:cNvPr id="51" name="Google Shape;51;p10"/>
          <p:cNvSpPr/>
          <p:nvPr>
            <p:ph idx="2" type="pic"/>
          </p:nvPr>
        </p:nvSpPr>
        <p:spPr>
          <a:xfrm>
            <a:off x="2150" y="6425"/>
            <a:ext cx="9144000" cy="5143500"/>
          </a:xfrm>
          <a:prstGeom prst="rect">
            <a:avLst/>
          </a:prstGeom>
          <a:noFill/>
          <a:ln>
            <a:noFill/>
          </a:ln>
        </p:spPr>
      </p:sp>
      <p:sp>
        <p:nvSpPr>
          <p:cNvPr id="52" name="Google Shape;52;p10"/>
          <p:cNvSpPr txBox="1"/>
          <p:nvPr>
            <p:ph type="title"/>
          </p:nvPr>
        </p:nvSpPr>
        <p:spPr>
          <a:xfrm>
            <a:off x="720000" y="4014450"/>
            <a:ext cx="7704000" cy="572700"/>
          </a:xfrm>
          <a:prstGeom prst="rect">
            <a:avLst/>
          </a:prstGeom>
          <a:solidFill>
            <a:schemeClr val="dk1"/>
          </a:solidFill>
        </p:spPr>
        <p:txBody>
          <a:bodyPr anchorCtr="0" anchor="t" bIns="91425" lIns="91425" spcFirstLastPara="1" rIns="91425" wrap="square" tIns="91425">
            <a:noAutofit/>
          </a:bodyPr>
          <a:lstStyle>
            <a:lvl1pPr lvl="0" rtl="0" algn="ctr">
              <a:spcBef>
                <a:spcPts val="0"/>
              </a:spcBef>
              <a:spcAft>
                <a:spcPts val="0"/>
              </a:spcAft>
              <a:buSzPts val="3500"/>
              <a:buNone/>
              <a:defRPr>
                <a:solidFill>
                  <a:schemeClr val="lt1"/>
                </a:solidFill>
              </a:defRPr>
            </a:lvl1pPr>
            <a:lvl2pPr lvl="1" rtl="0" algn="ctr">
              <a:spcBef>
                <a:spcPts val="0"/>
              </a:spcBef>
              <a:spcAft>
                <a:spcPts val="0"/>
              </a:spcAft>
              <a:buSzPts val="3500"/>
              <a:buNone/>
              <a:defRPr/>
            </a:lvl2pPr>
            <a:lvl3pPr lvl="2" rtl="0" algn="ctr">
              <a:spcBef>
                <a:spcPts val="0"/>
              </a:spcBef>
              <a:spcAft>
                <a:spcPts val="0"/>
              </a:spcAft>
              <a:buSzPts val="3500"/>
              <a:buNone/>
              <a:defRPr/>
            </a:lvl3pPr>
            <a:lvl4pPr lvl="3" rtl="0" algn="ctr">
              <a:spcBef>
                <a:spcPts val="0"/>
              </a:spcBef>
              <a:spcAft>
                <a:spcPts val="0"/>
              </a:spcAft>
              <a:buSzPts val="3500"/>
              <a:buNone/>
              <a:defRPr/>
            </a:lvl4pPr>
            <a:lvl5pPr lvl="4" rtl="0" algn="ctr">
              <a:spcBef>
                <a:spcPts val="0"/>
              </a:spcBef>
              <a:spcAft>
                <a:spcPts val="0"/>
              </a:spcAft>
              <a:buSzPts val="3500"/>
              <a:buNone/>
              <a:defRPr/>
            </a:lvl5pPr>
            <a:lvl6pPr lvl="5" rtl="0" algn="ctr">
              <a:spcBef>
                <a:spcPts val="0"/>
              </a:spcBef>
              <a:spcAft>
                <a:spcPts val="0"/>
              </a:spcAft>
              <a:buSzPts val="3500"/>
              <a:buNone/>
              <a:defRPr/>
            </a:lvl6pPr>
            <a:lvl7pPr lvl="6" rtl="0" algn="ctr">
              <a:spcBef>
                <a:spcPts val="0"/>
              </a:spcBef>
              <a:spcAft>
                <a:spcPts val="0"/>
              </a:spcAft>
              <a:buSzPts val="3500"/>
              <a:buNone/>
              <a:defRPr/>
            </a:lvl7pPr>
            <a:lvl8pPr lvl="7" rtl="0" algn="ctr">
              <a:spcBef>
                <a:spcPts val="0"/>
              </a:spcBef>
              <a:spcAft>
                <a:spcPts val="0"/>
              </a:spcAft>
              <a:buSzPts val="3500"/>
              <a:buNone/>
              <a:defRPr/>
            </a:lvl8pPr>
            <a:lvl9pPr lvl="8" rtl="0" algn="ctr">
              <a:spcBef>
                <a:spcPts val="0"/>
              </a:spcBef>
              <a:spcAft>
                <a:spcPts val="0"/>
              </a:spcAft>
              <a:buSzPts val="3500"/>
              <a:buNone/>
              <a:defRPr/>
            </a:lvl9pPr>
          </a:lstStyle>
          <a:p/>
        </p:txBody>
      </p:sp>
      <p:sp>
        <p:nvSpPr>
          <p:cNvPr id="53" name="Google Shape;53;p10"/>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20" Type="http://schemas.openxmlformats.org/officeDocument/2006/relationships/theme" Target="../theme/theme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5" Type="http://schemas.openxmlformats.org/officeDocument/2006/relationships/slideLayout" Target="../slideLayouts/slideLayout5.xml"/><Relationship Id="rId19" Type="http://schemas.openxmlformats.org/officeDocument/2006/relationships/slideLayout" Target="../slideLayouts/slideLayout19.xml"/><Relationship Id="rId6" Type="http://schemas.openxmlformats.org/officeDocument/2006/relationships/slideLayout" Target="../slideLayouts/slideLayout6.xml"/><Relationship Id="rId18" Type="http://schemas.openxmlformats.org/officeDocument/2006/relationships/slideLayout" Target="../slideLayouts/slideLayout18.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713225" y="539500"/>
            <a:ext cx="7717500" cy="5727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Clr>
                <a:schemeClr val="dk1"/>
              </a:buClr>
              <a:buSzPts val="3500"/>
              <a:buFont typeface="Belleza"/>
              <a:buNone/>
              <a:defRPr sz="3500">
                <a:solidFill>
                  <a:schemeClr val="dk1"/>
                </a:solidFill>
                <a:latin typeface="Belleza"/>
                <a:ea typeface="Belleza"/>
                <a:cs typeface="Belleza"/>
                <a:sym typeface="Belleza"/>
              </a:defRPr>
            </a:lvl1pPr>
            <a:lvl2pPr lvl="1" rtl="0">
              <a:spcBef>
                <a:spcPts val="0"/>
              </a:spcBef>
              <a:spcAft>
                <a:spcPts val="0"/>
              </a:spcAft>
              <a:buClr>
                <a:schemeClr val="dk1"/>
              </a:buClr>
              <a:buSzPts val="3500"/>
              <a:buFont typeface="Belleza"/>
              <a:buNone/>
              <a:defRPr sz="3500">
                <a:solidFill>
                  <a:schemeClr val="dk1"/>
                </a:solidFill>
                <a:latin typeface="Belleza"/>
                <a:ea typeface="Belleza"/>
                <a:cs typeface="Belleza"/>
                <a:sym typeface="Belleza"/>
              </a:defRPr>
            </a:lvl2pPr>
            <a:lvl3pPr lvl="2" rtl="0">
              <a:spcBef>
                <a:spcPts val="0"/>
              </a:spcBef>
              <a:spcAft>
                <a:spcPts val="0"/>
              </a:spcAft>
              <a:buClr>
                <a:schemeClr val="dk1"/>
              </a:buClr>
              <a:buSzPts val="3500"/>
              <a:buFont typeface="Belleza"/>
              <a:buNone/>
              <a:defRPr sz="3500">
                <a:solidFill>
                  <a:schemeClr val="dk1"/>
                </a:solidFill>
                <a:latin typeface="Belleza"/>
                <a:ea typeface="Belleza"/>
                <a:cs typeface="Belleza"/>
                <a:sym typeface="Belleza"/>
              </a:defRPr>
            </a:lvl3pPr>
            <a:lvl4pPr lvl="3" rtl="0">
              <a:spcBef>
                <a:spcPts val="0"/>
              </a:spcBef>
              <a:spcAft>
                <a:spcPts val="0"/>
              </a:spcAft>
              <a:buClr>
                <a:schemeClr val="dk1"/>
              </a:buClr>
              <a:buSzPts val="3500"/>
              <a:buFont typeface="Belleza"/>
              <a:buNone/>
              <a:defRPr sz="3500">
                <a:solidFill>
                  <a:schemeClr val="dk1"/>
                </a:solidFill>
                <a:latin typeface="Belleza"/>
                <a:ea typeface="Belleza"/>
                <a:cs typeface="Belleza"/>
                <a:sym typeface="Belleza"/>
              </a:defRPr>
            </a:lvl4pPr>
            <a:lvl5pPr lvl="4" rtl="0">
              <a:spcBef>
                <a:spcPts val="0"/>
              </a:spcBef>
              <a:spcAft>
                <a:spcPts val="0"/>
              </a:spcAft>
              <a:buClr>
                <a:schemeClr val="dk1"/>
              </a:buClr>
              <a:buSzPts val="3500"/>
              <a:buFont typeface="Belleza"/>
              <a:buNone/>
              <a:defRPr sz="3500">
                <a:solidFill>
                  <a:schemeClr val="dk1"/>
                </a:solidFill>
                <a:latin typeface="Belleza"/>
                <a:ea typeface="Belleza"/>
                <a:cs typeface="Belleza"/>
                <a:sym typeface="Belleza"/>
              </a:defRPr>
            </a:lvl5pPr>
            <a:lvl6pPr lvl="5" rtl="0">
              <a:spcBef>
                <a:spcPts val="0"/>
              </a:spcBef>
              <a:spcAft>
                <a:spcPts val="0"/>
              </a:spcAft>
              <a:buClr>
                <a:schemeClr val="dk1"/>
              </a:buClr>
              <a:buSzPts val="3500"/>
              <a:buFont typeface="Belleza"/>
              <a:buNone/>
              <a:defRPr sz="3500">
                <a:solidFill>
                  <a:schemeClr val="dk1"/>
                </a:solidFill>
                <a:latin typeface="Belleza"/>
                <a:ea typeface="Belleza"/>
                <a:cs typeface="Belleza"/>
                <a:sym typeface="Belleza"/>
              </a:defRPr>
            </a:lvl6pPr>
            <a:lvl7pPr lvl="6" rtl="0">
              <a:spcBef>
                <a:spcPts val="0"/>
              </a:spcBef>
              <a:spcAft>
                <a:spcPts val="0"/>
              </a:spcAft>
              <a:buClr>
                <a:schemeClr val="dk1"/>
              </a:buClr>
              <a:buSzPts val="3500"/>
              <a:buFont typeface="Belleza"/>
              <a:buNone/>
              <a:defRPr sz="3500">
                <a:solidFill>
                  <a:schemeClr val="dk1"/>
                </a:solidFill>
                <a:latin typeface="Belleza"/>
                <a:ea typeface="Belleza"/>
                <a:cs typeface="Belleza"/>
                <a:sym typeface="Belleza"/>
              </a:defRPr>
            </a:lvl7pPr>
            <a:lvl8pPr lvl="7" rtl="0">
              <a:spcBef>
                <a:spcPts val="0"/>
              </a:spcBef>
              <a:spcAft>
                <a:spcPts val="0"/>
              </a:spcAft>
              <a:buClr>
                <a:schemeClr val="dk1"/>
              </a:buClr>
              <a:buSzPts val="3500"/>
              <a:buFont typeface="Belleza"/>
              <a:buNone/>
              <a:defRPr sz="3500">
                <a:solidFill>
                  <a:schemeClr val="dk1"/>
                </a:solidFill>
                <a:latin typeface="Belleza"/>
                <a:ea typeface="Belleza"/>
                <a:cs typeface="Belleza"/>
                <a:sym typeface="Belleza"/>
              </a:defRPr>
            </a:lvl8pPr>
            <a:lvl9pPr lvl="8" rtl="0">
              <a:spcBef>
                <a:spcPts val="0"/>
              </a:spcBef>
              <a:spcAft>
                <a:spcPts val="0"/>
              </a:spcAft>
              <a:buClr>
                <a:schemeClr val="dk1"/>
              </a:buClr>
              <a:buSzPts val="3500"/>
              <a:buFont typeface="Belleza"/>
              <a:buNone/>
              <a:defRPr sz="3500">
                <a:solidFill>
                  <a:schemeClr val="dk1"/>
                </a:solidFill>
                <a:latin typeface="Belleza"/>
                <a:ea typeface="Belleza"/>
                <a:cs typeface="Belleza"/>
                <a:sym typeface="Belleza"/>
              </a:defRPr>
            </a:lvl9pPr>
          </a:lstStyle>
          <a:p/>
        </p:txBody>
      </p:sp>
      <p:sp>
        <p:nvSpPr>
          <p:cNvPr id="7" name="Google Shape;7;p1"/>
          <p:cNvSpPr txBox="1"/>
          <p:nvPr>
            <p:ph idx="1" type="body"/>
          </p:nvPr>
        </p:nvSpPr>
        <p:spPr>
          <a:xfrm>
            <a:off x="713225" y="1152475"/>
            <a:ext cx="7717500" cy="3416400"/>
          </a:xfrm>
          <a:prstGeom prst="rect">
            <a:avLst/>
          </a:prstGeom>
          <a:noFill/>
          <a:ln>
            <a:noFill/>
          </a:ln>
        </p:spPr>
        <p:txBody>
          <a:bodyPr anchorCtr="0" anchor="t" bIns="91425" lIns="91425" spcFirstLastPara="1" rIns="91425" wrap="square" tIns="91425">
            <a:noAutofit/>
          </a:bodyPr>
          <a:lstStyle>
            <a:lvl1pPr indent="-304800" lvl="0" marL="457200">
              <a:lnSpc>
                <a:spcPct val="115000"/>
              </a:lnSpc>
              <a:spcBef>
                <a:spcPts val="0"/>
              </a:spcBef>
              <a:spcAft>
                <a:spcPts val="0"/>
              </a:spcAft>
              <a:buClr>
                <a:schemeClr val="dk1"/>
              </a:buClr>
              <a:buSzPts val="1200"/>
              <a:buFont typeface="Commissioner"/>
              <a:buChar char="●"/>
              <a:defRPr sz="1200">
                <a:solidFill>
                  <a:schemeClr val="dk1"/>
                </a:solidFill>
                <a:latin typeface="Commissioner"/>
                <a:ea typeface="Commissioner"/>
                <a:cs typeface="Commissioner"/>
                <a:sym typeface="Commissioner"/>
              </a:defRPr>
            </a:lvl1pPr>
            <a:lvl2pPr indent="-304800" lvl="1" marL="914400">
              <a:lnSpc>
                <a:spcPct val="115000"/>
              </a:lnSpc>
              <a:spcBef>
                <a:spcPts val="1600"/>
              </a:spcBef>
              <a:spcAft>
                <a:spcPts val="0"/>
              </a:spcAft>
              <a:buClr>
                <a:schemeClr val="dk1"/>
              </a:buClr>
              <a:buSzPts val="1200"/>
              <a:buFont typeface="Commissioner"/>
              <a:buChar char="○"/>
              <a:defRPr sz="1200">
                <a:solidFill>
                  <a:schemeClr val="dk1"/>
                </a:solidFill>
                <a:latin typeface="Commissioner"/>
                <a:ea typeface="Commissioner"/>
                <a:cs typeface="Commissioner"/>
                <a:sym typeface="Commissioner"/>
              </a:defRPr>
            </a:lvl2pPr>
            <a:lvl3pPr indent="-304800" lvl="2" marL="1371600">
              <a:lnSpc>
                <a:spcPct val="115000"/>
              </a:lnSpc>
              <a:spcBef>
                <a:spcPts val="1600"/>
              </a:spcBef>
              <a:spcAft>
                <a:spcPts val="0"/>
              </a:spcAft>
              <a:buClr>
                <a:schemeClr val="dk1"/>
              </a:buClr>
              <a:buSzPts val="1200"/>
              <a:buFont typeface="Commissioner"/>
              <a:buChar char="■"/>
              <a:defRPr sz="1200">
                <a:solidFill>
                  <a:schemeClr val="dk1"/>
                </a:solidFill>
                <a:latin typeface="Commissioner"/>
                <a:ea typeface="Commissioner"/>
                <a:cs typeface="Commissioner"/>
                <a:sym typeface="Commissioner"/>
              </a:defRPr>
            </a:lvl3pPr>
            <a:lvl4pPr indent="-304800" lvl="3" marL="1828800">
              <a:lnSpc>
                <a:spcPct val="115000"/>
              </a:lnSpc>
              <a:spcBef>
                <a:spcPts val="1600"/>
              </a:spcBef>
              <a:spcAft>
                <a:spcPts val="0"/>
              </a:spcAft>
              <a:buClr>
                <a:schemeClr val="dk1"/>
              </a:buClr>
              <a:buSzPts val="1200"/>
              <a:buFont typeface="Commissioner"/>
              <a:buChar char="●"/>
              <a:defRPr sz="1200">
                <a:solidFill>
                  <a:schemeClr val="dk1"/>
                </a:solidFill>
                <a:latin typeface="Commissioner"/>
                <a:ea typeface="Commissioner"/>
                <a:cs typeface="Commissioner"/>
                <a:sym typeface="Commissioner"/>
              </a:defRPr>
            </a:lvl4pPr>
            <a:lvl5pPr indent="-304800" lvl="4" marL="2286000">
              <a:lnSpc>
                <a:spcPct val="115000"/>
              </a:lnSpc>
              <a:spcBef>
                <a:spcPts val="1600"/>
              </a:spcBef>
              <a:spcAft>
                <a:spcPts val="0"/>
              </a:spcAft>
              <a:buClr>
                <a:schemeClr val="dk1"/>
              </a:buClr>
              <a:buSzPts val="1200"/>
              <a:buFont typeface="Commissioner"/>
              <a:buChar char="○"/>
              <a:defRPr sz="1200">
                <a:solidFill>
                  <a:schemeClr val="dk1"/>
                </a:solidFill>
                <a:latin typeface="Commissioner"/>
                <a:ea typeface="Commissioner"/>
                <a:cs typeface="Commissioner"/>
                <a:sym typeface="Commissioner"/>
              </a:defRPr>
            </a:lvl5pPr>
            <a:lvl6pPr indent="-304800" lvl="5" marL="2743200">
              <a:lnSpc>
                <a:spcPct val="115000"/>
              </a:lnSpc>
              <a:spcBef>
                <a:spcPts val="1600"/>
              </a:spcBef>
              <a:spcAft>
                <a:spcPts val="0"/>
              </a:spcAft>
              <a:buClr>
                <a:schemeClr val="dk1"/>
              </a:buClr>
              <a:buSzPts val="1200"/>
              <a:buFont typeface="Commissioner"/>
              <a:buChar char="■"/>
              <a:defRPr sz="1200">
                <a:solidFill>
                  <a:schemeClr val="dk1"/>
                </a:solidFill>
                <a:latin typeface="Commissioner"/>
                <a:ea typeface="Commissioner"/>
                <a:cs typeface="Commissioner"/>
                <a:sym typeface="Commissioner"/>
              </a:defRPr>
            </a:lvl6pPr>
            <a:lvl7pPr indent="-304800" lvl="6" marL="3200400">
              <a:lnSpc>
                <a:spcPct val="115000"/>
              </a:lnSpc>
              <a:spcBef>
                <a:spcPts val="1600"/>
              </a:spcBef>
              <a:spcAft>
                <a:spcPts val="0"/>
              </a:spcAft>
              <a:buClr>
                <a:schemeClr val="dk1"/>
              </a:buClr>
              <a:buSzPts val="1200"/>
              <a:buFont typeface="Commissioner"/>
              <a:buChar char="●"/>
              <a:defRPr sz="1200">
                <a:solidFill>
                  <a:schemeClr val="dk1"/>
                </a:solidFill>
                <a:latin typeface="Commissioner"/>
                <a:ea typeface="Commissioner"/>
                <a:cs typeface="Commissioner"/>
                <a:sym typeface="Commissioner"/>
              </a:defRPr>
            </a:lvl7pPr>
            <a:lvl8pPr indent="-304800" lvl="7" marL="3657600">
              <a:lnSpc>
                <a:spcPct val="115000"/>
              </a:lnSpc>
              <a:spcBef>
                <a:spcPts val="1600"/>
              </a:spcBef>
              <a:spcAft>
                <a:spcPts val="0"/>
              </a:spcAft>
              <a:buClr>
                <a:schemeClr val="dk1"/>
              </a:buClr>
              <a:buSzPts val="1200"/>
              <a:buFont typeface="Commissioner"/>
              <a:buChar char="○"/>
              <a:defRPr sz="1200">
                <a:solidFill>
                  <a:schemeClr val="dk1"/>
                </a:solidFill>
                <a:latin typeface="Commissioner"/>
                <a:ea typeface="Commissioner"/>
                <a:cs typeface="Commissioner"/>
                <a:sym typeface="Commissioner"/>
              </a:defRPr>
            </a:lvl8pPr>
            <a:lvl9pPr indent="-304800" lvl="8" marL="4114800">
              <a:lnSpc>
                <a:spcPct val="115000"/>
              </a:lnSpc>
              <a:spcBef>
                <a:spcPts val="1600"/>
              </a:spcBef>
              <a:spcAft>
                <a:spcPts val="1600"/>
              </a:spcAft>
              <a:buClr>
                <a:schemeClr val="dk1"/>
              </a:buClr>
              <a:buSzPts val="1200"/>
              <a:buFont typeface="Commissioner"/>
              <a:buChar char="■"/>
              <a:defRPr sz="1200">
                <a:solidFill>
                  <a:schemeClr val="dk1"/>
                </a:solidFill>
                <a:latin typeface="Commissioner"/>
                <a:ea typeface="Commissioner"/>
                <a:cs typeface="Commissioner"/>
                <a:sym typeface="Commissioner"/>
              </a:defRPr>
            </a:lvl9pPr>
          </a:lstStyle>
          <a:p/>
        </p:txBody>
      </p:sp>
      <p:sp>
        <p:nvSpPr>
          <p:cNvPr id="8" name="Google Shape;8;p1"/>
          <p:cNvSpPr txBox="1"/>
          <p:nvPr>
            <p:ph idx="12" type="sldNum"/>
          </p:nvPr>
        </p:nvSpPr>
        <p:spPr>
          <a:xfrm>
            <a:off x="8556784" y="4749851"/>
            <a:ext cx="548700" cy="393600"/>
          </a:xfrm>
          <a:prstGeom prst="rect">
            <a:avLst/>
          </a:prstGeom>
          <a:noFill/>
          <a:ln>
            <a:noFill/>
          </a:ln>
        </p:spPr>
        <p:txBody>
          <a:bodyPr anchorCtr="0" anchor="t" bIns="91425" lIns="91425" spcFirstLastPara="1" rIns="91425" wrap="square" tIns="91425">
            <a:noAutofit/>
          </a:bodyPr>
          <a:lstStyle>
            <a:lvl1pPr lvl="0" algn="r">
              <a:buNone/>
              <a:defRPr sz="1300">
                <a:solidFill>
                  <a:schemeClr val="dk1"/>
                </a:solidFill>
                <a:latin typeface="Commissioner"/>
                <a:ea typeface="Commissioner"/>
                <a:cs typeface="Commissioner"/>
                <a:sym typeface="Commissioner"/>
              </a:defRPr>
            </a:lvl1pPr>
            <a:lvl2pPr lvl="1" algn="r">
              <a:buNone/>
              <a:defRPr sz="1300">
                <a:solidFill>
                  <a:schemeClr val="dk1"/>
                </a:solidFill>
                <a:latin typeface="Commissioner"/>
                <a:ea typeface="Commissioner"/>
                <a:cs typeface="Commissioner"/>
                <a:sym typeface="Commissioner"/>
              </a:defRPr>
            </a:lvl2pPr>
            <a:lvl3pPr lvl="2" algn="r">
              <a:buNone/>
              <a:defRPr sz="1300">
                <a:solidFill>
                  <a:schemeClr val="dk1"/>
                </a:solidFill>
                <a:latin typeface="Commissioner"/>
                <a:ea typeface="Commissioner"/>
                <a:cs typeface="Commissioner"/>
                <a:sym typeface="Commissioner"/>
              </a:defRPr>
            </a:lvl3pPr>
            <a:lvl4pPr lvl="3" algn="r">
              <a:buNone/>
              <a:defRPr sz="1300">
                <a:solidFill>
                  <a:schemeClr val="dk1"/>
                </a:solidFill>
                <a:latin typeface="Commissioner"/>
                <a:ea typeface="Commissioner"/>
                <a:cs typeface="Commissioner"/>
                <a:sym typeface="Commissioner"/>
              </a:defRPr>
            </a:lvl4pPr>
            <a:lvl5pPr lvl="4" algn="r">
              <a:buNone/>
              <a:defRPr sz="1300">
                <a:solidFill>
                  <a:schemeClr val="dk1"/>
                </a:solidFill>
                <a:latin typeface="Commissioner"/>
                <a:ea typeface="Commissioner"/>
                <a:cs typeface="Commissioner"/>
                <a:sym typeface="Commissioner"/>
              </a:defRPr>
            </a:lvl5pPr>
            <a:lvl6pPr lvl="5" algn="r">
              <a:buNone/>
              <a:defRPr sz="1300">
                <a:solidFill>
                  <a:schemeClr val="dk1"/>
                </a:solidFill>
                <a:latin typeface="Commissioner"/>
                <a:ea typeface="Commissioner"/>
                <a:cs typeface="Commissioner"/>
                <a:sym typeface="Commissioner"/>
              </a:defRPr>
            </a:lvl6pPr>
            <a:lvl7pPr lvl="6" algn="r">
              <a:buNone/>
              <a:defRPr sz="1300">
                <a:solidFill>
                  <a:schemeClr val="dk1"/>
                </a:solidFill>
                <a:latin typeface="Commissioner"/>
                <a:ea typeface="Commissioner"/>
                <a:cs typeface="Commissioner"/>
                <a:sym typeface="Commissioner"/>
              </a:defRPr>
            </a:lvl7pPr>
            <a:lvl8pPr lvl="7" algn="r">
              <a:buNone/>
              <a:defRPr sz="1300">
                <a:solidFill>
                  <a:schemeClr val="dk1"/>
                </a:solidFill>
                <a:latin typeface="Commissioner"/>
                <a:ea typeface="Commissioner"/>
                <a:cs typeface="Commissioner"/>
                <a:sym typeface="Commissioner"/>
              </a:defRPr>
            </a:lvl8pPr>
            <a:lvl9pPr lvl="8" algn="r">
              <a:buNone/>
              <a:defRPr sz="1300">
                <a:solidFill>
                  <a:schemeClr val="dk1"/>
                </a:solidFill>
                <a:latin typeface="Commissioner"/>
                <a:ea typeface="Commissioner"/>
                <a:cs typeface="Commissioner"/>
                <a:sym typeface="Commissioner"/>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7.png"/><Relationship Id="rId4" Type="http://schemas.openxmlformats.org/officeDocument/2006/relationships/image" Target="../media/image2.png"/><Relationship Id="rId5" Type="http://schemas.openxmlformats.org/officeDocument/2006/relationships/image" Target="../media/image6.png"/><Relationship Id="rId6" Type="http://schemas.openxmlformats.org/officeDocument/2006/relationships/image" Target="../media/image5.png"/><Relationship Id="rId7"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0.xml"/><Relationship Id="rId3" Type="http://schemas.openxmlformats.org/officeDocument/2006/relationships/slide" Target="/ppt/slides/slide4.xml"/><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1.xml"/><Relationship Id="rId3" Type="http://schemas.openxmlformats.org/officeDocument/2006/relationships/slide" Target="/ppt/slides/slide4.xml"/><Relationship Id="rId4" Type="http://schemas.openxmlformats.org/officeDocument/2006/relationships/image" Target="../media/image12.png"/><Relationship Id="rId5" Type="http://schemas.openxmlformats.org/officeDocument/2006/relationships/hyperlink" Target="https://github.com/CliDyn/climsight/tree/main" TargetMode="External"/><Relationship Id="rId6" Type="http://schemas.openxmlformats.org/officeDocument/2006/relationships/image" Target="../media/image19.gif"/></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2.xml"/><Relationship Id="rId3" Type="http://schemas.openxmlformats.org/officeDocument/2006/relationships/hyperlink" Target="https://ollama.com/mkchaou/climsight-calm_ft_Q3_13k" TargetMode="External"/><Relationship Id="rId4" Type="http://schemas.openxmlformats.org/officeDocument/2006/relationships/hyperlink" Target="https://ollama.com/mkchaou/calm_q3_32b_r16_a32_lr2e-5_e15" TargetMode="External"/><Relationship Id="rId5" Type="http://schemas.openxmlformats.org/officeDocument/2006/relationships/hyperlink" Target="https://ollama.com/mkchaou/calm_mistral_r64_a128_lr1e-4_e6" TargetMode="External"/><Relationship Id="rId6" Type="http://schemas.openxmlformats.org/officeDocument/2006/relationships/slide" Target="/ppt/slides/slide4.xml"/><Relationship Id="rId7" Type="http://schemas.openxmlformats.org/officeDocument/2006/relationships/image" Target="../media/image12.png"/><Relationship Id="rId8" Type="http://schemas.openxmlformats.org/officeDocument/2006/relationships/image" Target="../media/image15.gif"/></Relationships>
</file>

<file path=ppt/slides/_rels/slide13.xml.rels><?xml version="1.0" encoding="UTF-8" standalone="yes"?><Relationships xmlns="http://schemas.openxmlformats.org/package/2006/relationships"><Relationship Id="rId11" Type="http://schemas.openxmlformats.org/officeDocument/2006/relationships/image" Target="../media/image12.png"/><Relationship Id="rId10" Type="http://schemas.openxmlformats.org/officeDocument/2006/relationships/slide" Target="/ppt/slides/slide4.xml"/><Relationship Id="rId1" Type="http://schemas.openxmlformats.org/officeDocument/2006/relationships/slideLayout" Target="../slideLayouts/slideLayout5.xml"/><Relationship Id="rId2" Type="http://schemas.openxmlformats.org/officeDocument/2006/relationships/notesSlide" Target="../notesSlides/notesSlide13.xml"/><Relationship Id="rId3" Type="http://schemas.openxmlformats.org/officeDocument/2006/relationships/image" Target="../media/image24.png"/><Relationship Id="rId4" Type="http://schemas.openxmlformats.org/officeDocument/2006/relationships/image" Target="../media/image27.png"/><Relationship Id="rId9" Type="http://schemas.openxmlformats.org/officeDocument/2006/relationships/image" Target="../media/image26.png"/><Relationship Id="rId5" Type="http://schemas.openxmlformats.org/officeDocument/2006/relationships/image" Target="../media/image21.png"/><Relationship Id="rId6" Type="http://schemas.openxmlformats.org/officeDocument/2006/relationships/image" Target="../media/image25.png"/><Relationship Id="rId7" Type="http://schemas.openxmlformats.org/officeDocument/2006/relationships/image" Target="../media/image23.png"/><Relationship Id="rId8" Type="http://schemas.openxmlformats.org/officeDocument/2006/relationships/image" Target="../media/image22.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14.xml"/><Relationship Id="rId3" Type="http://schemas.openxmlformats.org/officeDocument/2006/relationships/slide" Target="/ppt/slides/slide4.xml"/><Relationship Id="rId4" Type="http://schemas.openxmlformats.org/officeDocument/2006/relationships/image" Target="../media/image12.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15.xml"/><Relationship Id="rId3" Type="http://schemas.openxmlformats.org/officeDocument/2006/relationships/image" Target="../media/image20.png"/><Relationship Id="rId4" Type="http://schemas.openxmlformats.org/officeDocument/2006/relationships/slide" Target="/ppt/slides/slide4.xml"/><Relationship Id="rId5" Type="http://schemas.openxmlformats.org/officeDocument/2006/relationships/image" Target="../media/image12.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7.png"/><Relationship Id="rId4" Type="http://schemas.openxmlformats.org/officeDocument/2006/relationships/image" Target="../media/image2.png"/><Relationship Id="rId5" Type="http://schemas.openxmlformats.org/officeDocument/2006/relationships/image" Target="../media/image6.png"/><Relationship Id="rId6" Type="http://schemas.openxmlformats.org/officeDocument/2006/relationships/image" Target="../media/image5.png"/><Relationship Id="rId7" Type="http://schemas.openxmlformats.org/officeDocument/2006/relationships/image" Target="../media/image3.png"/><Relationship Id="rId8" Type="http://schemas.openxmlformats.org/officeDocument/2006/relationships/image" Target="../media/image1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xml"/><Relationship Id="rId3" Type="http://schemas.openxmlformats.org/officeDocument/2006/relationships/image" Target="../media/image1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xml"/><Relationship Id="rId3" Type="http://schemas.openxmlformats.org/officeDocument/2006/relationships/hyperlink" Target="http://climval.earth.bsc.es" TargetMode="External"/></Relationships>
</file>

<file path=ppt/slides/_rels/slide4.xml.rels><?xml version="1.0" encoding="UTF-8" standalone="yes"?><Relationships xmlns="http://schemas.openxmlformats.org/package/2006/relationships"><Relationship Id="rId11" Type="http://schemas.openxmlformats.org/officeDocument/2006/relationships/slide" Target="/ppt/slides/slide11.xml"/><Relationship Id="rId10" Type="http://schemas.openxmlformats.org/officeDocument/2006/relationships/slide" Target="/ppt/slides/slide10.xml"/><Relationship Id="rId12" Type="http://schemas.openxmlformats.org/officeDocument/2006/relationships/slide" Target="/ppt/slides/slide14.xml"/><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4.png"/><Relationship Id="rId4" Type="http://schemas.openxmlformats.org/officeDocument/2006/relationships/slide" Target="/ppt/slides/slide5.xml"/><Relationship Id="rId9" Type="http://schemas.openxmlformats.org/officeDocument/2006/relationships/slide" Target="/ppt/slides/slide9.xml"/><Relationship Id="rId5" Type="http://schemas.openxmlformats.org/officeDocument/2006/relationships/slide" Target="/ppt/slides/slide5.xml"/><Relationship Id="rId6" Type="http://schemas.openxmlformats.org/officeDocument/2006/relationships/slide" Target="/ppt/slides/slide6.xml"/><Relationship Id="rId7" Type="http://schemas.openxmlformats.org/officeDocument/2006/relationships/slide" Target="/ppt/slides/slide7.xml"/><Relationship Id="rId8" Type="http://schemas.openxmlformats.org/officeDocument/2006/relationships/slide" Target="/ppt/slides/slide8.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5.xml"/><Relationship Id="rId3" Type="http://schemas.openxmlformats.org/officeDocument/2006/relationships/slide" Target="/ppt/slides/slide4.xml"/><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6.xml"/><Relationship Id="rId3" Type="http://schemas.openxmlformats.org/officeDocument/2006/relationships/image" Target="../media/image8.png"/><Relationship Id="rId4" Type="http://schemas.openxmlformats.org/officeDocument/2006/relationships/image" Target="../media/image9.png"/><Relationship Id="rId5" Type="http://schemas.openxmlformats.org/officeDocument/2006/relationships/image" Target="../media/image14.png"/><Relationship Id="rId6" Type="http://schemas.openxmlformats.org/officeDocument/2006/relationships/slide" Target="/ppt/slides/slide4.xml"/><Relationship Id="rId7" Type="http://schemas.openxmlformats.org/officeDocument/2006/relationships/image" Target="../media/image12.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7.xml"/><Relationship Id="rId3" Type="http://schemas.openxmlformats.org/officeDocument/2006/relationships/image" Target="../media/image9.png"/><Relationship Id="rId4" Type="http://schemas.openxmlformats.org/officeDocument/2006/relationships/image" Target="../media/image13.png"/><Relationship Id="rId5" Type="http://schemas.openxmlformats.org/officeDocument/2006/relationships/image" Target="../media/image10.png"/><Relationship Id="rId6" Type="http://schemas.openxmlformats.org/officeDocument/2006/relationships/slide" Target="/ppt/slides/slide4.xml"/><Relationship Id="rId7" Type="http://schemas.openxmlformats.org/officeDocument/2006/relationships/image" Target="../media/image12.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8.xml"/><Relationship Id="rId3" Type="http://schemas.openxmlformats.org/officeDocument/2006/relationships/image" Target="../media/image16.png"/><Relationship Id="rId4" Type="http://schemas.openxmlformats.org/officeDocument/2006/relationships/slide" Target="/ppt/slides/slide4.xml"/><Relationship Id="rId5" Type="http://schemas.openxmlformats.org/officeDocument/2006/relationships/image" Target="../media/image12.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9.xml"/><Relationship Id="rId3" Type="http://schemas.openxmlformats.org/officeDocument/2006/relationships/slide" Target="/ppt/slides/slide4.xml"/><Relationship Id="rId4" Type="http://schemas.openxmlformats.org/officeDocument/2006/relationships/image" Target="../media/image12.png"/><Relationship Id="rId5" Type="http://schemas.openxmlformats.org/officeDocument/2006/relationships/image" Target="../media/image17.gif"/></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8" name="Shape 108"/>
        <p:cNvGrpSpPr/>
        <p:nvPr/>
      </p:nvGrpSpPr>
      <p:grpSpPr>
        <a:xfrm>
          <a:off x="0" y="0"/>
          <a:ext cx="0" cy="0"/>
          <a:chOff x="0" y="0"/>
          <a:chExt cx="0" cy="0"/>
        </a:xfrm>
      </p:grpSpPr>
      <p:pic>
        <p:nvPicPr>
          <p:cNvPr id="109" name="Google Shape;109;p21"/>
          <p:cNvPicPr preferRelativeResize="0"/>
          <p:nvPr>
            <p:ph idx="2" type="pic"/>
          </p:nvPr>
        </p:nvPicPr>
        <p:blipFill rotWithShape="1">
          <a:blip r:embed="rId3">
            <a:alphaModFix/>
          </a:blip>
          <a:srcRect b="23001" l="0" r="0" t="31846"/>
          <a:stretch/>
        </p:blipFill>
        <p:spPr>
          <a:xfrm>
            <a:off x="0" y="2391600"/>
            <a:ext cx="9144003" cy="2751901"/>
          </a:xfrm>
          <a:prstGeom prst="rect">
            <a:avLst/>
          </a:prstGeom>
        </p:spPr>
      </p:pic>
      <p:pic>
        <p:nvPicPr>
          <p:cNvPr id="110" name="Google Shape;110;p21"/>
          <p:cNvPicPr preferRelativeResize="0"/>
          <p:nvPr>
            <p:ph idx="2" type="pic"/>
          </p:nvPr>
        </p:nvPicPr>
        <p:blipFill rotWithShape="1">
          <a:blip r:embed="rId4">
            <a:alphaModFix/>
          </a:blip>
          <a:srcRect b="19221" l="0" r="0" t="44479"/>
          <a:stretch/>
        </p:blipFill>
        <p:spPr>
          <a:xfrm>
            <a:off x="0" y="2391600"/>
            <a:ext cx="9144003" cy="2212399"/>
          </a:xfrm>
          <a:prstGeom prst="rect">
            <a:avLst/>
          </a:prstGeom>
        </p:spPr>
      </p:pic>
      <p:sp>
        <p:nvSpPr>
          <p:cNvPr id="111" name="Google Shape;111;p21"/>
          <p:cNvSpPr txBox="1"/>
          <p:nvPr>
            <p:ph type="ctrTitle"/>
          </p:nvPr>
        </p:nvSpPr>
        <p:spPr>
          <a:xfrm>
            <a:off x="713225" y="539500"/>
            <a:ext cx="6649800" cy="13539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sz="3900"/>
              <a:t>Toward a Climate-Aware Large Language Model (LLM)</a:t>
            </a:r>
            <a:endParaRPr sz="3900"/>
          </a:p>
        </p:txBody>
      </p:sp>
      <p:sp>
        <p:nvSpPr>
          <p:cNvPr id="112" name="Google Shape;112;p21"/>
          <p:cNvSpPr txBox="1"/>
          <p:nvPr>
            <p:ph idx="1" type="subTitle"/>
          </p:nvPr>
        </p:nvSpPr>
        <p:spPr>
          <a:xfrm>
            <a:off x="713225" y="1763395"/>
            <a:ext cx="6649800" cy="475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 Comparative Study of Methodologies for Source-Grounded LLMs</a:t>
            </a:r>
            <a:endParaRPr/>
          </a:p>
        </p:txBody>
      </p:sp>
      <p:sp>
        <p:nvSpPr>
          <p:cNvPr id="113" name="Google Shape;113;p21"/>
          <p:cNvSpPr/>
          <p:nvPr/>
        </p:nvSpPr>
        <p:spPr>
          <a:xfrm>
            <a:off x="-20625" y="4604000"/>
            <a:ext cx="9164700" cy="539400"/>
          </a:xfrm>
          <a:prstGeom prst="rect">
            <a:avLst/>
          </a:prstGeom>
          <a:solidFill>
            <a:srgbClr val="FFFFFF">
              <a:alpha val="80000"/>
            </a:srgbClr>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450">
                <a:latin typeface="Commissioner"/>
                <a:ea typeface="Commissioner"/>
                <a:cs typeface="Commissioner"/>
                <a:sym typeface="Commissioner"/>
              </a:rPr>
              <a:t>Mayssa Kchaou</a:t>
            </a:r>
            <a:r>
              <a:rPr lang="en" sz="1450">
                <a:latin typeface="Commissioner"/>
                <a:ea typeface="Commissioner"/>
                <a:cs typeface="Commissioner"/>
                <a:sym typeface="Commissioner"/>
              </a:rPr>
              <a:t> - Hernan Andres Gonzalez </a:t>
            </a:r>
            <a:r>
              <a:rPr lang="en" sz="1450">
                <a:latin typeface="Commissioner"/>
                <a:ea typeface="Commissioner"/>
                <a:cs typeface="Commissioner"/>
                <a:sym typeface="Commissioner"/>
              </a:rPr>
              <a:t>- Alicia Chimeno </a:t>
            </a:r>
            <a:r>
              <a:rPr lang="en" sz="1450">
                <a:latin typeface="Commissioner"/>
                <a:ea typeface="Commissioner"/>
                <a:cs typeface="Commissioner"/>
                <a:sym typeface="Commissioner"/>
              </a:rPr>
              <a:t>- Francisco J Doblas Reyes </a:t>
            </a:r>
            <a:r>
              <a:rPr lang="en" sz="1450">
                <a:latin typeface="Commissioner"/>
                <a:ea typeface="Commissioner"/>
                <a:cs typeface="Commissioner"/>
                <a:sym typeface="Commissioner"/>
              </a:rPr>
              <a:t>- Amanda Duarte</a:t>
            </a:r>
            <a:endParaRPr sz="1450">
              <a:latin typeface="Commissioner"/>
              <a:ea typeface="Commissioner"/>
              <a:cs typeface="Commissioner"/>
              <a:sym typeface="Commissioner"/>
            </a:endParaRPr>
          </a:p>
        </p:txBody>
      </p:sp>
      <p:pic>
        <p:nvPicPr>
          <p:cNvPr id="114" name="Google Shape;114;p21" title="Logo Destination Earth_White.png"/>
          <p:cNvPicPr preferRelativeResize="0"/>
          <p:nvPr/>
        </p:nvPicPr>
        <p:blipFill>
          <a:blip r:embed="rId5">
            <a:alphaModFix/>
          </a:blip>
          <a:stretch>
            <a:fillRect/>
          </a:stretch>
        </p:blipFill>
        <p:spPr>
          <a:xfrm>
            <a:off x="2163175" y="237550"/>
            <a:ext cx="1616051" cy="239875"/>
          </a:xfrm>
          <a:prstGeom prst="rect">
            <a:avLst/>
          </a:prstGeom>
          <a:noFill/>
          <a:ln>
            <a:noFill/>
          </a:ln>
        </p:spPr>
      </p:pic>
      <p:pic>
        <p:nvPicPr>
          <p:cNvPr id="115" name="Google Shape;115;p21" title="BSC-white-small.png"/>
          <p:cNvPicPr preferRelativeResize="0"/>
          <p:nvPr/>
        </p:nvPicPr>
        <p:blipFill>
          <a:blip r:embed="rId6">
            <a:alphaModFix/>
          </a:blip>
          <a:stretch>
            <a:fillRect/>
          </a:stretch>
        </p:blipFill>
        <p:spPr>
          <a:xfrm>
            <a:off x="94150" y="119575"/>
            <a:ext cx="1903222" cy="475800"/>
          </a:xfrm>
          <a:prstGeom prst="rect">
            <a:avLst/>
          </a:prstGeom>
          <a:noFill/>
          <a:ln>
            <a:noFill/>
          </a:ln>
        </p:spPr>
      </p:pic>
      <p:pic>
        <p:nvPicPr>
          <p:cNvPr id="116" name="Google Shape;116;p21"/>
          <p:cNvPicPr preferRelativeResize="0"/>
          <p:nvPr/>
        </p:nvPicPr>
        <p:blipFill>
          <a:blip r:embed="rId7">
            <a:alphaModFix/>
          </a:blip>
          <a:stretch>
            <a:fillRect/>
          </a:stretch>
        </p:blipFill>
        <p:spPr>
          <a:xfrm>
            <a:off x="4020631" y="119575"/>
            <a:ext cx="1197688" cy="5394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4" name="Shape 264"/>
        <p:cNvGrpSpPr/>
        <p:nvPr/>
      </p:nvGrpSpPr>
      <p:grpSpPr>
        <a:xfrm>
          <a:off x="0" y="0"/>
          <a:ext cx="0" cy="0"/>
          <a:chOff x="0" y="0"/>
          <a:chExt cx="0" cy="0"/>
        </a:xfrm>
      </p:grpSpPr>
      <p:sp>
        <p:nvSpPr>
          <p:cNvPr id="265" name="Google Shape;265;p30"/>
          <p:cNvSpPr txBox="1"/>
          <p:nvPr>
            <p:ph type="title"/>
          </p:nvPr>
        </p:nvSpPr>
        <p:spPr>
          <a:xfrm>
            <a:off x="720000" y="539500"/>
            <a:ext cx="77040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Fine-Tuning, RAG, RAFT</a:t>
            </a:r>
            <a:endParaRPr/>
          </a:p>
        </p:txBody>
      </p:sp>
      <p:sp>
        <p:nvSpPr>
          <p:cNvPr id="266" name="Google Shape;266;p30"/>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grpSp>
        <p:nvGrpSpPr>
          <p:cNvPr id="267" name="Google Shape;267;p30"/>
          <p:cNvGrpSpPr/>
          <p:nvPr/>
        </p:nvGrpSpPr>
        <p:grpSpPr>
          <a:xfrm>
            <a:off x="714375" y="1333500"/>
            <a:ext cx="7715400" cy="2476500"/>
            <a:chOff x="714375" y="1333500"/>
            <a:chExt cx="7715400" cy="2476500"/>
          </a:xfrm>
        </p:grpSpPr>
        <p:sp>
          <p:nvSpPr>
            <p:cNvPr id="268" name="Google Shape;268;p30"/>
            <p:cNvSpPr/>
            <p:nvPr/>
          </p:nvSpPr>
          <p:spPr>
            <a:xfrm>
              <a:off x="714375" y="1333500"/>
              <a:ext cx="2381400" cy="2476500"/>
            </a:xfrm>
            <a:prstGeom prst="roundRect">
              <a:avLst>
                <a:gd fmla="val 6000" name="adj"/>
              </a:avLst>
            </a:prstGeom>
            <a:solidFill>
              <a:srgbClr val="FFFFFF">
                <a:alpha val="5000"/>
              </a:srgbClr>
            </a:solidFill>
            <a:ln cap="flat" cmpd="sng" w="9525">
              <a:solidFill>
                <a:srgbClr val="FFFFFF">
                  <a:alpha val="20000"/>
                </a:srgbClr>
              </a:solidFill>
              <a:prstDash val="solid"/>
              <a:round/>
              <a:headEnd len="sm" w="sm" type="none"/>
              <a:tailEnd len="sm" w="sm" type="none"/>
            </a:ln>
          </p:spPr>
          <p:txBody>
            <a:bodyPr anchorCtr="0" anchor="ctr" bIns="0" lIns="0" spcFirstLastPara="1" rIns="0" wrap="square" tIns="0">
              <a:noAutofit/>
            </a:bodyPr>
            <a:lstStyle/>
            <a:p>
              <a:pPr indent="0" lvl="0" marL="0" rtl="0" algn="l">
                <a:spcBef>
                  <a:spcPts val="0"/>
                </a:spcBef>
                <a:spcAft>
                  <a:spcPts val="0"/>
                </a:spcAft>
                <a:buNone/>
              </a:pPr>
              <a:r>
                <a:t/>
              </a:r>
              <a:endParaRPr/>
            </a:p>
          </p:txBody>
        </p:sp>
        <p:sp>
          <p:nvSpPr>
            <p:cNvPr id="269" name="Google Shape;269;p30"/>
            <p:cNvSpPr/>
            <p:nvPr/>
          </p:nvSpPr>
          <p:spPr>
            <a:xfrm>
              <a:off x="3381375" y="1333500"/>
              <a:ext cx="2381400" cy="2476500"/>
            </a:xfrm>
            <a:prstGeom prst="roundRect">
              <a:avLst>
                <a:gd fmla="val 6000" name="adj"/>
              </a:avLst>
            </a:prstGeom>
            <a:solidFill>
              <a:srgbClr val="FFFFFF">
                <a:alpha val="5000"/>
              </a:srgbClr>
            </a:solidFill>
            <a:ln cap="flat" cmpd="sng" w="9525">
              <a:solidFill>
                <a:srgbClr val="FFFFFF">
                  <a:alpha val="20000"/>
                </a:srgbClr>
              </a:solidFill>
              <a:prstDash val="solid"/>
              <a:round/>
              <a:headEnd len="sm" w="sm" type="none"/>
              <a:tailEnd len="sm" w="sm" type="none"/>
            </a:ln>
          </p:spPr>
          <p:txBody>
            <a:bodyPr anchorCtr="0" anchor="ctr" bIns="0" lIns="0" spcFirstLastPara="1" rIns="0" wrap="square" tIns="0">
              <a:noAutofit/>
            </a:bodyPr>
            <a:lstStyle/>
            <a:p>
              <a:pPr indent="0" lvl="0" marL="0" rtl="0" algn="l">
                <a:spcBef>
                  <a:spcPts val="0"/>
                </a:spcBef>
                <a:spcAft>
                  <a:spcPts val="0"/>
                </a:spcAft>
                <a:buNone/>
              </a:pPr>
              <a:r>
                <a:t/>
              </a:r>
              <a:endParaRPr/>
            </a:p>
          </p:txBody>
        </p:sp>
        <p:sp>
          <p:nvSpPr>
            <p:cNvPr id="270" name="Google Shape;270;p30"/>
            <p:cNvSpPr/>
            <p:nvPr/>
          </p:nvSpPr>
          <p:spPr>
            <a:xfrm>
              <a:off x="6048375" y="1333500"/>
              <a:ext cx="2381400" cy="2476500"/>
            </a:xfrm>
            <a:prstGeom prst="roundRect">
              <a:avLst>
                <a:gd fmla="val 6000" name="adj"/>
              </a:avLst>
            </a:prstGeom>
            <a:solidFill>
              <a:srgbClr val="FFFFFF">
                <a:alpha val="5000"/>
              </a:srgbClr>
            </a:solidFill>
            <a:ln cap="flat" cmpd="sng" w="9525">
              <a:solidFill>
                <a:srgbClr val="FFFFFF">
                  <a:alpha val="20000"/>
                </a:srgbClr>
              </a:solidFill>
              <a:prstDash val="solid"/>
              <a:round/>
              <a:headEnd len="sm" w="sm" type="none"/>
              <a:tailEnd len="sm" w="sm" type="none"/>
            </a:ln>
          </p:spPr>
          <p:txBody>
            <a:bodyPr anchorCtr="0" anchor="ctr" bIns="0" lIns="0" spcFirstLastPara="1" rIns="0" wrap="square" tIns="0">
              <a:noAutofit/>
            </a:bodyPr>
            <a:lstStyle/>
            <a:p>
              <a:pPr indent="0" lvl="0" marL="0" rtl="0" algn="l">
                <a:spcBef>
                  <a:spcPts val="0"/>
                </a:spcBef>
                <a:spcAft>
                  <a:spcPts val="0"/>
                </a:spcAft>
                <a:buNone/>
              </a:pPr>
              <a:r>
                <a:t/>
              </a:r>
              <a:endParaRPr/>
            </a:p>
          </p:txBody>
        </p:sp>
      </p:grpSp>
      <p:sp>
        <p:nvSpPr>
          <p:cNvPr id="271" name="Google Shape;271;p30"/>
          <p:cNvSpPr txBox="1"/>
          <p:nvPr/>
        </p:nvSpPr>
        <p:spPr>
          <a:xfrm>
            <a:off x="714375" y="1333500"/>
            <a:ext cx="2381400" cy="2476500"/>
          </a:xfrm>
          <a:prstGeom prst="rect">
            <a:avLst/>
          </a:prstGeom>
          <a:noFill/>
          <a:ln>
            <a:noFill/>
          </a:ln>
        </p:spPr>
        <p:txBody>
          <a:bodyPr anchorCtr="0" anchor="t" bIns="190500" lIns="190500" spcFirstLastPara="1" rIns="190500" wrap="square" tIns="190500">
            <a:noAutofit/>
          </a:bodyPr>
          <a:lstStyle/>
          <a:p>
            <a:pPr indent="0" lvl="0" marL="0" rtl="0" algn="l">
              <a:spcBef>
                <a:spcPts val="0"/>
              </a:spcBef>
              <a:spcAft>
                <a:spcPts val="0"/>
              </a:spcAft>
              <a:buNone/>
            </a:pPr>
            <a:r>
              <a:rPr lang="en" sz="1800">
                <a:solidFill>
                  <a:srgbClr val="FFFFFF"/>
                </a:solidFill>
                <a:latin typeface="Commissioner SemiBold"/>
                <a:ea typeface="Commissioner SemiBold"/>
                <a:cs typeface="Commissioner SemiBold"/>
                <a:sym typeface="Commissioner SemiBold"/>
              </a:rPr>
              <a:t>Fine-Tuning</a:t>
            </a:r>
            <a:endParaRPr sz="1800">
              <a:solidFill>
                <a:srgbClr val="FFFFFF"/>
              </a:solidFill>
              <a:latin typeface="Commissioner SemiBold"/>
              <a:ea typeface="Commissioner SemiBold"/>
              <a:cs typeface="Commissioner SemiBold"/>
              <a:sym typeface="Commissioner SemiBold"/>
            </a:endParaRPr>
          </a:p>
          <a:p>
            <a:pPr indent="-298450" lvl="0" marL="457200" rtl="0" algn="l">
              <a:spcBef>
                <a:spcPts val="1125"/>
              </a:spcBef>
              <a:spcAft>
                <a:spcPts val="0"/>
              </a:spcAft>
              <a:buClr>
                <a:srgbClr val="CBD5E1"/>
              </a:buClr>
              <a:buSzPts val="1100"/>
              <a:buFont typeface="Commissioner"/>
              <a:buChar char="●"/>
            </a:pPr>
            <a:r>
              <a:rPr lang="en" sz="1100">
                <a:solidFill>
                  <a:srgbClr val="CBD5E1"/>
                </a:solidFill>
                <a:latin typeface="Commissioner"/>
                <a:ea typeface="Commissioner"/>
                <a:cs typeface="Commissioner"/>
                <a:sym typeface="Commissioner"/>
              </a:rPr>
              <a:t>Specializing the model on domain-specific climate data.</a:t>
            </a:r>
            <a:endParaRPr sz="1100">
              <a:solidFill>
                <a:srgbClr val="CBD5E1"/>
              </a:solidFill>
              <a:latin typeface="Commissioner"/>
              <a:ea typeface="Commissioner"/>
              <a:cs typeface="Commissioner"/>
              <a:sym typeface="Commissioner"/>
            </a:endParaRPr>
          </a:p>
          <a:p>
            <a:pPr indent="-298450" lvl="0" marL="457200" rtl="0" algn="l">
              <a:spcBef>
                <a:spcPts val="750"/>
              </a:spcBef>
              <a:spcAft>
                <a:spcPts val="0"/>
              </a:spcAft>
              <a:buClr>
                <a:srgbClr val="CBD5E1"/>
              </a:buClr>
              <a:buSzPts val="1100"/>
              <a:buFont typeface="Commissioner"/>
              <a:buChar char="●"/>
            </a:pPr>
            <a:r>
              <a:rPr lang="en" sz="1100">
                <a:solidFill>
                  <a:srgbClr val="CBD5E1"/>
                </a:solidFill>
                <a:latin typeface="Commissioner"/>
                <a:ea typeface="Commissioner"/>
                <a:cs typeface="Commissioner"/>
                <a:sym typeface="Commissioner"/>
              </a:rPr>
              <a:t>Adjusting internal weights to "learn" the climate science style.</a:t>
            </a:r>
            <a:endParaRPr sz="1100">
              <a:solidFill>
                <a:srgbClr val="CBD5E1"/>
              </a:solidFill>
              <a:latin typeface="Commissioner"/>
              <a:ea typeface="Commissioner"/>
              <a:cs typeface="Commissioner"/>
              <a:sym typeface="Commissioner"/>
            </a:endParaRPr>
          </a:p>
          <a:p>
            <a:pPr indent="-298450" lvl="0" marL="457200" rtl="0" algn="l">
              <a:spcBef>
                <a:spcPts val="750"/>
              </a:spcBef>
              <a:spcAft>
                <a:spcPts val="0"/>
              </a:spcAft>
              <a:buClr>
                <a:srgbClr val="CBD5E1"/>
              </a:buClr>
              <a:buSzPts val="1100"/>
              <a:buFont typeface="Commissioner"/>
              <a:buChar char="●"/>
            </a:pPr>
            <a:r>
              <a:rPr lang="en" sz="1100">
                <a:solidFill>
                  <a:srgbClr val="CBD5E1"/>
                </a:solidFill>
                <a:latin typeface="Commissioner"/>
                <a:ea typeface="Commissioner"/>
                <a:cs typeface="Commissioner"/>
                <a:sym typeface="Commissioner"/>
              </a:rPr>
              <a:t>Best for deep stylistic alignment.</a:t>
            </a:r>
            <a:endParaRPr sz="1100">
              <a:solidFill>
                <a:srgbClr val="CBD5E1"/>
              </a:solidFill>
              <a:latin typeface="Commissioner"/>
              <a:ea typeface="Commissioner"/>
              <a:cs typeface="Commissioner"/>
              <a:sym typeface="Commissioner"/>
            </a:endParaRPr>
          </a:p>
        </p:txBody>
      </p:sp>
      <p:sp>
        <p:nvSpPr>
          <p:cNvPr id="272" name="Google Shape;272;p30"/>
          <p:cNvSpPr txBox="1"/>
          <p:nvPr/>
        </p:nvSpPr>
        <p:spPr>
          <a:xfrm>
            <a:off x="3381375" y="1333500"/>
            <a:ext cx="2381400" cy="2476500"/>
          </a:xfrm>
          <a:prstGeom prst="rect">
            <a:avLst/>
          </a:prstGeom>
          <a:noFill/>
          <a:ln>
            <a:noFill/>
          </a:ln>
        </p:spPr>
        <p:txBody>
          <a:bodyPr anchorCtr="0" anchor="t" bIns="190500" lIns="190500" spcFirstLastPara="1" rIns="190500" wrap="square" tIns="190500">
            <a:noAutofit/>
          </a:bodyPr>
          <a:lstStyle/>
          <a:p>
            <a:pPr indent="0" lvl="0" marL="0" rtl="0" algn="l">
              <a:spcBef>
                <a:spcPts val="0"/>
              </a:spcBef>
              <a:spcAft>
                <a:spcPts val="0"/>
              </a:spcAft>
              <a:buNone/>
            </a:pPr>
            <a:r>
              <a:rPr lang="en" sz="1800">
                <a:solidFill>
                  <a:srgbClr val="FFFFFF"/>
                </a:solidFill>
                <a:latin typeface="Commissioner SemiBold"/>
                <a:ea typeface="Commissioner SemiBold"/>
                <a:cs typeface="Commissioner SemiBold"/>
                <a:sym typeface="Commissioner SemiBold"/>
              </a:rPr>
              <a:t>RAG</a:t>
            </a:r>
            <a:endParaRPr sz="1800">
              <a:solidFill>
                <a:srgbClr val="FFFFFF"/>
              </a:solidFill>
              <a:latin typeface="Commissioner SemiBold"/>
              <a:ea typeface="Commissioner SemiBold"/>
              <a:cs typeface="Commissioner SemiBold"/>
              <a:sym typeface="Commissioner SemiBold"/>
            </a:endParaRPr>
          </a:p>
          <a:p>
            <a:pPr indent="-298450" lvl="0" marL="457200" rtl="0" algn="l">
              <a:spcBef>
                <a:spcPts val="1125"/>
              </a:spcBef>
              <a:spcAft>
                <a:spcPts val="0"/>
              </a:spcAft>
              <a:buClr>
                <a:srgbClr val="CBD5E1"/>
              </a:buClr>
              <a:buSzPts val="1100"/>
              <a:buFont typeface="Commissioner"/>
              <a:buChar char="●"/>
            </a:pPr>
            <a:r>
              <a:rPr lang="en" sz="1100">
                <a:solidFill>
                  <a:srgbClr val="CBD5E1"/>
                </a:solidFill>
                <a:latin typeface="Commissioner"/>
                <a:ea typeface="Commissioner"/>
                <a:cs typeface="Commissioner"/>
                <a:sym typeface="Commissioner"/>
              </a:rPr>
              <a:t>Retrieval-Augmented Generation.</a:t>
            </a:r>
            <a:endParaRPr sz="1100">
              <a:solidFill>
                <a:srgbClr val="CBD5E1"/>
              </a:solidFill>
              <a:latin typeface="Commissioner"/>
              <a:ea typeface="Commissioner"/>
              <a:cs typeface="Commissioner"/>
              <a:sym typeface="Commissioner"/>
            </a:endParaRPr>
          </a:p>
          <a:p>
            <a:pPr indent="-298450" lvl="0" marL="457200" rtl="0" algn="l">
              <a:spcBef>
                <a:spcPts val="750"/>
              </a:spcBef>
              <a:spcAft>
                <a:spcPts val="0"/>
              </a:spcAft>
              <a:buClr>
                <a:srgbClr val="CBD5E1"/>
              </a:buClr>
              <a:buSzPts val="1100"/>
              <a:buFont typeface="Commissioner"/>
              <a:buChar char="●"/>
            </a:pPr>
            <a:r>
              <a:rPr lang="en" sz="1100">
                <a:solidFill>
                  <a:srgbClr val="CBD5E1"/>
                </a:solidFill>
                <a:latin typeface="Commissioner"/>
                <a:ea typeface="Commissioner"/>
                <a:cs typeface="Commissioner"/>
                <a:sym typeface="Commissioner"/>
              </a:rPr>
              <a:t>Fetching relevant IPCC chunks in real-time.</a:t>
            </a:r>
            <a:endParaRPr sz="1100">
              <a:solidFill>
                <a:srgbClr val="CBD5E1"/>
              </a:solidFill>
              <a:latin typeface="Commissioner"/>
              <a:ea typeface="Commissioner"/>
              <a:cs typeface="Commissioner"/>
              <a:sym typeface="Commissioner"/>
            </a:endParaRPr>
          </a:p>
          <a:p>
            <a:pPr indent="-298450" lvl="0" marL="457200" rtl="0" algn="l">
              <a:spcBef>
                <a:spcPts val="750"/>
              </a:spcBef>
              <a:spcAft>
                <a:spcPts val="0"/>
              </a:spcAft>
              <a:buClr>
                <a:srgbClr val="CBD5E1"/>
              </a:buClr>
              <a:buSzPts val="1100"/>
              <a:buFont typeface="Commissioner"/>
              <a:buChar char="●"/>
            </a:pPr>
            <a:r>
              <a:rPr lang="en" sz="1100">
                <a:solidFill>
                  <a:srgbClr val="CBD5E1"/>
                </a:solidFill>
                <a:latin typeface="Commissioner"/>
                <a:ea typeface="Commissioner"/>
                <a:cs typeface="Commissioner"/>
                <a:sym typeface="Commissioner"/>
              </a:rPr>
              <a:t>Reduces hallucinations by grounding in source text.</a:t>
            </a:r>
            <a:endParaRPr sz="1100">
              <a:solidFill>
                <a:srgbClr val="CBD5E1"/>
              </a:solidFill>
              <a:latin typeface="Commissioner"/>
              <a:ea typeface="Commissioner"/>
              <a:cs typeface="Commissioner"/>
              <a:sym typeface="Commissioner"/>
            </a:endParaRPr>
          </a:p>
        </p:txBody>
      </p:sp>
      <p:sp>
        <p:nvSpPr>
          <p:cNvPr id="273" name="Google Shape;273;p30"/>
          <p:cNvSpPr txBox="1"/>
          <p:nvPr/>
        </p:nvSpPr>
        <p:spPr>
          <a:xfrm>
            <a:off x="6048375" y="1333500"/>
            <a:ext cx="2381400" cy="2476500"/>
          </a:xfrm>
          <a:prstGeom prst="rect">
            <a:avLst/>
          </a:prstGeom>
          <a:noFill/>
          <a:ln>
            <a:noFill/>
          </a:ln>
        </p:spPr>
        <p:txBody>
          <a:bodyPr anchorCtr="0" anchor="t" bIns="190500" lIns="190500" spcFirstLastPara="1" rIns="190500" wrap="square" tIns="190500">
            <a:noAutofit/>
          </a:bodyPr>
          <a:lstStyle/>
          <a:p>
            <a:pPr indent="0" lvl="0" marL="0" rtl="0" algn="l">
              <a:spcBef>
                <a:spcPts val="0"/>
              </a:spcBef>
              <a:spcAft>
                <a:spcPts val="0"/>
              </a:spcAft>
              <a:buNone/>
            </a:pPr>
            <a:r>
              <a:rPr lang="en" sz="1800">
                <a:solidFill>
                  <a:srgbClr val="FFFFFF"/>
                </a:solidFill>
                <a:latin typeface="Commissioner SemiBold"/>
                <a:ea typeface="Commissioner SemiBold"/>
                <a:cs typeface="Commissioner SemiBold"/>
                <a:sym typeface="Commissioner SemiBold"/>
              </a:rPr>
              <a:t>RAFT</a:t>
            </a:r>
            <a:endParaRPr sz="1800">
              <a:solidFill>
                <a:srgbClr val="FFFFFF"/>
              </a:solidFill>
              <a:latin typeface="Commissioner SemiBold"/>
              <a:ea typeface="Commissioner SemiBold"/>
              <a:cs typeface="Commissioner SemiBold"/>
              <a:sym typeface="Commissioner SemiBold"/>
            </a:endParaRPr>
          </a:p>
          <a:p>
            <a:pPr indent="-298450" lvl="0" marL="457200" rtl="0" algn="l">
              <a:spcBef>
                <a:spcPts val="1125"/>
              </a:spcBef>
              <a:spcAft>
                <a:spcPts val="0"/>
              </a:spcAft>
              <a:buClr>
                <a:srgbClr val="CBD5E1"/>
              </a:buClr>
              <a:buSzPts val="1100"/>
              <a:buFont typeface="Commissioner"/>
              <a:buChar char="●"/>
            </a:pPr>
            <a:r>
              <a:rPr lang="en" sz="1100">
                <a:solidFill>
                  <a:srgbClr val="CBD5E1"/>
                </a:solidFill>
                <a:latin typeface="Commissioner"/>
                <a:ea typeface="Commissioner"/>
                <a:cs typeface="Commissioner"/>
                <a:sym typeface="Commissioner"/>
              </a:rPr>
              <a:t>Retrieval-Augmented Fine-Tuning.</a:t>
            </a:r>
            <a:endParaRPr sz="1100">
              <a:solidFill>
                <a:srgbClr val="CBD5E1"/>
              </a:solidFill>
              <a:latin typeface="Commissioner"/>
              <a:ea typeface="Commissioner"/>
              <a:cs typeface="Commissioner"/>
              <a:sym typeface="Commissioner"/>
            </a:endParaRPr>
          </a:p>
          <a:p>
            <a:pPr indent="-298450" lvl="0" marL="457200" rtl="0" algn="l">
              <a:spcBef>
                <a:spcPts val="750"/>
              </a:spcBef>
              <a:spcAft>
                <a:spcPts val="0"/>
              </a:spcAft>
              <a:buClr>
                <a:srgbClr val="CBD5E1"/>
              </a:buClr>
              <a:buSzPts val="1100"/>
              <a:buFont typeface="Commissioner"/>
              <a:buChar char="●"/>
            </a:pPr>
            <a:r>
              <a:rPr lang="en" sz="1100">
                <a:solidFill>
                  <a:srgbClr val="CBD5E1"/>
                </a:solidFill>
                <a:latin typeface="Commissioner"/>
                <a:ea typeface="Commissioner"/>
                <a:cs typeface="Commissioner"/>
                <a:sym typeface="Commissioner"/>
              </a:rPr>
              <a:t>Training the model to ignore "distractor" documents.</a:t>
            </a:r>
            <a:endParaRPr sz="1100">
              <a:solidFill>
                <a:srgbClr val="CBD5E1"/>
              </a:solidFill>
              <a:latin typeface="Commissioner"/>
              <a:ea typeface="Commissioner"/>
              <a:cs typeface="Commissioner"/>
              <a:sym typeface="Commissioner"/>
            </a:endParaRPr>
          </a:p>
          <a:p>
            <a:pPr indent="-298450" lvl="0" marL="457200" rtl="0" algn="l">
              <a:spcBef>
                <a:spcPts val="750"/>
              </a:spcBef>
              <a:spcAft>
                <a:spcPts val="0"/>
              </a:spcAft>
              <a:buClr>
                <a:srgbClr val="CBD5E1"/>
              </a:buClr>
              <a:buSzPts val="1100"/>
              <a:buFont typeface="Commissioner"/>
              <a:buChar char="●"/>
            </a:pPr>
            <a:r>
              <a:rPr lang="en" sz="1100">
                <a:solidFill>
                  <a:srgbClr val="CBD5E1"/>
                </a:solidFill>
                <a:latin typeface="Commissioner"/>
                <a:ea typeface="Commissioner"/>
                <a:cs typeface="Commissioner"/>
                <a:sym typeface="Commissioner"/>
              </a:rPr>
              <a:t>The hybrid "open-book" exam approach.</a:t>
            </a:r>
            <a:endParaRPr sz="1100">
              <a:solidFill>
                <a:srgbClr val="CBD5E1"/>
              </a:solidFill>
              <a:latin typeface="Commissioner"/>
              <a:ea typeface="Commissioner"/>
              <a:cs typeface="Commissioner"/>
              <a:sym typeface="Commissioner"/>
            </a:endParaRPr>
          </a:p>
        </p:txBody>
      </p:sp>
      <p:grpSp>
        <p:nvGrpSpPr>
          <p:cNvPr id="274" name="Google Shape;274;p30"/>
          <p:cNvGrpSpPr/>
          <p:nvPr/>
        </p:nvGrpSpPr>
        <p:grpSpPr>
          <a:xfrm>
            <a:off x="714375" y="4000500"/>
            <a:ext cx="7715400" cy="428700"/>
            <a:chOff x="714375" y="4000500"/>
            <a:chExt cx="7715400" cy="428700"/>
          </a:xfrm>
        </p:grpSpPr>
        <p:sp>
          <p:nvSpPr>
            <p:cNvPr id="275" name="Google Shape;275;p30"/>
            <p:cNvSpPr/>
            <p:nvPr/>
          </p:nvSpPr>
          <p:spPr>
            <a:xfrm>
              <a:off x="714375" y="4000500"/>
              <a:ext cx="7715400" cy="428700"/>
            </a:xfrm>
            <a:prstGeom prst="roundRect">
              <a:avLst>
                <a:gd fmla="val 11111" name="adj"/>
              </a:avLst>
            </a:prstGeom>
            <a:solidFill>
              <a:srgbClr val="E5E8E3">
                <a:alpha val="10000"/>
              </a:srgbClr>
            </a:solidFill>
            <a:ln>
              <a:noFill/>
            </a:ln>
          </p:spPr>
          <p:txBody>
            <a:bodyPr anchorCtr="0" anchor="ctr" bIns="0" lIns="0" spcFirstLastPara="1" rIns="0" wrap="square" tIns="0">
              <a:noAutofit/>
            </a:bodyPr>
            <a:lstStyle/>
            <a:p>
              <a:pPr indent="0" lvl="0" marL="0" rtl="0" algn="l">
                <a:spcBef>
                  <a:spcPts val="0"/>
                </a:spcBef>
                <a:spcAft>
                  <a:spcPts val="0"/>
                </a:spcAft>
                <a:buNone/>
              </a:pPr>
              <a:r>
                <a:t/>
              </a:r>
              <a:endParaRPr/>
            </a:p>
          </p:txBody>
        </p:sp>
        <p:sp>
          <p:nvSpPr>
            <p:cNvPr id="276" name="Google Shape;276;p30"/>
            <p:cNvSpPr txBox="1"/>
            <p:nvPr/>
          </p:nvSpPr>
          <p:spPr>
            <a:xfrm>
              <a:off x="714375" y="4000500"/>
              <a:ext cx="7715400" cy="428700"/>
            </a:xfrm>
            <a:prstGeom prst="rect">
              <a:avLst/>
            </a:prstGeom>
            <a:noFill/>
            <a:ln>
              <a:noFill/>
            </a:ln>
          </p:spPr>
          <p:txBody>
            <a:bodyPr anchorCtr="0" anchor="ctr" bIns="0" lIns="0" spcFirstLastPara="1" rIns="0" wrap="square" tIns="0">
              <a:noAutofit/>
            </a:bodyPr>
            <a:lstStyle/>
            <a:p>
              <a:pPr indent="0" lvl="0" marL="0" rtl="0" algn="ctr">
                <a:spcBef>
                  <a:spcPts val="0"/>
                </a:spcBef>
                <a:spcAft>
                  <a:spcPts val="0"/>
                </a:spcAft>
                <a:buNone/>
              </a:pPr>
              <a:r>
                <a:rPr i="1" lang="en" sz="1200">
                  <a:solidFill>
                    <a:srgbClr val="FFFFFF"/>
                  </a:solidFill>
                  <a:latin typeface="Commissioner"/>
                  <a:ea typeface="Commissioner"/>
                  <a:cs typeface="Commissioner"/>
                  <a:sym typeface="Commissioner"/>
                </a:rPr>
                <a:t>Evaluation &amp; comparative analysis of these methods are currently in progress.</a:t>
              </a:r>
              <a:endParaRPr i="1" sz="1200">
                <a:solidFill>
                  <a:srgbClr val="FFFFFF"/>
                </a:solidFill>
                <a:latin typeface="Commissioner"/>
                <a:ea typeface="Commissioner"/>
                <a:cs typeface="Commissioner"/>
                <a:sym typeface="Commissioner"/>
              </a:endParaRPr>
            </a:p>
          </p:txBody>
        </p:sp>
      </p:grpSp>
      <p:pic>
        <p:nvPicPr>
          <p:cNvPr id="277" name="Google Shape;277;p30" title="menu.png">
            <a:hlinkClick action="ppaction://hlinksldjump" r:id="rId3"/>
          </p:cNvPr>
          <p:cNvPicPr preferRelativeResize="0"/>
          <p:nvPr/>
        </p:nvPicPr>
        <p:blipFill>
          <a:blip r:embed="rId4">
            <a:alphaModFix/>
          </a:blip>
          <a:stretch>
            <a:fillRect/>
          </a:stretch>
        </p:blipFill>
        <p:spPr>
          <a:xfrm>
            <a:off x="8721266" y="84554"/>
            <a:ext cx="325550" cy="325567"/>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1" name="Shape 281"/>
        <p:cNvGrpSpPr/>
        <p:nvPr/>
      </p:nvGrpSpPr>
      <p:grpSpPr>
        <a:xfrm>
          <a:off x="0" y="0"/>
          <a:ext cx="0" cy="0"/>
          <a:chOff x="0" y="0"/>
          <a:chExt cx="0" cy="0"/>
        </a:xfrm>
      </p:grpSpPr>
      <p:sp>
        <p:nvSpPr>
          <p:cNvPr id="282" name="Google Shape;282;p31"/>
          <p:cNvSpPr txBox="1"/>
          <p:nvPr>
            <p:ph type="title"/>
          </p:nvPr>
        </p:nvSpPr>
        <p:spPr>
          <a:xfrm>
            <a:off x="720000" y="539500"/>
            <a:ext cx="77040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Use Case: Climsight - </a:t>
            </a:r>
            <a:r>
              <a:rPr lang="en" sz="2600"/>
              <a:t>Original Pipeline</a:t>
            </a:r>
            <a:endParaRPr sz="2600"/>
          </a:p>
        </p:txBody>
      </p:sp>
      <p:sp>
        <p:nvSpPr>
          <p:cNvPr id="283" name="Google Shape;283;p31"/>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pic>
        <p:nvPicPr>
          <p:cNvPr id="284" name="Google Shape;284;p31" title="menu.png">
            <a:hlinkClick action="ppaction://hlinksldjump" r:id="rId3"/>
          </p:cNvPr>
          <p:cNvPicPr preferRelativeResize="0"/>
          <p:nvPr/>
        </p:nvPicPr>
        <p:blipFill>
          <a:blip r:embed="rId4">
            <a:alphaModFix/>
          </a:blip>
          <a:stretch>
            <a:fillRect/>
          </a:stretch>
        </p:blipFill>
        <p:spPr>
          <a:xfrm>
            <a:off x="8721266" y="84554"/>
            <a:ext cx="325550" cy="325567"/>
          </a:xfrm>
          <a:prstGeom prst="rect">
            <a:avLst/>
          </a:prstGeom>
          <a:noFill/>
          <a:ln>
            <a:noFill/>
          </a:ln>
        </p:spPr>
      </p:pic>
      <p:sp>
        <p:nvSpPr>
          <p:cNvPr id="285" name="Google Shape;285;p31"/>
          <p:cNvSpPr txBox="1"/>
          <p:nvPr/>
        </p:nvSpPr>
        <p:spPr>
          <a:xfrm>
            <a:off x="3871750" y="4044025"/>
            <a:ext cx="3419700" cy="393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i="1" lang="en" sz="800">
                <a:solidFill>
                  <a:srgbClr val="C2C2C2"/>
                </a:solidFill>
                <a:latin typeface="Commissioner"/>
                <a:ea typeface="Commissioner"/>
                <a:cs typeface="Commissioner"/>
                <a:sym typeface="Commissioner"/>
              </a:rPr>
              <a:t>Climsight work: </a:t>
            </a:r>
            <a:r>
              <a:rPr i="1" lang="en" sz="800" u="sng">
                <a:solidFill>
                  <a:srgbClr val="C2C2C2"/>
                </a:solidFill>
                <a:latin typeface="Commissioner"/>
                <a:ea typeface="Commissioner"/>
                <a:cs typeface="Commissioner"/>
                <a:sym typeface="Commissioner"/>
                <a:hlinkClick r:id="rId5">
                  <a:extLst>
                    <a:ext uri="{A12FA001-AC4F-418D-AE19-62706E023703}">
                      <ahyp:hlinkClr val="tx"/>
                    </a:ext>
                  </a:extLst>
                </a:hlinkClick>
              </a:rPr>
              <a:t>https://github.com/CliDyn/climsight/tree/main</a:t>
            </a:r>
            <a:r>
              <a:rPr i="1" lang="en" sz="800">
                <a:solidFill>
                  <a:srgbClr val="C2C2C2"/>
                </a:solidFill>
                <a:latin typeface="Commissioner"/>
                <a:ea typeface="Commissioner"/>
                <a:cs typeface="Commissioner"/>
                <a:sym typeface="Commissioner"/>
              </a:rPr>
              <a:t> </a:t>
            </a:r>
            <a:endParaRPr i="1" sz="800">
              <a:solidFill>
                <a:srgbClr val="C2C2C2"/>
              </a:solidFill>
              <a:latin typeface="Commissioner"/>
              <a:ea typeface="Commissioner"/>
              <a:cs typeface="Commissioner"/>
              <a:sym typeface="Commissioner"/>
            </a:endParaRPr>
          </a:p>
          <a:p>
            <a:pPr indent="0" lvl="0" marL="0" rtl="0" algn="l">
              <a:spcBef>
                <a:spcPts val="0"/>
              </a:spcBef>
              <a:spcAft>
                <a:spcPts val="0"/>
              </a:spcAft>
              <a:buNone/>
            </a:pPr>
            <a:r>
              <a:rPr i="1" lang="en" sz="800">
                <a:solidFill>
                  <a:srgbClr val="C2C2C2"/>
                </a:solidFill>
                <a:latin typeface="Commissioner"/>
                <a:ea typeface="Commissioner"/>
                <a:cs typeface="Commissioner"/>
                <a:sym typeface="Commissioner"/>
              </a:rPr>
              <a:t>Climsight Paper: https://doi.org/10.1038/s44168-025-00300-y</a:t>
            </a:r>
            <a:endParaRPr i="1" sz="800">
              <a:solidFill>
                <a:srgbClr val="C2C2C2"/>
              </a:solidFill>
              <a:latin typeface="Commissioner"/>
              <a:ea typeface="Commissioner"/>
              <a:cs typeface="Commissioner"/>
              <a:sym typeface="Commissioner"/>
            </a:endParaRPr>
          </a:p>
          <a:p>
            <a:pPr indent="0" lvl="0" marL="0" rtl="0" algn="l">
              <a:spcBef>
                <a:spcPts val="0"/>
              </a:spcBef>
              <a:spcAft>
                <a:spcPts val="0"/>
              </a:spcAft>
              <a:buNone/>
            </a:pPr>
            <a:r>
              <a:t/>
            </a:r>
            <a:endParaRPr i="1" sz="800">
              <a:solidFill>
                <a:srgbClr val="C2C2C2"/>
              </a:solidFill>
              <a:latin typeface="Commissioner"/>
              <a:ea typeface="Commissioner"/>
              <a:cs typeface="Commissioner"/>
              <a:sym typeface="Commissioner"/>
            </a:endParaRPr>
          </a:p>
          <a:p>
            <a:pPr indent="0" lvl="0" marL="0" rtl="0" algn="l">
              <a:spcBef>
                <a:spcPts val="0"/>
              </a:spcBef>
              <a:spcAft>
                <a:spcPts val="0"/>
              </a:spcAft>
              <a:buNone/>
            </a:pPr>
            <a:r>
              <a:rPr i="1" lang="en" sz="800">
                <a:solidFill>
                  <a:srgbClr val="C2C2C2"/>
                </a:solidFill>
                <a:latin typeface="Commissioner"/>
                <a:ea typeface="Commissioner"/>
                <a:cs typeface="Commissioner"/>
                <a:sym typeface="Commissioner"/>
              </a:rPr>
              <a:t> </a:t>
            </a:r>
            <a:endParaRPr i="1" sz="800">
              <a:solidFill>
                <a:srgbClr val="C2C2C2"/>
              </a:solidFill>
              <a:latin typeface="Commissioner"/>
              <a:ea typeface="Commissioner"/>
              <a:cs typeface="Commissioner"/>
              <a:sym typeface="Commissioner"/>
            </a:endParaRPr>
          </a:p>
        </p:txBody>
      </p:sp>
      <p:pic>
        <p:nvPicPr>
          <p:cNvPr id="286" name="Google Shape;286;p31" title="og_climsight.gif"/>
          <p:cNvPicPr preferRelativeResize="0"/>
          <p:nvPr/>
        </p:nvPicPr>
        <p:blipFill>
          <a:blip r:embed="rId6">
            <a:alphaModFix/>
          </a:blip>
          <a:stretch>
            <a:fillRect/>
          </a:stretch>
        </p:blipFill>
        <p:spPr>
          <a:xfrm>
            <a:off x="2070825" y="1261175"/>
            <a:ext cx="4958276" cy="278285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0" name="Shape 290"/>
        <p:cNvGrpSpPr/>
        <p:nvPr/>
      </p:nvGrpSpPr>
      <p:grpSpPr>
        <a:xfrm>
          <a:off x="0" y="0"/>
          <a:ext cx="0" cy="0"/>
          <a:chOff x="0" y="0"/>
          <a:chExt cx="0" cy="0"/>
        </a:xfrm>
      </p:grpSpPr>
      <p:sp>
        <p:nvSpPr>
          <p:cNvPr id="291" name="Google Shape;291;p32"/>
          <p:cNvSpPr txBox="1"/>
          <p:nvPr>
            <p:ph type="title"/>
          </p:nvPr>
        </p:nvSpPr>
        <p:spPr>
          <a:xfrm>
            <a:off x="720000" y="539500"/>
            <a:ext cx="77040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Use Case: Climsight </a:t>
            </a:r>
            <a:r>
              <a:rPr lang="en"/>
              <a:t>-</a:t>
            </a:r>
            <a:r>
              <a:rPr lang="en"/>
              <a:t> </a:t>
            </a:r>
            <a:r>
              <a:rPr lang="en" sz="2600"/>
              <a:t>Open Source models</a:t>
            </a:r>
            <a:endParaRPr sz="2600"/>
          </a:p>
        </p:txBody>
      </p:sp>
      <p:sp>
        <p:nvSpPr>
          <p:cNvPr id="292" name="Google Shape;292;p32"/>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293" name="Google Shape;293;p32"/>
          <p:cNvSpPr txBox="1"/>
          <p:nvPr/>
        </p:nvSpPr>
        <p:spPr>
          <a:xfrm>
            <a:off x="468225" y="2110463"/>
            <a:ext cx="3162600" cy="1520100"/>
          </a:xfrm>
          <a:prstGeom prst="rect">
            <a:avLst/>
          </a:prstGeom>
          <a:noFill/>
          <a:ln>
            <a:noFill/>
          </a:ln>
        </p:spPr>
        <p:txBody>
          <a:bodyPr anchorCtr="0" anchor="t" bIns="91425" lIns="91425" spcFirstLastPara="1" rIns="91425" wrap="square" tIns="91425">
            <a:noAutofit/>
          </a:bodyPr>
          <a:lstStyle/>
          <a:p>
            <a:pPr indent="0" lvl="0" marL="0" rtl="0" algn="l">
              <a:lnSpc>
                <a:spcPct val="90000"/>
              </a:lnSpc>
              <a:spcBef>
                <a:spcPts val="800"/>
              </a:spcBef>
              <a:spcAft>
                <a:spcPts val="0"/>
              </a:spcAft>
              <a:buNone/>
            </a:pPr>
            <a:r>
              <a:rPr lang="en">
                <a:solidFill>
                  <a:schemeClr val="dk2"/>
                </a:solidFill>
                <a:latin typeface="Commissioner"/>
                <a:ea typeface="Commissioner"/>
                <a:cs typeface="Commissioner"/>
                <a:sym typeface="Commissioner"/>
              </a:rPr>
              <a:t>Models fine-tuned on Climsight data:</a:t>
            </a:r>
            <a:endParaRPr>
              <a:solidFill>
                <a:schemeClr val="dk2"/>
              </a:solidFill>
              <a:latin typeface="Commissioner"/>
              <a:ea typeface="Commissioner"/>
              <a:cs typeface="Commissioner"/>
              <a:sym typeface="Commissioner"/>
            </a:endParaRPr>
          </a:p>
          <a:p>
            <a:pPr indent="-317500" lvl="0" marL="457200" rtl="0" algn="l">
              <a:lnSpc>
                <a:spcPct val="115000"/>
              </a:lnSpc>
              <a:spcBef>
                <a:spcPts val="800"/>
              </a:spcBef>
              <a:spcAft>
                <a:spcPts val="0"/>
              </a:spcAft>
              <a:buClr>
                <a:schemeClr val="dk2"/>
              </a:buClr>
              <a:buSzPts val="1400"/>
              <a:buFont typeface="Commissioner"/>
              <a:buChar char="●"/>
            </a:pPr>
            <a:r>
              <a:rPr lang="en" u="sng">
                <a:solidFill>
                  <a:schemeClr val="hlink"/>
                </a:solidFill>
                <a:latin typeface="Commissioner"/>
                <a:ea typeface="Commissioner"/>
                <a:cs typeface="Commissioner"/>
                <a:sym typeface="Commissioner"/>
                <a:hlinkClick r:id="rId3"/>
              </a:rPr>
              <a:t>Qwen3-4b-Instruct</a:t>
            </a:r>
            <a:endParaRPr>
              <a:solidFill>
                <a:schemeClr val="dk2"/>
              </a:solidFill>
              <a:latin typeface="Commissioner"/>
              <a:ea typeface="Commissioner"/>
              <a:cs typeface="Commissioner"/>
              <a:sym typeface="Commissioner"/>
            </a:endParaRPr>
          </a:p>
          <a:p>
            <a:pPr indent="-317500" lvl="0" marL="457200" rtl="0" algn="l">
              <a:lnSpc>
                <a:spcPct val="115000"/>
              </a:lnSpc>
              <a:spcBef>
                <a:spcPts val="0"/>
              </a:spcBef>
              <a:spcAft>
                <a:spcPts val="0"/>
              </a:spcAft>
              <a:buClr>
                <a:schemeClr val="dk2"/>
              </a:buClr>
              <a:buSzPts val="1400"/>
              <a:buFont typeface="Commissioner"/>
              <a:buChar char="●"/>
            </a:pPr>
            <a:r>
              <a:rPr lang="en" u="sng">
                <a:solidFill>
                  <a:schemeClr val="hlink"/>
                </a:solidFill>
                <a:latin typeface="Commissioner"/>
                <a:ea typeface="Commissioner"/>
                <a:cs typeface="Commissioner"/>
                <a:sym typeface="Commissioner"/>
                <a:hlinkClick r:id="rId4"/>
              </a:rPr>
              <a:t>Qwen3-32b-Instruct</a:t>
            </a:r>
            <a:endParaRPr>
              <a:solidFill>
                <a:schemeClr val="dk2"/>
              </a:solidFill>
              <a:latin typeface="Commissioner"/>
              <a:ea typeface="Commissioner"/>
              <a:cs typeface="Commissioner"/>
              <a:sym typeface="Commissioner"/>
            </a:endParaRPr>
          </a:p>
          <a:p>
            <a:pPr indent="-317500" lvl="0" marL="457200" rtl="0" algn="l">
              <a:lnSpc>
                <a:spcPct val="115000"/>
              </a:lnSpc>
              <a:spcBef>
                <a:spcPts val="0"/>
              </a:spcBef>
              <a:spcAft>
                <a:spcPts val="0"/>
              </a:spcAft>
              <a:buClr>
                <a:schemeClr val="dk2"/>
              </a:buClr>
              <a:buSzPts val="1400"/>
              <a:buFont typeface="Commissioner"/>
              <a:buChar char="●"/>
            </a:pPr>
            <a:r>
              <a:rPr lang="en" u="sng">
                <a:solidFill>
                  <a:schemeClr val="hlink"/>
                </a:solidFill>
                <a:latin typeface="Commissioner"/>
                <a:ea typeface="Commissioner"/>
                <a:cs typeface="Commissioner"/>
                <a:sym typeface="Commissioner"/>
                <a:hlinkClick r:id="rId5"/>
              </a:rPr>
              <a:t>Mistral-Small-24b-Instruct-2501</a:t>
            </a:r>
            <a:endParaRPr>
              <a:latin typeface="Lexend"/>
              <a:ea typeface="Lexend"/>
              <a:cs typeface="Lexend"/>
              <a:sym typeface="Lexend"/>
            </a:endParaRPr>
          </a:p>
          <a:p>
            <a:pPr indent="0" lvl="0" marL="0" rtl="0" algn="l">
              <a:spcBef>
                <a:spcPts val="0"/>
              </a:spcBef>
              <a:spcAft>
                <a:spcPts val="0"/>
              </a:spcAft>
              <a:buNone/>
            </a:pPr>
            <a:r>
              <a:t/>
            </a:r>
            <a:endParaRPr sz="1200">
              <a:solidFill>
                <a:schemeClr val="dk1"/>
              </a:solidFill>
              <a:latin typeface="Commissioner"/>
              <a:ea typeface="Commissioner"/>
              <a:cs typeface="Commissioner"/>
              <a:sym typeface="Commissioner"/>
            </a:endParaRPr>
          </a:p>
        </p:txBody>
      </p:sp>
      <p:pic>
        <p:nvPicPr>
          <p:cNvPr id="294" name="Google Shape;294;p32" title="menu.png">
            <a:hlinkClick action="ppaction://hlinksldjump" r:id="rId6"/>
          </p:cNvPr>
          <p:cNvPicPr preferRelativeResize="0"/>
          <p:nvPr/>
        </p:nvPicPr>
        <p:blipFill>
          <a:blip r:embed="rId7">
            <a:alphaModFix/>
          </a:blip>
          <a:stretch>
            <a:fillRect/>
          </a:stretch>
        </p:blipFill>
        <p:spPr>
          <a:xfrm>
            <a:off x="8721266" y="84554"/>
            <a:ext cx="325550" cy="325567"/>
          </a:xfrm>
          <a:prstGeom prst="rect">
            <a:avLst/>
          </a:prstGeom>
          <a:noFill/>
          <a:ln>
            <a:noFill/>
          </a:ln>
        </p:spPr>
      </p:pic>
      <p:pic>
        <p:nvPicPr>
          <p:cNvPr id="295" name="Google Shape;295;p32" title="output.gif"/>
          <p:cNvPicPr preferRelativeResize="0"/>
          <p:nvPr/>
        </p:nvPicPr>
        <p:blipFill>
          <a:blip r:embed="rId8">
            <a:alphaModFix/>
          </a:blip>
          <a:stretch>
            <a:fillRect/>
          </a:stretch>
        </p:blipFill>
        <p:spPr>
          <a:xfrm>
            <a:off x="3783225" y="1370433"/>
            <a:ext cx="5208376" cy="2916691"/>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9" name="Shape 299"/>
        <p:cNvGrpSpPr/>
        <p:nvPr/>
      </p:nvGrpSpPr>
      <p:grpSpPr>
        <a:xfrm>
          <a:off x="0" y="0"/>
          <a:ext cx="0" cy="0"/>
          <a:chOff x="0" y="0"/>
          <a:chExt cx="0" cy="0"/>
        </a:xfrm>
      </p:grpSpPr>
      <p:sp>
        <p:nvSpPr>
          <p:cNvPr id="300" name="Google Shape;300;p33"/>
          <p:cNvSpPr txBox="1"/>
          <p:nvPr>
            <p:ph type="title"/>
          </p:nvPr>
        </p:nvSpPr>
        <p:spPr>
          <a:xfrm>
            <a:off x="720000" y="539500"/>
            <a:ext cx="77040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Use Case: Climsight - </a:t>
            </a:r>
            <a:r>
              <a:rPr lang="en" sz="2600"/>
              <a:t>Evaluation LLM-as-a-Judge</a:t>
            </a:r>
            <a:endParaRPr sz="2600"/>
          </a:p>
        </p:txBody>
      </p:sp>
      <p:sp>
        <p:nvSpPr>
          <p:cNvPr id="301" name="Google Shape;301;p33"/>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grpSp>
        <p:nvGrpSpPr>
          <p:cNvPr id="302" name="Google Shape;302;p33"/>
          <p:cNvGrpSpPr/>
          <p:nvPr/>
        </p:nvGrpSpPr>
        <p:grpSpPr>
          <a:xfrm>
            <a:off x="476250" y="1238250"/>
            <a:ext cx="8191500" cy="3238500"/>
            <a:chOff x="476250" y="1238250"/>
            <a:chExt cx="8191500" cy="3238500"/>
          </a:xfrm>
        </p:grpSpPr>
        <p:sp>
          <p:nvSpPr>
            <p:cNvPr id="303" name="Google Shape;303;p33"/>
            <p:cNvSpPr/>
            <p:nvPr/>
          </p:nvSpPr>
          <p:spPr>
            <a:xfrm>
              <a:off x="476250" y="1238250"/>
              <a:ext cx="8191500" cy="3238500"/>
            </a:xfrm>
            <a:prstGeom prst="roundRect">
              <a:avLst>
                <a:gd fmla="val 4411" name="adj"/>
              </a:avLst>
            </a:prstGeom>
            <a:solidFill>
              <a:srgbClr val="FFFFFF">
                <a:alpha val="5000"/>
              </a:srgbClr>
            </a:solidFill>
            <a:ln cap="flat" cmpd="sng" w="9525">
              <a:solidFill>
                <a:srgbClr val="E5E8E3"/>
              </a:solidFill>
              <a:prstDash val="solid"/>
              <a:round/>
              <a:headEnd len="sm" w="sm" type="none"/>
              <a:tailEnd len="sm" w="sm" type="none"/>
            </a:ln>
          </p:spPr>
          <p:txBody>
            <a:bodyPr anchorCtr="0" anchor="ctr" bIns="0" lIns="0" spcFirstLastPara="1" rIns="0" wrap="square" tIns="0">
              <a:noAutofit/>
            </a:bodyPr>
            <a:lstStyle/>
            <a:p>
              <a:pPr indent="0" lvl="0" marL="0" rtl="0" algn="l">
                <a:spcBef>
                  <a:spcPts val="0"/>
                </a:spcBef>
                <a:spcAft>
                  <a:spcPts val="0"/>
                </a:spcAft>
                <a:buNone/>
              </a:pPr>
              <a:r>
                <a:t/>
              </a:r>
              <a:endParaRPr/>
            </a:p>
          </p:txBody>
        </p:sp>
        <p:sp>
          <p:nvSpPr>
            <p:cNvPr id="304" name="Google Shape;304;p33"/>
            <p:cNvSpPr txBox="1"/>
            <p:nvPr/>
          </p:nvSpPr>
          <p:spPr>
            <a:xfrm>
              <a:off x="619125" y="1381125"/>
              <a:ext cx="1238400" cy="381000"/>
            </a:xfrm>
            <a:prstGeom prst="rect">
              <a:avLst/>
            </a:prstGeom>
            <a:noFill/>
            <a:ln>
              <a:noFill/>
            </a:ln>
          </p:spPr>
          <p:txBody>
            <a:bodyPr anchorCtr="0" anchor="ctr" bIns="0" lIns="0" spcFirstLastPara="1" rIns="0" wrap="square" tIns="0">
              <a:noAutofit/>
            </a:bodyPr>
            <a:lstStyle/>
            <a:p>
              <a:pPr indent="0" lvl="0" marL="0" rtl="0" algn="ctr">
                <a:spcBef>
                  <a:spcPts val="0"/>
                </a:spcBef>
                <a:spcAft>
                  <a:spcPts val="0"/>
                </a:spcAft>
                <a:buNone/>
              </a:pPr>
              <a:r>
                <a:rPr lang="en" sz="1400">
                  <a:solidFill>
                    <a:srgbClr val="E5E8E3"/>
                  </a:solidFill>
                  <a:latin typeface="Belleza"/>
                  <a:ea typeface="Belleza"/>
                  <a:cs typeface="Belleza"/>
                  <a:sym typeface="Belleza"/>
                </a:rPr>
                <a:t>Question</a:t>
              </a:r>
              <a:endParaRPr sz="1400">
                <a:solidFill>
                  <a:srgbClr val="E5E8E3"/>
                </a:solidFill>
                <a:latin typeface="Belleza"/>
                <a:ea typeface="Belleza"/>
                <a:cs typeface="Belleza"/>
                <a:sym typeface="Belleza"/>
              </a:endParaRPr>
            </a:p>
          </p:txBody>
        </p:sp>
        <p:sp>
          <p:nvSpPr>
            <p:cNvPr id="305" name="Google Shape;305;p33"/>
            <p:cNvSpPr txBox="1"/>
            <p:nvPr/>
          </p:nvSpPr>
          <p:spPr>
            <a:xfrm>
              <a:off x="2000250" y="1381125"/>
              <a:ext cx="2190900" cy="381000"/>
            </a:xfrm>
            <a:prstGeom prst="rect">
              <a:avLst/>
            </a:prstGeom>
            <a:noFill/>
            <a:ln>
              <a:noFill/>
            </a:ln>
          </p:spPr>
          <p:txBody>
            <a:bodyPr anchorCtr="0" anchor="ctr" bIns="0" lIns="0" spcFirstLastPara="1" rIns="0" wrap="square" tIns="0">
              <a:noAutofit/>
            </a:bodyPr>
            <a:lstStyle/>
            <a:p>
              <a:pPr indent="0" lvl="0" marL="0" rtl="0" algn="ctr">
                <a:spcBef>
                  <a:spcPts val="0"/>
                </a:spcBef>
                <a:spcAft>
                  <a:spcPts val="0"/>
                </a:spcAft>
                <a:buNone/>
              </a:pPr>
              <a:r>
                <a:rPr lang="en" sz="1400">
                  <a:solidFill>
                    <a:srgbClr val="E5E8E3"/>
                  </a:solidFill>
                  <a:latin typeface="Belleza"/>
                  <a:ea typeface="Belleza"/>
                  <a:cs typeface="Belleza"/>
                  <a:sym typeface="Belleza"/>
                </a:rPr>
                <a:t>Prompt / Context</a:t>
              </a:r>
              <a:endParaRPr sz="1400">
                <a:solidFill>
                  <a:srgbClr val="E5E8E3"/>
                </a:solidFill>
                <a:latin typeface="Belleza"/>
                <a:ea typeface="Belleza"/>
                <a:cs typeface="Belleza"/>
                <a:sym typeface="Belleza"/>
              </a:endParaRPr>
            </a:p>
          </p:txBody>
        </p:sp>
        <p:sp>
          <p:nvSpPr>
            <p:cNvPr id="306" name="Google Shape;306;p33"/>
            <p:cNvSpPr txBox="1"/>
            <p:nvPr/>
          </p:nvSpPr>
          <p:spPr>
            <a:xfrm>
              <a:off x="4333875" y="1381125"/>
              <a:ext cx="1428900" cy="381000"/>
            </a:xfrm>
            <a:prstGeom prst="rect">
              <a:avLst/>
            </a:prstGeom>
            <a:noFill/>
            <a:ln>
              <a:noFill/>
            </a:ln>
          </p:spPr>
          <p:txBody>
            <a:bodyPr anchorCtr="0" anchor="ctr" bIns="0" lIns="0" spcFirstLastPara="1" rIns="0" wrap="square" tIns="0">
              <a:noAutofit/>
            </a:bodyPr>
            <a:lstStyle/>
            <a:p>
              <a:pPr indent="0" lvl="0" marL="0" rtl="0" algn="ctr">
                <a:spcBef>
                  <a:spcPts val="0"/>
                </a:spcBef>
                <a:spcAft>
                  <a:spcPts val="0"/>
                </a:spcAft>
                <a:buNone/>
              </a:pPr>
              <a:r>
                <a:rPr lang="en" sz="1400">
                  <a:solidFill>
                    <a:srgbClr val="E5E8E3"/>
                  </a:solidFill>
                  <a:latin typeface="Belleza"/>
                  <a:ea typeface="Belleza"/>
                  <a:cs typeface="Belleza"/>
                  <a:sym typeface="Belleza"/>
                </a:rPr>
                <a:t>Ground Truth</a:t>
              </a:r>
              <a:endParaRPr sz="1400">
                <a:solidFill>
                  <a:srgbClr val="E5E8E3"/>
                </a:solidFill>
                <a:latin typeface="Belleza"/>
                <a:ea typeface="Belleza"/>
                <a:cs typeface="Belleza"/>
                <a:sym typeface="Belleza"/>
              </a:endParaRPr>
            </a:p>
          </p:txBody>
        </p:sp>
        <p:sp>
          <p:nvSpPr>
            <p:cNvPr id="307" name="Google Shape;307;p33"/>
            <p:cNvSpPr txBox="1"/>
            <p:nvPr/>
          </p:nvSpPr>
          <p:spPr>
            <a:xfrm>
              <a:off x="5905500" y="1381125"/>
              <a:ext cx="2619300" cy="381000"/>
            </a:xfrm>
            <a:prstGeom prst="rect">
              <a:avLst/>
            </a:prstGeom>
            <a:noFill/>
            <a:ln>
              <a:noFill/>
            </a:ln>
          </p:spPr>
          <p:txBody>
            <a:bodyPr anchorCtr="0" anchor="ctr" bIns="0" lIns="0" spcFirstLastPara="1" rIns="0" wrap="square" tIns="0">
              <a:noAutofit/>
            </a:bodyPr>
            <a:lstStyle/>
            <a:p>
              <a:pPr indent="0" lvl="0" marL="0" rtl="0" algn="ctr">
                <a:spcBef>
                  <a:spcPts val="0"/>
                </a:spcBef>
                <a:spcAft>
                  <a:spcPts val="0"/>
                </a:spcAft>
                <a:buNone/>
              </a:pPr>
              <a:r>
                <a:rPr lang="en" sz="1400">
                  <a:solidFill>
                    <a:srgbClr val="E5E8E3"/>
                  </a:solidFill>
                  <a:latin typeface="Belleza"/>
                  <a:ea typeface="Belleza"/>
                  <a:cs typeface="Belleza"/>
                  <a:sym typeface="Belleza"/>
                </a:rPr>
                <a:t>Evaluation Report</a:t>
              </a:r>
              <a:endParaRPr sz="1400">
                <a:solidFill>
                  <a:srgbClr val="E5E8E3"/>
                </a:solidFill>
                <a:latin typeface="Belleza"/>
                <a:ea typeface="Belleza"/>
                <a:cs typeface="Belleza"/>
                <a:sym typeface="Belleza"/>
              </a:endParaRPr>
            </a:p>
          </p:txBody>
        </p:sp>
        <p:sp>
          <p:nvSpPr>
            <p:cNvPr id="308" name="Google Shape;308;p33"/>
            <p:cNvSpPr txBox="1"/>
            <p:nvPr/>
          </p:nvSpPr>
          <p:spPr>
            <a:xfrm>
              <a:off x="619125" y="1905000"/>
              <a:ext cx="1238400" cy="7620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lang="en" sz="1000">
                  <a:solidFill>
                    <a:srgbClr val="FFFFFF"/>
                  </a:solidFill>
                  <a:latin typeface="Commissioner"/>
                  <a:ea typeface="Commissioner"/>
                  <a:cs typeface="Commissioner"/>
                  <a:sym typeface="Commissioner"/>
                </a:rPr>
                <a:t>Will I be able to plant potatoes in the south of France in 2030? (lon-lat)</a:t>
              </a:r>
              <a:endParaRPr sz="1000">
                <a:solidFill>
                  <a:srgbClr val="FFFFFF"/>
                </a:solidFill>
                <a:latin typeface="Commissioner"/>
                <a:ea typeface="Commissioner"/>
                <a:cs typeface="Commissioner"/>
                <a:sym typeface="Commissioner"/>
              </a:endParaRPr>
            </a:p>
          </p:txBody>
        </p:sp>
        <p:sp>
          <p:nvSpPr>
            <p:cNvPr id="309" name="Google Shape;309;p33"/>
            <p:cNvSpPr txBox="1"/>
            <p:nvPr/>
          </p:nvSpPr>
          <p:spPr>
            <a:xfrm>
              <a:off x="2000250" y="1905000"/>
              <a:ext cx="2190900" cy="1143000"/>
            </a:xfrm>
            <a:prstGeom prst="rect">
              <a:avLst/>
            </a:prstGeom>
            <a:noFill/>
            <a:ln>
              <a:noFill/>
            </a:ln>
          </p:spPr>
          <p:txBody>
            <a:bodyPr anchorCtr="0" anchor="t" bIns="76200" lIns="76200" spcFirstLastPara="1" rIns="76200" wrap="square" tIns="76200">
              <a:noAutofit/>
            </a:bodyPr>
            <a:lstStyle/>
            <a:p>
              <a:pPr indent="0" lvl="0" marL="0" rtl="0" algn="l">
                <a:spcBef>
                  <a:spcPts val="0"/>
                </a:spcBef>
                <a:spcAft>
                  <a:spcPts val="0"/>
                </a:spcAft>
                <a:buNone/>
              </a:pPr>
              <a:r>
                <a:rPr b="1" lang="en" sz="900">
                  <a:solidFill>
                    <a:srgbClr val="FFFFFF"/>
                  </a:solidFill>
                  <a:latin typeface="Commissioner"/>
                  <a:ea typeface="Commissioner"/>
                  <a:cs typeface="Commissioner"/>
                  <a:sym typeface="Commissioner"/>
                </a:rPr>
                <a:t>Climate Data:</a:t>
              </a:r>
              <a:endParaRPr b="1" sz="900">
                <a:solidFill>
                  <a:srgbClr val="FFFFFF"/>
                </a:solidFill>
                <a:latin typeface="Commissioner"/>
                <a:ea typeface="Commissioner"/>
                <a:cs typeface="Commissioner"/>
                <a:sym typeface="Commissioner"/>
              </a:endParaRPr>
            </a:p>
            <a:p>
              <a:pPr indent="0" lvl="0" marL="0" rtl="0" algn="l">
                <a:spcBef>
                  <a:spcPts val="0"/>
                </a:spcBef>
                <a:spcAft>
                  <a:spcPts val="0"/>
                </a:spcAft>
                <a:buNone/>
              </a:pPr>
              <a:r>
                <a:rPr lang="en" sz="900">
                  <a:solidFill>
                    <a:srgbClr val="E5E8E3"/>
                  </a:solidFill>
                  <a:latin typeface="Commissioner"/>
                  <a:ea typeface="Commissioner"/>
                  <a:cs typeface="Commissioner"/>
                  <a:sym typeface="Commissioner"/>
                </a:rPr>
                <a:t>[...]</a:t>
              </a:r>
              <a:r>
                <a:rPr lang="en" sz="900">
                  <a:solidFill>
                    <a:srgbClr val="E5E8E3"/>
                  </a:solidFill>
                  <a:latin typeface="Commissioner"/>
                  <a:ea typeface="Commissioner"/>
                  <a:cs typeface="Commissioner"/>
                  <a:sym typeface="Commissioner"/>
                </a:rPr>
                <a:t>The predicted </a:t>
              </a:r>
              <a:r>
                <a:rPr lang="en" sz="900">
                  <a:solidFill>
                    <a:srgbClr val="E5E8E3"/>
                  </a:solidFill>
                  <a:latin typeface="Commissioner"/>
                  <a:ea typeface="Commissioner"/>
                  <a:cs typeface="Commissioner"/>
                  <a:sym typeface="Commissioner"/>
                </a:rPr>
                <a:t>temperature in 5 years will be: </a:t>
              </a:r>
              <a:r>
                <a:rPr lang="en" sz="900">
                  <a:solidFill>
                    <a:srgbClr val="E5E8E3"/>
                  </a:solidFill>
                  <a:latin typeface="Commissioner"/>
                  <a:ea typeface="Commissioner"/>
                  <a:cs typeface="Commissioner"/>
                  <a:sym typeface="Commissioner"/>
                </a:rPr>
                <a:t>Jan: 10C, Feb: 5,[...] </a:t>
              </a:r>
              <a:r>
                <a:rPr b="1" lang="en" sz="900">
                  <a:solidFill>
                    <a:srgbClr val="FFFFFF"/>
                  </a:solidFill>
                  <a:latin typeface="Commissioner"/>
                  <a:ea typeface="Commissioner"/>
                  <a:cs typeface="Commissioner"/>
                  <a:sym typeface="Commissioner"/>
                </a:rPr>
                <a:t>Document retrieval:</a:t>
              </a:r>
              <a:endParaRPr b="1" sz="900">
                <a:solidFill>
                  <a:srgbClr val="FFFFFF"/>
                </a:solidFill>
                <a:latin typeface="Commissioner"/>
                <a:ea typeface="Commissioner"/>
                <a:cs typeface="Commissioner"/>
                <a:sym typeface="Commissioner"/>
              </a:endParaRPr>
            </a:p>
            <a:p>
              <a:pPr indent="0" lvl="0" marL="0" rtl="0" algn="l">
                <a:spcBef>
                  <a:spcPts val="300"/>
                </a:spcBef>
                <a:spcAft>
                  <a:spcPts val="0"/>
                </a:spcAft>
                <a:buNone/>
              </a:pPr>
              <a:r>
                <a:rPr lang="en" sz="900">
                  <a:solidFill>
                    <a:srgbClr val="E5E8E3"/>
                  </a:solidFill>
                  <a:latin typeface="Commissioner"/>
                  <a:ea typeface="Commissioner"/>
                  <a:cs typeface="Commissioner"/>
                  <a:sym typeface="Commissioner"/>
                </a:rPr>
                <a:t>"The required temperature for potatoes to grow  is 15-20C..."</a:t>
              </a:r>
              <a:endParaRPr sz="900">
                <a:solidFill>
                  <a:srgbClr val="E5E8E3"/>
                </a:solidFill>
                <a:latin typeface="Commissioner"/>
                <a:ea typeface="Commissioner"/>
                <a:cs typeface="Commissioner"/>
                <a:sym typeface="Commissioner"/>
              </a:endParaRPr>
            </a:p>
          </p:txBody>
        </p:sp>
        <p:sp>
          <p:nvSpPr>
            <p:cNvPr id="310" name="Google Shape;310;p33"/>
            <p:cNvSpPr txBox="1"/>
            <p:nvPr/>
          </p:nvSpPr>
          <p:spPr>
            <a:xfrm>
              <a:off x="4333875" y="1905000"/>
              <a:ext cx="1428900" cy="7620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lang="en" sz="1000">
                  <a:solidFill>
                    <a:srgbClr val="FFFFFF"/>
                  </a:solidFill>
                  <a:latin typeface="Commissioner"/>
                  <a:ea typeface="Commissioner"/>
                  <a:cs typeface="Commissioner"/>
                  <a:sym typeface="Commissioner"/>
                </a:rPr>
                <a:t>Yes, potatoes could be able to grow during April and May.[...]</a:t>
              </a:r>
              <a:endParaRPr sz="1000">
                <a:solidFill>
                  <a:srgbClr val="FFFFFF"/>
                </a:solidFill>
                <a:latin typeface="Commissioner"/>
                <a:ea typeface="Commissioner"/>
                <a:cs typeface="Commissioner"/>
                <a:sym typeface="Commissioner"/>
              </a:endParaRPr>
            </a:p>
          </p:txBody>
        </p:sp>
        <p:sp>
          <p:nvSpPr>
            <p:cNvPr id="311" name="Google Shape;311;p33"/>
            <p:cNvSpPr/>
            <p:nvPr/>
          </p:nvSpPr>
          <p:spPr>
            <a:xfrm>
              <a:off x="539883" y="3619500"/>
              <a:ext cx="1238400" cy="381000"/>
            </a:xfrm>
            <a:prstGeom prst="roundRect">
              <a:avLst>
                <a:gd fmla="val 10000" name="adj"/>
              </a:avLst>
            </a:prstGeom>
            <a:solidFill>
              <a:srgbClr val="E5E8E3"/>
            </a:solidFill>
            <a:ln>
              <a:noFill/>
            </a:ln>
          </p:spPr>
          <p:txBody>
            <a:bodyPr anchorCtr="0" anchor="ctr" bIns="0" lIns="0" spcFirstLastPara="1" rIns="0" wrap="square" tIns="0">
              <a:noAutofit/>
            </a:bodyPr>
            <a:lstStyle/>
            <a:p>
              <a:pPr indent="0" lvl="0" marL="0" rtl="0" algn="l">
                <a:spcBef>
                  <a:spcPts val="0"/>
                </a:spcBef>
                <a:spcAft>
                  <a:spcPts val="0"/>
                </a:spcAft>
                <a:buNone/>
              </a:pPr>
              <a:r>
                <a:t/>
              </a:r>
              <a:endParaRPr/>
            </a:p>
          </p:txBody>
        </p:sp>
        <p:sp>
          <p:nvSpPr>
            <p:cNvPr id="312" name="Google Shape;312;p33"/>
            <p:cNvSpPr txBox="1"/>
            <p:nvPr/>
          </p:nvSpPr>
          <p:spPr>
            <a:xfrm>
              <a:off x="539875" y="3619500"/>
              <a:ext cx="1238400" cy="381000"/>
            </a:xfrm>
            <a:prstGeom prst="rect">
              <a:avLst/>
            </a:prstGeom>
            <a:noFill/>
            <a:ln>
              <a:noFill/>
            </a:ln>
          </p:spPr>
          <p:txBody>
            <a:bodyPr anchorCtr="0" anchor="ctr" bIns="0" lIns="0" spcFirstLastPara="1" rIns="0" wrap="square" tIns="0">
              <a:noAutofit/>
            </a:bodyPr>
            <a:lstStyle/>
            <a:p>
              <a:pPr indent="0" lvl="0" marL="0" rtl="0" algn="ctr">
                <a:spcBef>
                  <a:spcPts val="0"/>
                </a:spcBef>
                <a:spcAft>
                  <a:spcPts val="0"/>
                </a:spcAft>
                <a:buNone/>
              </a:pPr>
              <a:r>
                <a:rPr b="1" lang="en" sz="1100">
                  <a:solidFill>
                    <a:srgbClr val="4F5849"/>
                  </a:solidFill>
                  <a:latin typeface="Belleza"/>
                  <a:ea typeface="Belleza"/>
                  <a:cs typeface="Belleza"/>
                  <a:sym typeface="Belleza"/>
                </a:rPr>
                <a:t>Pipeline’s answer</a:t>
              </a:r>
              <a:endParaRPr b="1" sz="1100">
                <a:solidFill>
                  <a:srgbClr val="4F5849"/>
                </a:solidFill>
                <a:latin typeface="Belleza"/>
                <a:ea typeface="Belleza"/>
                <a:cs typeface="Belleza"/>
                <a:sym typeface="Belleza"/>
              </a:endParaRPr>
            </a:p>
          </p:txBody>
        </p:sp>
        <p:pic>
          <p:nvPicPr>
            <p:cNvPr id="313" name="Google Shape;313;p33"/>
            <p:cNvPicPr preferRelativeResize="0"/>
            <p:nvPr/>
          </p:nvPicPr>
          <p:blipFill rotWithShape="1">
            <a:blip r:embed="rId3">
              <a:alphaModFix/>
            </a:blip>
            <a:srcRect b="0" l="0" r="0" t="0"/>
            <a:stretch/>
          </p:blipFill>
          <p:spPr>
            <a:xfrm>
              <a:off x="1995488" y="3424238"/>
              <a:ext cx="2200200" cy="581100"/>
            </a:xfrm>
            <a:prstGeom prst="rect">
              <a:avLst/>
            </a:prstGeom>
            <a:noFill/>
            <a:ln>
              <a:noFill/>
            </a:ln>
          </p:spPr>
        </p:pic>
        <p:sp>
          <p:nvSpPr>
            <p:cNvPr id="314" name="Google Shape;314;p33"/>
            <p:cNvSpPr txBox="1"/>
            <p:nvPr/>
          </p:nvSpPr>
          <p:spPr>
            <a:xfrm>
              <a:off x="2000250" y="3429000"/>
              <a:ext cx="2190900" cy="571500"/>
            </a:xfrm>
            <a:prstGeom prst="rect">
              <a:avLst/>
            </a:prstGeom>
            <a:noFill/>
            <a:ln>
              <a:noFill/>
            </a:ln>
          </p:spPr>
          <p:txBody>
            <a:bodyPr anchorCtr="0" anchor="ctr" bIns="47625" lIns="47625" spcFirstLastPara="1" rIns="47625" wrap="square" tIns="47625">
              <a:noAutofit/>
            </a:bodyPr>
            <a:lstStyle/>
            <a:p>
              <a:pPr indent="0" lvl="0" marL="0" rtl="0" algn="l">
                <a:spcBef>
                  <a:spcPts val="0"/>
                </a:spcBef>
                <a:spcAft>
                  <a:spcPts val="0"/>
                </a:spcAft>
                <a:buNone/>
              </a:pPr>
              <a:r>
                <a:rPr lang="en" sz="900">
                  <a:solidFill>
                    <a:srgbClr val="FFFFFF"/>
                  </a:solidFill>
                  <a:latin typeface="Commissioner"/>
                  <a:ea typeface="Commissioner"/>
                  <a:cs typeface="Commissioner"/>
                  <a:sym typeface="Commissioner"/>
                </a:rPr>
                <a:t>Pipeline’s answer</a:t>
              </a:r>
              <a:r>
                <a:rPr lang="en" sz="900">
                  <a:solidFill>
                    <a:srgbClr val="FFFFFF"/>
                  </a:solidFill>
                  <a:latin typeface="Commissioner"/>
                  <a:ea typeface="Commissioner"/>
                  <a:cs typeface="Commissioner"/>
                  <a:sym typeface="Commissioner"/>
                </a:rPr>
                <a:t>: [...]Potatoes will only be able to grow during April - May[...]</a:t>
              </a:r>
              <a:endParaRPr sz="900">
                <a:solidFill>
                  <a:srgbClr val="FFFFFF"/>
                </a:solidFill>
                <a:latin typeface="Commissioner"/>
                <a:ea typeface="Commissioner"/>
                <a:cs typeface="Commissioner"/>
                <a:sym typeface="Commissioner"/>
              </a:endParaRPr>
            </a:p>
          </p:txBody>
        </p:sp>
        <p:sp>
          <p:nvSpPr>
            <p:cNvPr id="315" name="Google Shape;315;p33"/>
            <p:cNvSpPr/>
            <p:nvPr/>
          </p:nvSpPr>
          <p:spPr>
            <a:xfrm>
              <a:off x="4953000" y="3238500"/>
              <a:ext cx="1238400" cy="381000"/>
            </a:xfrm>
            <a:prstGeom prst="roundRect">
              <a:avLst>
                <a:gd fmla="val 50000" name="adj"/>
              </a:avLst>
            </a:prstGeom>
            <a:solidFill>
              <a:srgbClr val="E5E8E3"/>
            </a:solidFill>
            <a:ln>
              <a:noFill/>
            </a:ln>
          </p:spPr>
          <p:txBody>
            <a:bodyPr anchorCtr="0" anchor="ctr" bIns="0" lIns="0" spcFirstLastPara="1" rIns="0" wrap="square" tIns="0">
              <a:noAutofit/>
            </a:bodyPr>
            <a:lstStyle/>
            <a:p>
              <a:pPr indent="0" lvl="0" marL="0" rtl="0" algn="l">
                <a:spcBef>
                  <a:spcPts val="0"/>
                </a:spcBef>
                <a:spcAft>
                  <a:spcPts val="0"/>
                </a:spcAft>
                <a:buNone/>
              </a:pPr>
              <a:r>
                <a:t/>
              </a:r>
              <a:endParaRPr/>
            </a:p>
          </p:txBody>
        </p:sp>
        <p:sp>
          <p:nvSpPr>
            <p:cNvPr id="316" name="Google Shape;316;p33"/>
            <p:cNvSpPr txBox="1"/>
            <p:nvPr/>
          </p:nvSpPr>
          <p:spPr>
            <a:xfrm>
              <a:off x="4953000" y="3238500"/>
              <a:ext cx="1238400" cy="381000"/>
            </a:xfrm>
            <a:prstGeom prst="rect">
              <a:avLst/>
            </a:prstGeom>
            <a:noFill/>
            <a:ln>
              <a:noFill/>
            </a:ln>
          </p:spPr>
          <p:txBody>
            <a:bodyPr anchorCtr="0" anchor="ctr" bIns="0" lIns="0" spcFirstLastPara="1" rIns="0" wrap="square" tIns="0">
              <a:noAutofit/>
            </a:bodyPr>
            <a:lstStyle/>
            <a:p>
              <a:pPr indent="0" lvl="0" marL="0" rtl="0" algn="ctr">
                <a:spcBef>
                  <a:spcPts val="0"/>
                </a:spcBef>
                <a:spcAft>
                  <a:spcPts val="0"/>
                </a:spcAft>
                <a:buNone/>
              </a:pPr>
              <a:r>
                <a:rPr b="1" lang="en" sz="1000">
                  <a:solidFill>
                    <a:srgbClr val="4F5849"/>
                  </a:solidFill>
                  <a:latin typeface="Belleza"/>
                  <a:ea typeface="Belleza"/>
                  <a:cs typeface="Belleza"/>
                  <a:sym typeface="Belleza"/>
                </a:rPr>
                <a:t>LLM-as-a-judge</a:t>
              </a:r>
              <a:endParaRPr b="1" sz="1000">
                <a:solidFill>
                  <a:srgbClr val="4F5849"/>
                </a:solidFill>
                <a:latin typeface="Belleza"/>
                <a:ea typeface="Belleza"/>
                <a:cs typeface="Belleza"/>
                <a:sym typeface="Belleza"/>
              </a:endParaRPr>
            </a:p>
          </p:txBody>
        </p:sp>
        <p:pic>
          <p:nvPicPr>
            <p:cNvPr id="317" name="Google Shape;317;p33"/>
            <p:cNvPicPr preferRelativeResize="0"/>
            <p:nvPr/>
          </p:nvPicPr>
          <p:blipFill rotWithShape="1">
            <a:blip r:embed="rId4">
              <a:alphaModFix/>
            </a:blip>
            <a:srcRect b="0" l="0" r="0" t="0"/>
            <a:stretch/>
          </p:blipFill>
          <p:spPr>
            <a:xfrm>
              <a:off x="5900738" y="1900238"/>
              <a:ext cx="2628900" cy="1152600"/>
            </a:xfrm>
            <a:prstGeom prst="rect">
              <a:avLst/>
            </a:prstGeom>
            <a:noFill/>
            <a:ln>
              <a:noFill/>
            </a:ln>
          </p:spPr>
        </p:pic>
        <p:sp>
          <p:nvSpPr>
            <p:cNvPr id="318" name="Google Shape;318;p33"/>
            <p:cNvSpPr txBox="1"/>
            <p:nvPr/>
          </p:nvSpPr>
          <p:spPr>
            <a:xfrm>
              <a:off x="5905500" y="1905000"/>
              <a:ext cx="2619300" cy="1143000"/>
            </a:xfrm>
            <a:prstGeom prst="rect">
              <a:avLst/>
            </a:prstGeom>
            <a:noFill/>
            <a:ln>
              <a:noFill/>
            </a:ln>
          </p:spPr>
          <p:txBody>
            <a:bodyPr anchorCtr="0" anchor="t" bIns="95250" lIns="95250" spcFirstLastPara="1" rIns="95250" wrap="square" tIns="95250">
              <a:noAutofit/>
            </a:bodyPr>
            <a:lstStyle/>
            <a:p>
              <a:pPr indent="0" lvl="0" marL="0" rtl="0" algn="l">
                <a:spcBef>
                  <a:spcPts val="0"/>
                </a:spcBef>
                <a:spcAft>
                  <a:spcPts val="0"/>
                </a:spcAft>
                <a:buNone/>
              </a:pPr>
              <a:r>
                <a:rPr i="1" lang="en" sz="900">
                  <a:solidFill>
                    <a:srgbClr val="FFFFFF"/>
                  </a:solidFill>
                  <a:latin typeface="Commissioner"/>
                  <a:ea typeface="Commissioner"/>
                  <a:cs typeface="Commissioner"/>
                  <a:sym typeface="Commissioner"/>
                </a:rPr>
                <a:t>[...]</a:t>
              </a:r>
              <a:r>
                <a:rPr i="1" lang="en" sz="900">
                  <a:solidFill>
                    <a:srgbClr val="FFFFFF"/>
                  </a:solidFill>
                  <a:latin typeface="Commissioner"/>
                  <a:ea typeface="Commissioner"/>
                  <a:cs typeface="Commissioner"/>
                  <a:sym typeface="Commissioner"/>
                </a:rPr>
                <a:t>The answer is fully accurate [5/5], as it is directly supported by the data provided in the context[...]</a:t>
              </a:r>
              <a:endParaRPr i="1" sz="900">
                <a:solidFill>
                  <a:srgbClr val="FFFFFF"/>
                </a:solidFill>
                <a:latin typeface="Commissioner"/>
                <a:ea typeface="Commissioner"/>
                <a:cs typeface="Commissioner"/>
                <a:sym typeface="Commissioner"/>
              </a:endParaRPr>
            </a:p>
          </p:txBody>
        </p:sp>
        <p:grpSp>
          <p:nvGrpSpPr>
            <p:cNvPr id="319" name="Google Shape;319;p33"/>
            <p:cNvGrpSpPr/>
            <p:nvPr/>
          </p:nvGrpSpPr>
          <p:grpSpPr>
            <a:xfrm>
              <a:off x="6381750" y="3238500"/>
              <a:ext cx="2000100" cy="1047900"/>
              <a:chOff x="6381750" y="3238500"/>
              <a:chExt cx="2000100" cy="1047900"/>
            </a:xfrm>
          </p:grpSpPr>
          <p:sp>
            <p:nvSpPr>
              <p:cNvPr id="320" name="Google Shape;320;p33"/>
              <p:cNvSpPr/>
              <p:nvPr/>
            </p:nvSpPr>
            <p:spPr>
              <a:xfrm>
                <a:off x="6381750" y="3238500"/>
                <a:ext cx="2000100" cy="1047900"/>
              </a:xfrm>
              <a:prstGeom prst="roundRect">
                <a:avLst>
                  <a:gd fmla="val 7272" name="adj"/>
                </a:avLst>
              </a:prstGeom>
              <a:solidFill>
                <a:srgbClr val="FFFFFF">
                  <a:alpha val="10000"/>
                </a:srgbClr>
              </a:solidFill>
              <a:ln>
                <a:noFill/>
              </a:ln>
            </p:spPr>
            <p:txBody>
              <a:bodyPr anchorCtr="0" anchor="ctr" bIns="0" lIns="0" spcFirstLastPara="1" rIns="0" wrap="square" tIns="0">
                <a:noAutofit/>
              </a:bodyPr>
              <a:lstStyle/>
              <a:p>
                <a:pPr indent="0" lvl="0" marL="0" rtl="0" algn="l">
                  <a:spcBef>
                    <a:spcPts val="0"/>
                  </a:spcBef>
                  <a:spcAft>
                    <a:spcPts val="0"/>
                  </a:spcAft>
                  <a:buNone/>
                </a:pPr>
                <a:r>
                  <a:t/>
                </a:r>
                <a:endParaRPr/>
              </a:p>
            </p:txBody>
          </p:sp>
          <p:sp>
            <p:nvSpPr>
              <p:cNvPr id="321" name="Google Shape;321;p33"/>
              <p:cNvSpPr txBox="1"/>
              <p:nvPr/>
            </p:nvSpPr>
            <p:spPr>
              <a:xfrm>
                <a:off x="6381750" y="3238500"/>
                <a:ext cx="2000100" cy="1047900"/>
              </a:xfrm>
              <a:prstGeom prst="rect">
                <a:avLst/>
              </a:prstGeom>
              <a:noFill/>
              <a:ln>
                <a:noFill/>
              </a:ln>
            </p:spPr>
            <p:txBody>
              <a:bodyPr anchorCtr="0" anchor="t" bIns="95250" lIns="95250" spcFirstLastPara="1" rIns="95250" wrap="square" tIns="95250">
                <a:noAutofit/>
              </a:bodyPr>
              <a:lstStyle/>
              <a:p>
                <a:pPr indent="0" lvl="0" marL="0" rtl="0" algn="l">
                  <a:spcBef>
                    <a:spcPts val="0"/>
                  </a:spcBef>
                  <a:spcAft>
                    <a:spcPts val="0"/>
                  </a:spcAft>
                  <a:buNone/>
                </a:pPr>
                <a:r>
                  <a:rPr b="1" lang="en" sz="800">
                    <a:solidFill>
                      <a:srgbClr val="FFFFFF"/>
                    </a:solidFill>
                    <a:latin typeface="Commissioner"/>
                    <a:ea typeface="Commissioner"/>
                    <a:cs typeface="Commissioner"/>
                    <a:sym typeface="Commissioner"/>
                  </a:rPr>
                  <a:t>### </a:t>
                </a:r>
                <a:r>
                  <a:rPr b="1" lang="en" sz="800">
                    <a:solidFill>
                      <a:srgbClr val="FFFFFF"/>
                    </a:solidFill>
                    <a:latin typeface="Commissioner"/>
                    <a:ea typeface="Commissioner"/>
                    <a:cs typeface="Commissioner"/>
                    <a:sym typeface="Commissioner"/>
                  </a:rPr>
                  <a:t>Scores Table: Criteria, Score (1-5)</a:t>
                </a:r>
                <a:endParaRPr b="1" sz="800">
                  <a:solidFill>
                    <a:srgbClr val="FFFFFF"/>
                  </a:solidFill>
                  <a:latin typeface="Commissioner"/>
                  <a:ea typeface="Commissioner"/>
                  <a:cs typeface="Commissioner"/>
                  <a:sym typeface="Commissioner"/>
                </a:endParaRPr>
              </a:p>
              <a:p>
                <a:pPr indent="0" lvl="0" marL="0" rtl="0" algn="l">
                  <a:spcBef>
                    <a:spcPts val="375"/>
                  </a:spcBef>
                  <a:spcAft>
                    <a:spcPts val="0"/>
                  </a:spcAft>
                  <a:buNone/>
                </a:pPr>
                <a:r>
                  <a:rPr lang="en" sz="800">
                    <a:solidFill>
                      <a:srgbClr val="FFFFFF"/>
                    </a:solidFill>
                    <a:latin typeface="Commissioner"/>
                    <a:ea typeface="Commissioner"/>
                    <a:cs typeface="Commissioner"/>
                    <a:sym typeface="Commissioner"/>
                  </a:rPr>
                  <a:t>Accuracy: </a:t>
                </a:r>
                <a:r>
                  <a:rPr lang="en" sz="800">
                    <a:solidFill>
                      <a:srgbClr val="A3E635"/>
                    </a:solidFill>
                    <a:latin typeface="Commissioner"/>
                    <a:ea typeface="Commissioner"/>
                    <a:cs typeface="Commissioner"/>
                    <a:sym typeface="Commissioner"/>
                  </a:rPr>
                  <a:t>5</a:t>
                </a:r>
                <a:endParaRPr sz="800">
                  <a:solidFill>
                    <a:srgbClr val="FFFFFF"/>
                  </a:solidFill>
                  <a:latin typeface="Commissioner"/>
                  <a:ea typeface="Commissioner"/>
                  <a:cs typeface="Commissioner"/>
                  <a:sym typeface="Commissioner"/>
                </a:endParaRPr>
              </a:p>
              <a:p>
                <a:pPr indent="0" lvl="0" marL="0" rtl="0" algn="l">
                  <a:spcBef>
                    <a:spcPts val="0"/>
                  </a:spcBef>
                  <a:spcAft>
                    <a:spcPts val="0"/>
                  </a:spcAft>
                  <a:buNone/>
                </a:pPr>
                <a:r>
                  <a:rPr lang="en" sz="800">
                    <a:solidFill>
                      <a:srgbClr val="FFFFFF"/>
                    </a:solidFill>
                    <a:latin typeface="Commissioner"/>
                    <a:ea typeface="Commissioner"/>
                    <a:cs typeface="Commissioner"/>
                    <a:sym typeface="Commissioner"/>
                  </a:rPr>
                  <a:t>Completeness: 4</a:t>
                </a:r>
                <a:endParaRPr sz="800">
                  <a:solidFill>
                    <a:srgbClr val="FFFFFF"/>
                  </a:solidFill>
                  <a:latin typeface="Commissioner"/>
                  <a:ea typeface="Commissioner"/>
                  <a:cs typeface="Commissioner"/>
                  <a:sym typeface="Commissioner"/>
                </a:endParaRPr>
              </a:p>
              <a:p>
                <a:pPr indent="0" lvl="0" marL="0" rtl="0" algn="l">
                  <a:spcBef>
                    <a:spcPts val="0"/>
                  </a:spcBef>
                  <a:spcAft>
                    <a:spcPts val="0"/>
                  </a:spcAft>
                  <a:buNone/>
                </a:pPr>
                <a:r>
                  <a:rPr lang="en" sz="800">
                    <a:solidFill>
                      <a:srgbClr val="FFFFFF"/>
                    </a:solidFill>
                    <a:latin typeface="Commissioner"/>
                    <a:ea typeface="Commissioner"/>
                    <a:cs typeface="Commissioner"/>
                    <a:sym typeface="Commissioner"/>
                  </a:rPr>
                  <a:t>Relevance: 4</a:t>
                </a:r>
                <a:endParaRPr sz="800">
                  <a:solidFill>
                    <a:srgbClr val="FFFFFF"/>
                  </a:solidFill>
                  <a:latin typeface="Commissioner"/>
                  <a:ea typeface="Commissioner"/>
                  <a:cs typeface="Commissioner"/>
                  <a:sym typeface="Commissioner"/>
                </a:endParaRPr>
              </a:p>
              <a:p>
                <a:pPr indent="0" lvl="0" marL="0" rtl="0" algn="l">
                  <a:spcBef>
                    <a:spcPts val="0"/>
                  </a:spcBef>
                  <a:spcAft>
                    <a:spcPts val="0"/>
                  </a:spcAft>
                  <a:buNone/>
                </a:pPr>
                <a:r>
                  <a:rPr lang="en" sz="800">
                    <a:solidFill>
                      <a:srgbClr val="FFFFFF"/>
                    </a:solidFill>
                    <a:latin typeface="Commissioner"/>
                    <a:ea typeface="Commissioner"/>
                    <a:cs typeface="Commissioner"/>
                    <a:sym typeface="Commissioner"/>
                  </a:rPr>
                  <a:t>Clarity and coherence: 5</a:t>
                </a:r>
                <a:endParaRPr sz="800">
                  <a:solidFill>
                    <a:srgbClr val="FFFFFF"/>
                  </a:solidFill>
                  <a:latin typeface="Commissioner"/>
                  <a:ea typeface="Commissioner"/>
                  <a:cs typeface="Commissioner"/>
                  <a:sym typeface="Commissioner"/>
                </a:endParaRPr>
              </a:p>
              <a:p>
                <a:pPr indent="0" lvl="0" marL="0" rtl="0" algn="l">
                  <a:spcBef>
                    <a:spcPts val="0"/>
                  </a:spcBef>
                  <a:spcAft>
                    <a:spcPts val="0"/>
                  </a:spcAft>
                  <a:buNone/>
                </a:pPr>
                <a:r>
                  <a:rPr lang="en" sz="800">
                    <a:solidFill>
                      <a:srgbClr val="FFFFFF"/>
                    </a:solidFill>
                    <a:latin typeface="Commissioner"/>
                    <a:ea typeface="Commissioner"/>
                    <a:cs typeface="Commissioner"/>
                    <a:sym typeface="Commissioner"/>
                  </a:rPr>
                  <a:t>Mean: …</a:t>
                </a:r>
                <a:endParaRPr sz="800">
                  <a:solidFill>
                    <a:srgbClr val="FFFFFF"/>
                  </a:solidFill>
                  <a:latin typeface="Commissioner"/>
                  <a:ea typeface="Commissioner"/>
                  <a:cs typeface="Commissioner"/>
                  <a:sym typeface="Commissioner"/>
                </a:endParaRPr>
              </a:p>
            </p:txBody>
          </p:sp>
        </p:grpSp>
        <p:pic>
          <p:nvPicPr>
            <p:cNvPr id="322" name="Google Shape;322;p33"/>
            <p:cNvPicPr preferRelativeResize="0"/>
            <p:nvPr/>
          </p:nvPicPr>
          <p:blipFill rotWithShape="1">
            <a:blip r:embed="rId5">
              <a:alphaModFix/>
            </a:blip>
            <a:srcRect b="0" l="0" r="0" t="0"/>
            <a:stretch/>
          </p:blipFill>
          <p:spPr>
            <a:xfrm>
              <a:off x="1778133" y="3776663"/>
              <a:ext cx="238200" cy="66600"/>
            </a:xfrm>
            <a:prstGeom prst="rect">
              <a:avLst/>
            </a:prstGeom>
            <a:noFill/>
            <a:ln>
              <a:noFill/>
            </a:ln>
          </p:spPr>
        </p:pic>
        <p:pic>
          <p:nvPicPr>
            <p:cNvPr id="323" name="Google Shape;323;p33"/>
            <p:cNvPicPr preferRelativeResize="0"/>
            <p:nvPr/>
          </p:nvPicPr>
          <p:blipFill rotWithShape="1">
            <a:blip r:embed="rId6">
              <a:alphaModFix/>
            </a:blip>
            <a:srcRect b="0" l="0" r="-12524" t="-12524"/>
            <a:stretch/>
          </p:blipFill>
          <p:spPr>
            <a:xfrm>
              <a:off x="4186238" y="3395663"/>
              <a:ext cx="857400" cy="324000"/>
            </a:xfrm>
            <a:prstGeom prst="rect">
              <a:avLst/>
            </a:prstGeom>
            <a:noFill/>
            <a:ln>
              <a:noFill/>
            </a:ln>
          </p:spPr>
        </p:pic>
        <p:pic>
          <p:nvPicPr>
            <p:cNvPr id="324" name="Google Shape;324;p33"/>
            <p:cNvPicPr preferRelativeResize="0"/>
            <p:nvPr/>
          </p:nvPicPr>
          <p:blipFill rotWithShape="1">
            <a:blip r:embed="rId7">
              <a:alphaModFix/>
            </a:blip>
            <a:srcRect b="0" l="0" r="0" t="0"/>
            <a:stretch/>
          </p:blipFill>
          <p:spPr>
            <a:xfrm>
              <a:off x="4948250" y="2662250"/>
              <a:ext cx="618300" cy="571500"/>
            </a:xfrm>
            <a:prstGeom prst="rect">
              <a:avLst/>
            </a:prstGeom>
            <a:noFill/>
            <a:ln>
              <a:noFill/>
            </a:ln>
          </p:spPr>
        </p:pic>
        <p:pic>
          <p:nvPicPr>
            <p:cNvPr id="325" name="Google Shape;325;p33"/>
            <p:cNvPicPr preferRelativeResize="0"/>
            <p:nvPr/>
          </p:nvPicPr>
          <p:blipFill rotWithShape="1">
            <a:blip r:embed="rId8">
              <a:alphaModFix/>
            </a:blip>
            <a:srcRect b="0" l="0" r="0" t="0"/>
            <a:stretch/>
          </p:blipFill>
          <p:spPr>
            <a:xfrm>
              <a:off x="6186500" y="3424250"/>
              <a:ext cx="195300" cy="58500"/>
            </a:xfrm>
            <a:prstGeom prst="rect">
              <a:avLst/>
            </a:prstGeom>
            <a:noFill/>
            <a:ln>
              <a:noFill/>
            </a:ln>
          </p:spPr>
        </p:pic>
        <p:pic>
          <p:nvPicPr>
            <p:cNvPr id="326" name="Google Shape;326;p33"/>
            <p:cNvPicPr preferRelativeResize="0"/>
            <p:nvPr/>
          </p:nvPicPr>
          <p:blipFill rotWithShape="1">
            <a:blip r:embed="rId9">
              <a:alphaModFix/>
            </a:blip>
            <a:srcRect b="0" l="0" r="0" t="0"/>
            <a:stretch/>
          </p:blipFill>
          <p:spPr>
            <a:xfrm>
              <a:off x="5567374" y="2481424"/>
              <a:ext cx="334200" cy="762000"/>
            </a:xfrm>
            <a:prstGeom prst="rect">
              <a:avLst/>
            </a:prstGeom>
            <a:noFill/>
            <a:ln>
              <a:noFill/>
            </a:ln>
          </p:spPr>
        </p:pic>
      </p:grpSp>
      <p:pic>
        <p:nvPicPr>
          <p:cNvPr id="327" name="Google Shape;327;p33" title="menu.png">
            <a:hlinkClick action="ppaction://hlinksldjump" r:id="rId10"/>
          </p:cNvPr>
          <p:cNvPicPr preferRelativeResize="0"/>
          <p:nvPr/>
        </p:nvPicPr>
        <p:blipFill>
          <a:blip r:embed="rId11">
            <a:alphaModFix/>
          </a:blip>
          <a:stretch>
            <a:fillRect/>
          </a:stretch>
        </p:blipFill>
        <p:spPr>
          <a:xfrm>
            <a:off x="8721266" y="84554"/>
            <a:ext cx="325550" cy="325567"/>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1" name="Shape 331"/>
        <p:cNvGrpSpPr/>
        <p:nvPr/>
      </p:nvGrpSpPr>
      <p:grpSpPr>
        <a:xfrm>
          <a:off x="0" y="0"/>
          <a:ext cx="0" cy="0"/>
          <a:chOff x="0" y="0"/>
          <a:chExt cx="0" cy="0"/>
        </a:xfrm>
      </p:grpSpPr>
      <p:sp>
        <p:nvSpPr>
          <p:cNvPr id="332" name="Google Shape;332;p34"/>
          <p:cNvSpPr/>
          <p:nvPr/>
        </p:nvSpPr>
        <p:spPr>
          <a:xfrm>
            <a:off x="-20625" y="4603925"/>
            <a:ext cx="9164700" cy="539400"/>
          </a:xfrm>
          <a:prstGeom prst="rect">
            <a:avLst/>
          </a:prstGeom>
          <a:solidFill>
            <a:srgbClr val="FFFFFF">
              <a:alpha val="8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3" name="Google Shape;333;p34"/>
          <p:cNvSpPr/>
          <p:nvPr/>
        </p:nvSpPr>
        <p:spPr>
          <a:xfrm>
            <a:off x="0" y="4600575"/>
            <a:ext cx="9144000" cy="543000"/>
          </a:xfrm>
          <a:prstGeom prst="rect">
            <a:avLst/>
          </a:prstGeom>
          <a:solidFill>
            <a:srgbClr val="FFFFFF">
              <a:alpha val="10000"/>
            </a:srgbClr>
          </a:solidFill>
          <a:ln>
            <a:noFill/>
          </a:ln>
        </p:spPr>
        <p:txBody>
          <a:bodyPr anchorCtr="0" anchor="ctr" bIns="0" lIns="0" spcFirstLastPara="1" rIns="0" wrap="square" tIns="0">
            <a:noAutofit/>
          </a:bodyPr>
          <a:lstStyle/>
          <a:p>
            <a:pPr indent="0" lvl="0" marL="0" rtl="0" algn="l">
              <a:spcBef>
                <a:spcPts val="0"/>
              </a:spcBef>
              <a:spcAft>
                <a:spcPts val="0"/>
              </a:spcAft>
              <a:buNone/>
            </a:pPr>
            <a:r>
              <a:t/>
            </a:r>
            <a:endParaRPr/>
          </a:p>
        </p:txBody>
      </p:sp>
      <p:sp>
        <p:nvSpPr>
          <p:cNvPr id="334" name="Google Shape;334;p34"/>
          <p:cNvSpPr txBox="1"/>
          <p:nvPr>
            <p:ph type="title"/>
          </p:nvPr>
        </p:nvSpPr>
        <p:spPr>
          <a:xfrm>
            <a:off x="720000" y="539500"/>
            <a:ext cx="77040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Challenges</a:t>
            </a:r>
            <a:endParaRPr/>
          </a:p>
        </p:txBody>
      </p:sp>
      <p:sp>
        <p:nvSpPr>
          <p:cNvPr id="335" name="Google Shape;335;p34"/>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336" name="Google Shape;336;p34"/>
          <p:cNvSpPr txBox="1"/>
          <p:nvPr/>
        </p:nvSpPr>
        <p:spPr>
          <a:xfrm>
            <a:off x="619125" y="1238250"/>
            <a:ext cx="3810000" cy="32385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b="1" lang="en" sz="1300">
                <a:solidFill>
                  <a:srgbClr val="FFFFFF"/>
                </a:solidFill>
                <a:latin typeface="Commissioner"/>
                <a:ea typeface="Commissioner"/>
                <a:cs typeface="Commissioner"/>
                <a:sym typeface="Commissioner"/>
              </a:rPr>
              <a:t>Dataset Creation Challenges</a:t>
            </a:r>
            <a:endParaRPr b="1" sz="1300">
              <a:solidFill>
                <a:srgbClr val="FFFFFF"/>
              </a:solidFill>
              <a:latin typeface="Commissioner"/>
              <a:ea typeface="Commissioner"/>
              <a:cs typeface="Commissioner"/>
              <a:sym typeface="Commissioner"/>
            </a:endParaRPr>
          </a:p>
          <a:p>
            <a:pPr indent="0" lvl="0" marL="0" rtl="0" algn="l">
              <a:spcBef>
                <a:spcPts val="750"/>
              </a:spcBef>
              <a:spcAft>
                <a:spcPts val="0"/>
              </a:spcAft>
              <a:buNone/>
            </a:pPr>
            <a:r>
              <a:rPr b="1" lang="en" sz="1000">
                <a:solidFill>
                  <a:srgbClr val="A3E635"/>
                </a:solidFill>
                <a:latin typeface="Commissioner"/>
                <a:ea typeface="Commissioner"/>
                <a:cs typeface="Commissioner"/>
                <a:sym typeface="Commissioner"/>
              </a:rPr>
              <a:t>FAQ Limitations</a:t>
            </a:r>
            <a:endParaRPr b="1" sz="1000">
              <a:solidFill>
                <a:srgbClr val="A3E635"/>
              </a:solidFill>
              <a:latin typeface="Commissioner"/>
              <a:ea typeface="Commissioner"/>
              <a:cs typeface="Commissioner"/>
              <a:sym typeface="Commissioner"/>
            </a:endParaRPr>
          </a:p>
          <a:p>
            <a:pPr indent="-292100" lvl="0" marL="457200" rtl="0" algn="l">
              <a:spcBef>
                <a:spcPts val="0"/>
              </a:spcBef>
              <a:spcAft>
                <a:spcPts val="0"/>
              </a:spcAft>
              <a:buClr>
                <a:srgbClr val="FFFFFF"/>
              </a:buClr>
              <a:buSzPts val="1000"/>
              <a:buFont typeface="Commissioner"/>
              <a:buChar char="●"/>
            </a:pPr>
            <a:r>
              <a:rPr lang="en" sz="1000">
                <a:solidFill>
                  <a:srgbClr val="FFFFFF"/>
                </a:solidFill>
                <a:latin typeface="Commissioner"/>
                <a:ea typeface="Commissioner"/>
                <a:cs typeface="Commissioner"/>
                <a:sym typeface="Commissioner"/>
              </a:rPr>
              <a:t>Limited FAQ availability</a:t>
            </a:r>
            <a:endParaRPr sz="1000">
              <a:solidFill>
                <a:srgbClr val="FFFFFF"/>
              </a:solidFill>
              <a:latin typeface="Commissioner"/>
              <a:ea typeface="Commissioner"/>
              <a:cs typeface="Commissioner"/>
              <a:sym typeface="Commissioner"/>
            </a:endParaRPr>
          </a:p>
          <a:p>
            <a:pPr indent="-292100" lvl="0" marL="457200" rtl="0" algn="l">
              <a:spcBef>
                <a:spcPts val="300"/>
              </a:spcBef>
              <a:spcAft>
                <a:spcPts val="0"/>
              </a:spcAft>
              <a:buClr>
                <a:srgbClr val="FFFFFF"/>
              </a:buClr>
              <a:buSzPts val="1000"/>
              <a:buFont typeface="Commissioner"/>
              <a:buChar char="●"/>
            </a:pPr>
            <a:r>
              <a:rPr lang="en" sz="1000">
                <a:solidFill>
                  <a:srgbClr val="FFFFFF"/>
                </a:solidFill>
                <a:latin typeface="Commissioner"/>
                <a:ea typeface="Commissioner"/>
                <a:cs typeface="Commissioner"/>
                <a:sym typeface="Commissioner"/>
              </a:rPr>
              <a:t>Manual cleaning required for irrelevance</a:t>
            </a:r>
            <a:endParaRPr sz="1000">
              <a:solidFill>
                <a:srgbClr val="FFFFFF"/>
              </a:solidFill>
              <a:latin typeface="Commissioner"/>
              <a:ea typeface="Commissioner"/>
              <a:cs typeface="Commissioner"/>
              <a:sym typeface="Commissioner"/>
            </a:endParaRPr>
          </a:p>
          <a:p>
            <a:pPr indent="0" lvl="0" marL="0" rtl="0" algn="l">
              <a:spcBef>
                <a:spcPts val="600"/>
              </a:spcBef>
              <a:spcAft>
                <a:spcPts val="0"/>
              </a:spcAft>
              <a:buNone/>
            </a:pPr>
            <a:r>
              <a:rPr b="1" lang="en" sz="1000">
                <a:solidFill>
                  <a:srgbClr val="A3E635"/>
                </a:solidFill>
                <a:latin typeface="Commissioner"/>
                <a:ea typeface="Commissioner"/>
                <a:cs typeface="Commissioner"/>
                <a:sym typeface="Commissioner"/>
              </a:rPr>
              <a:t>Transcription Limitations</a:t>
            </a:r>
            <a:endParaRPr b="1" sz="1000">
              <a:solidFill>
                <a:srgbClr val="A3E635"/>
              </a:solidFill>
              <a:latin typeface="Commissioner"/>
              <a:ea typeface="Commissioner"/>
              <a:cs typeface="Commissioner"/>
              <a:sym typeface="Commissioner"/>
            </a:endParaRPr>
          </a:p>
          <a:p>
            <a:pPr indent="-292100" lvl="0" marL="457200" rtl="0" algn="l">
              <a:spcBef>
                <a:spcPts val="0"/>
              </a:spcBef>
              <a:spcAft>
                <a:spcPts val="0"/>
              </a:spcAft>
              <a:buClr>
                <a:srgbClr val="FFFFFF"/>
              </a:buClr>
              <a:buSzPts val="1000"/>
              <a:buFont typeface="Commissioner"/>
              <a:buChar char="●"/>
            </a:pPr>
            <a:r>
              <a:rPr lang="en" sz="1000">
                <a:solidFill>
                  <a:srgbClr val="FFFFFF"/>
                </a:solidFill>
                <a:latin typeface="Commissioner"/>
                <a:ea typeface="Commissioner"/>
                <a:cs typeface="Commissioner"/>
                <a:sym typeface="Commissioner"/>
              </a:rPr>
              <a:t>Presenter dependency/rhetorical questions</a:t>
            </a:r>
            <a:endParaRPr sz="1000">
              <a:solidFill>
                <a:srgbClr val="FFFFFF"/>
              </a:solidFill>
              <a:latin typeface="Commissioner"/>
              <a:ea typeface="Commissioner"/>
              <a:cs typeface="Commissioner"/>
              <a:sym typeface="Commissioner"/>
            </a:endParaRPr>
          </a:p>
          <a:p>
            <a:pPr indent="-292100" lvl="0" marL="457200" rtl="0" algn="l">
              <a:spcBef>
                <a:spcPts val="300"/>
              </a:spcBef>
              <a:spcAft>
                <a:spcPts val="0"/>
              </a:spcAft>
              <a:buClr>
                <a:srgbClr val="FFFFFF"/>
              </a:buClr>
              <a:buSzPts val="1000"/>
              <a:buFont typeface="Commissioner"/>
              <a:buChar char="●"/>
            </a:pPr>
            <a:r>
              <a:rPr lang="en" sz="1000">
                <a:solidFill>
                  <a:srgbClr val="FFFFFF"/>
                </a:solidFill>
                <a:latin typeface="Commissioner"/>
                <a:ea typeface="Commissioner"/>
                <a:cs typeface="Commissioner"/>
                <a:sym typeface="Commissioner"/>
              </a:rPr>
              <a:t>Lack of content diversity</a:t>
            </a:r>
            <a:endParaRPr sz="1000">
              <a:solidFill>
                <a:srgbClr val="FFFFFF"/>
              </a:solidFill>
              <a:latin typeface="Commissioner"/>
              <a:ea typeface="Commissioner"/>
              <a:cs typeface="Commissioner"/>
              <a:sym typeface="Commissioner"/>
            </a:endParaRPr>
          </a:p>
          <a:p>
            <a:pPr indent="-292100" lvl="0" marL="457200" rtl="0" algn="l">
              <a:spcBef>
                <a:spcPts val="300"/>
              </a:spcBef>
              <a:spcAft>
                <a:spcPts val="0"/>
              </a:spcAft>
              <a:buClr>
                <a:srgbClr val="FFFFFF"/>
              </a:buClr>
              <a:buSzPts val="1000"/>
              <a:buFont typeface="Commissioner"/>
              <a:buChar char="●"/>
            </a:pPr>
            <a:r>
              <a:rPr lang="en" sz="1000">
                <a:solidFill>
                  <a:srgbClr val="FFFFFF"/>
                </a:solidFill>
                <a:latin typeface="Commissioner"/>
                <a:ea typeface="Commissioner"/>
                <a:cs typeface="Commissioner"/>
                <a:sym typeface="Commissioner"/>
              </a:rPr>
              <a:t>Conversational English noise</a:t>
            </a:r>
            <a:endParaRPr sz="1000">
              <a:solidFill>
                <a:srgbClr val="FFFFFF"/>
              </a:solidFill>
              <a:latin typeface="Commissioner"/>
              <a:ea typeface="Commissioner"/>
              <a:cs typeface="Commissioner"/>
              <a:sym typeface="Commissioner"/>
            </a:endParaRPr>
          </a:p>
          <a:p>
            <a:pPr indent="0" lvl="0" marL="0" rtl="0" algn="l">
              <a:spcBef>
                <a:spcPts val="600"/>
              </a:spcBef>
              <a:spcAft>
                <a:spcPts val="0"/>
              </a:spcAft>
              <a:buNone/>
            </a:pPr>
            <a:r>
              <a:rPr b="1" lang="en" sz="1000">
                <a:solidFill>
                  <a:srgbClr val="A3E635"/>
                </a:solidFill>
                <a:latin typeface="Commissioner"/>
                <a:ea typeface="Commissioner"/>
                <a:cs typeface="Commissioner"/>
                <a:sym typeface="Commissioner"/>
              </a:rPr>
              <a:t>LLM Generation Risks</a:t>
            </a:r>
            <a:endParaRPr b="1" sz="1000">
              <a:solidFill>
                <a:srgbClr val="A3E635"/>
              </a:solidFill>
              <a:latin typeface="Commissioner"/>
              <a:ea typeface="Commissioner"/>
              <a:cs typeface="Commissioner"/>
              <a:sym typeface="Commissioner"/>
            </a:endParaRPr>
          </a:p>
          <a:p>
            <a:pPr indent="-292100" lvl="0" marL="457200" rtl="0" algn="l">
              <a:spcBef>
                <a:spcPts val="0"/>
              </a:spcBef>
              <a:spcAft>
                <a:spcPts val="0"/>
              </a:spcAft>
              <a:buClr>
                <a:srgbClr val="FFFFFF"/>
              </a:buClr>
              <a:buSzPts val="1000"/>
              <a:buFont typeface="Commissioner"/>
              <a:buChar char="●"/>
            </a:pPr>
            <a:r>
              <a:rPr lang="en" sz="1000">
                <a:solidFill>
                  <a:srgbClr val="FFFFFF"/>
                </a:solidFill>
                <a:latin typeface="Commissioner"/>
                <a:ea typeface="Commissioner"/>
                <a:cs typeface="Commissioner"/>
                <a:sym typeface="Commissioner"/>
              </a:rPr>
              <a:t>Prompt sensitivity &amp; hallucination risks</a:t>
            </a:r>
            <a:endParaRPr sz="1000">
              <a:solidFill>
                <a:srgbClr val="FFFFFF"/>
              </a:solidFill>
              <a:latin typeface="Commissioner"/>
              <a:ea typeface="Commissioner"/>
              <a:cs typeface="Commissioner"/>
              <a:sym typeface="Commissioner"/>
            </a:endParaRPr>
          </a:p>
          <a:p>
            <a:pPr indent="-292100" lvl="0" marL="457200" rtl="0" algn="l">
              <a:spcBef>
                <a:spcPts val="300"/>
              </a:spcBef>
              <a:spcAft>
                <a:spcPts val="300"/>
              </a:spcAft>
              <a:buClr>
                <a:srgbClr val="FFFFFF"/>
              </a:buClr>
              <a:buSzPts val="1000"/>
              <a:buFont typeface="Commissioner"/>
              <a:buChar char="●"/>
            </a:pPr>
            <a:r>
              <a:rPr lang="en" sz="1000">
                <a:solidFill>
                  <a:srgbClr val="FFFFFF"/>
                </a:solidFill>
                <a:latin typeface="Commissioner"/>
                <a:ea typeface="Commissioner"/>
                <a:cs typeface="Commissioner"/>
                <a:sym typeface="Commissioner"/>
              </a:rPr>
              <a:t>Significant effort to refine output</a:t>
            </a:r>
            <a:endParaRPr sz="1000">
              <a:solidFill>
                <a:srgbClr val="FFFFFF"/>
              </a:solidFill>
              <a:latin typeface="Commissioner"/>
              <a:ea typeface="Commissioner"/>
              <a:cs typeface="Commissioner"/>
              <a:sym typeface="Commissioner"/>
            </a:endParaRPr>
          </a:p>
        </p:txBody>
      </p:sp>
      <p:graphicFrame>
        <p:nvGraphicFramePr>
          <p:cNvPr id="337" name="Google Shape;337;p34"/>
          <p:cNvGraphicFramePr/>
          <p:nvPr/>
        </p:nvGraphicFramePr>
        <p:xfrm>
          <a:off x="3833250" y="1540837"/>
          <a:ext cx="3000000" cy="3000000"/>
        </p:xfrm>
        <a:graphic>
          <a:graphicData uri="http://schemas.openxmlformats.org/drawingml/2006/table">
            <a:tbl>
              <a:tblPr>
                <a:noFill/>
                <a:tableStyleId>{A90241EF-F513-4EF4-AA1E-9C22AE2132C2}</a:tableStyleId>
              </a:tblPr>
              <a:tblGrid>
                <a:gridCol w="2476250"/>
                <a:gridCol w="2493700"/>
              </a:tblGrid>
              <a:tr h="481125">
                <a:tc>
                  <a:txBody>
                    <a:bodyPr/>
                    <a:lstStyle/>
                    <a:p>
                      <a:pPr indent="0" lvl="0" marL="0" rtl="0" algn="ctr">
                        <a:spcBef>
                          <a:spcPts val="0"/>
                        </a:spcBef>
                        <a:spcAft>
                          <a:spcPts val="0"/>
                        </a:spcAft>
                        <a:buNone/>
                      </a:pPr>
                      <a:r>
                        <a:rPr b="1" lang="en" sz="1200">
                          <a:solidFill>
                            <a:schemeClr val="dk1"/>
                          </a:solidFill>
                          <a:latin typeface="Belleza"/>
                          <a:ea typeface="Belleza"/>
                          <a:cs typeface="Belleza"/>
                          <a:sym typeface="Belleza"/>
                        </a:rPr>
                        <a:t>Question</a:t>
                      </a:r>
                      <a:endParaRPr b="1" sz="1200">
                        <a:solidFill>
                          <a:schemeClr val="dk1"/>
                        </a:solidFill>
                        <a:latin typeface="Belleza"/>
                        <a:ea typeface="Belleza"/>
                        <a:cs typeface="Belleza"/>
                        <a:sym typeface="Belleza"/>
                      </a:endParaRPr>
                    </a:p>
                  </a:txBody>
                  <a:tcPr marT="0" marB="0" marR="91425" marL="91425" anchor="ctr">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rgbClr val="9E9E9E"/>
                      </a:solidFill>
                      <a:prstDash val="solid"/>
                      <a:round/>
                      <a:headEnd len="sm" w="sm" type="none"/>
                      <a:tailEnd len="sm" w="sm" type="none"/>
                    </a:lnB>
                    <a:solidFill>
                      <a:schemeClr val="lt1"/>
                    </a:solidFill>
                  </a:tcPr>
                </a:tc>
                <a:tc>
                  <a:txBody>
                    <a:bodyPr/>
                    <a:lstStyle/>
                    <a:p>
                      <a:pPr indent="0" lvl="0" marL="0" rtl="0" algn="ctr">
                        <a:spcBef>
                          <a:spcPts val="0"/>
                        </a:spcBef>
                        <a:spcAft>
                          <a:spcPts val="1600"/>
                        </a:spcAft>
                        <a:buNone/>
                      </a:pPr>
                      <a:r>
                        <a:rPr b="1" lang="en" sz="1200">
                          <a:solidFill>
                            <a:schemeClr val="dk1"/>
                          </a:solidFill>
                          <a:latin typeface="Commissioner"/>
                          <a:ea typeface="Commissioner"/>
                          <a:cs typeface="Commissioner"/>
                          <a:sym typeface="Commissioner"/>
                        </a:rPr>
                        <a:t>Answer</a:t>
                      </a:r>
                      <a:endParaRPr b="1" sz="1200">
                        <a:solidFill>
                          <a:schemeClr val="dk1"/>
                        </a:solidFill>
                        <a:latin typeface="Commissioner"/>
                        <a:ea typeface="Commissioner"/>
                        <a:cs typeface="Commissioner"/>
                        <a:sym typeface="Commissioner"/>
                      </a:endParaRPr>
                    </a:p>
                  </a:txBody>
                  <a:tcPr marT="0" marB="0" marR="91425" marL="91425" anchor="ctr">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rgbClr val="9E9E9E"/>
                      </a:solidFill>
                      <a:prstDash val="solid"/>
                      <a:round/>
                      <a:headEnd len="sm" w="sm" type="none"/>
                      <a:tailEnd len="sm" w="sm" type="none"/>
                    </a:lnB>
                    <a:solidFill>
                      <a:schemeClr val="lt1"/>
                    </a:solidFill>
                  </a:tcPr>
                </a:tc>
              </a:tr>
              <a:tr h="1120300">
                <a:tc>
                  <a:txBody>
                    <a:bodyPr/>
                    <a:lstStyle/>
                    <a:p>
                      <a:pPr indent="0" lvl="0" marL="0" rtl="0" algn="l">
                        <a:spcBef>
                          <a:spcPts val="0"/>
                        </a:spcBef>
                        <a:spcAft>
                          <a:spcPts val="0"/>
                        </a:spcAft>
                        <a:buNone/>
                      </a:pPr>
                      <a:r>
                        <a:rPr lang="en" sz="1100">
                          <a:solidFill>
                            <a:schemeClr val="dk1"/>
                          </a:solidFill>
                          <a:latin typeface="Commissioner Medium"/>
                          <a:ea typeface="Commissioner Medium"/>
                          <a:cs typeface="Commissioner Medium"/>
                          <a:sym typeface="Commissioner Medium"/>
                        </a:rPr>
                        <a:t>Essentially you're saying that the records they're using for documenting the temperature at any given time aren't exactly accurate?</a:t>
                      </a:r>
                      <a:endParaRPr sz="1100">
                        <a:solidFill>
                          <a:schemeClr val="dk1"/>
                        </a:solidFill>
                        <a:latin typeface="Commissioner Medium"/>
                        <a:ea typeface="Commissioner Medium"/>
                        <a:cs typeface="Commissioner Medium"/>
                        <a:sym typeface="Commissioner Medium"/>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l">
                        <a:spcBef>
                          <a:spcPts val="0"/>
                        </a:spcBef>
                        <a:spcAft>
                          <a:spcPts val="0"/>
                        </a:spcAft>
                        <a:buNone/>
                      </a:pPr>
                      <a:r>
                        <a:rPr lang="en" sz="1000">
                          <a:solidFill>
                            <a:schemeClr val="dk1"/>
                          </a:solidFill>
                          <a:latin typeface="Commissioner Medium"/>
                          <a:ea typeface="Commissioner Medium"/>
                          <a:cs typeface="Commissioner Medium"/>
                          <a:sym typeface="Commissioner Medium"/>
                        </a:rPr>
                        <a:t>I'm saying that the data might be biased by these influences to a percentage. Yes we have some global warming it's clear the temperature has gone up in the last hundred years but what percentage of that is from carbon dioxide and what percentage of that is from changes in the local measurement environment?</a:t>
                      </a:r>
                      <a:endParaRPr sz="1000">
                        <a:solidFill>
                          <a:schemeClr val="dk1"/>
                        </a:solidFill>
                        <a:latin typeface="Commissioner Medium"/>
                        <a:ea typeface="Commissioner Medium"/>
                        <a:cs typeface="Commissioner Medium"/>
                        <a:sym typeface="Commissioner Medium"/>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bl>
          </a:graphicData>
        </a:graphic>
      </p:graphicFrame>
      <p:sp>
        <p:nvSpPr>
          <p:cNvPr id="338" name="Google Shape;338;p34"/>
          <p:cNvSpPr txBox="1"/>
          <p:nvPr/>
        </p:nvSpPr>
        <p:spPr>
          <a:xfrm>
            <a:off x="6696772" y="3423975"/>
            <a:ext cx="2193300" cy="246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i="1" lang="en" sz="800">
                <a:solidFill>
                  <a:srgbClr val="C2C2C2"/>
                </a:solidFill>
                <a:latin typeface="Commissioner"/>
                <a:ea typeface="Commissioner"/>
                <a:cs typeface="Commissioner"/>
                <a:sym typeface="Commissioner"/>
              </a:rPr>
              <a:t>Example of a youtube video transcription</a:t>
            </a:r>
            <a:endParaRPr i="1" sz="800">
              <a:solidFill>
                <a:srgbClr val="C2C2C2"/>
              </a:solidFill>
              <a:latin typeface="Commissioner"/>
              <a:ea typeface="Commissioner"/>
              <a:cs typeface="Commissioner"/>
              <a:sym typeface="Commissioner"/>
            </a:endParaRPr>
          </a:p>
        </p:txBody>
      </p:sp>
      <p:pic>
        <p:nvPicPr>
          <p:cNvPr id="339" name="Google Shape;339;p34" title="menu.png">
            <a:hlinkClick action="ppaction://hlinksldjump" r:id="rId3"/>
          </p:cNvPr>
          <p:cNvPicPr preferRelativeResize="0"/>
          <p:nvPr/>
        </p:nvPicPr>
        <p:blipFill>
          <a:blip r:embed="rId4">
            <a:alphaModFix/>
          </a:blip>
          <a:stretch>
            <a:fillRect/>
          </a:stretch>
        </p:blipFill>
        <p:spPr>
          <a:xfrm>
            <a:off x="8721266" y="84554"/>
            <a:ext cx="325550" cy="325567"/>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3" name="Shape 343"/>
        <p:cNvGrpSpPr/>
        <p:nvPr/>
      </p:nvGrpSpPr>
      <p:grpSpPr>
        <a:xfrm>
          <a:off x="0" y="0"/>
          <a:ext cx="0" cy="0"/>
          <a:chOff x="0" y="0"/>
          <a:chExt cx="0" cy="0"/>
        </a:xfrm>
      </p:grpSpPr>
      <p:sp>
        <p:nvSpPr>
          <p:cNvPr id="344" name="Google Shape;344;p35"/>
          <p:cNvSpPr/>
          <p:nvPr/>
        </p:nvSpPr>
        <p:spPr>
          <a:xfrm>
            <a:off x="-20625" y="4603925"/>
            <a:ext cx="9164700" cy="539400"/>
          </a:xfrm>
          <a:prstGeom prst="rect">
            <a:avLst/>
          </a:prstGeom>
          <a:solidFill>
            <a:srgbClr val="FFFFFF">
              <a:alpha val="8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5" name="Google Shape;345;p35"/>
          <p:cNvSpPr/>
          <p:nvPr/>
        </p:nvSpPr>
        <p:spPr>
          <a:xfrm>
            <a:off x="0" y="4600575"/>
            <a:ext cx="9144000" cy="543000"/>
          </a:xfrm>
          <a:prstGeom prst="rect">
            <a:avLst/>
          </a:prstGeom>
          <a:solidFill>
            <a:srgbClr val="FFFFFF">
              <a:alpha val="10000"/>
            </a:srgbClr>
          </a:solidFill>
          <a:ln>
            <a:noFill/>
          </a:ln>
        </p:spPr>
        <p:txBody>
          <a:bodyPr anchorCtr="0" anchor="ctr" bIns="0" lIns="0" spcFirstLastPara="1" rIns="0" wrap="square" tIns="0">
            <a:noAutofit/>
          </a:bodyPr>
          <a:lstStyle/>
          <a:p>
            <a:pPr indent="0" lvl="0" marL="0" rtl="0" algn="l">
              <a:spcBef>
                <a:spcPts val="0"/>
              </a:spcBef>
              <a:spcAft>
                <a:spcPts val="0"/>
              </a:spcAft>
              <a:buNone/>
            </a:pPr>
            <a:r>
              <a:t/>
            </a:r>
            <a:endParaRPr/>
          </a:p>
        </p:txBody>
      </p:sp>
      <p:sp>
        <p:nvSpPr>
          <p:cNvPr id="346" name="Google Shape;346;p35"/>
          <p:cNvSpPr txBox="1"/>
          <p:nvPr>
            <p:ph type="title"/>
          </p:nvPr>
        </p:nvSpPr>
        <p:spPr>
          <a:xfrm>
            <a:off x="720000" y="539500"/>
            <a:ext cx="77040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Challenges</a:t>
            </a:r>
            <a:endParaRPr/>
          </a:p>
        </p:txBody>
      </p:sp>
      <p:sp>
        <p:nvSpPr>
          <p:cNvPr id="347" name="Google Shape;347;p35"/>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348" name="Google Shape;348;p35"/>
          <p:cNvSpPr txBox="1"/>
          <p:nvPr/>
        </p:nvSpPr>
        <p:spPr>
          <a:xfrm>
            <a:off x="4714875" y="1238250"/>
            <a:ext cx="3810000" cy="32385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b="1" lang="en" sz="1300">
                <a:solidFill>
                  <a:srgbClr val="FFFFFF"/>
                </a:solidFill>
                <a:latin typeface="Commissioner"/>
                <a:ea typeface="Commissioner"/>
                <a:cs typeface="Commissioner"/>
                <a:sym typeface="Commissioner"/>
              </a:rPr>
              <a:t>Evaluation Bottlenecks</a:t>
            </a:r>
            <a:endParaRPr b="1" sz="1300">
              <a:solidFill>
                <a:srgbClr val="FFFFFF"/>
              </a:solidFill>
              <a:latin typeface="Commissioner"/>
              <a:ea typeface="Commissioner"/>
              <a:cs typeface="Commissioner"/>
              <a:sym typeface="Commissioner"/>
            </a:endParaRPr>
          </a:p>
          <a:p>
            <a:pPr indent="0" lvl="0" marL="0" rtl="0" algn="l">
              <a:spcBef>
                <a:spcPts val="750"/>
              </a:spcBef>
              <a:spcAft>
                <a:spcPts val="0"/>
              </a:spcAft>
              <a:buNone/>
            </a:pPr>
            <a:r>
              <a:rPr b="1" lang="en" sz="1000">
                <a:solidFill>
                  <a:srgbClr val="A3E635"/>
                </a:solidFill>
                <a:latin typeface="Commissioner"/>
                <a:ea typeface="Commissioner"/>
                <a:cs typeface="Commissioner"/>
                <a:sym typeface="Commissioner"/>
              </a:rPr>
              <a:t>Evaluation Techniques</a:t>
            </a:r>
            <a:endParaRPr b="1" sz="1000">
              <a:solidFill>
                <a:srgbClr val="A3E635"/>
              </a:solidFill>
              <a:latin typeface="Commissioner"/>
              <a:ea typeface="Commissioner"/>
              <a:cs typeface="Commissioner"/>
              <a:sym typeface="Commissioner"/>
            </a:endParaRPr>
          </a:p>
          <a:p>
            <a:pPr indent="-292100" lvl="0" marL="457200" rtl="0" algn="l">
              <a:spcBef>
                <a:spcPts val="0"/>
              </a:spcBef>
              <a:spcAft>
                <a:spcPts val="0"/>
              </a:spcAft>
              <a:buClr>
                <a:srgbClr val="FFFFFF"/>
              </a:buClr>
              <a:buSzPts val="1000"/>
              <a:buFont typeface="Commissioner"/>
              <a:buChar char="●"/>
            </a:pPr>
            <a:r>
              <a:rPr b="1" lang="en" sz="1000">
                <a:solidFill>
                  <a:srgbClr val="FFFFFF"/>
                </a:solidFill>
                <a:latin typeface="Commissioner"/>
                <a:ea typeface="Commissioner"/>
                <a:cs typeface="Commissioner"/>
                <a:sym typeface="Commissioner"/>
              </a:rPr>
              <a:t>Golden Data Paradox:</a:t>
            </a:r>
            <a:r>
              <a:rPr lang="en" sz="1000">
                <a:solidFill>
                  <a:srgbClr val="FFFFFF"/>
                </a:solidFill>
                <a:latin typeface="Commissioner"/>
                <a:ea typeface="Commissioner"/>
                <a:cs typeface="Commissioner"/>
                <a:sym typeface="Commissioner"/>
              </a:rPr>
              <a:t> Needs representative curated sets</a:t>
            </a:r>
            <a:endParaRPr sz="1000">
              <a:solidFill>
                <a:srgbClr val="FFFFFF"/>
              </a:solidFill>
              <a:latin typeface="Commissioner"/>
              <a:ea typeface="Commissioner"/>
              <a:cs typeface="Commissioner"/>
              <a:sym typeface="Commissioner"/>
            </a:endParaRPr>
          </a:p>
          <a:p>
            <a:pPr indent="-292100" lvl="0" marL="457200" rtl="0" algn="l">
              <a:spcBef>
                <a:spcPts val="300"/>
              </a:spcBef>
              <a:spcAft>
                <a:spcPts val="0"/>
              </a:spcAft>
              <a:buClr>
                <a:srgbClr val="FFFFFF"/>
              </a:buClr>
              <a:buSzPts val="1000"/>
              <a:buFont typeface="Commissioner"/>
              <a:buChar char="●"/>
            </a:pPr>
            <a:r>
              <a:rPr b="1" lang="en" sz="1000">
                <a:solidFill>
                  <a:srgbClr val="FFFFFF"/>
                </a:solidFill>
                <a:latin typeface="Commissioner"/>
                <a:ea typeface="Commissioner"/>
                <a:cs typeface="Commissioner"/>
                <a:sym typeface="Commissioner"/>
              </a:rPr>
              <a:t>Reproducibility Gap:</a:t>
            </a:r>
            <a:r>
              <a:rPr lang="en" sz="1000">
                <a:solidFill>
                  <a:srgbClr val="FFFFFF"/>
                </a:solidFill>
                <a:latin typeface="Commissioner"/>
                <a:ea typeface="Commissioner"/>
                <a:cs typeface="Commissioner"/>
                <a:sym typeface="Commissioner"/>
              </a:rPr>
              <a:t> Non-deterministic model scores</a:t>
            </a:r>
            <a:endParaRPr sz="1000">
              <a:solidFill>
                <a:srgbClr val="FFFFFF"/>
              </a:solidFill>
              <a:latin typeface="Commissioner"/>
              <a:ea typeface="Commissioner"/>
              <a:cs typeface="Commissioner"/>
              <a:sym typeface="Commissioner"/>
            </a:endParaRPr>
          </a:p>
          <a:p>
            <a:pPr indent="-292100" lvl="0" marL="457200" rtl="0" algn="l">
              <a:spcBef>
                <a:spcPts val="300"/>
              </a:spcBef>
              <a:spcAft>
                <a:spcPts val="0"/>
              </a:spcAft>
              <a:buClr>
                <a:srgbClr val="FFFFFF"/>
              </a:buClr>
              <a:buSzPts val="1000"/>
              <a:buFont typeface="Commissioner"/>
              <a:buChar char="●"/>
            </a:pPr>
            <a:r>
              <a:rPr b="1" lang="en" sz="1000">
                <a:solidFill>
                  <a:srgbClr val="FFFFFF"/>
                </a:solidFill>
                <a:latin typeface="Commissioner"/>
                <a:ea typeface="Commissioner"/>
                <a:cs typeface="Commissioner"/>
                <a:sym typeface="Commissioner"/>
              </a:rPr>
              <a:t>Judge Sensitivity:</a:t>
            </a:r>
            <a:r>
              <a:rPr lang="en" sz="1000">
                <a:solidFill>
                  <a:srgbClr val="FFFFFF"/>
                </a:solidFill>
                <a:latin typeface="Commissioner"/>
                <a:ea typeface="Commissioner"/>
                <a:cs typeface="Commissioner"/>
                <a:sym typeface="Commissioner"/>
              </a:rPr>
              <a:t> Rankings invert with judge changes</a:t>
            </a:r>
            <a:endParaRPr sz="1000">
              <a:solidFill>
                <a:srgbClr val="FFFFFF"/>
              </a:solidFill>
              <a:latin typeface="Commissioner"/>
              <a:ea typeface="Commissioner"/>
              <a:cs typeface="Commissioner"/>
              <a:sym typeface="Commissioner"/>
            </a:endParaRPr>
          </a:p>
          <a:p>
            <a:pPr indent="0" lvl="0" marL="0" rtl="0" algn="l">
              <a:spcBef>
                <a:spcPts val="600"/>
              </a:spcBef>
              <a:spcAft>
                <a:spcPts val="0"/>
              </a:spcAft>
              <a:buNone/>
            </a:pPr>
            <a:r>
              <a:rPr b="1" lang="en" sz="1000">
                <a:solidFill>
                  <a:srgbClr val="A3E635"/>
                </a:solidFill>
                <a:latin typeface="Commissioner"/>
                <a:ea typeface="Commissioner"/>
                <a:cs typeface="Commissioner"/>
                <a:sym typeface="Commissioner"/>
              </a:rPr>
              <a:t>Human Constraints</a:t>
            </a:r>
            <a:endParaRPr b="1" sz="1000">
              <a:solidFill>
                <a:srgbClr val="A3E635"/>
              </a:solidFill>
              <a:latin typeface="Commissioner"/>
              <a:ea typeface="Commissioner"/>
              <a:cs typeface="Commissioner"/>
              <a:sym typeface="Commissioner"/>
            </a:endParaRPr>
          </a:p>
          <a:p>
            <a:pPr indent="-292100" lvl="0" marL="457200" rtl="0" algn="l">
              <a:spcBef>
                <a:spcPts val="0"/>
              </a:spcBef>
              <a:spcAft>
                <a:spcPts val="0"/>
              </a:spcAft>
              <a:buClr>
                <a:srgbClr val="FFFFFF"/>
              </a:buClr>
              <a:buSzPts val="1000"/>
              <a:buFont typeface="Commissioner"/>
              <a:buChar char="●"/>
            </a:pPr>
            <a:r>
              <a:rPr lang="en" sz="1000">
                <a:solidFill>
                  <a:srgbClr val="FFFFFF"/>
                </a:solidFill>
                <a:latin typeface="Commissioner"/>
                <a:ea typeface="Commissioner"/>
                <a:cs typeface="Commissioner"/>
                <a:sym typeface="Commissioner"/>
              </a:rPr>
              <a:t>Scalability vs. Expertise</a:t>
            </a:r>
            <a:endParaRPr sz="1000">
              <a:solidFill>
                <a:srgbClr val="FFFFFF"/>
              </a:solidFill>
              <a:latin typeface="Commissioner"/>
              <a:ea typeface="Commissioner"/>
              <a:cs typeface="Commissioner"/>
              <a:sym typeface="Commissioner"/>
            </a:endParaRPr>
          </a:p>
          <a:p>
            <a:pPr indent="-292100" lvl="0" marL="457200" rtl="0" algn="l">
              <a:spcBef>
                <a:spcPts val="300"/>
              </a:spcBef>
              <a:spcAft>
                <a:spcPts val="0"/>
              </a:spcAft>
              <a:buClr>
                <a:srgbClr val="FFFFFF"/>
              </a:buClr>
              <a:buSzPts val="1000"/>
              <a:buFont typeface="Commissioner"/>
              <a:buChar char="●"/>
            </a:pPr>
            <a:r>
              <a:rPr lang="en" sz="1000">
                <a:solidFill>
                  <a:srgbClr val="FFFFFF"/>
                </a:solidFill>
                <a:latin typeface="Commissioner"/>
                <a:ea typeface="Commissioner"/>
                <a:cs typeface="Commissioner"/>
                <a:sym typeface="Commissioner"/>
              </a:rPr>
              <a:t>Subjectivity &amp; Alignment problem</a:t>
            </a:r>
            <a:endParaRPr sz="1000">
              <a:solidFill>
                <a:srgbClr val="FFFFFF"/>
              </a:solidFill>
              <a:latin typeface="Commissioner"/>
              <a:ea typeface="Commissioner"/>
              <a:cs typeface="Commissioner"/>
              <a:sym typeface="Commissioner"/>
            </a:endParaRPr>
          </a:p>
          <a:p>
            <a:pPr indent="-292100" lvl="0" marL="457200" rtl="0" algn="l">
              <a:spcBef>
                <a:spcPts val="300"/>
              </a:spcBef>
              <a:spcAft>
                <a:spcPts val="0"/>
              </a:spcAft>
              <a:buClr>
                <a:srgbClr val="FFFFFF"/>
              </a:buClr>
              <a:buSzPts val="1000"/>
              <a:buFont typeface="Commissioner"/>
              <a:buChar char="●"/>
            </a:pPr>
            <a:r>
              <a:rPr lang="en" sz="1000">
                <a:solidFill>
                  <a:srgbClr val="FFFFFF"/>
                </a:solidFill>
                <a:latin typeface="Commissioner"/>
                <a:ea typeface="Commissioner"/>
                <a:cs typeface="Commissioner"/>
                <a:sym typeface="Commissioner"/>
              </a:rPr>
              <a:t>Domain specificity gaps</a:t>
            </a:r>
            <a:endParaRPr sz="1000">
              <a:solidFill>
                <a:srgbClr val="FFFFFF"/>
              </a:solidFill>
              <a:latin typeface="Commissioner"/>
              <a:ea typeface="Commissioner"/>
              <a:cs typeface="Commissioner"/>
              <a:sym typeface="Commissioner"/>
            </a:endParaRPr>
          </a:p>
          <a:p>
            <a:pPr indent="0" lvl="0" marL="0" rtl="0" algn="l">
              <a:spcBef>
                <a:spcPts val="600"/>
              </a:spcBef>
              <a:spcAft>
                <a:spcPts val="0"/>
              </a:spcAft>
              <a:buNone/>
            </a:pPr>
            <a:r>
              <a:rPr b="1" lang="en" sz="1000">
                <a:solidFill>
                  <a:srgbClr val="A3E635"/>
                </a:solidFill>
                <a:latin typeface="Commissioner"/>
                <a:ea typeface="Commissioner"/>
                <a:cs typeface="Commissioner"/>
                <a:sym typeface="Commissioner"/>
              </a:rPr>
              <a:t>Solutions Adopted</a:t>
            </a:r>
            <a:endParaRPr b="1" sz="1000">
              <a:solidFill>
                <a:srgbClr val="A3E635"/>
              </a:solidFill>
              <a:latin typeface="Commissioner"/>
              <a:ea typeface="Commissioner"/>
              <a:cs typeface="Commissioner"/>
              <a:sym typeface="Commissioner"/>
            </a:endParaRPr>
          </a:p>
          <a:p>
            <a:pPr indent="-292100" lvl="0" marL="457200" rtl="0" algn="l">
              <a:spcBef>
                <a:spcPts val="0"/>
              </a:spcBef>
              <a:spcAft>
                <a:spcPts val="0"/>
              </a:spcAft>
              <a:buClr>
                <a:srgbClr val="FFFFFF"/>
              </a:buClr>
              <a:buSzPts val="1000"/>
              <a:buFont typeface="Commissioner"/>
              <a:buChar char="●"/>
            </a:pPr>
            <a:r>
              <a:rPr lang="en" sz="1000">
                <a:solidFill>
                  <a:srgbClr val="FFFFFF"/>
                </a:solidFill>
                <a:latin typeface="Commissioner"/>
                <a:ea typeface="Commissioner"/>
                <a:cs typeface="Commissioner"/>
                <a:sym typeface="Commissioner"/>
              </a:rPr>
              <a:t>Iterative binary question refinement</a:t>
            </a:r>
            <a:endParaRPr sz="1000">
              <a:solidFill>
                <a:srgbClr val="FFFFFF"/>
              </a:solidFill>
              <a:latin typeface="Commissioner"/>
              <a:ea typeface="Commissioner"/>
              <a:cs typeface="Commissioner"/>
              <a:sym typeface="Commissioner"/>
            </a:endParaRPr>
          </a:p>
          <a:p>
            <a:pPr indent="-292100" lvl="0" marL="457200" rtl="0" algn="l">
              <a:spcBef>
                <a:spcPts val="300"/>
              </a:spcBef>
              <a:spcAft>
                <a:spcPts val="0"/>
              </a:spcAft>
              <a:buClr>
                <a:srgbClr val="FFFFFF"/>
              </a:buClr>
              <a:buSzPts val="1000"/>
              <a:buFont typeface="Commissioner"/>
              <a:buChar char="●"/>
            </a:pPr>
            <a:r>
              <a:rPr lang="en" sz="1000">
                <a:solidFill>
                  <a:srgbClr val="FFFFFF"/>
                </a:solidFill>
                <a:latin typeface="Commissioner"/>
                <a:ea typeface="Commissioner"/>
                <a:cs typeface="Commissioner"/>
                <a:sym typeface="Commissioner"/>
              </a:rPr>
              <a:t>Topic modeling for expert matching</a:t>
            </a:r>
            <a:endParaRPr sz="1000">
              <a:solidFill>
                <a:srgbClr val="FFFFFF"/>
              </a:solidFill>
              <a:latin typeface="Commissioner"/>
              <a:ea typeface="Commissioner"/>
              <a:cs typeface="Commissioner"/>
              <a:sym typeface="Commissioner"/>
            </a:endParaRPr>
          </a:p>
        </p:txBody>
      </p:sp>
      <p:pic>
        <p:nvPicPr>
          <p:cNvPr id="349" name="Google Shape;349;p35"/>
          <p:cNvPicPr preferRelativeResize="0"/>
          <p:nvPr/>
        </p:nvPicPr>
        <p:blipFill>
          <a:blip r:embed="rId3">
            <a:alphaModFix/>
          </a:blip>
          <a:stretch>
            <a:fillRect/>
          </a:stretch>
        </p:blipFill>
        <p:spPr>
          <a:xfrm>
            <a:off x="284675" y="1669175"/>
            <a:ext cx="4143400" cy="1699850"/>
          </a:xfrm>
          <a:prstGeom prst="rect">
            <a:avLst/>
          </a:prstGeom>
          <a:noFill/>
          <a:ln>
            <a:noFill/>
          </a:ln>
        </p:spPr>
      </p:pic>
      <p:sp>
        <p:nvSpPr>
          <p:cNvPr id="350" name="Google Shape;350;p35"/>
          <p:cNvSpPr txBox="1"/>
          <p:nvPr/>
        </p:nvSpPr>
        <p:spPr>
          <a:xfrm>
            <a:off x="282225" y="3421950"/>
            <a:ext cx="4145100" cy="220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i="1" lang="en" sz="800">
                <a:solidFill>
                  <a:srgbClr val="C2C2C2"/>
                </a:solidFill>
                <a:latin typeface="Commissioner"/>
                <a:ea typeface="Commissioner"/>
                <a:cs typeface="Commissioner"/>
                <a:sym typeface="Commissioner"/>
              </a:rPr>
              <a:t>Example of Judge Sensitivity with our fine-tuned model integrated in Climsight pipeline</a:t>
            </a:r>
            <a:endParaRPr i="1" sz="800">
              <a:solidFill>
                <a:srgbClr val="C2C2C2"/>
              </a:solidFill>
              <a:latin typeface="Commissioner"/>
              <a:ea typeface="Commissioner"/>
              <a:cs typeface="Commissioner"/>
              <a:sym typeface="Commissioner"/>
            </a:endParaRPr>
          </a:p>
        </p:txBody>
      </p:sp>
      <p:pic>
        <p:nvPicPr>
          <p:cNvPr id="351" name="Google Shape;351;p35" title="menu.png">
            <a:hlinkClick action="ppaction://hlinksldjump" r:id="rId4"/>
          </p:cNvPr>
          <p:cNvPicPr preferRelativeResize="0"/>
          <p:nvPr/>
        </p:nvPicPr>
        <p:blipFill>
          <a:blip r:embed="rId5">
            <a:alphaModFix/>
          </a:blip>
          <a:stretch>
            <a:fillRect/>
          </a:stretch>
        </p:blipFill>
        <p:spPr>
          <a:xfrm>
            <a:off x="8721266" y="84554"/>
            <a:ext cx="325550" cy="325567"/>
          </a:xfrm>
          <a:prstGeom prst="rect">
            <a:avLst/>
          </a:prstGeom>
          <a:noFill/>
          <a:ln>
            <a:noFill/>
          </a:ln>
        </p:spPr>
      </p:pic>
      <p:sp>
        <p:nvSpPr>
          <p:cNvPr id="352" name="Google Shape;352;p35"/>
          <p:cNvSpPr txBox="1"/>
          <p:nvPr/>
        </p:nvSpPr>
        <p:spPr>
          <a:xfrm>
            <a:off x="619125" y="1238250"/>
            <a:ext cx="3810000" cy="220500"/>
          </a:xfrm>
          <a:prstGeom prst="rect">
            <a:avLst/>
          </a:prstGeom>
          <a:noFill/>
          <a:ln>
            <a:noFill/>
          </a:ln>
        </p:spPr>
        <p:txBody>
          <a:bodyPr anchorCtr="0" anchor="t" bIns="0" lIns="0" spcFirstLastPara="1" rIns="0" wrap="square" tIns="0">
            <a:noAutofit/>
          </a:bodyPr>
          <a:lstStyle/>
          <a:p>
            <a:pPr indent="0" lvl="0" marL="0" rtl="0" algn="l">
              <a:spcBef>
                <a:spcPts val="0"/>
              </a:spcBef>
              <a:spcAft>
                <a:spcPts val="750"/>
              </a:spcAft>
              <a:buNone/>
            </a:pPr>
            <a:r>
              <a:rPr b="1" lang="en" sz="1300">
                <a:solidFill>
                  <a:srgbClr val="FFFFFF"/>
                </a:solidFill>
                <a:latin typeface="Commissioner"/>
                <a:ea typeface="Commissioner"/>
                <a:cs typeface="Commissioner"/>
                <a:sym typeface="Commissioner"/>
              </a:rPr>
              <a:t>Dataset Creation Challenges</a:t>
            </a:r>
            <a:endParaRPr sz="1000">
              <a:solidFill>
                <a:srgbClr val="FFFFFF"/>
              </a:solidFill>
              <a:latin typeface="Commissioner"/>
              <a:ea typeface="Commissioner"/>
              <a:cs typeface="Commissioner"/>
              <a:sym typeface="Commissioner"/>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6" name="Shape 356"/>
        <p:cNvGrpSpPr/>
        <p:nvPr/>
      </p:nvGrpSpPr>
      <p:grpSpPr>
        <a:xfrm>
          <a:off x="0" y="0"/>
          <a:ext cx="0" cy="0"/>
          <a:chOff x="0" y="0"/>
          <a:chExt cx="0" cy="0"/>
        </a:xfrm>
      </p:grpSpPr>
      <p:pic>
        <p:nvPicPr>
          <p:cNvPr id="357" name="Google Shape;357;p36"/>
          <p:cNvPicPr preferRelativeResize="0"/>
          <p:nvPr>
            <p:ph idx="2" type="pic"/>
          </p:nvPr>
        </p:nvPicPr>
        <p:blipFill rotWithShape="1">
          <a:blip r:embed="rId3">
            <a:alphaModFix/>
          </a:blip>
          <a:srcRect b="23001" l="0" r="0" t="31846"/>
          <a:stretch/>
        </p:blipFill>
        <p:spPr>
          <a:xfrm>
            <a:off x="0" y="2391600"/>
            <a:ext cx="9144003" cy="2751901"/>
          </a:xfrm>
          <a:prstGeom prst="rect">
            <a:avLst/>
          </a:prstGeom>
        </p:spPr>
      </p:pic>
      <p:pic>
        <p:nvPicPr>
          <p:cNvPr id="358" name="Google Shape;358;p36"/>
          <p:cNvPicPr preferRelativeResize="0"/>
          <p:nvPr>
            <p:ph idx="2" type="pic"/>
          </p:nvPr>
        </p:nvPicPr>
        <p:blipFill rotWithShape="1">
          <a:blip r:embed="rId4">
            <a:alphaModFix/>
          </a:blip>
          <a:srcRect b="19221" l="0" r="0" t="44479"/>
          <a:stretch/>
        </p:blipFill>
        <p:spPr>
          <a:xfrm>
            <a:off x="0" y="2208947"/>
            <a:ext cx="9144003" cy="2212399"/>
          </a:xfrm>
          <a:prstGeom prst="rect">
            <a:avLst/>
          </a:prstGeom>
        </p:spPr>
      </p:pic>
      <p:sp>
        <p:nvSpPr>
          <p:cNvPr id="359" name="Google Shape;359;p36"/>
          <p:cNvSpPr txBox="1"/>
          <p:nvPr>
            <p:ph type="ctrTitle"/>
          </p:nvPr>
        </p:nvSpPr>
        <p:spPr>
          <a:xfrm>
            <a:off x="0" y="782774"/>
            <a:ext cx="9144000" cy="13539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sz="3900"/>
              <a:t>Thank you!</a:t>
            </a:r>
            <a:endParaRPr sz="3900"/>
          </a:p>
        </p:txBody>
      </p:sp>
      <p:sp>
        <p:nvSpPr>
          <p:cNvPr id="360" name="Google Shape;360;p36"/>
          <p:cNvSpPr/>
          <p:nvPr/>
        </p:nvSpPr>
        <p:spPr>
          <a:xfrm>
            <a:off x="-20625" y="4427500"/>
            <a:ext cx="9164700" cy="715800"/>
          </a:xfrm>
          <a:prstGeom prst="rect">
            <a:avLst/>
          </a:prstGeom>
          <a:solidFill>
            <a:schemeClr val="dk1"/>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361" name="Google Shape;361;p36"/>
          <p:cNvSpPr txBox="1"/>
          <p:nvPr>
            <p:ph idx="1" type="subTitle"/>
          </p:nvPr>
        </p:nvSpPr>
        <p:spPr>
          <a:xfrm>
            <a:off x="3407475" y="4568875"/>
            <a:ext cx="2424000" cy="4758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b="1" lang="en" sz="1450">
                <a:solidFill>
                  <a:schemeClr val="lt1"/>
                </a:solidFill>
              </a:rPr>
              <a:t>Acknowledgements</a:t>
            </a:r>
            <a:endParaRPr>
              <a:solidFill>
                <a:schemeClr val="lt1"/>
              </a:solidFill>
            </a:endParaRPr>
          </a:p>
        </p:txBody>
      </p:sp>
      <p:pic>
        <p:nvPicPr>
          <p:cNvPr id="362" name="Google Shape;362;p36" title="Logo Destination Earth_White.png"/>
          <p:cNvPicPr preferRelativeResize="0"/>
          <p:nvPr/>
        </p:nvPicPr>
        <p:blipFill>
          <a:blip r:embed="rId5">
            <a:alphaModFix/>
          </a:blip>
          <a:stretch>
            <a:fillRect/>
          </a:stretch>
        </p:blipFill>
        <p:spPr>
          <a:xfrm>
            <a:off x="2163175" y="237550"/>
            <a:ext cx="1616051" cy="239875"/>
          </a:xfrm>
          <a:prstGeom prst="rect">
            <a:avLst/>
          </a:prstGeom>
          <a:noFill/>
          <a:ln>
            <a:noFill/>
          </a:ln>
        </p:spPr>
      </p:pic>
      <p:pic>
        <p:nvPicPr>
          <p:cNvPr id="363" name="Google Shape;363;p36" title="BSC-white-small.png"/>
          <p:cNvPicPr preferRelativeResize="0"/>
          <p:nvPr/>
        </p:nvPicPr>
        <p:blipFill>
          <a:blip r:embed="rId6">
            <a:alphaModFix/>
          </a:blip>
          <a:stretch>
            <a:fillRect/>
          </a:stretch>
        </p:blipFill>
        <p:spPr>
          <a:xfrm>
            <a:off x="94150" y="119575"/>
            <a:ext cx="1903222" cy="475800"/>
          </a:xfrm>
          <a:prstGeom prst="rect">
            <a:avLst/>
          </a:prstGeom>
          <a:noFill/>
          <a:ln>
            <a:noFill/>
          </a:ln>
        </p:spPr>
      </p:pic>
      <p:pic>
        <p:nvPicPr>
          <p:cNvPr id="364" name="Google Shape;364;p36"/>
          <p:cNvPicPr preferRelativeResize="0"/>
          <p:nvPr/>
        </p:nvPicPr>
        <p:blipFill>
          <a:blip r:embed="rId7">
            <a:alphaModFix/>
          </a:blip>
          <a:stretch>
            <a:fillRect/>
          </a:stretch>
        </p:blipFill>
        <p:spPr>
          <a:xfrm>
            <a:off x="4020631" y="119575"/>
            <a:ext cx="1197688" cy="539400"/>
          </a:xfrm>
          <a:prstGeom prst="rect">
            <a:avLst/>
          </a:prstGeom>
          <a:noFill/>
          <a:ln>
            <a:noFill/>
          </a:ln>
        </p:spPr>
      </p:pic>
      <p:pic>
        <p:nvPicPr>
          <p:cNvPr id="365" name="Google Shape;365;p36" title="Gemini_Generated_Image_fdmn2ofdmn2ofdmn.png"/>
          <p:cNvPicPr preferRelativeResize="0"/>
          <p:nvPr/>
        </p:nvPicPr>
        <p:blipFill>
          <a:blip r:embed="rId8">
            <a:alphaModFix/>
          </a:blip>
          <a:stretch>
            <a:fillRect/>
          </a:stretch>
        </p:blipFill>
        <p:spPr>
          <a:xfrm>
            <a:off x="5747952" y="4498144"/>
            <a:ext cx="3315825" cy="574525"/>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0" name="Shape 120"/>
        <p:cNvGrpSpPr/>
        <p:nvPr/>
      </p:nvGrpSpPr>
      <p:grpSpPr>
        <a:xfrm>
          <a:off x="0" y="0"/>
          <a:ext cx="0" cy="0"/>
          <a:chOff x="0" y="0"/>
          <a:chExt cx="0" cy="0"/>
        </a:xfrm>
      </p:grpSpPr>
      <p:sp>
        <p:nvSpPr>
          <p:cNvPr id="121" name="Google Shape;121;p22"/>
          <p:cNvSpPr txBox="1"/>
          <p:nvPr>
            <p:ph type="title"/>
          </p:nvPr>
        </p:nvSpPr>
        <p:spPr>
          <a:xfrm>
            <a:off x="720000" y="539500"/>
            <a:ext cx="77040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The Information Accessibility Gap </a:t>
            </a:r>
            <a:endParaRPr/>
          </a:p>
        </p:txBody>
      </p:sp>
      <p:sp>
        <p:nvSpPr>
          <p:cNvPr id="122" name="Google Shape;122;p22"/>
          <p:cNvSpPr/>
          <p:nvPr/>
        </p:nvSpPr>
        <p:spPr>
          <a:xfrm>
            <a:off x="636047" y="1407176"/>
            <a:ext cx="2863500" cy="2800200"/>
          </a:xfrm>
          <a:prstGeom prst="roundRect">
            <a:avLst>
              <a:gd fmla="val 16667" name="adj"/>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ommissioner"/>
              <a:ea typeface="Commissioner"/>
              <a:cs typeface="Commissioner"/>
              <a:sym typeface="Commissioner"/>
            </a:endParaRPr>
          </a:p>
        </p:txBody>
      </p:sp>
      <p:sp>
        <p:nvSpPr>
          <p:cNvPr id="123" name="Google Shape;123;p22"/>
          <p:cNvSpPr/>
          <p:nvPr/>
        </p:nvSpPr>
        <p:spPr>
          <a:xfrm>
            <a:off x="849597" y="1581201"/>
            <a:ext cx="2436300" cy="751500"/>
          </a:xfrm>
          <a:prstGeom prst="wedgeRectCallout">
            <a:avLst>
              <a:gd fmla="val -32868" name="adj1"/>
              <a:gd fmla="val 65011" name="adj2"/>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sz="1000">
                <a:solidFill>
                  <a:schemeClr val="dk2"/>
                </a:solidFill>
                <a:latin typeface="Commissioner"/>
                <a:ea typeface="Commissioner"/>
                <a:cs typeface="Commissioner"/>
                <a:sym typeface="Commissioner"/>
              </a:rPr>
              <a:t>How much will summer rainfall change in Barcelona by 2050, under a 2ºC scenario?</a:t>
            </a:r>
            <a:endParaRPr sz="1000">
              <a:solidFill>
                <a:schemeClr val="dk2"/>
              </a:solidFill>
              <a:latin typeface="Commissioner"/>
              <a:ea typeface="Commissioner"/>
              <a:cs typeface="Commissioner"/>
              <a:sym typeface="Commissioner"/>
            </a:endParaRPr>
          </a:p>
        </p:txBody>
      </p:sp>
      <p:grpSp>
        <p:nvGrpSpPr>
          <p:cNvPr id="124" name="Google Shape;124;p22"/>
          <p:cNvGrpSpPr/>
          <p:nvPr/>
        </p:nvGrpSpPr>
        <p:grpSpPr>
          <a:xfrm>
            <a:off x="849597" y="2432001"/>
            <a:ext cx="1827000" cy="572700"/>
            <a:chOff x="1052025" y="2960700"/>
            <a:chExt cx="1827000" cy="572700"/>
          </a:xfrm>
        </p:grpSpPr>
        <p:sp>
          <p:nvSpPr>
            <p:cNvPr id="125" name="Google Shape;125;p22"/>
            <p:cNvSpPr txBox="1"/>
            <p:nvPr/>
          </p:nvSpPr>
          <p:spPr>
            <a:xfrm>
              <a:off x="1423725" y="2960700"/>
              <a:ext cx="1455300" cy="572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000">
                  <a:solidFill>
                    <a:schemeClr val="dk2"/>
                  </a:solidFill>
                  <a:latin typeface="Commissioner"/>
                  <a:ea typeface="Commissioner"/>
                  <a:cs typeface="Commissioner"/>
                  <a:sym typeface="Commissioner"/>
                </a:rPr>
                <a:t>City Planner</a:t>
              </a:r>
              <a:endParaRPr sz="1000">
                <a:solidFill>
                  <a:schemeClr val="dk2"/>
                </a:solidFill>
                <a:latin typeface="Commissioner"/>
                <a:ea typeface="Commissioner"/>
                <a:cs typeface="Commissioner"/>
                <a:sym typeface="Commissioner"/>
              </a:endParaRPr>
            </a:p>
            <a:p>
              <a:pPr indent="0" lvl="0" marL="0" rtl="0" algn="l">
                <a:spcBef>
                  <a:spcPts val="0"/>
                </a:spcBef>
                <a:spcAft>
                  <a:spcPts val="0"/>
                </a:spcAft>
                <a:buNone/>
              </a:pPr>
              <a:r>
                <a:rPr lang="en" sz="1000">
                  <a:solidFill>
                    <a:schemeClr val="dk2"/>
                  </a:solidFill>
                  <a:latin typeface="Commissioner"/>
                  <a:ea typeface="Commissioner"/>
                  <a:cs typeface="Commissioner"/>
                  <a:sym typeface="Commissioner"/>
                </a:rPr>
                <a:t>20 min available</a:t>
              </a:r>
              <a:endParaRPr sz="1000">
                <a:solidFill>
                  <a:schemeClr val="dk2"/>
                </a:solidFill>
                <a:latin typeface="Commissioner"/>
                <a:ea typeface="Commissioner"/>
                <a:cs typeface="Commissioner"/>
                <a:sym typeface="Commissioner"/>
              </a:endParaRPr>
            </a:p>
          </p:txBody>
        </p:sp>
        <p:grpSp>
          <p:nvGrpSpPr>
            <p:cNvPr id="126" name="Google Shape;126;p22"/>
            <p:cNvGrpSpPr/>
            <p:nvPr/>
          </p:nvGrpSpPr>
          <p:grpSpPr>
            <a:xfrm>
              <a:off x="1052025" y="3061200"/>
              <a:ext cx="371700" cy="371700"/>
              <a:chOff x="1052025" y="3061200"/>
              <a:chExt cx="371700" cy="371700"/>
            </a:xfrm>
          </p:grpSpPr>
          <p:sp>
            <p:nvSpPr>
              <p:cNvPr id="127" name="Google Shape;127;p22"/>
              <p:cNvSpPr/>
              <p:nvPr/>
            </p:nvSpPr>
            <p:spPr>
              <a:xfrm>
                <a:off x="1052025" y="3061200"/>
                <a:ext cx="371700" cy="371700"/>
              </a:xfrm>
              <a:prstGeom prst="ellipse">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ommissioner"/>
                  <a:ea typeface="Commissioner"/>
                  <a:cs typeface="Commissioner"/>
                  <a:sym typeface="Commissioner"/>
                </a:endParaRPr>
              </a:p>
            </p:txBody>
          </p:sp>
          <p:pic>
            <p:nvPicPr>
              <p:cNvPr id="128" name="Google Shape;128;p22" title="user.png"/>
              <p:cNvPicPr preferRelativeResize="0"/>
              <p:nvPr/>
            </p:nvPicPr>
            <p:blipFill>
              <a:blip r:embed="rId3">
                <a:alphaModFix/>
              </a:blip>
              <a:stretch>
                <a:fillRect/>
              </a:stretch>
            </p:blipFill>
            <p:spPr>
              <a:xfrm>
                <a:off x="1105603" y="3114775"/>
                <a:ext cx="264525" cy="264550"/>
              </a:xfrm>
              <a:prstGeom prst="rect">
                <a:avLst/>
              </a:prstGeom>
              <a:noFill/>
              <a:ln>
                <a:noFill/>
              </a:ln>
            </p:spPr>
          </p:pic>
        </p:grpSp>
      </p:grpSp>
      <p:grpSp>
        <p:nvGrpSpPr>
          <p:cNvPr id="129" name="Google Shape;129;p22"/>
          <p:cNvGrpSpPr/>
          <p:nvPr/>
        </p:nvGrpSpPr>
        <p:grpSpPr>
          <a:xfrm>
            <a:off x="3778422" y="1407055"/>
            <a:ext cx="4680600" cy="2800205"/>
            <a:chOff x="3466700" y="1615750"/>
            <a:chExt cx="4680600" cy="2444100"/>
          </a:xfrm>
        </p:grpSpPr>
        <p:sp>
          <p:nvSpPr>
            <p:cNvPr id="130" name="Google Shape;130;p22"/>
            <p:cNvSpPr/>
            <p:nvPr/>
          </p:nvSpPr>
          <p:spPr>
            <a:xfrm>
              <a:off x="3466700" y="1615750"/>
              <a:ext cx="4680600" cy="2444100"/>
            </a:xfrm>
            <a:prstGeom prst="roundRect">
              <a:avLst>
                <a:gd fmla="val 16667" name="adj"/>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ommissioner"/>
                <a:ea typeface="Commissioner"/>
                <a:cs typeface="Commissioner"/>
                <a:sym typeface="Commissioner"/>
              </a:endParaRPr>
            </a:p>
          </p:txBody>
        </p:sp>
        <p:sp>
          <p:nvSpPr>
            <p:cNvPr id="131" name="Google Shape;131;p22"/>
            <p:cNvSpPr txBox="1"/>
            <p:nvPr/>
          </p:nvSpPr>
          <p:spPr>
            <a:xfrm>
              <a:off x="3466700" y="1653200"/>
              <a:ext cx="4680600" cy="264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200">
                  <a:solidFill>
                    <a:schemeClr val="dk2"/>
                  </a:solidFill>
                  <a:latin typeface="Commissioner"/>
                  <a:ea typeface="Commissioner"/>
                  <a:cs typeface="Commissioner"/>
                  <a:sym typeface="Commissioner"/>
                </a:rPr>
                <a:t>What they currently face: </a:t>
              </a:r>
              <a:endParaRPr sz="1200">
                <a:solidFill>
                  <a:schemeClr val="dk2"/>
                </a:solidFill>
                <a:latin typeface="Commissioner"/>
                <a:ea typeface="Commissioner"/>
                <a:cs typeface="Commissioner"/>
                <a:sym typeface="Commissioner"/>
              </a:endParaRPr>
            </a:p>
          </p:txBody>
        </p:sp>
        <p:sp>
          <p:nvSpPr>
            <p:cNvPr id="132" name="Google Shape;132;p22"/>
            <p:cNvSpPr/>
            <p:nvPr/>
          </p:nvSpPr>
          <p:spPr>
            <a:xfrm>
              <a:off x="3614875" y="2080350"/>
              <a:ext cx="4413900" cy="371700"/>
            </a:xfrm>
            <a:prstGeom prst="rect">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sz="1000">
                  <a:solidFill>
                    <a:schemeClr val="dk2"/>
                  </a:solidFill>
                  <a:latin typeface="Commissioner"/>
                  <a:ea typeface="Commissioner"/>
                  <a:cs typeface="Commissioner"/>
                  <a:sym typeface="Commissioner"/>
                </a:rPr>
                <a:t>IPCC WG1 — Chapter 8: Water Cycle</a:t>
              </a:r>
              <a:endParaRPr sz="1000">
                <a:solidFill>
                  <a:schemeClr val="dk2"/>
                </a:solidFill>
                <a:latin typeface="Commissioner"/>
                <a:ea typeface="Commissioner"/>
                <a:cs typeface="Commissioner"/>
                <a:sym typeface="Commissioner"/>
              </a:endParaRPr>
            </a:p>
            <a:p>
              <a:pPr indent="0" lvl="0" marL="0" rtl="0" algn="l">
                <a:spcBef>
                  <a:spcPts val="0"/>
                </a:spcBef>
                <a:spcAft>
                  <a:spcPts val="0"/>
                </a:spcAft>
                <a:buNone/>
              </a:pPr>
              <a:r>
                <a:rPr lang="en" sz="1000">
                  <a:solidFill>
                    <a:schemeClr val="dk2"/>
                  </a:solidFill>
                  <a:latin typeface="Commissioner"/>
                  <a:ea typeface="Commissioner"/>
                  <a:cs typeface="Commissioner"/>
                  <a:sym typeface="Commissioner"/>
                </a:rPr>
                <a:t>~80 pages · Dense jargon · No search</a:t>
              </a:r>
              <a:endParaRPr sz="1000">
                <a:solidFill>
                  <a:schemeClr val="dk2"/>
                </a:solidFill>
                <a:latin typeface="Commissioner"/>
                <a:ea typeface="Commissioner"/>
                <a:cs typeface="Commissioner"/>
                <a:sym typeface="Commissioner"/>
              </a:endParaRPr>
            </a:p>
          </p:txBody>
        </p:sp>
        <p:sp>
          <p:nvSpPr>
            <p:cNvPr id="133" name="Google Shape;133;p22"/>
            <p:cNvSpPr/>
            <p:nvPr/>
          </p:nvSpPr>
          <p:spPr>
            <a:xfrm>
              <a:off x="3624894" y="2612432"/>
              <a:ext cx="4413900" cy="371700"/>
            </a:xfrm>
            <a:prstGeom prst="rect">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sz="1000">
                  <a:solidFill>
                    <a:schemeClr val="dk2"/>
                  </a:solidFill>
                  <a:latin typeface="Commissioner"/>
                  <a:ea typeface="Commissioner"/>
                  <a:cs typeface="Commissioner"/>
                  <a:sym typeface="Commissioner"/>
                </a:rPr>
                <a:t>IPCC WG2 — Chapter 13: Europe</a:t>
              </a:r>
              <a:endParaRPr sz="1000">
                <a:solidFill>
                  <a:schemeClr val="dk2"/>
                </a:solidFill>
                <a:latin typeface="Commissioner"/>
                <a:ea typeface="Commissioner"/>
                <a:cs typeface="Commissioner"/>
                <a:sym typeface="Commissioner"/>
              </a:endParaRPr>
            </a:p>
            <a:p>
              <a:pPr indent="0" lvl="0" marL="0" rtl="0" algn="l">
                <a:spcBef>
                  <a:spcPts val="0"/>
                </a:spcBef>
                <a:spcAft>
                  <a:spcPts val="0"/>
                </a:spcAft>
                <a:buNone/>
              </a:pPr>
              <a:r>
                <a:rPr lang="en" sz="1000">
                  <a:solidFill>
                    <a:schemeClr val="dk2"/>
                  </a:solidFill>
                  <a:latin typeface="Commissioner"/>
                  <a:ea typeface="Commissioner"/>
                  <a:cs typeface="Commissioner"/>
                  <a:sym typeface="Commissioner"/>
                </a:rPr>
                <a:t>Cross-reference with atlas figures</a:t>
              </a:r>
              <a:endParaRPr sz="1000">
                <a:solidFill>
                  <a:schemeClr val="dk2"/>
                </a:solidFill>
                <a:latin typeface="Commissioner"/>
                <a:ea typeface="Commissioner"/>
                <a:cs typeface="Commissioner"/>
                <a:sym typeface="Commissioner"/>
              </a:endParaRPr>
            </a:p>
          </p:txBody>
        </p:sp>
        <p:sp>
          <p:nvSpPr>
            <p:cNvPr id="134" name="Google Shape;134;p22"/>
            <p:cNvSpPr/>
            <p:nvPr/>
          </p:nvSpPr>
          <p:spPr>
            <a:xfrm>
              <a:off x="3627004" y="3128693"/>
              <a:ext cx="4413900" cy="371700"/>
            </a:xfrm>
            <a:prstGeom prst="rect">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sz="1000">
                  <a:solidFill>
                    <a:schemeClr val="dk2"/>
                  </a:solidFill>
                  <a:latin typeface="Commissioner"/>
                  <a:ea typeface="Commissioner"/>
                  <a:cs typeface="Commissioner"/>
                  <a:sym typeface="Commissioner"/>
                </a:rPr>
                <a:t>SPM figures — inconsistent granularity</a:t>
              </a:r>
              <a:endParaRPr sz="1000">
                <a:solidFill>
                  <a:schemeClr val="dk2"/>
                </a:solidFill>
                <a:latin typeface="Commissioner"/>
                <a:ea typeface="Commissioner"/>
                <a:cs typeface="Commissioner"/>
                <a:sym typeface="Commissioner"/>
              </a:endParaRPr>
            </a:p>
            <a:p>
              <a:pPr indent="0" lvl="0" marL="0" rtl="0" algn="l">
                <a:spcBef>
                  <a:spcPts val="0"/>
                </a:spcBef>
                <a:spcAft>
                  <a:spcPts val="0"/>
                </a:spcAft>
                <a:buNone/>
              </a:pPr>
              <a:r>
                <a:rPr lang="en" sz="1000">
                  <a:solidFill>
                    <a:schemeClr val="dk2"/>
                  </a:solidFill>
                  <a:latin typeface="Commissioner"/>
                  <a:ea typeface="Commissioner"/>
                  <a:cs typeface="Commissioner"/>
                  <a:sym typeface="Commissioner"/>
                </a:rPr>
                <a:t>Region often too broad for local decisions</a:t>
              </a:r>
              <a:endParaRPr sz="1000">
                <a:solidFill>
                  <a:schemeClr val="dk2"/>
                </a:solidFill>
                <a:latin typeface="Commissioner"/>
                <a:ea typeface="Commissioner"/>
                <a:cs typeface="Commissioner"/>
                <a:sym typeface="Commissioner"/>
              </a:endParaRPr>
            </a:p>
          </p:txBody>
        </p:sp>
      </p:grpSp>
      <p:sp>
        <p:nvSpPr>
          <p:cNvPr id="135" name="Google Shape;135;p22"/>
          <p:cNvSpPr/>
          <p:nvPr/>
        </p:nvSpPr>
        <p:spPr>
          <a:xfrm>
            <a:off x="904972" y="3111700"/>
            <a:ext cx="2325618" cy="513324"/>
          </a:xfrm>
          <a:prstGeom prst="flowChartTerminator">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000">
                <a:solidFill>
                  <a:schemeClr val="dk2"/>
                </a:solidFill>
                <a:latin typeface="Commissioner"/>
                <a:ea typeface="Commissioner"/>
                <a:cs typeface="Commissioner"/>
                <a:sym typeface="Commissioner"/>
              </a:rPr>
              <a:t>Needs a clear, grounded answer</a:t>
            </a:r>
            <a:endParaRPr sz="1000">
              <a:solidFill>
                <a:schemeClr val="dk2"/>
              </a:solidFill>
              <a:latin typeface="Commissioner"/>
              <a:ea typeface="Commissioner"/>
              <a:cs typeface="Commissioner"/>
              <a:sym typeface="Commissioner"/>
            </a:endParaRPr>
          </a:p>
        </p:txBody>
      </p:sp>
      <p:sp>
        <p:nvSpPr>
          <p:cNvPr id="136" name="Google Shape;136;p22"/>
          <p:cNvSpPr txBox="1"/>
          <p:nvPr/>
        </p:nvSpPr>
        <p:spPr>
          <a:xfrm>
            <a:off x="904947" y="3720076"/>
            <a:ext cx="2325600" cy="2733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000">
                <a:solidFill>
                  <a:srgbClr val="C2C2C2"/>
                </a:solidFill>
                <a:latin typeface="Commissioner"/>
                <a:ea typeface="Commissioner"/>
                <a:cs typeface="Commissioner"/>
                <a:sym typeface="Commissioner"/>
              </a:rPr>
              <a:t>Expected time: minutes</a:t>
            </a:r>
            <a:endParaRPr sz="1000">
              <a:solidFill>
                <a:srgbClr val="C2C2C2"/>
              </a:solidFill>
              <a:latin typeface="Commissioner"/>
              <a:ea typeface="Commissioner"/>
              <a:cs typeface="Commissioner"/>
              <a:sym typeface="Commissioner"/>
            </a:endParaRPr>
          </a:p>
        </p:txBody>
      </p:sp>
      <p:sp>
        <p:nvSpPr>
          <p:cNvPr id="137" name="Google Shape;137;p22"/>
          <p:cNvSpPr txBox="1"/>
          <p:nvPr/>
        </p:nvSpPr>
        <p:spPr>
          <a:xfrm>
            <a:off x="3927672" y="3720076"/>
            <a:ext cx="4382100" cy="2733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000">
                <a:solidFill>
                  <a:srgbClr val="C2C2C2"/>
                </a:solidFill>
                <a:latin typeface="Commissioner"/>
                <a:ea typeface="Commissioner"/>
                <a:cs typeface="Commissioner"/>
                <a:sym typeface="Commissioner"/>
              </a:rPr>
              <a:t>Actual</a:t>
            </a:r>
            <a:r>
              <a:rPr lang="en" sz="1000">
                <a:solidFill>
                  <a:srgbClr val="C2C2C2"/>
                </a:solidFill>
                <a:latin typeface="Commissioner"/>
                <a:ea typeface="Commissioner"/>
                <a:cs typeface="Commissioner"/>
                <a:sym typeface="Commissioner"/>
              </a:rPr>
              <a:t> time: </a:t>
            </a:r>
            <a:r>
              <a:rPr lang="en" sz="1000">
                <a:solidFill>
                  <a:srgbClr val="C2C2C2"/>
                </a:solidFill>
                <a:latin typeface="Commissioner"/>
                <a:ea typeface="Commissioner"/>
                <a:cs typeface="Commissioner"/>
                <a:sym typeface="Commissioner"/>
              </a:rPr>
              <a:t>3+ hours (if ever resolved)</a:t>
            </a:r>
            <a:endParaRPr sz="1000">
              <a:solidFill>
                <a:srgbClr val="C2C2C2"/>
              </a:solidFill>
              <a:latin typeface="Commissioner"/>
              <a:ea typeface="Commissioner"/>
              <a:cs typeface="Commissioner"/>
              <a:sym typeface="Commissioner"/>
            </a:endParaRPr>
          </a:p>
        </p:txBody>
      </p:sp>
      <p:sp>
        <p:nvSpPr>
          <p:cNvPr id="138" name="Google Shape;138;p22"/>
          <p:cNvSpPr txBox="1"/>
          <p:nvPr/>
        </p:nvSpPr>
        <p:spPr>
          <a:xfrm>
            <a:off x="838475" y="4651090"/>
            <a:ext cx="7823100" cy="443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200">
                <a:solidFill>
                  <a:schemeClr val="lt1"/>
                </a:solidFill>
                <a:latin typeface="Commissioner"/>
                <a:ea typeface="Commissioner"/>
                <a:cs typeface="Commissioner"/>
                <a:sym typeface="Commissioner"/>
              </a:rPr>
              <a:t>Goal: a grounded, climate-aware LLM that bridges this gap, accurately and transparently</a:t>
            </a:r>
            <a:endParaRPr sz="1200">
              <a:solidFill>
                <a:schemeClr val="lt1"/>
              </a:solidFill>
              <a:latin typeface="Commissioner"/>
              <a:ea typeface="Commissioner"/>
              <a:cs typeface="Commissioner"/>
              <a:sym typeface="Commissioner"/>
            </a:endParaRPr>
          </a:p>
        </p:txBody>
      </p:sp>
      <p:sp>
        <p:nvSpPr>
          <p:cNvPr id="139" name="Google Shape;139;p22"/>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3" name="Shape 143"/>
        <p:cNvGrpSpPr/>
        <p:nvPr/>
      </p:nvGrpSpPr>
      <p:grpSpPr>
        <a:xfrm>
          <a:off x="0" y="0"/>
          <a:ext cx="0" cy="0"/>
          <a:chOff x="0" y="0"/>
          <a:chExt cx="0" cy="0"/>
        </a:xfrm>
      </p:grpSpPr>
      <p:sp>
        <p:nvSpPr>
          <p:cNvPr id="144" name="Google Shape;144;p23"/>
          <p:cNvSpPr txBox="1"/>
          <p:nvPr>
            <p:ph type="title"/>
          </p:nvPr>
        </p:nvSpPr>
        <p:spPr>
          <a:xfrm>
            <a:off x="720000" y="539500"/>
            <a:ext cx="77040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Our Roadmap</a:t>
            </a:r>
            <a:endParaRPr/>
          </a:p>
        </p:txBody>
      </p:sp>
      <p:sp>
        <p:nvSpPr>
          <p:cNvPr id="145" name="Google Shape;145;p23"/>
          <p:cNvSpPr txBox="1"/>
          <p:nvPr>
            <p:ph idx="2" type="title"/>
          </p:nvPr>
        </p:nvSpPr>
        <p:spPr>
          <a:xfrm>
            <a:off x="720002" y="2179373"/>
            <a:ext cx="1710600" cy="5277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sz="1700"/>
              <a:t>Dataset Creation</a:t>
            </a:r>
            <a:endParaRPr sz="1700"/>
          </a:p>
        </p:txBody>
      </p:sp>
      <p:sp>
        <p:nvSpPr>
          <p:cNvPr id="146" name="Google Shape;146;p23"/>
          <p:cNvSpPr txBox="1"/>
          <p:nvPr>
            <p:ph idx="1" type="subTitle"/>
          </p:nvPr>
        </p:nvSpPr>
        <p:spPr>
          <a:xfrm>
            <a:off x="720001" y="2629956"/>
            <a:ext cx="1710600" cy="1086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Creation of a large-scale synthetic Question-Answering dataset from Copernicus and IPCC reports.</a:t>
            </a:r>
            <a:endParaRPr/>
          </a:p>
          <a:p>
            <a:pPr indent="0" lvl="0" marL="0" rtl="0" algn="l">
              <a:spcBef>
                <a:spcPts val="0"/>
              </a:spcBef>
              <a:spcAft>
                <a:spcPts val="0"/>
              </a:spcAft>
              <a:buNone/>
            </a:pPr>
            <a:r>
              <a:t/>
            </a:r>
            <a:endParaRPr/>
          </a:p>
        </p:txBody>
      </p:sp>
      <p:sp>
        <p:nvSpPr>
          <p:cNvPr id="147" name="Google Shape;147;p23"/>
          <p:cNvSpPr txBox="1"/>
          <p:nvPr>
            <p:ph idx="7" type="title"/>
          </p:nvPr>
        </p:nvSpPr>
        <p:spPr>
          <a:xfrm>
            <a:off x="719998" y="1731775"/>
            <a:ext cx="1710600" cy="4476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01</a:t>
            </a:r>
            <a:endParaRPr/>
          </a:p>
        </p:txBody>
      </p:sp>
      <p:sp>
        <p:nvSpPr>
          <p:cNvPr id="148" name="Google Shape;148;p23"/>
          <p:cNvSpPr txBox="1"/>
          <p:nvPr>
            <p:ph idx="2" type="title"/>
          </p:nvPr>
        </p:nvSpPr>
        <p:spPr>
          <a:xfrm>
            <a:off x="2824739" y="2179373"/>
            <a:ext cx="1710600" cy="5277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sz="1700" u="sng">
                <a:solidFill>
                  <a:schemeClr val="hlink"/>
                </a:solidFill>
                <a:hlinkClick r:id="rId3"/>
              </a:rPr>
              <a:t>Climval</a:t>
            </a:r>
            <a:endParaRPr sz="1700"/>
          </a:p>
        </p:txBody>
      </p:sp>
      <p:sp>
        <p:nvSpPr>
          <p:cNvPr id="149" name="Google Shape;149;p23"/>
          <p:cNvSpPr txBox="1"/>
          <p:nvPr>
            <p:ph idx="1" type="subTitle"/>
          </p:nvPr>
        </p:nvSpPr>
        <p:spPr>
          <a:xfrm>
            <a:off x="2824739" y="2629956"/>
            <a:ext cx="1710600" cy="1086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Developing Climval, a platform for human evaluation of the synthetic data</a:t>
            </a:r>
            <a:endParaRPr/>
          </a:p>
        </p:txBody>
      </p:sp>
      <p:sp>
        <p:nvSpPr>
          <p:cNvPr id="150" name="Google Shape;150;p23"/>
          <p:cNvSpPr txBox="1"/>
          <p:nvPr>
            <p:ph idx="7" type="title"/>
          </p:nvPr>
        </p:nvSpPr>
        <p:spPr>
          <a:xfrm>
            <a:off x="2824736" y="1731775"/>
            <a:ext cx="1710600" cy="4476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02</a:t>
            </a:r>
            <a:endParaRPr/>
          </a:p>
        </p:txBody>
      </p:sp>
      <p:sp>
        <p:nvSpPr>
          <p:cNvPr id="151" name="Google Shape;151;p23"/>
          <p:cNvSpPr txBox="1"/>
          <p:nvPr>
            <p:ph idx="2" type="title"/>
          </p:nvPr>
        </p:nvSpPr>
        <p:spPr>
          <a:xfrm>
            <a:off x="4929475" y="2265623"/>
            <a:ext cx="1816800" cy="5277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sz="1700"/>
              <a:t>Fine-Tuning, RAG, RAFT</a:t>
            </a:r>
            <a:endParaRPr sz="1700"/>
          </a:p>
        </p:txBody>
      </p:sp>
      <p:sp>
        <p:nvSpPr>
          <p:cNvPr id="152" name="Google Shape;152;p23"/>
          <p:cNvSpPr txBox="1"/>
          <p:nvPr>
            <p:ph idx="1" type="subTitle"/>
          </p:nvPr>
        </p:nvSpPr>
        <p:spPr>
          <a:xfrm>
            <a:off x="4929475" y="2669150"/>
            <a:ext cx="1816800" cy="1745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Running different experiments including fine-tuning, Retrieval-Augmented Generation (RAG), and Retrieval-Augmented Fine-Tuning (RAFT)</a:t>
            </a:r>
            <a:endParaRPr/>
          </a:p>
        </p:txBody>
      </p:sp>
      <p:sp>
        <p:nvSpPr>
          <p:cNvPr id="153" name="Google Shape;153;p23"/>
          <p:cNvSpPr txBox="1"/>
          <p:nvPr>
            <p:ph idx="7" type="title"/>
          </p:nvPr>
        </p:nvSpPr>
        <p:spPr>
          <a:xfrm>
            <a:off x="4929473" y="1731775"/>
            <a:ext cx="1710600" cy="4476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03</a:t>
            </a:r>
            <a:endParaRPr/>
          </a:p>
        </p:txBody>
      </p:sp>
      <p:sp>
        <p:nvSpPr>
          <p:cNvPr id="154" name="Google Shape;154;p23"/>
          <p:cNvSpPr txBox="1"/>
          <p:nvPr>
            <p:ph idx="2" type="title"/>
          </p:nvPr>
        </p:nvSpPr>
        <p:spPr>
          <a:xfrm>
            <a:off x="7159652" y="2273461"/>
            <a:ext cx="1710600" cy="5277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sz="1700"/>
              <a:t>Use Case: Climsight</a:t>
            </a:r>
            <a:endParaRPr sz="1700"/>
          </a:p>
        </p:txBody>
      </p:sp>
      <p:sp>
        <p:nvSpPr>
          <p:cNvPr id="155" name="Google Shape;155;p23"/>
          <p:cNvSpPr txBox="1"/>
          <p:nvPr>
            <p:ph idx="1" type="subTitle"/>
          </p:nvPr>
        </p:nvSpPr>
        <p:spPr>
          <a:xfrm>
            <a:off x="7159651" y="2692681"/>
            <a:ext cx="1710600" cy="1086600"/>
          </a:xfrm>
          <a:prstGeom prst="rect">
            <a:avLst/>
          </a:prstGeom>
        </p:spPr>
        <p:txBody>
          <a:bodyPr anchorCtr="0" anchor="t" bIns="91425" lIns="0" spcFirstLastPara="1" rIns="91425" wrap="square" tIns="91425">
            <a:noAutofit/>
          </a:bodyPr>
          <a:lstStyle/>
          <a:p>
            <a:pPr indent="0" lvl="0" marL="0" rtl="0" algn="l">
              <a:spcBef>
                <a:spcPts val="0"/>
              </a:spcBef>
              <a:spcAft>
                <a:spcPts val="0"/>
              </a:spcAft>
              <a:buNone/>
            </a:pPr>
            <a:r>
              <a:rPr lang="en"/>
              <a:t>Applying model fine-tuning in Climsight context and evaluating it with various techniques</a:t>
            </a:r>
            <a:endParaRPr/>
          </a:p>
          <a:p>
            <a:pPr indent="0" lvl="0" marL="0" rtl="0" algn="l">
              <a:spcBef>
                <a:spcPts val="0"/>
              </a:spcBef>
              <a:spcAft>
                <a:spcPts val="0"/>
              </a:spcAft>
              <a:buNone/>
            </a:pPr>
            <a:r>
              <a:t/>
            </a:r>
            <a:endParaRPr/>
          </a:p>
        </p:txBody>
      </p:sp>
      <p:sp>
        <p:nvSpPr>
          <p:cNvPr id="156" name="Google Shape;156;p23"/>
          <p:cNvSpPr txBox="1"/>
          <p:nvPr>
            <p:ph idx="7" type="title"/>
          </p:nvPr>
        </p:nvSpPr>
        <p:spPr>
          <a:xfrm>
            <a:off x="7159648" y="1731775"/>
            <a:ext cx="1710600" cy="4476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04</a:t>
            </a:r>
            <a:endParaRPr/>
          </a:p>
        </p:txBody>
      </p:sp>
      <p:sp>
        <p:nvSpPr>
          <p:cNvPr id="157" name="Google Shape;157;p23"/>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1" name="Shape 161"/>
        <p:cNvGrpSpPr/>
        <p:nvPr/>
      </p:nvGrpSpPr>
      <p:grpSpPr>
        <a:xfrm>
          <a:off x="0" y="0"/>
          <a:ext cx="0" cy="0"/>
          <a:chOff x="0" y="0"/>
          <a:chExt cx="0" cy="0"/>
        </a:xfrm>
      </p:grpSpPr>
      <p:sp>
        <p:nvSpPr>
          <p:cNvPr id="162" name="Google Shape;162;p24"/>
          <p:cNvSpPr txBox="1"/>
          <p:nvPr>
            <p:ph type="title"/>
          </p:nvPr>
        </p:nvSpPr>
        <p:spPr>
          <a:xfrm>
            <a:off x="720000" y="539500"/>
            <a:ext cx="77040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Menu</a:t>
            </a:r>
            <a:endParaRPr/>
          </a:p>
        </p:txBody>
      </p:sp>
      <p:pic>
        <p:nvPicPr>
          <p:cNvPr id="163" name="Google Shape;163;p24"/>
          <p:cNvPicPr preferRelativeResize="0"/>
          <p:nvPr>
            <p:ph idx="2" type="pic"/>
          </p:nvPr>
        </p:nvPicPr>
        <p:blipFill rotWithShape="1">
          <a:blip r:embed="rId3">
            <a:alphaModFix/>
          </a:blip>
          <a:srcRect b="0" l="189" r="179" t="0"/>
          <a:stretch/>
        </p:blipFill>
        <p:spPr>
          <a:xfrm>
            <a:off x="5728625" y="0"/>
            <a:ext cx="3415500" cy="5143501"/>
          </a:xfrm>
          <a:prstGeom prst="rect">
            <a:avLst/>
          </a:prstGeom>
          <a:noFill/>
          <a:ln>
            <a:noFill/>
          </a:ln>
        </p:spPr>
      </p:pic>
      <p:sp>
        <p:nvSpPr>
          <p:cNvPr id="164" name="Google Shape;164;p24"/>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solidFill>
                  <a:srgbClr val="434343"/>
                </a:solidFill>
              </a:rPr>
              <a:t>‹#›</a:t>
            </a:fld>
            <a:endParaRPr>
              <a:solidFill>
                <a:srgbClr val="434343"/>
              </a:solidFill>
            </a:endParaRPr>
          </a:p>
        </p:txBody>
      </p:sp>
      <p:sp>
        <p:nvSpPr>
          <p:cNvPr id="165" name="Google Shape;165;p24"/>
          <p:cNvSpPr txBox="1"/>
          <p:nvPr/>
        </p:nvSpPr>
        <p:spPr>
          <a:xfrm>
            <a:off x="802575" y="1340550"/>
            <a:ext cx="4806600" cy="3369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200">
                <a:solidFill>
                  <a:schemeClr val="dk2"/>
                </a:solidFill>
                <a:latin typeface="Commissioner Black"/>
                <a:ea typeface="Commissioner Black"/>
                <a:cs typeface="Commissioner Black"/>
                <a:sym typeface="Commissioner Black"/>
              </a:rPr>
              <a:t>DATASET CREATION</a:t>
            </a:r>
            <a:endParaRPr sz="1200">
              <a:solidFill>
                <a:schemeClr val="dk2"/>
              </a:solidFill>
              <a:latin typeface="Commissioner Black"/>
              <a:ea typeface="Commissioner Black"/>
              <a:cs typeface="Commissioner Black"/>
              <a:sym typeface="Commissioner Black"/>
            </a:endParaRPr>
          </a:p>
          <a:p>
            <a:pPr indent="0" lvl="0" marL="0" rtl="0" algn="l">
              <a:spcBef>
                <a:spcPts val="0"/>
              </a:spcBef>
              <a:spcAft>
                <a:spcPts val="0"/>
              </a:spcAft>
              <a:buNone/>
            </a:pPr>
            <a:r>
              <a:rPr lang="en" sz="1200" u="sng">
                <a:solidFill>
                  <a:schemeClr val="hlink"/>
                </a:solidFill>
                <a:latin typeface="Commissioner Black"/>
                <a:ea typeface="Commissioner Black"/>
                <a:cs typeface="Commissioner Black"/>
                <a:sym typeface="Commissioner Black"/>
                <a:hlinkClick action="ppaction://hlinksldjump" r:id="rId4"/>
              </a:rPr>
              <a:t>	</a:t>
            </a:r>
            <a:r>
              <a:rPr lang="en" sz="1200" u="sng">
                <a:solidFill>
                  <a:schemeClr val="dk2"/>
                </a:solidFill>
                <a:latin typeface="Commissioner Black"/>
                <a:ea typeface="Commissioner Black"/>
                <a:cs typeface="Commissioner Black"/>
                <a:sym typeface="Commissioner Black"/>
                <a:hlinkClick action="ppaction://hlinksldjump" r:id="rId5">
                  <a:extLst>
                    <a:ext uri="{A12FA001-AC4F-418D-AE19-62706E023703}">
                      <ahyp:hlinkClr val="tx"/>
                    </a:ext>
                  </a:extLst>
                </a:hlinkClick>
              </a:rPr>
              <a:t>DATASET - QA’S CATEGORIES</a:t>
            </a:r>
            <a:endParaRPr sz="1200">
              <a:solidFill>
                <a:schemeClr val="dk2"/>
              </a:solidFill>
              <a:latin typeface="Commissioner Black"/>
              <a:ea typeface="Commissioner Black"/>
              <a:cs typeface="Commissioner Black"/>
              <a:sym typeface="Commissioner Black"/>
            </a:endParaRPr>
          </a:p>
          <a:p>
            <a:pPr indent="0" lvl="0" marL="0" rtl="0" algn="l">
              <a:spcBef>
                <a:spcPts val="0"/>
              </a:spcBef>
              <a:spcAft>
                <a:spcPts val="0"/>
              </a:spcAft>
              <a:buNone/>
            </a:pPr>
            <a:r>
              <a:rPr lang="en" sz="1200">
                <a:solidFill>
                  <a:schemeClr val="dk2"/>
                </a:solidFill>
                <a:latin typeface="Commissioner Black"/>
                <a:ea typeface="Commissioner Black"/>
                <a:cs typeface="Commissioner Black"/>
                <a:sym typeface="Commissioner Black"/>
              </a:rPr>
              <a:t>	</a:t>
            </a:r>
            <a:r>
              <a:rPr lang="en" sz="1200" u="sng">
                <a:solidFill>
                  <a:schemeClr val="dk2"/>
                </a:solidFill>
                <a:latin typeface="Commissioner Black"/>
                <a:ea typeface="Commissioner Black"/>
                <a:cs typeface="Commissioner Black"/>
                <a:sym typeface="Commissioner Black"/>
                <a:hlinkClick action="ppaction://hlinksldjump" r:id="rId6">
                  <a:extLst>
                    <a:ext uri="{A12FA001-AC4F-418D-AE19-62706E023703}">
                      <ahyp:hlinkClr val="tx"/>
                    </a:ext>
                  </a:extLst>
                </a:hlinkClick>
              </a:rPr>
              <a:t>DATASET - SOURCES</a:t>
            </a:r>
            <a:endParaRPr sz="1200">
              <a:solidFill>
                <a:schemeClr val="dk2"/>
              </a:solidFill>
              <a:latin typeface="Commissioner Black"/>
              <a:ea typeface="Commissioner Black"/>
              <a:cs typeface="Commissioner Black"/>
              <a:sym typeface="Commissioner Black"/>
            </a:endParaRPr>
          </a:p>
          <a:p>
            <a:pPr indent="0" lvl="0" marL="0" rtl="0" algn="l">
              <a:spcBef>
                <a:spcPts val="0"/>
              </a:spcBef>
              <a:spcAft>
                <a:spcPts val="0"/>
              </a:spcAft>
              <a:buNone/>
            </a:pPr>
            <a:r>
              <a:rPr lang="en" sz="1200">
                <a:solidFill>
                  <a:schemeClr val="dk2"/>
                </a:solidFill>
                <a:latin typeface="Commissioner Black"/>
                <a:ea typeface="Commissioner Black"/>
                <a:cs typeface="Commissioner Black"/>
                <a:sym typeface="Commissioner Black"/>
              </a:rPr>
              <a:t>	</a:t>
            </a:r>
            <a:r>
              <a:rPr lang="en" sz="1200" u="sng">
                <a:solidFill>
                  <a:schemeClr val="dk2"/>
                </a:solidFill>
                <a:latin typeface="Commissioner Black"/>
                <a:ea typeface="Commissioner Black"/>
                <a:cs typeface="Commissioner Black"/>
                <a:sym typeface="Commissioner Black"/>
                <a:hlinkClick action="ppaction://hlinksldjump" r:id="rId7">
                  <a:extLst>
                    <a:ext uri="{A12FA001-AC4F-418D-AE19-62706E023703}">
                      <ahyp:hlinkClr val="tx"/>
                    </a:ext>
                  </a:extLst>
                </a:hlinkClick>
              </a:rPr>
              <a:t>YOUTUBE TRANSCRIPTION PIPELINE</a:t>
            </a:r>
            <a:endParaRPr sz="1200">
              <a:solidFill>
                <a:schemeClr val="dk2"/>
              </a:solidFill>
              <a:latin typeface="Commissioner Black"/>
              <a:ea typeface="Commissioner Black"/>
              <a:cs typeface="Commissioner Black"/>
              <a:sym typeface="Commissioner Black"/>
            </a:endParaRPr>
          </a:p>
          <a:p>
            <a:pPr indent="0" lvl="0" marL="0" rtl="0" algn="l">
              <a:spcBef>
                <a:spcPts val="0"/>
              </a:spcBef>
              <a:spcAft>
                <a:spcPts val="0"/>
              </a:spcAft>
              <a:buNone/>
            </a:pPr>
            <a:r>
              <a:rPr lang="en" sz="1200">
                <a:solidFill>
                  <a:schemeClr val="dk2"/>
                </a:solidFill>
                <a:latin typeface="Commissioner Black"/>
                <a:ea typeface="Commissioner Black"/>
                <a:cs typeface="Commissioner Black"/>
                <a:sym typeface="Commissioner Black"/>
              </a:rPr>
              <a:t>	</a:t>
            </a:r>
            <a:r>
              <a:rPr lang="en" sz="1200" u="sng">
                <a:solidFill>
                  <a:schemeClr val="dk2"/>
                </a:solidFill>
                <a:latin typeface="Commissioner Black"/>
                <a:ea typeface="Commissioner Black"/>
                <a:cs typeface="Commissioner Black"/>
                <a:sym typeface="Commissioner Black"/>
                <a:hlinkClick action="ppaction://hlinksldjump" r:id="rId8">
                  <a:extLst>
                    <a:ext uri="{A12FA001-AC4F-418D-AE19-62706E023703}">
                      <ahyp:hlinkClr val="tx"/>
                    </a:ext>
                  </a:extLst>
                </a:hlinkClick>
              </a:rPr>
              <a:t>LLM GENERATED QA’S</a:t>
            </a:r>
            <a:endParaRPr sz="1200">
              <a:solidFill>
                <a:schemeClr val="dk2"/>
              </a:solidFill>
              <a:latin typeface="Commissioner Black"/>
              <a:ea typeface="Commissioner Black"/>
              <a:cs typeface="Commissioner Black"/>
              <a:sym typeface="Commissioner Black"/>
            </a:endParaRPr>
          </a:p>
          <a:p>
            <a:pPr indent="0" lvl="0" marL="0" rtl="0" algn="l">
              <a:spcBef>
                <a:spcPts val="0"/>
              </a:spcBef>
              <a:spcAft>
                <a:spcPts val="0"/>
              </a:spcAft>
              <a:buNone/>
            </a:pPr>
            <a:r>
              <a:t/>
            </a:r>
            <a:endParaRPr sz="1200">
              <a:solidFill>
                <a:schemeClr val="dk2"/>
              </a:solidFill>
              <a:latin typeface="Commissioner Black"/>
              <a:ea typeface="Commissioner Black"/>
              <a:cs typeface="Commissioner Black"/>
              <a:sym typeface="Commissioner Black"/>
            </a:endParaRPr>
          </a:p>
          <a:p>
            <a:pPr indent="0" lvl="0" marL="0" rtl="0" algn="l">
              <a:spcBef>
                <a:spcPts val="0"/>
              </a:spcBef>
              <a:spcAft>
                <a:spcPts val="0"/>
              </a:spcAft>
              <a:buNone/>
            </a:pPr>
            <a:r>
              <a:t/>
            </a:r>
            <a:endParaRPr sz="1200">
              <a:solidFill>
                <a:schemeClr val="dk2"/>
              </a:solidFill>
              <a:latin typeface="Commissioner Black"/>
              <a:ea typeface="Commissioner Black"/>
              <a:cs typeface="Commissioner Black"/>
              <a:sym typeface="Commissioner Black"/>
            </a:endParaRPr>
          </a:p>
          <a:p>
            <a:pPr indent="0" lvl="0" marL="0" rtl="0" algn="l">
              <a:spcBef>
                <a:spcPts val="0"/>
              </a:spcBef>
              <a:spcAft>
                <a:spcPts val="0"/>
              </a:spcAft>
              <a:buNone/>
            </a:pPr>
            <a:r>
              <a:rPr lang="en" sz="1200" u="sng">
                <a:solidFill>
                  <a:schemeClr val="dk2"/>
                </a:solidFill>
                <a:latin typeface="Commissioner Black"/>
                <a:ea typeface="Commissioner Black"/>
                <a:cs typeface="Commissioner Black"/>
                <a:sym typeface="Commissioner Black"/>
                <a:hlinkClick action="ppaction://hlinksldjump" r:id="rId9">
                  <a:extLst>
                    <a:ext uri="{A12FA001-AC4F-418D-AE19-62706E023703}">
                      <ahyp:hlinkClr val="tx"/>
                    </a:ext>
                  </a:extLst>
                </a:hlinkClick>
              </a:rPr>
              <a:t>HUMAN VALIDATION PORTAL - CLIMVAL</a:t>
            </a:r>
            <a:endParaRPr sz="1200">
              <a:solidFill>
                <a:schemeClr val="dk2"/>
              </a:solidFill>
              <a:latin typeface="Commissioner Black"/>
              <a:ea typeface="Commissioner Black"/>
              <a:cs typeface="Commissioner Black"/>
              <a:sym typeface="Commissioner Black"/>
            </a:endParaRPr>
          </a:p>
          <a:p>
            <a:pPr indent="0" lvl="0" marL="0" rtl="0" algn="l">
              <a:spcBef>
                <a:spcPts val="0"/>
              </a:spcBef>
              <a:spcAft>
                <a:spcPts val="0"/>
              </a:spcAft>
              <a:buNone/>
            </a:pPr>
            <a:r>
              <a:t/>
            </a:r>
            <a:endParaRPr sz="1200">
              <a:solidFill>
                <a:schemeClr val="dk2"/>
              </a:solidFill>
              <a:latin typeface="Commissioner Black"/>
              <a:ea typeface="Commissioner Black"/>
              <a:cs typeface="Commissioner Black"/>
              <a:sym typeface="Commissioner Black"/>
            </a:endParaRPr>
          </a:p>
          <a:p>
            <a:pPr indent="0" lvl="0" marL="0" rtl="0" algn="l">
              <a:spcBef>
                <a:spcPts val="0"/>
              </a:spcBef>
              <a:spcAft>
                <a:spcPts val="0"/>
              </a:spcAft>
              <a:buNone/>
            </a:pPr>
            <a:r>
              <a:rPr lang="en" sz="1200" u="sng">
                <a:solidFill>
                  <a:schemeClr val="dk2"/>
                </a:solidFill>
                <a:latin typeface="Commissioner Black"/>
                <a:ea typeface="Commissioner Black"/>
                <a:cs typeface="Commissioner Black"/>
                <a:sym typeface="Commissioner Black"/>
                <a:hlinkClick action="ppaction://hlinksldjump" r:id="rId10">
                  <a:extLst>
                    <a:ext uri="{A12FA001-AC4F-418D-AE19-62706E023703}">
                      <ahyp:hlinkClr val="tx"/>
                    </a:ext>
                  </a:extLst>
                </a:hlinkClick>
              </a:rPr>
              <a:t>EXPERIMENTS</a:t>
            </a:r>
            <a:endParaRPr sz="1200">
              <a:solidFill>
                <a:schemeClr val="dk2"/>
              </a:solidFill>
              <a:latin typeface="Commissioner Black"/>
              <a:ea typeface="Commissioner Black"/>
              <a:cs typeface="Commissioner Black"/>
              <a:sym typeface="Commissioner Black"/>
            </a:endParaRPr>
          </a:p>
          <a:p>
            <a:pPr indent="0" lvl="0" marL="0" rtl="0" algn="l">
              <a:spcBef>
                <a:spcPts val="0"/>
              </a:spcBef>
              <a:spcAft>
                <a:spcPts val="0"/>
              </a:spcAft>
              <a:buNone/>
            </a:pPr>
            <a:r>
              <a:t/>
            </a:r>
            <a:endParaRPr sz="1200">
              <a:solidFill>
                <a:schemeClr val="dk2"/>
              </a:solidFill>
              <a:latin typeface="Commissioner Black"/>
              <a:ea typeface="Commissioner Black"/>
              <a:cs typeface="Commissioner Black"/>
              <a:sym typeface="Commissioner Black"/>
            </a:endParaRPr>
          </a:p>
          <a:p>
            <a:pPr indent="0" lvl="0" marL="0" rtl="0" algn="l">
              <a:spcBef>
                <a:spcPts val="0"/>
              </a:spcBef>
              <a:spcAft>
                <a:spcPts val="0"/>
              </a:spcAft>
              <a:buNone/>
            </a:pPr>
            <a:r>
              <a:rPr lang="en" sz="1200" u="sng">
                <a:solidFill>
                  <a:schemeClr val="dk2"/>
                </a:solidFill>
                <a:latin typeface="Commissioner Black"/>
                <a:ea typeface="Commissioner Black"/>
                <a:cs typeface="Commissioner Black"/>
                <a:sym typeface="Commissioner Black"/>
                <a:hlinkClick action="ppaction://hlinksldjump" r:id="rId11">
                  <a:extLst>
                    <a:ext uri="{A12FA001-AC4F-418D-AE19-62706E023703}">
                      <ahyp:hlinkClr val="tx"/>
                    </a:ext>
                  </a:extLst>
                </a:hlinkClick>
              </a:rPr>
              <a:t>USE CASE: CLIMSIGHT (3 SLIDES)</a:t>
            </a:r>
            <a:endParaRPr sz="1200">
              <a:solidFill>
                <a:schemeClr val="dk2"/>
              </a:solidFill>
              <a:latin typeface="Commissioner Black"/>
              <a:ea typeface="Commissioner Black"/>
              <a:cs typeface="Commissioner Black"/>
              <a:sym typeface="Commissioner Black"/>
            </a:endParaRPr>
          </a:p>
          <a:p>
            <a:pPr indent="0" lvl="0" marL="0" rtl="0" algn="l">
              <a:spcBef>
                <a:spcPts val="0"/>
              </a:spcBef>
              <a:spcAft>
                <a:spcPts val="0"/>
              </a:spcAft>
              <a:buNone/>
            </a:pPr>
            <a:r>
              <a:t/>
            </a:r>
            <a:endParaRPr sz="1200">
              <a:solidFill>
                <a:schemeClr val="dk2"/>
              </a:solidFill>
              <a:latin typeface="Commissioner Black"/>
              <a:ea typeface="Commissioner Black"/>
              <a:cs typeface="Commissioner Black"/>
              <a:sym typeface="Commissioner Black"/>
            </a:endParaRPr>
          </a:p>
          <a:p>
            <a:pPr indent="0" lvl="0" marL="0" rtl="0" algn="l">
              <a:spcBef>
                <a:spcPts val="0"/>
              </a:spcBef>
              <a:spcAft>
                <a:spcPts val="0"/>
              </a:spcAft>
              <a:buNone/>
            </a:pPr>
            <a:r>
              <a:rPr lang="en" sz="1200" u="sng">
                <a:solidFill>
                  <a:schemeClr val="hlink"/>
                </a:solidFill>
                <a:latin typeface="Commissioner Black"/>
                <a:ea typeface="Commissioner Black"/>
                <a:cs typeface="Commissioner Black"/>
                <a:sym typeface="Commissioner Black"/>
                <a:hlinkClick action="ppaction://hlinksldjump" r:id="rId12"/>
              </a:rPr>
              <a:t>CHALLENGES (2 SLIDES)</a:t>
            </a:r>
            <a:endParaRPr sz="1200">
              <a:solidFill>
                <a:schemeClr val="dk2"/>
              </a:solidFill>
              <a:latin typeface="Commissioner Black"/>
              <a:ea typeface="Commissioner Black"/>
              <a:cs typeface="Commissioner Black"/>
              <a:sym typeface="Commissioner Black"/>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9" name="Shape 169"/>
        <p:cNvGrpSpPr/>
        <p:nvPr/>
      </p:nvGrpSpPr>
      <p:grpSpPr>
        <a:xfrm>
          <a:off x="0" y="0"/>
          <a:ext cx="0" cy="0"/>
          <a:chOff x="0" y="0"/>
          <a:chExt cx="0" cy="0"/>
        </a:xfrm>
      </p:grpSpPr>
      <p:sp>
        <p:nvSpPr>
          <p:cNvPr id="170" name="Google Shape;170;p25"/>
          <p:cNvSpPr txBox="1"/>
          <p:nvPr>
            <p:ph type="title"/>
          </p:nvPr>
        </p:nvSpPr>
        <p:spPr>
          <a:xfrm>
            <a:off x="720000" y="539500"/>
            <a:ext cx="77040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Dataset Creation - </a:t>
            </a:r>
            <a:r>
              <a:rPr lang="en" sz="2600"/>
              <a:t>QA’s Categories</a:t>
            </a:r>
            <a:endParaRPr sz="2600"/>
          </a:p>
        </p:txBody>
      </p:sp>
      <p:sp>
        <p:nvSpPr>
          <p:cNvPr id="171" name="Google Shape;171;p25"/>
          <p:cNvSpPr txBox="1"/>
          <p:nvPr/>
        </p:nvSpPr>
        <p:spPr>
          <a:xfrm>
            <a:off x="720000" y="1208674"/>
            <a:ext cx="7704000" cy="369900"/>
          </a:xfrm>
          <a:prstGeom prst="rect">
            <a:avLst/>
          </a:prstGeom>
          <a:noFill/>
          <a:ln>
            <a:noFill/>
          </a:ln>
        </p:spPr>
        <p:txBody>
          <a:bodyPr anchorCtr="0" anchor="t" bIns="91425" lIns="91425" spcFirstLastPara="1" rIns="0" wrap="square" tIns="91425">
            <a:noAutofit/>
          </a:bodyPr>
          <a:lstStyle/>
          <a:p>
            <a:pPr indent="0" lvl="0" marL="0" rtl="0" algn="l">
              <a:lnSpc>
                <a:spcPct val="100000"/>
              </a:lnSpc>
              <a:spcBef>
                <a:spcPts val="0"/>
              </a:spcBef>
              <a:spcAft>
                <a:spcPts val="0"/>
              </a:spcAft>
              <a:buNone/>
            </a:pPr>
            <a:r>
              <a:rPr lang="en" sz="1200">
                <a:solidFill>
                  <a:schemeClr val="dk1"/>
                </a:solidFill>
                <a:latin typeface="Commissioner Medium"/>
                <a:ea typeface="Commissioner Medium"/>
                <a:cs typeface="Commissioner Medium"/>
                <a:sym typeface="Commissioner Medium"/>
              </a:rPr>
              <a:t>We aimed to have a set of different types of Q&amp;As on the dataset, such as:</a:t>
            </a:r>
            <a:endParaRPr sz="1200">
              <a:solidFill>
                <a:schemeClr val="dk1"/>
              </a:solidFill>
              <a:latin typeface="Commissioner Medium"/>
              <a:ea typeface="Commissioner Medium"/>
              <a:cs typeface="Commissioner Medium"/>
              <a:sym typeface="Commissioner Medium"/>
            </a:endParaRPr>
          </a:p>
        </p:txBody>
      </p:sp>
      <p:graphicFrame>
        <p:nvGraphicFramePr>
          <p:cNvPr id="172" name="Google Shape;172;p25"/>
          <p:cNvGraphicFramePr/>
          <p:nvPr/>
        </p:nvGraphicFramePr>
        <p:xfrm>
          <a:off x="720000" y="1690762"/>
          <a:ext cx="3000000" cy="3000000"/>
        </p:xfrm>
        <a:graphic>
          <a:graphicData uri="http://schemas.openxmlformats.org/drawingml/2006/table">
            <a:tbl>
              <a:tblPr>
                <a:noFill/>
                <a:tableStyleId>{A90241EF-F513-4EF4-AA1E-9C22AE2132C2}</a:tableStyleId>
              </a:tblPr>
              <a:tblGrid>
                <a:gridCol w="2476250"/>
                <a:gridCol w="5227750"/>
              </a:tblGrid>
              <a:tr h="355300">
                <a:tc>
                  <a:txBody>
                    <a:bodyPr/>
                    <a:lstStyle/>
                    <a:p>
                      <a:pPr indent="0" lvl="0" marL="0" rtl="0" algn="l">
                        <a:spcBef>
                          <a:spcPts val="0"/>
                        </a:spcBef>
                        <a:spcAft>
                          <a:spcPts val="0"/>
                        </a:spcAft>
                        <a:buNone/>
                      </a:pPr>
                      <a:r>
                        <a:rPr lang="en">
                          <a:solidFill>
                            <a:schemeClr val="dk1"/>
                          </a:solidFill>
                          <a:latin typeface="Belleza"/>
                          <a:ea typeface="Belleza"/>
                          <a:cs typeface="Belleza"/>
                          <a:sym typeface="Belleza"/>
                        </a:rPr>
                        <a:t>Category</a:t>
                      </a:r>
                      <a:endParaRPr>
                        <a:solidFill>
                          <a:schemeClr val="dk1"/>
                        </a:solidFill>
                        <a:latin typeface="Belleza"/>
                        <a:ea typeface="Belleza"/>
                        <a:cs typeface="Belleza"/>
                        <a:sym typeface="Belleza"/>
                      </a:endParaRPr>
                    </a:p>
                  </a:txBody>
                  <a:tcPr marT="0" marB="0" marR="91425" marL="91425" anchor="ctr">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rgbClr val="9E9E9E"/>
                      </a:solidFill>
                      <a:prstDash val="solid"/>
                      <a:round/>
                      <a:headEnd len="sm" w="sm" type="none"/>
                      <a:tailEnd len="sm" w="sm" type="none"/>
                    </a:lnB>
                    <a:solidFill>
                      <a:schemeClr val="lt1"/>
                    </a:solidFill>
                  </a:tcPr>
                </a:tc>
                <a:tc>
                  <a:txBody>
                    <a:bodyPr/>
                    <a:lstStyle/>
                    <a:p>
                      <a:pPr indent="0" lvl="0" marL="0" rtl="0" algn="l">
                        <a:spcBef>
                          <a:spcPts val="0"/>
                        </a:spcBef>
                        <a:spcAft>
                          <a:spcPts val="1600"/>
                        </a:spcAft>
                        <a:buNone/>
                      </a:pPr>
                      <a:r>
                        <a:rPr lang="en" sz="1000">
                          <a:solidFill>
                            <a:schemeClr val="dk1"/>
                          </a:solidFill>
                          <a:latin typeface="Commissioner Medium"/>
                          <a:ea typeface="Commissioner Medium"/>
                          <a:cs typeface="Commissioner Medium"/>
                          <a:sym typeface="Commissioner Medium"/>
                        </a:rPr>
                        <a:t>Example</a:t>
                      </a:r>
                      <a:endParaRPr sz="1000">
                        <a:solidFill>
                          <a:schemeClr val="dk1"/>
                        </a:solidFill>
                        <a:latin typeface="Commissioner Medium"/>
                        <a:ea typeface="Commissioner Medium"/>
                        <a:cs typeface="Commissioner Medium"/>
                        <a:sym typeface="Commissioner Medium"/>
                      </a:endParaRPr>
                    </a:p>
                  </a:txBody>
                  <a:tcPr marT="0" marB="0" marR="91425" marL="91425" anchor="ctr">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rgbClr val="9E9E9E"/>
                      </a:solidFill>
                      <a:prstDash val="solid"/>
                      <a:round/>
                      <a:headEnd len="sm" w="sm" type="none"/>
                      <a:tailEnd len="sm" w="sm" type="none"/>
                    </a:lnB>
                    <a:solidFill>
                      <a:schemeClr val="lt1"/>
                    </a:solidFill>
                  </a:tcPr>
                </a:tc>
              </a:tr>
              <a:tr h="355300">
                <a:tc>
                  <a:txBody>
                    <a:bodyPr/>
                    <a:lstStyle/>
                    <a:p>
                      <a:pPr indent="0" lvl="0" marL="0" rtl="0" algn="l">
                        <a:spcBef>
                          <a:spcPts val="0"/>
                        </a:spcBef>
                        <a:spcAft>
                          <a:spcPts val="0"/>
                        </a:spcAft>
                        <a:buNone/>
                      </a:pPr>
                      <a:r>
                        <a:rPr lang="en" sz="1100">
                          <a:solidFill>
                            <a:schemeClr val="dk1"/>
                          </a:solidFill>
                          <a:latin typeface="Commissioner Medium"/>
                          <a:ea typeface="Commissioner Medium"/>
                          <a:cs typeface="Commissioner Medium"/>
                          <a:sym typeface="Commissioner Medium"/>
                        </a:rPr>
                        <a:t>Open Ended QA </a:t>
                      </a:r>
                      <a:endParaRPr sz="1100">
                        <a:solidFill>
                          <a:schemeClr val="dk1"/>
                        </a:solidFill>
                        <a:latin typeface="Commissioner Medium"/>
                        <a:ea typeface="Commissioner Medium"/>
                        <a:cs typeface="Commissioner Medium"/>
                        <a:sym typeface="Commissioner Medium"/>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l">
                        <a:spcBef>
                          <a:spcPts val="0"/>
                        </a:spcBef>
                        <a:spcAft>
                          <a:spcPts val="0"/>
                        </a:spcAft>
                        <a:buNone/>
                      </a:pPr>
                      <a:r>
                        <a:rPr lang="en" sz="1000">
                          <a:solidFill>
                            <a:schemeClr val="dk1"/>
                          </a:solidFill>
                          <a:latin typeface="Commissioner Medium"/>
                          <a:ea typeface="Commissioner Medium"/>
                          <a:cs typeface="Commissioner Medium"/>
                          <a:sym typeface="Commissioner Medium"/>
                        </a:rPr>
                        <a:t>What are the primary causes of global warming?</a:t>
                      </a:r>
                      <a:endParaRPr sz="1000">
                        <a:solidFill>
                          <a:schemeClr val="dk1"/>
                        </a:solidFill>
                        <a:latin typeface="Commissioner Medium"/>
                        <a:ea typeface="Commissioner Medium"/>
                        <a:cs typeface="Commissioner Medium"/>
                        <a:sym typeface="Commissioner Medium"/>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r h="355300">
                <a:tc>
                  <a:txBody>
                    <a:bodyPr/>
                    <a:lstStyle/>
                    <a:p>
                      <a:pPr indent="0" lvl="0" marL="0" rtl="0" algn="l">
                        <a:spcBef>
                          <a:spcPts val="0"/>
                        </a:spcBef>
                        <a:spcAft>
                          <a:spcPts val="0"/>
                        </a:spcAft>
                        <a:buNone/>
                      </a:pPr>
                      <a:r>
                        <a:rPr lang="en" sz="1100">
                          <a:solidFill>
                            <a:schemeClr val="dk1"/>
                          </a:solidFill>
                          <a:latin typeface="Commissioner Medium"/>
                          <a:ea typeface="Commissioner Medium"/>
                          <a:cs typeface="Commissioner Medium"/>
                          <a:sym typeface="Commissioner Medium"/>
                        </a:rPr>
                        <a:t>Open Ended Chat </a:t>
                      </a:r>
                      <a:endParaRPr sz="1100">
                        <a:solidFill>
                          <a:schemeClr val="dk1"/>
                        </a:solidFill>
                        <a:latin typeface="Commissioner Medium"/>
                        <a:ea typeface="Commissioner Medium"/>
                        <a:cs typeface="Commissioner Medium"/>
                        <a:sym typeface="Commissioner Medium"/>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l">
                        <a:spcBef>
                          <a:spcPts val="0"/>
                        </a:spcBef>
                        <a:spcAft>
                          <a:spcPts val="0"/>
                        </a:spcAft>
                        <a:buNone/>
                      </a:pPr>
                      <a:r>
                        <a:rPr lang="en" sz="1000">
                          <a:solidFill>
                            <a:schemeClr val="dk1"/>
                          </a:solidFill>
                          <a:latin typeface="Commissioner Medium"/>
                          <a:ea typeface="Commissioner Medium"/>
                          <a:cs typeface="Commissioner Medium"/>
                          <a:sym typeface="Commissioner Medium"/>
                        </a:rPr>
                        <a:t>Let's discuss how volcanic eruptions impact Earth's climate.</a:t>
                      </a:r>
                      <a:endParaRPr sz="1000">
                        <a:solidFill>
                          <a:schemeClr val="dk1"/>
                        </a:solidFill>
                        <a:latin typeface="Commissioner Medium"/>
                        <a:ea typeface="Commissioner Medium"/>
                        <a:cs typeface="Commissioner Medium"/>
                        <a:sym typeface="Commissioner Medium"/>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r h="355300">
                <a:tc>
                  <a:txBody>
                    <a:bodyPr/>
                    <a:lstStyle/>
                    <a:p>
                      <a:pPr indent="0" lvl="0" marL="0" rtl="0" algn="l">
                        <a:spcBef>
                          <a:spcPts val="0"/>
                        </a:spcBef>
                        <a:spcAft>
                          <a:spcPts val="0"/>
                        </a:spcAft>
                        <a:buNone/>
                      </a:pPr>
                      <a:r>
                        <a:rPr lang="en" sz="1100">
                          <a:solidFill>
                            <a:schemeClr val="dk1"/>
                          </a:solidFill>
                          <a:latin typeface="Commissioner Medium"/>
                          <a:ea typeface="Commissioner Medium"/>
                          <a:cs typeface="Commissioner Medium"/>
                          <a:sym typeface="Commissioner Medium"/>
                        </a:rPr>
                        <a:t>Closed Ended QA</a:t>
                      </a:r>
                      <a:endParaRPr sz="1100">
                        <a:solidFill>
                          <a:schemeClr val="dk1"/>
                        </a:solidFill>
                        <a:latin typeface="Commissioner Medium"/>
                        <a:ea typeface="Commissioner Medium"/>
                        <a:cs typeface="Commissioner Medium"/>
                        <a:sym typeface="Commissioner Medium"/>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l">
                        <a:spcBef>
                          <a:spcPts val="0"/>
                        </a:spcBef>
                        <a:spcAft>
                          <a:spcPts val="0"/>
                        </a:spcAft>
                        <a:buNone/>
                      </a:pPr>
                      <a:r>
                        <a:rPr lang="en" sz="1000">
                          <a:solidFill>
                            <a:schemeClr val="dk1"/>
                          </a:solidFill>
                          <a:latin typeface="Commissioner Medium"/>
                          <a:ea typeface="Commissioner Medium"/>
                          <a:cs typeface="Commissioner Medium"/>
                          <a:sym typeface="Commissioner Medium"/>
                        </a:rPr>
                        <a:t>What is the primary gas responsible for the greenhouse effect?</a:t>
                      </a:r>
                      <a:endParaRPr sz="1000">
                        <a:solidFill>
                          <a:schemeClr val="dk1"/>
                        </a:solidFill>
                        <a:latin typeface="Commissioner Medium"/>
                        <a:ea typeface="Commissioner Medium"/>
                        <a:cs typeface="Commissioner Medium"/>
                        <a:sym typeface="Commissioner Medium"/>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r h="355300">
                <a:tc>
                  <a:txBody>
                    <a:bodyPr/>
                    <a:lstStyle/>
                    <a:p>
                      <a:pPr indent="0" lvl="0" marL="0" rtl="0" algn="l">
                        <a:spcBef>
                          <a:spcPts val="0"/>
                        </a:spcBef>
                        <a:spcAft>
                          <a:spcPts val="0"/>
                        </a:spcAft>
                        <a:buNone/>
                      </a:pPr>
                      <a:r>
                        <a:rPr lang="en" sz="1100">
                          <a:solidFill>
                            <a:schemeClr val="dk1"/>
                          </a:solidFill>
                          <a:latin typeface="Commissioner Medium"/>
                          <a:ea typeface="Commissioner Medium"/>
                          <a:cs typeface="Commissioner Medium"/>
                          <a:sym typeface="Commissioner Medium"/>
                        </a:rPr>
                        <a:t>Closed Ended Extract </a:t>
                      </a:r>
                      <a:endParaRPr sz="1100">
                        <a:solidFill>
                          <a:schemeClr val="dk1"/>
                        </a:solidFill>
                        <a:latin typeface="Commissioner Medium"/>
                        <a:ea typeface="Commissioner Medium"/>
                        <a:cs typeface="Commissioner Medium"/>
                        <a:sym typeface="Commissioner Medium"/>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l">
                        <a:spcBef>
                          <a:spcPts val="0"/>
                        </a:spcBef>
                        <a:spcAft>
                          <a:spcPts val="0"/>
                        </a:spcAft>
                        <a:buNone/>
                      </a:pPr>
                      <a:r>
                        <a:rPr lang="en" sz="1000">
                          <a:solidFill>
                            <a:schemeClr val="dk1"/>
                          </a:solidFill>
                          <a:latin typeface="Commissioner Medium"/>
                          <a:ea typeface="Commissioner Medium"/>
                          <a:cs typeface="Commissioner Medium"/>
                          <a:sym typeface="Commissioner Medium"/>
                        </a:rPr>
                        <a:t>Extract the main impact mentioned in this text: Deforestation in the Amazon contributes to biodiversity loss and reduces the forest's ability to absorb carbon dioxide.</a:t>
                      </a:r>
                      <a:endParaRPr sz="1000">
                        <a:solidFill>
                          <a:schemeClr val="dk1"/>
                        </a:solidFill>
                        <a:latin typeface="Commissioner Medium"/>
                        <a:ea typeface="Commissioner Medium"/>
                        <a:cs typeface="Commissioner Medium"/>
                        <a:sym typeface="Commissioner Medium"/>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r h="355300">
                <a:tc>
                  <a:txBody>
                    <a:bodyPr/>
                    <a:lstStyle/>
                    <a:p>
                      <a:pPr indent="0" lvl="0" marL="0" rtl="0" algn="l">
                        <a:spcBef>
                          <a:spcPts val="0"/>
                        </a:spcBef>
                        <a:spcAft>
                          <a:spcPts val="0"/>
                        </a:spcAft>
                        <a:buNone/>
                      </a:pPr>
                      <a:r>
                        <a:rPr lang="en" sz="1100">
                          <a:solidFill>
                            <a:schemeClr val="dk1"/>
                          </a:solidFill>
                          <a:latin typeface="Commissioner Medium"/>
                          <a:ea typeface="Commissioner Medium"/>
                          <a:cs typeface="Commissioner Medium"/>
                          <a:sym typeface="Commissioner Medium"/>
                        </a:rPr>
                        <a:t>Open Ended QA </a:t>
                      </a:r>
                      <a:endParaRPr sz="1100">
                        <a:solidFill>
                          <a:schemeClr val="dk1"/>
                        </a:solidFill>
                        <a:latin typeface="Commissioner Medium"/>
                        <a:ea typeface="Commissioner Medium"/>
                        <a:cs typeface="Commissioner Medium"/>
                        <a:sym typeface="Commissioner Medium"/>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rtl="0" algn="l">
                        <a:spcBef>
                          <a:spcPts val="0"/>
                        </a:spcBef>
                        <a:spcAft>
                          <a:spcPts val="0"/>
                        </a:spcAft>
                        <a:buNone/>
                      </a:pPr>
                      <a:r>
                        <a:rPr lang="en" sz="1000">
                          <a:solidFill>
                            <a:schemeClr val="dk1"/>
                          </a:solidFill>
                          <a:latin typeface="Commissioner Medium"/>
                          <a:ea typeface="Commissioner Medium"/>
                          <a:cs typeface="Commissioner Medium"/>
                          <a:sym typeface="Commissioner Medium"/>
                        </a:rPr>
                        <a:t>What are the primary causes of global warming?</a:t>
                      </a:r>
                      <a:endParaRPr sz="1000">
                        <a:solidFill>
                          <a:schemeClr val="dk1"/>
                        </a:solidFill>
                        <a:latin typeface="Commissioner Medium"/>
                        <a:ea typeface="Commissioner Medium"/>
                        <a:cs typeface="Commissioner Medium"/>
                        <a:sym typeface="Commissioner Medium"/>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chemeClr val="dk1"/>
                      </a:solidFill>
                      <a:prstDash val="solid"/>
                      <a:round/>
                      <a:headEnd len="sm" w="sm" type="none"/>
                      <a:tailEnd len="sm" w="sm" type="none"/>
                    </a:lnB>
                  </a:tcPr>
                </a:tc>
              </a:tr>
            </a:tbl>
          </a:graphicData>
        </a:graphic>
      </p:graphicFrame>
      <p:sp>
        <p:nvSpPr>
          <p:cNvPr id="173" name="Google Shape;173;p25"/>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pic>
        <p:nvPicPr>
          <p:cNvPr id="174" name="Google Shape;174;p25" title="menu.png">
            <a:hlinkClick action="ppaction://hlinksldjump" r:id="rId3"/>
          </p:cNvPr>
          <p:cNvPicPr preferRelativeResize="0"/>
          <p:nvPr/>
        </p:nvPicPr>
        <p:blipFill>
          <a:blip r:embed="rId4">
            <a:alphaModFix/>
          </a:blip>
          <a:stretch>
            <a:fillRect/>
          </a:stretch>
        </p:blipFill>
        <p:spPr>
          <a:xfrm>
            <a:off x="8721266" y="84554"/>
            <a:ext cx="325550" cy="325567"/>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8" name="Shape 178"/>
        <p:cNvGrpSpPr/>
        <p:nvPr/>
      </p:nvGrpSpPr>
      <p:grpSpPr>
        <a:xfrm>
          <a:off x="0" y="0"/>
          <a:ext cx="0" cy="0"/>
          <a:chOff x="0" y="0"/>
          <a:chExt cx="0" cy="0"/>
        </a:xfrm>
      </p:grpSpPr>
      <p:sp>
        <p:nvSpPr>
          <p:cNvPr id="179" name="Google Shape;179;p26"/>
          <p:cNvSpPr txBox="1"/>
          <p:nvPr>
            <p:ph type="title"/>
          </p:nvPr>
        </p:nvSpPr>
        <p:spPr>
          <a:xfrm>
            <a:off x="720000" y="539500"/>
            <a:ext cx="77040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Dataset Creation - </a:t>
            </a:r>
            <a:r>
              <a:rPr lang="en" sz="2600"/>
              <a:t>Sources</a:t>
            </a:r>
            <a:endParaRPr sz="2600"/>
          </a:p>
        </p:txBody>
      </p:sp>
      <p:sp>
        <p:nvSpPr>
          <p:cNvPr id="180" name="Google Shape;180;p26"/>
          <p:cNvSpPr txBox="1"/>
          <p:nvPr/>
        </p:nvSpPr>
        <p:spPr>
          <a:xfrm>
            <a:off x="720000" y="1352575"/>
            <a:ext cx="7704000" cy="2907600"/>
          </a:xfrm>
          <a:prstGeom prst="rect">
            <a:avLst/>
          </a:prstGeom>
          <a:noFill/>
          <a:ln>
            <a:noFill/>
          </a:ln>
        </p:spPr>
        <p:txBody>
          <a:bodyPr anchorCtr="0" anchor="t" bIns="91425" lIns="91425" spcFirstLastPara="1" rIns="0" wrap="square" tIns="91425">
            <a:noAutofit/>
          </a:bodyPr>
          <a:lstStyle/>
          <a:p>
            <a:pPr indent="0" lvl="0" marL="457200" rtl="0" algn="l">
              <a:lnSpc>
                <a:spcPct val="100000"/>
              </a:lnSpc>
              <a:spcBef>
                <a:spcPts val="0"/>
              </a:spcBef>
              <a:spcAft>
                <a:spcPts val="0"/>
              </a:spcAft>
              <a:buNone/>
            </a:pPr>
            <a:r>
              <a:rPr lang="en" sz="1200">
                <a:solidFill>
                  <a:schemeClr val="dk1"/>
                </a:solidFill>
                <a:latin typeface="Commissioner Medium"/>
                <a:ea typeface="Commissioner Medium"/>
                <a:cs typeface="Commissioner Medium"/>
                <a:sym typeface="Commissioner Medium"/>
              </a:rPr>
              <a:t>Frequently Asked Questions were collected from governmental sources such as:</a:t>
            </a:r>
            <a:endParaRPr sz="1200">
              <a:solidFill>
                <a:schemeClr val="dk1"/>
              </a:solidFill>
              <a:latin typeface="Commissioner Medium"/>
              <a:ea typeface="Commissioner Medium"/>
              <a:cs typeface="Commissioner Medium"/>
              <a:sym typeface="Commissioner Medium"/>
            </a:endParaRPr>
          </a:p>
          <a:p>
            <a:pPr indent="-304800" lvl="0" marL="914400" rtl="0" algn="l">
              <a:lnSpc>
                <a:spcPct val="100000"/>
              </a:lnSpc>
              <a:spcBef>
                <a:spcPts val="0"/>
              </a:spcBef>
              <a:spcAft>
                <a:spcPts val="0"/>
              </a:spcAft>
              <a:buClr>
                <a:schemeClr val="dk1"/>
              </a:buClr>
              <a:buSzPts val="1200"/>
              <a:buFont typeface="Commissioner Medium"/>
              <a:buChar char="●"/>
            </a:pPr>
            <a:r>
              <a:rPr lang="en" sz="1200">
                <a:solidFill>
                  <a:schemeClr val="dk1"/>
                </a:solidFill>
                <a:latin typeface="Commissioner Medium"/>
                <a:ea typeface="Commissioner Medium"/>
                <a:cs typeface="Commissioner Medium"/>
                <a:sym typeface="Commissioner Medium"/>
              </a:rPr>
              <a:t>Climate ADAPT (EPA - EEA)</a:t>
            </a:r>
            <a:endParaRPr sz="1200">
              <a:solidFill>
                <a:schemeClr val="dk1"/>
              </a:solidFill>
              <a:latin typeface="Commissioner Medium"/>
              <a:ea typeface="Commissioner Medium"/>
              <a:cs typeface="Commissioner Medium"/>
              <a:sym typeface="Commissioner Medium"/>
            </a:endParaRPr>
          </a:p>
          <a:p>
            <a:pPr indent="-304800" lvl="0" marL="914400" rtl="0" algn="l">
              <a:lnSpc>
                <a:spcPct val="100000"/>
              </a:lnSpc>
              <a:spcBef>
                <a:spcPts val="0"/>
              </a:spcBef>
              <a:spcAft>
                <a:spcPts val="0"/>
              </a:spcAft>
              <a:buClr>
                <a:schemeClr val="dk1"/>
              </a:buClr>
              <a:buSzPts val="1200"/>
              <a:buFont typeface="Commissioner Medium"/>
              <a:buChar char="●"/>
            </a:pPr>
            <a:r>
              <a:rPr lang="en" sz="1200">
                <a:solidFill>
                  <a:schemeClr val="dk1"/>
                </a:solidFill>
                <a:latin typeface="Commissioner Medium"/>
                <a:ea typeface="Commissioner Medium"/>
                <a:cs typeface="Commissioner Medium"/>
                <a:sym typeface="Commissioner Medium"/>
              </a:rPr>
              <a:t>IPCC</a:t>
            </a:r>
            <a:endParaRPr sz="1200">
              <a:solidFill>
                <a:schemeClr val="dk1"/>
              </a:solidFill>
              <a:latin typeface="Commissioner Medium"/>
              <a:ea typeface="Commissioner Medium"/>
              <a:cs typeface="Commissioner Medium"/>
              <a:sym typeface="Commissioner Medium"/>
            </a:endParaRPr>
          </a:p>
          <a:p>
            <a:pPr indent="-304800" lvl="0" marL="914400" rtl="0" algn="l">
              <a:lnSpc>
                <a:spcPct val="100000"/>
              </a:lnSpc>
              <a:spcBef>
                <a:spcPts val="0"/>
              </a:spcBef>
              <a:spcAft>
                <a:spcPts val="0"/>
              </a:spcAft>
              <a:buClr>
                <a:schemeClr val="dk1"/>
              </a:buClr>
              <a:buSzPts val="1200"/>
              <a:buFont typeface="Commissioner Medium"/>
              <a:buChar char="●"/>
            </a:pPr>
            <a:r>
              <a:rPr lang="en" sz="1200">
                <a:solidFill>
                  <a:schemeClr val="dk1"/>
                </a:solidFill>
                <a:latin typeface="Commissioner Medium"/>
                <a:ea typeface="Commissioner Medium"/>
                <a:cs typeface="Commissioner Medium"/>
                <a:sym typeface="Commissioner Medium"/>
              </a:rPr>
              <a:t>Climate Portal (Climate Podcasts)</a:t>
            </a:r>
            <a:endParaRPr sz="1200">
              <a:solidFill>
                <a:schemeClr val="dk1"/>
              </a:solidFill>
              <a:latin typeface="Commissioner Medium"/>
              <a:ea typeface="Commissioner Medium"/>
              <a:cs typeface="Commissioner Medium"/>
              <a:sym typeface="Commissioner Medium"/>
            </a:endParaRPr>
          </a:p>
          <a:p>
            <a:pPr indent="0" lvl="0" marL="0" rtl="0" algn="l">
              <a:lnSpc>
                <a:spcPct val="100000"/>
              </a:lnSpc>
              <a:spcBef>
                <a:spcPts val="0"/>
              </a:spcBef>
              <a:spcAft>
                <a:spcPts val="0"/>
              </a:spcAft>
              <a:buNone/>
            </a:pPr>
            <a:r>
              <a:t/>
            </a:r>
            <a:endParaRPr sz="1200">
              <a:solidFill>
                <a:schemeClr val="dk1"/>
              </a:solidFill>
              <a:latin typeface="Commissioner Medium"/>
              <a:ea typeface="Commissioner Medium"/>
              <a:cs typeface="Commissioner Medium"/>
              <a:sym typeface="Commissioner Medium"/>
            </a:endParaRPr>
          </a:p>
          <a:p>
            <a:pPr indent="0" lvl="0" marL="0" rtl="0" algn="l">
              <a:lnSpc>
                <a:spcPct val="100000"/>
              </a:lnSpc>
              <a:spcBef>
                <a:spcPts val="0"/>
              </a:spcBef>
              <a:spcAft>
                <a:spcPts val="0"/>
              </a:spcAft>
              <a:buNone/>
            </a:pPr>
            <a:r>
              <a:t/>
            </a:r>
            <a:endParaRPr sz="1200">
              <a:solidFill>
                <a:schemeClr val="dk1"/>
              </a:solidFill>
              <a:latin typeface="Commissioner Medium"/>
              <a:ea typeface="Commissioner Medium"/>
              <a:cs typeface="Commissioner Medium"/>
              <a:sym typeface="Commissioner Medium"/>
            </a:endParaRPr>
          </a:p>
          <a:p>
            <a:pPr indent="0" lvl="0" marL="0" rtl="0" algn="l">
              <a:lnSpc>
                <a:spcPct val="100000"/>
              </a:lnSpc>
              <a:spcBef>
                <a:spcPts val="0"/>
              </a:spcBef>
              <a:spcAft>
                <a:spcPts val="0"/>
              </a:spcAft>
              <a:buNone/>
            </a:pPr>
            <a:r>
              <a:t/>
            </a:r>
            <a:endParaRPr sz="1200">
              <a:solidFill>
                <a:schemeClr val="dk1"/>
              </a:solidFill>
              <a:latin typeface="Commissioner Medium"/>
              <a:ea typeface="Commissioner Medium"/>
              <a:cs typeface="Commissioner Medium"/>
              <a:sym typeface="Commissioner Medium"/>
            </a:endParaRPr>
          </a:p>
          <a:p>
            <a:pPr indent="0" lvl="0" marL="0" rtl="0" algn="l">
              <a:lnSpc>
                <a:spcPct val="100000"/>
              </a:lnSpc>
              <a:spcBef>
                <a:spcPts val="0"/>
              </a:spcBef>
              <a:spcAft>
                <a:spcPts val="0"/>
              </a:spcAft>
              <a:buNone/>
            </a:pPr>
            <a:r>
              <a:rPr lang="en" sz="1200">
                <a:solidFill>
                  <a:schemeClr val="dk1"/>
                </a:solidFill>
                <a:latin typeface="Commissioner Medium"/>
                <a:ea typeface="Commissioner Medium"/>
                <a:cs typeface="Commissioner Medium"/>
                <a:sym typeface="Commissioner Medium"/>
              </a:rPr>
              <a:t>	Youtube transcriptions out of a selection of videos </a:t>
            </a:r>
            <a:endParaRPr sz="1200">
              <a:solidFill>
                <a:schemeClr val="dk1"/>
              </a:solidFill>
              <a:latin typeface="Commissioner Medium"/>
              <a:ea typeface="Commissioner Medium"/>
              <a:cs typeface="Commissioner Medium"/>
              <a:sym typeface="Commissioner Medium"/>
            </a:endParaRPr>
          </a:p>
          <a:p>
            <a:pPr indent="-298450" lvl="0" marL="914400" rtl="0" algn="l">
              <a:spcBef>
                <a:spcPts val="0"/>
              </a:spcBef>
              <a:spcAft>
                <a:spcPts val="0"/>
              </a:spcAft>
              <a:buClr>
                <a:schemeClr val="dk1"/>
              </a:buClr>
              <a:buSzPts val="1100"/>
              <a:buFont typeface="Commissioner Medium"/>
              <a:buChar char="●"/>
            </a:pPr>
            <a:r>
              <a:rPr lang="en" sz="1100">
                <a:solidFill>
                  <a:schemeClr val="dk1"/>
                </a:solidFill>
                <a:latin typeface="Commissioner Medium"/>
                <a:ea typeface="Commissioner Medium"/>
                <a:cs typeface="Commissioner Medium"/>
                <a:sym typeface="Commissioner Medium"/>
              </a:rPr>
              <a:t>Carefully selected videos featuring presenters and climate experts</a:t>
            </a:r>
            <a:endParaRPr sz="1100">
              <a:solidFill>
                <a:schemeClr val="dk1"/>
              </a:solidFill>
              <a:latin typeface="Commissioner Medium"/>
              <a:ea typeface="Commissioner Medium"/>
              <a:cs typeface="Commissioner Medium"/>
              <a:sym typeface="Commissioner Medium"/>
            </a:endParaRPr>
          </a:p>
          <a:p>
            <a:pPr indent="0" lvl="0" marL="0" rtl="0" algn="l">
              <a:spcBef>
                <a:spcPts val="1200"/>
              </a:spcBef>
              <a:spcAft>
                <a:spcPts val="0"/>
              </a:spcAft>
              <a:buNone/>
            </a:pPr>
            <a:r>
              <a:t/>
            </a:r>
            <a:endParaRPr sz="1100">
              <a:solidFill>
                <a:schemeClr val="dk1"/>
              </a:solidFill>
              <a:latin typeface="Commissioner Medium"/>
              <a:ea typeface="Commissioner Medium"/>
              <a:cs typeface="Commissioner Medium"/>
              <a:sym typeface="Commissioner Medium"/>
            </a:endParaRPr>
          </a:p>
          <a:p>
            <a:pPr indent="457200" lvl="0" marL="0" rtl="0" algn="l">
              <a:spcBef>
                <a:spcPts val="1200"/>
              </a:spcBef>
              <a:spcAft>
                <a:spcPts val="0"/>
              </a:spcAft>
              <a:buNone/>
            </a:pPr>
            <a:r>
              <a:rPr lang="en" sz="1100">
                <a:solidFill>
                  <a:schemeClr val="dk1"/>
                </a:solidFill>
                <a:latin typeface="Commissioner Medium"/>
                <a:ea typeface="Commissioner Medium"/>
                <a:cs typeface="Commissioner Medium"/>
                <a:sym typeface="Commissioner Medium"/>
              </a:rPr>
              <a:t>Data was generated using Large Language Models (LLMs) with the following techniques:</a:t>
            </a:r>
            <a:endParaRPr sz="1100">
              <a:solidFill>
                <a:schemeClr val="dk1"/>
              </a:solidFill>
              <a:latin typeface="Commissioner Medium"/>
              <a:ea typeface="Commissioner Medium"/>
              <a:cs typeface="Commissioner Medium"/>
              <a:sym typeface="Commissioner Medium"/>
            </a:endParaRPr>
          </a:p>
          <a:p>
            <a:pPr indent="-298450" lvl="0" marL="914400" rtl="0" algn="l">
              <a:spcBef>
                <a:spcPts val="900"/>
              </a:spcBef>
              <a:spcAft>
                <a:spcPts val="0"/>
              </a:spcAft>
              <a:buClr>
                <a:schemeClr val="dk1"/>
              </a:buClr>
              <a:buSzPts val="1100"/>
              <a:buFont typeface="Commissioner"/>
              <a:buChar char="●"/>
            </a:pPr>
            <a:r>
              <a:rPr b="1" lang="en" sz="1100">
                <a:solidFill>
                  <a:schemeClr val="dk1"/>
                </a:solidFill>
                <a:latin typeface="Commissioner"/>
                <a:ea typeface="Commissioner"/>
                <a:cs typeface="Commissioner"/>
                <a:sym typeface="Commissioner"/>
              </a:rPr>
              <a:t>Few-shot prompting</a:t>
            </a:r>
            <a:r>
              <a:rPr lang="en" sz="1100">
                <a:solidFill>
                  <a:schemeClr val="dk1"/>
                </a:solidFill>
                <a:latin typeface="Commissioner Medium"/>
                <a:ea typeface="Commissioner Medium"/>
                <a:cs typeface="Commissioner Medium"/>
                <a:sym typeface="Commissioner Medium"/>
              </a:rPr>
              <a:t>: Provided examples of question and answer pairs from the FAQs to guide the model.</a:t>
            </a:r>
            <a:endParaRPr sz="1100">
              <a:solidFill>
                <a:schemeClr val="dk1"/>
              </a:solidFill>
              <a:latin typeface="Commissioner Medium"/>
              <a:ea typeface="Commissioner Medium"/>
              <a:cs typeface="Commissioner Medium"/>
              <a:sym typeface="Commissioner Medium"/>
            </a:endParaRPr>
          </a:p>
          <a:p>
            <a:pPr indent="-298450" lvl="0" marL="914400" rtl="0" algn="l">
              <a:spcBef>
                <a:spcPts val="600"/>
              </a:spcBef>
              <a:spcAft>
                <a:spcPts val="600"/>
              </a:spcAft>
              <a:buClr>
                <a:schemeClr val="dk1"/>
              </a:buClr>
              <a:buSzPts val="1100"/>
              <a:buFont typeface="Commissioner"/>
              <a:buChar char="●"/>
            </a:pPr>
            <a:r>
              <a:rPr b="1" lang="en" sz="1100">
                <a:solidFill>
                  <a:schemeClr val="dk1"/>
                </a:solidFill>
                <a:latin typeface="Commissioner"/>
                <a:ea typeface="Commissioner"/>
                <a:cs typeface="Commissioner"/>
                <a:sym typeface="Commissioner"/>
              </a:rPr>
              <a:t>Document Chunking</a:t>
            </a:r>
            <a:r>
              <a:rPr lang="en" sz="1100">
                <a:solidFill>
                  <a:schemeClr val="dk1"/>
                </a:solidFill>
                <a:latin typeface="Commissioner Medium"/>
                <a:ea typeface="Commissioner Medium"/>
                <a:cs typeface="Commissioner Medium"/>
                <a:sym typeface="Commissioner Medium"/>
              </a:rPr>
              <a:t>: Provided source documents as chunks to effectively generate relevant data.</a:t>
            </a:r>
            <a:endParaRPr sz="1200">
              <a:solidFill>
                <a:schemeClr val="dk1"/>
              </a:solidFill>
              <a:latin typeface="Commissioner Medium"/>
              <a:ea typeface="Commissioner Medium"/>
              <a:cs typeface="Commissioner Medium"/>
              <a:sym typeface="Commissioner Medium"/>
            </a:endParaRPr>
          </a:p>
        </p:txBody>
      </p:sp>
      <p:pic>
        <p:nvPicPr>
          <p:cNvPr id="181" name="Google Shape;181;p26" title="faq.png"/>
          <p:cNvPicPr preferRelativeResize="0"/>
          <p:nvPr/>
        </p:nvPicPr>
        <p:blipFill>
          <a:blip r:embed="rId3">
            <a:alphaModFix/>
          </a:blip>
          <a:stretch>
            <a:fillRect/>
          </a:stretch>
        </p:blipFill>
        <p:spPr>
          <a:xfrm>
            <a:off x="744325" y="1463025"/>
            <a:ext cx="374600" cy="374600"/>
          </a:xfrm>
          <a:prstGeom prst="rect">
            <a:avLst/>
          </a:prstGeom>
          <a:noFill/>
          <a:ln>
            <a:noFill/>
          </a:ln>
        </p:spPr>
      </p:pic>
      <p:pic>
        <p:nvPicPr>
          <p:cNvPr id="182" name="Google Shape;182;p26" title="play.png"/>
          <p:cNvPicPr preferRelativeResize="0"/>
          <p:nvPr/>
        </p:nvPicPr>
        <p:blipFill>
          <a:blip r:embed="rId4">
            <a:alphaModFix/>
          </a:blip>
          <a:stretch>
            <a:fillRect/>
          </a:stretch>
        </p:blipFill>
        <p:spPr>
          <a:xfrm>
            <a:off x="744325" y="2619075"/>
            <a:ext cx="374600" cy="374600"/>
          </a:xfrm>
          <a:prstGeom prst="rect">
            <a:avLst/>
          </a:prstGeom>
          <a:noFill/>
          <a:ln>
            <a:noFill/>
          </a:ln>
        </p:spPr>
      </p:pic>
      <p:sp>
        <p:nvSpPr>
          <p:cNvPr id="183" name="Google Shape;183;p26"/>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pic>
        <p:nvPicPr>
          <p:cNvPr id="184" name="Google Shape;184;p26" title="deep-learning.png"/>
          <p:cNvPicPr preferRelativeResize="0"/>
          <p:nvPr/>
        </p:nvPicPr>
        <p:blipFill>
          <a:blip r:embed="rId5">
            <a:alphaModFix/>
          </a:blip>
          <a:stretch>
            <a:fillRect/>
          </a:stretch>
        </p:blipFill>
        <p:spPr>
          <a:xfrm>
            <a:off x="765925" y="3508225"/>
            <a:ext cx="331400" cy="331400"/>
          </a:xfrm>
          <a:prstGeom prst="rect">
            <a:avLst/>
          </a:prstGeom>
          <a:noFill/>
          <a:ln>
            <a:noFill/>
          </a:ln>
        </p:spPr>
      </p:pic>
      <p:pic>
        <p:nvPicPr>
          <p:cNvPr id="185" name="Google Shape;185;p26" title="menu.png">
            <a:hlinkClick action="ppaction://hlinksldjump" r:id="rId6"/>
          </p:cNvPr>
          <p:cNvPicPr preferRelativeResize="0"/>
          <p:nvPr/>
        </p:nvPicPr>
        <p:blipFill>
          <a:blip r:embed="rId7">
            <a:alphaModFix/>
          </a:blip>
          <a:stretch>
            <a:fillRect/>
          </a:stretch>
        </p:blipFill>
        <p:spPr>
          <a:xfrm>
            <a:off x="8721266" y="84554"/>
            <a:ext cx="325550" cy="325567"/>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9" name="Shape 189"/>
        <p:cNvGrpSpPr/>
        <p:nvPr/>
      </p:nvGrpSpPr>
      <p:grpSpPr>
        <a:xfrm>
          <a:off x="0" y="0"/>
          <a:ext cx="0" cy="0"/>
          <a:chOff x="0" y="0"/>
          <a:chExt cx="0" cy="0"/>
        </a:xfrm>
      </p:grpSpPr>
      <p:sp>
        <p:nvSpPr>
          <p:cNvPr id="190" name="Google Shape;190;p27"/>
          <p:cNvSpPr txBox="1"/>
          <p:nvPr>
            <p:ph type="title"/>
          </p:nvPr>
        </p:nvSpPr>
        <p:spPr>
          <a:xfrm>
            <a:off x="720000" y="539500"/>
            <a:ext cx="77040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Dataset Creation - </a:t>
            </a:r>
            <a:r>
              <a:rPr lang="en" sz="2600"/>
              <a:t>Youtube Transcription pipeline</a:t>
            </a:r>
            <a:endParaRPr sz="2600"/>
          </a:p>
        </p:txBody>
      </p:sp>
      <p:sp>
        <p:nvSpPr>
          <p:cNvPr id="191" name="Google Shape;191;p27"/>
          <p:cNvSpPr txBox="1"/>
          <p:nvPr/>
        </p:nvSpPr>
        <p:spPr>
          <a:xfrm>
            <a:off x="720000" y="1239050"/>
            <a:ext cx="7704000" cy="3302100"/>
          </a:xfrm>
          <a:prstGeom prst="rect">
            <a:avLst/>
          </a:prstGeom>
          <a:noFill/>
          <a:ln>
            <a:noFill/>
          </a:ln>
        </p:spPr>
        <p:txBody>
          <a:bodyPr anchorCtr="0" anchor="t" bIns="91425" lIns="91425" spcFirstLastPara="1" rIns="0" wrap="square" tIns="91425">
            <a:noAutofit/>
          </a:bodyPr>
          <a:lstStyle/>
          <a:p>
            <a:pPr indent="0" lvl="0" marL="0" rtl="0" algn="l">
              <a:lnSpc>
                <a:spcPct val="100000"/>
              </a:lnSpc>
              <a:spcBef>
                <a:spcPts val="0"/>
              </a:spcBef>
              <a:spcAft>
                <a:spcPts val="0"/>
              </a:spcAft>
              <a:buNone/>
            </a:pPr>
            <a:r>
              <a:t/>
            </a:r>
            <a:endParaRPr sz="1200">
              <a:solidFill>
                <a:schemeClr val="dk1"/>
              </a:solidFill>
              <a:latin typeface="Commissioner Medium"/>
              <a:ea typeface="Commissioner Medium"/>
              <a:cs typeface="Commissioner Medium"/>
              <a:sym typeface="Commissioner Medium"/>
            </a:endParaRPr>
          </a:p>
        </p:txBody>
      </p:sp>
      <p:pic>
        <p:nvPicPr>
          <p:cNvPr id="192" name="Google Shape;192;p27" title="play.png"/>
          <p:cNvPicPr preferRelativeResize="0"/>
          <p:nvPr/>
        </p:nvPicPr>
        <p:blipFill>
          <a:blip r:embed="rId3">
            <a:alphaModFix/>
          </a:blip>
          <a:stretch>
            <a:fillRect/>
          </a:stretch>
        </p:blipFill>
        <p:spPr>
          <a:xfrm>
            <a:off x="424645" y="2046873"/>
            <a:ext cx="769800" cy="769800"/>
          </a:xfrm>
          <a:prstGeom prst="rect">
            <a:avLst/>
          </a:prstGeom>
          <a:noFill/>
          <a:ln>
            <a:noFill/>
          </a:ln>
        </p:spPr>
      </p:pic>
      <p:grpSp>
        <p:nvGrpSpPr>
          <p:cNvPr id="193" name="Google Shape;193;p27"/>
          <p:cNvGrpSpPr/>
          <p:nvPr/>
        </p:nvGrpSpPr>
        <p:grpSpPr>
          <a:xfrm>
            <a:off x="1872993" y="1718895"/>
            <a:ext cx="2053200" cy="1324900"/>
            <a:chOff x="2586155" y="1458625"/>
            <a:chExt cx="2053200" cy="1324900"/>
          </a:xfrm>
        </p:grpSpPr>
        <p:cxnSp>
          <p:nvCxnSpPr>
            <p:cNvPr id="194" name="Google Shape;194;p27"/>
            <p:cNvCxnSpPr/>
            <p:nvPr/>
          </p:nvCxnSpPr>
          <p:spPr>
            <a:xfrm>
              <a:off x="2586155" y="2052850"/>
              <a:ext cx="2053200" cy="0"/>
            </a:xfrm>
            <a:prstGeom prst="straightConnector1">
              <a:avLst/>
            </a:prstGeom>
            <a:noFill/>
            <a:ln cap="flat" cmpd="sng" w="9525">
              <a:solidFill>
                <a:srgbClr val="9E9E9E"/>
              </a:solidFill>
              <a:prstDash val="solid"/>
              <a:round/>
              <a:headEnd len="med" w="med" type="none"/>
              <a:tailEnd len="med" w="med" type="none"/>
            </a:ln>
          </p:spPr>
        </p:cxnSp>
        <p:cxnSp>
          <p:nvCxnSpPr>
            <p:cNvPr id="195" name="Google Shape;195;p27"/>
            <p:cNvCxnSpPr/>
            <p:nvPr/>
          </p:nvCxnSpPr>
          <p:spPr>
            <a:xfrm rot="10800000">
              <a:off x="4149377" y="1765934"/>
              <a:ext cx="0" cy="569100"/>
            </a:xfrm>
            <a:prstGeom prst="straightConnector1">
              <a:avLst/>
            </a:prstGeom>
            <a:noFill/>
            <a:ln cap="flat" cmpd="sng" w="19050">
              <a:solidFill>
                <a:schemeClr val="dk2"/>
              </a:solidFill>
              <a:prstDash val="solid"/>
              <a:round/>
              <a:headEnd len="med" w="med" type="none"/>
              <a:tailEnd len="med" w="med" type="none"/>
            </a:ln>
          </p:spPr>
        </p:cxnSp>
        <p:cxnSp>
          <p:nvCxnSpPr>
            <p:cNvPr id="196" name="Google Shape;196;p27"/>
            <p:cNvCxnSpPr/>
            <p:nvPr/>
          </p:nvCxnSpPr>
          <p:spPr>
            <a:xfrm rot="10800000">
              <a:off x="3617425" y="1768298"/>
              <a:ext cx="0" cy="569100"/>
            </a:xfrm>
            <a:prstGeom prst="straightConnector1">
              <a:avLst/>
            </a:prstGeom>
            <a:noFill/>
            <a:ln cap="flat" cmpd="sng" w="19050">
              <a:solidFill>
                <a:schemeClr val="dk2"/>
              </a:solidFill>
              <a:prstDash val="solid"/>
              <a:round/>
              <a:headEnd len="med" w="med" type="none"/>
              <a:tailEnd len="med" w="med" type="none"/>
            </a:ln>
          </p:spPr>
        </p:cxnSp>
        <p:cxnSp>
          <p:nvCxnSpPr>
            <p:cNvPr id="197" name="Google Shape;197;p27"/>
            <p:cNvCxnSpPr/>
            <p:nvPr/>
          </p:nvCxnSpPr>
          <p:spPr>
            <a:xfrm rot="10800000">
              <a:off x="3107067" y="1768298"/>
              <a:ext cx="0" cy="569100"/>
            </a:xfrm>
            <a:prstGeom prst="straightConnector1">
              <a:avLst/>
            </a:prstGeom>
            <a:noFill/>
            <a:ln cap="flat" cmpd="sng" w="19050">
              <a:solidFill>
                <a:schemeClr val="dk2"/>
              </a:solidFill>
              <a:prstDash val="solid"/>
              <a:round/>
              <a:headEnd len="med" w="med" type="none"/>
              <a:tailEnd len="med" w="med" type="none"/>
            </a:ln>
          </p:spPr>
        </p:cxnSp>
        <p:cxnSp>
          <p:nvCxnSpPr>
            <p:cNvPr id="198" name="Google Shape;198;p27"/>
            <p:cNvCxnSpPr/>
            <p:nvPr/>
          </p:nvCxnSpPr>
          <p:spPr>
            <a:xfrm>
              <a:off x="2831075" y="1829535"/>
              <a:ext cx="0" cy="439500"/>
            </a:xfrm>
            <a:prstGeom prst="straightConnector1">
              <a:avLst/>
            </a:prstGeom>
            <a:noFill/>
            <a:ln cap="flat" cmpd="sng" w="9525">
              <a:solidFill>
                <a:srgbClr val="FF6B65"/>
              </a:solidFill>
              <a:prstDash val="solid"/>
              <a:round/>
              <a:headEnd len="med" w="med" type="none"/>
              <a:tailEnd len="med" w="med" type="none"/>
            </a:ln>
          </p:spPr>
        </p:cxnSp>
        <p:cxnSp>
          <p:nvCxnSpPr>
            <p:cNvPr id="199" name="Google Shape;199;p27"/>
            <p:cNvCxnSpPr/>
            <p:nvPr/>
          </p:nvCxnSpPr>
          <p:spPr>
            <a:xfrm>
              <a:off x="3343675" y="1833110"/>
              <a:ext cx="0" cy="439500"/>
            </a:xfrm>
            <a:prstGeom prst="straightConnector1">
              <a:avLst/>
            </a:prstGeom>
            <a:noFill/>
            <a:ln cap="flat" cmpd="sng" w="9525">
              <a:solidFill>
                <a:srgbClr val="EEF0F2"/>
              </a:solidFill>
              <a:prstDash val="solid"/>
              <a:round/>
              <a:headEnd len="med" w="med" type="none"/>
              <a:tailEnd len="med" w="med" type="none"/>
            </a:ln>
          </p:spPr>
        </p:cxnSp>
        <p:cxnSp>
          <p:nvCxnSpPr>
            <p:cNvPr id="200" name="Google Shape;200;p27"/>
            <p:cNvCxnSpPr/>
            <p:nvPr/>
          </p:nvCxnSpPr>
          <p:spPr>
            <a:xfrm>
              <a:off x="3899475" y="1829535"/>
              <a:ext cx="0" cy="439500"/>
            </a:xfrm>
            <a:prstGeom prst="straightConnector1">
              <a:avLst/>
            </a:prstGeom>
            <a:noFill/>
            <a:ln cap="flat" cmpd="sng" w="9525">
              <a:solidFill>
                <a:srgbClr val="00C3B1"/>
              </a:solidFill>
              <a:prstDash val="solid"/>
              <a:round/>
              <a:headEnd len="med" w="med" type="none"/>
              <a:tailEnd len="med" w="med" type="none"/>
            </a:ln>
          </p:spPr>
        </p:cxnSp>
        <p:cxnSp>
          <p:nvCxnSpPr>
            <p:cNvPr id="201" name="Google Shape;201;p27"/>
            <p:cNvCxnSpPr/>
            <p:nvPr/>
          </p:nvCxnSpPr>
          <p:spPr>
            <a:xfrm>
              <a:off x="2969075" y="1908792"/>
              <a:ext cx="0" cy="295500"/>
            </a:xfrm>
            <a:prstGeom prst="straightConnector1">
              <a:avLst/>
            </a:prstGeom>
            <a:noFill/>
            <a:ln cap="flat" cmpd="sng" w="9525">
              <a:solidFill>
                <a:srgbClr val="FF6B65"/>
              </a:solidFill>
              <a:prstDash val="solid"/>
              <a:round/>
              <a:headEnd len="med" w="med" type="none"/>
              <a:tailEnd len="med" w="med" type="none"/>
            </a:ln>
          </p:spPr>
        </p:cxnSp>
        <p:cxnSp>
          <p:nvCxnSpPr>
            <p:cNvPr id="202" name="Google Shape;202;p27"/>
            <p:cNvCxnSpPr/>
            <p:nvPr/>
          </p:nvCxnSpPr>
          <p:spPr>
            <a:xfrm>
              <a:off x="2693075" y="1901517"/>
              <a:ext cx="0" cy="295500"/>
            </a:xfrm>
            <a:prstGeom prst="straightConnector1">
              <a:avLst/>
            </a:prstGeom>
            <a:noFill/>
            <a:ln cap="flat" cmpd="sng" w="9525">
              <a:solidFill>
                <a:srgbClr val="FF6B65"/>
              </a:solidFill>
              <a:prstDash val="solid"/>
              <a:round/>
              <a:headEnd len="med" w="med" type="none"/>
              <a:tailEnd len="med" w="med" type="none"/>
            </a:ln>
          </p:spPr>
        </p:cxnSp>
        <p:cxnSp>
          <p:nvCxnSpPr>
            <p:cNvPr id="203" name="Google Shape;203;p27"/>
            <p:cNvCxnSpPr/>
            <p:nvPr/>
          </p:nvCxnSpPr>
          <p:spPr>
            <a:xfrm>
              <a:off x="3223450" y="1901517"/>
              <a:ext cx="0" cy="295500"/>
            </a:xfrm>
            <a:prstGeom prst="straightConnector1">
              <a:avLst/>
            </a:prstGeom>
            <a:noFill/>
            <a:ln cap="flat" cmpd="sng" w="9525">
              <a:solidFill>
                <a:srgbClr val="EEF0F2"/>
              </a:solidFill>
              <a:prstDash val="solid"/>
              <a:round/>
              <a:headEnd len="med" w="med" type="none"/>
              <a:tailEnd len="med" w="med" type="none"/>
            </a:ln>
          </p:spPr>
        </p:cxnSp>
        <p:cxnSp>
          <p:nvCxnSpPr>
            <p:cNvPr id="204" name="Google Shape;204;p27"/>
            <p:cNvCxnSpPr/>
            <p:nvPr/>
          </p:nvCxnSpPr>
          <p:spPr>
            <a:xfrm>
              <a:off x="3476700" y="1901517"/>
              <a:ext cx="0" cy="295500"/>
            </a:xfrm>
            <a:prstGeom prst="straightConnector1">
              <a:avLst/>
            </a:prstGeom>
            <a:noFill/>
            <a:ln cap="flat" cmpd="sng" w="9525">
              <a:solidFill>
                <a:srgbClr val="EEF0F2"/>
              </a:solidFill>
              <a:prstDash val="solid"/>
              <a:round/>
              <a:headEnd len="med" w="med" type="none"/>
              <a:tailEnd len="med" w="med" type="none"/>
            </a:ln>
          </p:spPr>
        </p:cxnSp>
        <p:cxnSp>
          <p:nvCxnSpPr>
            <p:cNvPr id="205" name="Google Shape;205;p27"/>
            <p:cNvCxnSpPr/>
            <p:nvPr/>
          </p:nvCxnSpPr>
          <p:spPr>
            <a:xfrm>
              <a:off x="3758775" y="1901517"/>
              <a:ext cx="0" cy="295500"/>
            </a:xfrm>
            <a:prstGeom prst="straightConnector1">
              <a:avLst/>
            </a:prstGeom>
            <a:noFill/>
            <a:ln cap="flat" cmpd="sng" w="9525">
              <a:solidFill>
                <a:srgbClr val="00C3B1"/>
              </a:solidFill>
              <a:prstDash val="solid"/>
              <a:round/>
              <a:headEnd len="med" w="med" type="none"/>
              <a:tailEnd len="med" w="med" type="none"/>
            </a:ln>
          </p:spPr>
        </p:cxnSp>
        <p:cxnSp>
          <p:nvCxnSpPr>
            <p:cNvPr id="206" name="Google Shape;206;p27"/>
            <p:cNvCxnSpPr/>
            <p:nvPr/>
          </p:nvCxnSpPr>
          <p:spPr>
            <a:xfrm>
              <a:off x="4019239" y="1908792"/>
              <a:ext cx="0" cy="295500"/>
            </a:xfrm>
            <a:prstGeom prst="straightConnector1">
              <a:avLst/>
            </a:prstGeom>
            <a:noFill/>
            <a:ln cap="flat" cmpd="sng" w="9525">
              <a:solidFill>
                <a:srgbClr val="00C3B1"/>
              </a:solidFill>
              <a:prstDash val="solid"/>
              <a:round/>
              <a:headEnd len="med" w="med" type="none"/>
              <a:tailEnd len="med" w="med" type="none"/>
            </a:ln>
          </p:spPr>
        </p:cxnSp>
        <p:cxnSp>
          <p:nvCxnSpPr>
            <p:cNvPr id="207" name="Google Shape;207;p27"/>
            <p:cNvCxnSpPr/>
            <p:nvPr/>
          </p:nvCxnSpPr>
          <p:spPr>
            <a:xfrm>
              <a:off x="4279700" y="1908792"/>
              <a:ext cx="0" cy="295500"/>
            </a:xfrm>
            <a:prstGeom prst="straightConnector1">
              <a:avLst/>
            </a:prstGeom>
            <a:noFill/>
            <a:ln cap="flat" cmpd="sng" w="9525">
              <a:solidFill>
                <a:srgbClr val="FF6B65"/>
              </a:solidFill>
              <a:prstDash val="solid"/>
              <a:round/>
              <a:headEnd len="med" w="med" type="none"/>
              <a:tailEnd len="med" w="med" type="none"/>
            </a:ln>
          </p:spPr>
        </p:cxnSp>
        <p:cxnSp>
          <p:nvCxnSpPr>
            <p:cNvPr id="208" name="Google Shape;208;p27"/>
            <p:cNvCxnSpPr/>
            <p:nvPr/>
          </p:nvCxnSpPr>
          <p:spPr>
            <a:xfrm>
              <a:off x="4496925" y="1901517"/>
              <a:ext cx="0" cy="295500"/>
            </a:xfrm>
            <a:prstGeom prst="straightConnector1">
              <a:avLst/>
            </a:prstGeom>
            <a:noFill/>
            <a:ln cap="flat" cmpd="sng" w="9525">
              <a:solidFill>
                <a:srgbClr val="FF6B65"/>
              </a:solidFill>
              <a:prstDash val="solid"/>
              <a:round/>
              <a:headEnd len="med" w="med" type="none"/>
              <a:tailEnd len="med" w="med" type="none"/>
            </a:ln>
          </p:spPr>
        </p:cxnSp>
        <p:cxnSp>
          <p:nvCxnSpPr>
            <p:cNvPr id="209" name="Google Shape;209;p27"/>
            <p:cNvCxnSpPr/>
            <p:nvPr/>
          </p:nvCxnSpPr>
          <p:spPr>
            <a:xfrm>
              <a:off x="4381000" y="1829535"/>
              <a:ext cx="0" cy="439500"/>
            </a:xfrm>
            <a:prstGeom prst="straightConnector1">
              <a:avLst/>
            </a:prstGeom>
            <a:noFill/>
            <a:ln cap="flat" cmpd="sng" w="9525">
              <a:solidFill>
                <a:srgbClr val="FF6B65"/>
              </a:solidFill>
              <a:prstDash val="solid"/>
              <a:round/>
              <a:headEnd len="med" w="med" type="none"/>
              <a:tailEnd len="med" w="med" type="none"/>
            </a:ln>
          </p:spPr>
        </p:cxnSp>
        <p:cxnSp>
          <p:nvCxnSpPr>
            <p:cNvPr id="210" name="Google Shape;210;p27"/>
            <p:cNvCxnSpPr/>
            <p:nvPr/>
          </p:nvCxnSpPr>
          <p:spPr>
            <a:xfrm>
              <a:off x="2759050" y="1982075"/>
              <a:ext cx="0" cy="138300"/>
            </a:xfrm>
            <a:prstGeom prst="straightConnector1">
              <a:avLst/>
            </a:prstGeom>
            <a:noFill/>
            <a:ln cap="flat" cmpd="sng" w="9525">
              <a:solidFill>
                <a:srgbClr val="FF6B65"/>
              </a:solidFill>
              <a:prstDash val="solid"/>
              <a:round/>
              <a:headEnd len="med" w="med" type="none"/>
              <a:tailEnd len="med" w="med" type="none"/>
            </a:ln>
          </p:spPr>
        </p:cxnSp>
        <p:cxnSp>
          <p:nvCxnSpPr>
            <p:cNvPr id="211" name="Google Shape;211;p27"/>
            <p:cNvCxnSpPr/>
            <p:nvPr/>
          </p:nvCxnSpPr>
          <p:spPr>
            <a:xfrm>
              <a:off x="2627100" y="1982075"/>
              <a:ext cx="0" cy="138300"/>
            </a:xfrm>
            <a:prstGeom prst="straightConnector1">
              <a:avLst/>
            </a:prstGeom>
            <a:noFill/>
            <a:ln cap="flat" cmpd="sng" w="9525">
              <a:solidFill>
                <a:srgbClr val="FF6B65"/>
              </a:solidFill>
              <a:prstDash val="solid"/>
              <a:round/>
              <a:headEnd len="med" w="med" type="none"/>
              <a:tailEnd len="med" w="med" type="none"/>
            </a:ln>
          </p:spPr>
        </p:cxnSp>
        <p:cxnSp>
          <p:nvCxnSpPr>
            <p:cNvPr id="212" name="Google Shape;212;p27"/>
            <p:cNvCxnSpPr/>
            <p:nvPr/>
          </p:nvCxnSpPr>
          <p:spPr>
            <a:xfrm>
              <a:off x="2901925" y="1982075"/>
              <a:ext cx="0" cy="138300"/>
            </a:xfrm>
            <a:prstGeom prst="straightConnector1">
              <a:avLst/>
            </a:prstGeom>
            <a:noFill/>
            <a:ln cap="flat" cmpd="sng" w="9525">
              <a:solidFill>
                <a:srgbClr val="FF6B65"/>
              </a:solidFill>
              <a:prstDash val="solid"/>
              <a:round/>
              <a:headEnd len="med" w="med" type="none"/>
              <a:tailEnd len="med" w="med" type="none"/>
            </a:ln>
          </p:spPr>
        </p:cxnSp>
        <p:cxnSp>
          <p:nvCxnSpPr>
            <p:cNvPr id="213" name="Google Shape;213;p27"/>
            <p:cNvCxnSpPr/>
            <p:nvPr/>
          </p:nvCxnSpPr>
          <p:spPr>
            <a:xfrm>
              <a:off x="3034875" y="1987400"/>
              <a:ext cx="0" cy="138300"/>
            </a:xfrm>
            <a:prstGeom prst="straightConnector1">
              <a:avLst/>
            </a:prstGeom>
            <a:noFill/>
            <a:ln cap="flat" cmpd="sng" w="9525">
              <a:solidFill>
                <a:srgbClr val="FF6B65"/>
              </a:solidFill>
              <a:prstDash val="solid"/>
              <a:round/>
              <a:headEnd len="med" w="med" type="none"/>
              <a:tailEnd len="med" w="med" type="none"/>
            </a:ln>
          </p:spPr>
        </p:cxnSp>
        <p:cxnSp>
          <p:nvCxnSpPr>
            <p:cNvPr id="214" name="Google Shape;214;p27"/>
            <p:cNvCxnSpPr/>
            <p:nvPr/>
          </p:nvCxnSpPr>
          <p:spPr>
            <a:xfrm>
              <a:off x="3168625" y="1987400"/>
              <a:ext cx="0" cy="138300"/>
            </a:xfrm>
            <a:prstGeom prst="straightConnector1">
              <a:avLst/>
            </a:prstGeom>
            <a:noFill/>
            <a:ln cap="flat" cmpd="sng" w="9525">
              <a:solidFill>
                <a:srgbClr val="EEF0F2"/>
              </a:solidFill>
              <a:prstDash val="solid"/>
              <a:round/>
              <a:headEnd len="med" w="med" type="none"/>
              <a:tailEnd len="med" w="med" type="none"/>
            </a:ln>
          </p:spPr>
        </p:cxnSp>
        <p:cxnSp>
          <p:nvCxnSpPr>
            <p:cNvPr id="215" name="Google Shape;215;p27"/>
            <p:cNvCxnSpPr/>
            <p:nvPr/>
          </p:nvCxnSpPr>
          <p:spPr>
            <a:xfrm>
              <a:off x="3278175" y="1980125"/>
              <a:ext cx="0" cy="138300"/>
            </a:xfrm>
            <a:prstGeom prst="straightConnector1">
              <a:avLst/>
            </a:prstGeom>
            <a:noFill/>
            <a:ln cap="flat" cmpd="sng" w="9525">
              <a:solidFill>
                <a:srgbClr val="EEF0F2"/>
              </a:solidFill>
              <a:prstDash val="solid"/>
              <a:round/>
              <a:headEnd len="med" w="med" type="none"/>
              <a:tailEnd len="med" w="med" type="none"/>
            </a:ln>
          </p:spPr>
        </p:cxnSp>
        <p:cxnSp>
          <p:nvCxnSpPr>
            <p:cNvPr id="216" name="Google Shape;216;p27"/>
            <p:cNvCxnSpPr/>
            <p:nvPr/>
          </p:nvCxnSpPr>
          <p:spPr>
            <a:xfrm>
              <a:off x="3403663" y="1980125"/>
              <a:ext cx="0" cy="138300"/>
            </a:xfrm>
            <a:prstGeom prst="straightConnector1">
              <a:avLst/>
            </a:prstGeom>
            <a:noFill/>
            <a:ln cap="flat" cmpd="sng" w="9525">
              <a:solidFill>
                <a:srgbClr val="EEF0F2"/>
              </a:solidFill>
              <a:prstDash val="solid"/>
              <a:round/>
              <a:headEnd len="med" w="med" type="none"/>
              <a:tailEnd len="med" w="med" type="none"/>
            </a:ln>
          </p:spPr>
        </p:cxnSp>
        <p:cxnSp>
          <p:nvCxnSpPr>
            <p:cNvPr id="217" name="Google Shape;217;p27"/>
            <p:cNvCxnSpPr/>
            <p:nvPr/>
          </p:nvCxnSpPr>
          <p:spPr>
            <a:xfrm>
              <a:off x="3541575" y="1982075"/>
              <a:ext cx="0" cy="138300"/>
            </a:xfrm>
            <a:prstGeom prst="straightConnector1">
              <a:avLst/>
            </a:prstGeom>
            <a:noFill/>
            <a:ln cap="flat" cmpd="sng" w="9525">
              <a:solidFill>
                <a:srgbClr val="EEF0F2"/>
              </a:solidFill>
              <a:prstDash val="solid"/>
              <a:round/>
              <a:headEnd len="med" w="med" type="none"/>
              <a:tailEnd len="med" w="med" type="none"/>
            </a:ln>
          </p:spPr>
        </p:cxnSp>
        <p:cxnSp>
          <p:nvCxnSpPr>
            <p:cNvPr id="218" name="Google Shape;218;p27"/>
            <p:cNvCxnSpPr/>
            <p:nvPr/>
          </p:nvCxnSpPr>
          <p:spPr>
            <a:xfrm>
              <a:off x="3687725" y="1982075"/>
              <a:ext cx="0" cy="138300"/>
            </a:xfrm>
            <a:prstGeom prst="straightConnector1">
              <a:avLst/>
            </a:prstGeom>
            <a:noFill/>
            <a:ln cap="flat" cmpd="sng" w="9525">
              <a:solidFill>
                <a:srgbClr val="00C3B1"/>
              </a:solidFill>
              <a:prstDash val="solid"/>
              <a:round/>
              <a:headEnd len="med" w="med" type="none"/>
              <a:tailEnd len="med" w="med" type="none"/>
            </a:ln>
          </p:spPr>
        </p:cxnSp>
        <p:cxnSp>
          <p:nvCxnSpPr>
            <p:cNvPr id="219" name="Google Shape;219;p27"/>
            <p:cNvCxnSpPr/>
            <p:nvPr/>
          </p:nvCxnSpPr>
          <p:spPr>
            <a:xfrm>
              <a:off x="3959200" y="1982638"/>
              <a:ext cx="0" cy="138300"/>
            </a:xfrm>
            <a:prstGeom prst="straightConnector1">
              <a:avLst/>
            </a:prstGeom>
            <a:noFill/>
            <a:ln cap="flat" cmpd="sng" w="9525">
              <a:solidFill>
                <a:srgbClr val="00C3B1"/>
              </a:solidFill>
              <a:prstDash val="solid"/>
              <a:round/>
              <a:headEnd len="med" w="med" type="none"/>
              <a:tailEnd len="med" w="med" type="none"/>
            </a:ln>
          </p:spPr>
        </p:cxnSp>
        <p:cxnSp>
          <p:nvCxnSpPr>
            <p:cNvPr id="220" name="Google Shape;220;p27"/>
            <p:cNvCxnSpPr/>
            <p:nvPr/>
          </p:nvCxnSpPr>
          <p:spPr>
            <a:xfrm>
              <a:off x="3821075" y="1987400"/>
              <a:ext cx="0" cy="138300"/>
            </a:xfrm>
            <a:prstGeom prst="straightConnector1">
              <a:avLst/>
            </a:prstGeom>
            <a:noFill/>
            <a:ln cap="flat" cmpd="sng" w="9525">
              <a:solidFill>
                <a:srgbClr val="00C3B1"/>
              </a:solidFill>
              <a:prstDash val="solid"/>
              <a:round/>
              <a:headEnd len="med" w="med" type="none"/>
              <a:tailEnd len="med" w="med" type="none"/>
            </a:ln>
          </p:spPr>
        </p:cxnSp>
        <p:cxnSp>
          <p:nvCxnSpPr>
            <p:cNvPr id="221" name="Google Shape;221;p27"/>
            <p:cNvCxnSpPr/>
            <p:nvPr/>
          </p:nvCxnSpPr>
          <p:spPr>
            <a:xfrm>
              <a:off x="4081525" y="1987400"/>
              <a:ext cx="0" cy="138300"/>
            </a:xfrm>
            <a:prstGeom prst="straightConnector1">
              <a:avLst/>
            </a:prstGeom>
            <a:noFill/>
            <a:ln cap="flat" cmpd="sng" w="9525">
              <a:solidFill>
                <a:srgbClr val="00C3B1"/>
              </a:solidFill>
              <a:prstDash val="solid"/>
              <a:round/>
              <a:headEnd len="med" w="med" type="none"/>
              <a:tailEnd len="med" w="med" type="none"/>
            </a:ln>
          </p:spPr>
        </p:cxnSp>
        <p:cxnSp>
          <p:nvCxnSpPr>
            <p:cNvPr id="222" name="Google Shape;222;p27"/>
            <p:cNvCxnSpPr/>
            <p:nvPr/>
          </p:nvCxnSpPr>
          <p:spPr>
            <a:xfrm>
              <a:off x="4216375" y="1987400"/>
              <a:ext cx="0" cy="138300"/>
            </a:xfrm>
            <a:prstGeom prst="straightConnector1">
              <a:avLst/>
            </a:prstGeom>
            <a:noFill/>
            <a:ln cap="flat" cmpd="sng" w="9525">
              <a:solidFill>
                <a:srgbClr val="FF6B65"/>
              </a:solidFill>
              <a:prstDash val="solid"/>
              <a:round/>
              <a:headEnd len="med" w="med" type="none"/>
              <a:tailEnd len="med" w="med" type="none"/>
            </a:ln>
          </p:spPr>
        </p:cxnSp>
        <p:cxnSp>
          <p:nvCxnSpPr>
            <p:cNvPr id="223" name="Google Shape;223;p27"/>
            <p:cNvCxnSpPr/>
            <p:nvPr/>
          </p:nvCxnSpPr>
          <p:spPr>
            <a:xfrm>
              <a:off x="4330663" y="1987400"/>
              <a:ext cx="0" cy="138300"/>
            </a:xfrm>
            <a:prstGeom prst="straightConnector1">
              <a:avLst/>
            </a:prstGeom>
            <a:noFill/>
            <a:ln cap="flat" cmpd="sng" w="9525">
              <a:solidFill>
                <a:srgbClr val="FF6B65"/>
              </a:solidFill>
              <a:prstDash val="solid"/>
              <a:round/>
              <a:headEnd len="med" w="med" type="none"/>
              <a:tailEnd len="med" w="med" type="none"/>
            </a:ln>
          </p:spPr>
        </p:cxnSp>
        <p:cxnSp>
          <p:nvCxnSpPr>
            <p:cNvPr id="224" name="Google Shape;224;p27"/>
            <p:cNvCxnSpPr/>
            <p:nvPr/>
          </p:nvCxnSpPr>
          <p:spPr>
            <a:xfrm>
              <a:off x="4435450" y="1987400"/>
              <a:ext cx="0" cy="138300"/>
            </a:xfrm>
            <a:prstGeom prst="straightConnector1">
              <a:avLst/>
            </a:prstGeom>
            <a:noFill/>
            <a:ln cap="flat" cmpd="sng" w="9525">
              <a:solidFill>
                <a:srgbClr val="FF6B65"/>
              </a:solidFill>
              <a:prstDash val="solid"/>
              <a:round/>
              <a:headEnd len="med" w="med" type="none"/>
              <a:tailEnd len="med" w="med" type="none"/>
            </a:ln>
          </p:spPr>
        </p:cxnSp>
        <p:cxnSp>
          <p:nvCxnSpPr>
            <p:cNvPr id="225" name="Google Shape;225;p27"/>
            <p:cNvCxnSpPr/>
            <p:nvPr/>
          </p:nvCxnSpPr>
          <p:spPr>
            <a:xfrm>
              <a:off x="4559275" y="1980125"/>
              <a:ext cx="0" cy="138300"/>
            </a:xfrm>
            <a:prstGeom prst="straightConnector1">
              <a:avLst/>
            </a:prstGeom>
            <a:noFill/>
            <a:ln cap="flat" cmpd="sng" w="9525">
              <a:solidFill>
                <a:srgbClr val="FF6B65"/>
              </a:solidFill>
              <a:prstDash val="solid"/>
              <a:round/>
              <a:headEnd len="med" w="med" type="none"/>
              <a:tailEnd len="med" w="med" type="none"/>
            </a:ln>
          </p:spPr>
        </p:cxnSp>
        <p:cxnSp>
          <p:nvCxnSpPr>
            <p:cNvPr id="226" name="Google Shape;226;p27"/>
            <p:cNvCxnSpPr/>
            <p:nvPr/>
          </p:nvCxnSpPr>
          <p:spPr>
            <a:xfrm>
              <a:off x="3343400" y="2386875"/>
              <a:ext cx="4800" cy="180000"/>
            </a:xfrm>
            <a:prstGeom prst="straightConnector1">
              <a:avLst/>
            </a:prstGeom>
            <a:noFill/>
            <a:ln cap="flat" cmpd="sng" w="9525">
              <a:solidFill>
                <a:schemeClr val="dk2"/>
              </a:solidFill>
              <a:prstDash val="solid"/>
              <a:round/>
              <a:headEnd len="med" w="med" type="none"/>
              <a:tailEnd len="med" w="med" type="stealth"/>
            </a:ln>
          </p:spPr>
        </p:cxnSp>
        <p:cxnSp>
          <p:nvCxnSpPr>
            <p:cNvPr id="227" name="Google Shape;227;p27"/>
            <p:cNvCxnSpPr/>
            <p:nvPr/>
          </p:nvCxnSpPr>
          <p:spPr>
            <a:xfrm>
              <a:off x="3899475" y="2386875"/>
              <a:ext cx="900" cy="184800"/>
            </a:xfrm>
            <a:prstGeom prst="straightConnector1">
              <a:avLst/>
            </a:prstGeom>
            <a:noFill/>
            <a:ln cap="flat" cmpd="sng" w="9525">
              <a:solidFill>
                <a:srgbClr val="00C3B1"/>
              </a:solidFill>
              <a:prstDash val="solid"/>
              <a:round/>
              <a:headEnd len="med" w="med" type="none"/>
              <a:tailEnd len="med" w="med" type="stealth"/>
            </a:ln>
          </p:spPr>
        </p:cxnSp>
        <p:sp>
          <p:nvSpPr>
            <p:cNvPr id="228" name="Google Shape;228;p27"/>
            <p:cNvSpPr/>
            <p:nvPr/>
          </p:nvSpPr>
          <p:spPr>
            <a:xfrm rot="5400000">
              <a:off x="3570050" y="960250"/>
              <a:ext cx="60600" cy="1552800"/>
            </a:xfrm>
            <a:prstGeom prst="leftBracket">
              <a:avLst>
                <a:gd fmla="val 0" name="adj"/>
              </a:avLst>
            </a:prstGeom>
            <a:noFill/>
            <a:ln cap="flat" cmpd="sng" w="9525">
              <a:solidFill>
                <a:srgbClr val="FF6B65"/>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ommissioner"/>
                <a:ea typeface="Commissioner"/>
                <a:cs typeface="Commissioner"/>
                <a:sym typeface="Commissioner"/>
              </a:endParaRPr>
            </a:p>
          </p:txBody>
        </p:sp>
        <p:sp>
          <p:nvSpPr>
            <p:cNvPr id="229" name="Google Shape;229;p27"/>
            <p:cNvSpPr txBox="1"/>
            <p:nvPr/>
          </p:nvSpPr>
          <p:spPr>
            <a:xfrm>
              <a:off x="3314700" y="1458625"/>
              <a:ext cx="619200" cy="247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800">
                  <a:solidFill>
                    <a:srgbClr val="FF6B65"/>
                  </a:solidFill>
                  <a:latin typeface="Commissioner"/>
                  <a:ea typeface="Commissioner"/>
                  <a:cs typeface="Commissioner"/>
                  <a:sym typeface="Commissioner"/>
                </a:rPr>
                <a:t>Speaker 1</a:t>
              </a:r>
              <a:endParaRPr sz="800">
                <a:solidFill>
                  <a:srgbClr val="FF6B65"/>
                </a:solidFill>
                <a:latin typeface="Commissioner"/>
                <a:ea typeface="Commissioner"/>
                <a:cs typeface="Commissioner"/>
                <a:sym typeface="Commissioner"/>
              </a:endParaRPr>
            </a:p>
          </p:txBody>
        </p:sp>
        <p:sp>
          <p:nvSpPr>
            <p:cNvPr id="230" name="Google Shape;230;p27"/>
            <p:cNvSpPr txBox="1"/>
            <p:nvPr/>
          </p:nvSpPr>
          <p:spPr>
            <a:xfrm>
              <a:off x="3034876" y="2535725"/>
              <a:ext cx="686400" cy="247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800">
                  <a:solidFill>
                    <a:srgbClr val="EEF0F2"/>
                  </a:solidFill>
                  <a:latin typeface="Commissioner"/>
                  <a:ea typeface="Commissioner"/>
                  <a:cs typeface="Commissioner"/>
                  <a:sym typeface="Commissioner"/>
                </a:rPr>
                <a:t>Speaker 2</a:t>
              </a:r>
              <a:endParaRPr sz="800">
                <a:solidFill>
                  <a:srgbClr val="EEF0F2"/>
                </a:solidFill>
                <a:latin typeface="Commissioner"/>
                <a:ea typeface="Commissioner"/>
                <a:cs typeface="Commissioner"/>
                <a:sym typeface="Commissioner"/>
              </a:endParaRPr>
            </a:p>
          </p:txBody>
        </p:sp>
        <p:sp>
          <p:nvSpPr>
            <p:cNvPr id="231" name="Google Shape;231;p27"/>
            <p:cNvSpPr txBox="1"/>
            <p:nvPr/>
          </p:nvSpPr>
          <p:spPr>
            <a:xfrm>
              <a:off x="3628000" y="2535725"/>
              <a:ext cx="662400" cy="247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800">
                  <a:solidFill>
                    <a:srgbClr val="00C3B1"/>
                  </a:solidFill>
                  <a:latin typeface="Commissioner"/>
                  <a:ea typeface="Commissioner"/>
                  <a:cs typeface="Commissioner"/>
                  <a:sym typeface="Commissioner"/>
                </a:rPr>
                <a:t>Speaker 3</a:t>
              </a:r>
              <a:endParaRPr sz="800">
                <a:solidFill>
                  <a:srgbClr val="00C3B1"/>
                </a:solidFill>
                <a:latin typeface="Commissioner"/>
                <a:ea typeface="Commissioner"/>
                <a:cs typeface="Commissioner"/>
                <a:sym typeface="Commissioner"/>
              </a:endParaRPr>
            </a:p>
          </p:txBody>
        </p:sp>
      </p:grpSp>
      <p:pic>
        <p:nvPicPr>
          <p:cNvPr id="232" name="Google Shape;232;p27" title="speech-synthesis.png"/>
          <p:cNvPicPr preferRelativeResize="0"/>
          <p:nvPr/>
        </p:nvPicPr>
        <p:blipFill>
          <a:blip r:embed="rId4">
            <a:alphaModFix/>
          </a:blip>
          <a:stretch>
            <a:fillRect/>
          </a:stretch>
        </p:blipFill>
        <p:spPr>
          <a:xfrm>
            <a:off x="4604730" y="2127460"/>
            <a:ext cx="608625" cy="608625"/>
          </a:xfrm>
          <a:prstGeom prst="rect">
            <a:avLst/>
          </a:prstGeom>
          <a:noFill/>
          <a:ln>
            <a:noFill/>
          </a:ln>
        </p:spPr>
      </p:pic>
      <p:sp>
        <p:nvSpPr>
          <p:cNvPr id="233" name="Google Shape;233;p27"/>
          <p:cNvSpPr txBox="1"/>
          <p:nvPr/>
        </p:nvSpPr>
        <p:spPr>
          <a:xfrm>
            <a:off x="5834266" y="1491173"/>
            <a:ext cx="2906700" cy="2939100"/>
          </a:xfrm>
          <a:prstGeom prst="rect">
            <a:avLst/>
          </a:prstGeom>
          <a:noFill/>
          <a:ln>
            <a:noFill/>
          </a:ln>
        </p:spPr>
        <p:txBody>
          <a:bodyPr anchorCtr="0" anchor="t" bIns="91425" lIns="91425" spcFirstLastPara="1" rIns="91425" wrap="square" tIns="91425">
            <a:noAutofit/>
          </a:bodyPr>
          <a:lstStyle/>
          <a:p>
            <a:pPr indent="0" lvl="0" marL="0" rtl="0" algn="just">
              <a:spcBef>
                <a:spcPts val="0"/>
              </a:spcBef>
              <a:spcAft>
                <a:spcPts val="0"/>
              </a:spcAft>
              <a:buNone/>
            </a:pPr>
            <a:r>
              <a:rPr lang="en" sz="800">
                <a:solidFill>
                  <a:schemeClr val="dk1"/>
                </a:solidFill>
                <a:latin typeface="Commissioner"/>
                <a:ea typeface="Commissioner"/>
                <a:cs typeface="Commissioner"/>
                <a:sym typeface="Commissioner"/>
              </a:rPr>
              <a:t>[Presenter] So let's start out with the basic idea that there's this debate in this country over global</a:t>
            </a:r>
            <a:endParaRPr sz="800">
              <a:solidFill>
                <a:schemeClr val="dk1"/>
              </a:solidFill>
              <a:latin typeface="Commissioner"/>
              <a:ea typeface="Commissioner"/>
              <a:cs typeface="Commissioner"/>
              <a:sym typeface="Commissioner"/>
            </a:endParaRPr>
          </a:p>
          <a:p>
            <a:pPr indent="0" lvl="0" marL="0" rtl="0" algn="just">
              <a:spcBef>
                <a:spcPts val="0"/>
              </a:spcBef>
              <a:spcAft>
                <a:spcPts val="0"/>
              </a:spcAft>
              <a:buNone/>
            </a:pPr>
            <a:r>
              <a:rPr lang="en" sz="800">
                <a:solidFill>
                  <a:schemeClr val="dk1"/>
                </a:solidFill>
                <a:latin typeface="Commissioner"/>
                <a:ea typeface="Commissioner"/>
                <a:cs typeface="Commissioner"/>
                <a:sym typeface="Commissioner"/>
              </a:rPr>
              <a:t>[Presenter] warming.</a:t>
            </a:r>
            <a:endParaRPr sz="800">
              <a:solidFill>
                <a:schemeClr val="dk1"/>
              </a:solidFill>
              <a:latin typeface="Commissioner"/>
              <a:ea typeface="Commissioner"/>
              <a:cs typeface="Commissioner"/>
              <a:sym typeface="Commissioner"/>
            </a:endParaRPr>
          </a:p>
          <a:p>
            <a:pPr indent="0" lvl="0" marL="0" rtl="0" algn="just">
              <a:spcBef>
                <a:spcPts val="0"/>
              </a:spcBef>
              <a:spcAft>
                <a:spcPts val="0"/>
              </a:spcAft>
              <a:buNone/>
            </a:pPr>
            <a:r>
              <a:rPr lang="en" sz="800">
                <a:solidFill>
                  <a:schemeClr val="dk1"/>
                </a:solidFill>
                <a:latin typeface="Commissioner"/>
                <a:ea typeface="Commissioner"/>
                <a:cs typeface="Commissioner"/>
                <a:sym typeface="Commissioner"/>
              </a:rPr>
              <a:t>[Presenter] There's some people who call it a complete hoax and there are some people who completely</a:t>
            </a:r>
            <a:endParaRPr sz="800">
              <a:solidFill>
                <a:schemeClr val="dk1"/>
              </a:solidFill>
              <a:latin typeface="Commissioner"/>
              <a:ea typeface="Commissioner"/>
              <a:cs typeface="Commissioner"/>
              <a:sym typeface="Commissioner"/>
            </a:endParaRPr>
          </a:p>
          <a:p>
            <a:pPr indent="0" lvl="0" marL="0" rtl="0" algn="just">
              <a:spcBef>
                <a:spcPts val="0"/>
              </a:spcBef>
              <a:spcAft>
                <a:spcPts val="0"/>
              </a:spcAft>
              <a:buNone/>
            </a:pPr>
            <a:r>
              <a:rPr lang="en" sz="800">
                <a:solidFill>
                  <a:schemeClr val="dk1"/>
                </a:solidFill>
                <a:latin typeface="Commissioner"/>
                <a:ea typeface="Commissioner"/>
                <a:cs typeface="Commissioner"/>
                <a:sym typeface="Commissioner"/>
              </a:rPr>
              <a:t>[Presenter] embrace it, so forth.</a:t>
            </a:r>
            <a:endParaRPr sz="800">
              <a:solidFill>
                <a:schemeClr val="dk1"/>
              </a:solidFill>
              <a:latin typeface="Commissioner"/>
              <a:ea typeface="Commissioner"/>
              <a:cs typeface="Commissioner"/>
              <a:sym typeface="Commissioner"/>
            </a:endParaRPr>
          </a:p>
          <a:p>
            <a:pPr indent="0" lvl="0" marL="0" rtl="0" algn="just">
              <a:spcBef>
                <a:spcPts val="0"/>
              </a:spcBef>
              <a:spcAft>
                <a:spcPts val="0"/>
              </a:spcAft>
              <a:buNone/>
            </a:pPr>
            <a:r>
              <a:rPr lang="en" sz="800">
                <a:solidFill>
                  <a:schemeClr val="dk1"/>
                </a:solidFill>
                <a:latin typeface="Commissioner"/>
                <a:ea typeface="Commissioner"/>
                <a:cs typeface="Commissioner"/>
                <a:sym typeface="Commissioner"/>
              </a:rPr>
              <a:t>[Presenter] Where do you stand in that spectrum?</a:t>
            </a:r>
            <a:endParaRPr sz="800">
              <a:solidFill>
                <a:schemeClr val="dk1"/>
              </a:solidFill>
              <a:latin typeface="Commissioner"/>
              <a:ea typeface="Commissioner"/>
              <a:cs typeface="Commissioner"/>
              <a:sym typeface="Commissioner"/>
            </a:endParaRPr>
          </a:p>
          <a:p>
            <a:pPr indent="0" lvl="0" marL="0" rtl="0" algn="just">
              <a:spcBef>
                <a:spcPts val="0"/>
              </a:spcBef>
              <a:spcAft>
                <a:spcPts val="0"/>
              </a:spcAft>
              <a:buNone/>
            </a:pPr>
            <a:r>
              <a:rPr lang="en" sz="800">
                <a:solidFill>
                  <a:schemeClr val="dk1"/>
                </a:solidFill>
                <a:latin typeface="Commissioner"/>
                <a:ea typeface="Commissioner"/>
                <a:cs typeface="Commissioner"/>
                <a:sym typeface="Commissioner"/>
              </a:rPr>
              <a:t>[Expert] Well, I at one time was very much embracing the whole concept that we had a real problem,</a:t>
            </a:r>
            <a:endParaRPr sz="800">
              <a:solidFill>
                <a:schemeClr val="dk1"/>
              </a:solidFill>
              <a:latin typeface="Commissioner"/>
              <a:ea typeface="Commissioner"/>
              <a:cs typeface="Commissioner"/>
              <a:sym typeface="Commissioner"/>
            </a:endParaRPr>
          </a:p>
          <a:p>
            <a:pPr indent="0" lvl="0" marL="0" rtl="0" algn="just">
              <a:spcBef>
                <a:spcPts val="0"/>
              </a:spcBef>
              <a:spcAft>
                <a:spcPts val="0"/>
              </a:spcAft>
              <a:buNone/>
            </a:pPr>
            <a:r>
              <a:rPr lang="en" sz="800">
                <a:solidFill>
                  <a:schemeClr val="dk1"/>
                </a:solidFill>
                <a:latin typeface="Commissioner"/>
                <a:ea typeface="Commissioner"/>
                <a:cs typeface="Commissioner"/>
                <a:sym typeface="Commissioner"/>
              </a:rPr>
              <a:t>[Expert] we had to do something about it.</a:t>
            </a:r>
            <a:endParaRPr sz="800">
              <a:solidFill>
                <a:schemeClr val="dk1"/>
              </a:solidFill>
              <a:latin typeface="Commissioner"/>
              <a:ea typeface="Commissioner"/>
              <a:cs typeface="Commissioner"/>
              <a:sym typeface="Commissioner"/>
            </a:endParaRPr>
          </a:p>
          <a:p>
            <a:pPr indent="0" lvl="0" marL="0" rtl="0" algn="just">
              <a:spcBef>
                <a:spcPts val="0"/>
              </a:spcBef>
              <a:spcAft>
                <a:spcPts val="0"/>
              </a:spcAft>
              <a:buNone/>
            </a:pPr>
            <a:r>
              <a:rPr lang="en" sz="800">
                <a:solidFill>
                  <a:schemeClr val="dk1"/>
                </a:solidFill>
                <a:latin typeface="Commissioner"/>
                <a:ea typeface="Commissioner"/>
                <a:cs typeface="Commissioner"/>
                <a:sym typeface="Commissioner"/>
              </a:rPr>
              <a:t>[Expert] Back in 1988, James Hansen actually was the impetus for that for me in his presentation</a:t>
            </a:r>
            <a:endParaRPr sz="800">
              <a:solidFill>
                <a:schemeClr val="dk1"/>
              </a:solidFill>
              <a:latin typeface="Commissioner"/>
              <a:ea typeface="Commissioner"/>
              <a:cs typeface="Commissioner"/>
              <a:sym typeface="Commissioner"/>
            </a:endParaRPr>
          </a:p>
          <a:p>
            <a:pPr indent="0" lvl="0" marL="0" rtl="0" algn="just">
              <a:spcBef>
                <a:spcPts val="0"/>
              </a:spcBef>
              <a:spcAft>
                <a:spcPts val="0"/>
              </a:spcAft>
              <a:buNone/>
            </a:pPr>
            <a:r>
              <a:rPr lang="en" sz="800">
                <a:solidFill>
                  <a:schemeClr val="dk1"/>
                </a:solidFill>
                <a:latin typeface="Commissioner"/>
                <a:ea typeface="Commissioner"/>
                <a:cs typeface="Commissioner"/>
                <a:sym typeface="Commissioner"/>
              </a:rPr>
              <a:t>[Expert] before Congress.</a:t>
            </a:r>
            <a:endParaRPr sz="800">
              <a:solidFill>
                <a:schemeClr val="dk1"/>
              </a:solidFill>
              <a:latin typeface="Commissioner"/>
              <a:ea typeface="Commissioner"/>
              <a:cs typeface="Commissioner"/>
              <a:sym typeface="Commissioner"/>
            </a:endParaRPr>
          </a:p>
          <a:p>
            <a:pPr indent="0" lvl="0" marL="0" rtl="0" algn="just">
              <a:spcBef>
                <a:spcPts val="0"/>
              </a:spcBef>
              <a:spcAft>
                <a:spcPts val="0"/>
              </a:spcAft>
              <a:buNone/>
            </a:pPr>
            <a:r>
              <a:rPr lang="en" sz="800">
                <a:solidFill>
                  <a:schemeClr val="dk1"/>
                </a:solidFill>
                <a:latin typeface="Commissioner"/>
                <a:ea typeface="Commissioner"/>
                <a:cs typeface="Commissioner"/>
                <a:sym typeface="Commissioner"/>
              </a:rPr>
              <a:t>[Expert] But as I learned more and more about the issue, I discovered that maybe it's not as bad as</a:t>
            </a:r>
            <a:endParaRPr sz="800">
              <a:solidFill>
                <a:schemeClr val="dk1"/>
              </a:solidFill>
              <a:latin typeface="Commissioner"/>
              <a:ea typeface="Commissioner"/>
              <a:cs typeface="Commissioner"/>
              <a:sym typeface="Commissioner"/>
            </a:endParaRPr>
          </a:p>
          <a:p>
            <a:pPr indent="0" lvl="0" marL="0" rtl="0" algn="just">
              <a:spcBef>
                <a:spcPts val="0"/>
              </a:spcBef>
              <a:spcAft>
                <a:spcPts val="0"/>
              </a:spcAft>
              <a:buNone/>
            </a:pPr>
            <a:r>
              <a:rPr lang="en" sz="800">
                <a:solidFill>
                  <a:schemeClr val="dk1"/>
                </a:solidFill>
                <a:latin typeface="Commissioner"/>
                <a:ea typeface="Commissioner"/>
                <a:cs typeface="Commissioner"/>
                <a:sym typeface="Commissioner"/>
              </a:rPr>
              <a:t>[Expert] it's made out to be.</a:t>
            </a:r>
            <a:endParaRPr sz="800">
              <a:solidFill>
                <a:schemeClr val="dk1"/>
              </a:solidFill>
              <a:latin typeface="Commissioner"/>
              <a:ea typeface="Commissioner"/>
              <a:cs typeface="Commissioner"/>
              <a:sym typeface="Commissioner"/>
            </a:endParaRPr>
          </a:p>
          <a:p>
            <a:pPr indent="0" lvl="0" marL="0" rtl="0" algn="just">
              <a:spcBef>
                <a:spcPts val="0"/>
              </a:spcBef>
              <a:spcAft>
                <a:spcPts val="0"/>
              </a:spcAft>
              <a:buNone/>
            </a:pPr>
            <a:r>
              <a:rPr lang="en" sz="800">
                <a:solidFill>
                  <a:schemeClr val="dk1"/>
                </a:solidFill>
                <a:latin typeface="Commissioner"/>
                <a:ea typeface="Commissioner"/>
                <a:cs typeface="Commissioner"/>
                <a:sym typeface="Commissioner"/>
              </a:rPr>
              <a:t>…</a:t>
            </a:r>
            <a:endParaRPr sz="800">
              <a:solidFill>
                <a:schemeClr val="dk1"/>
              </a:solidFill>
              <a:latin typeface="Commissioner"/>
              <a:ea typeface="Commissioner"/>
              <a:cs typeface="Commissioner"/>
              <a:sym typeface="Commissioner"/>
            </a:endParaRPr>
          </a:p>
        </p:txBody>
      </p:sp>
      <p:sp>
        <p:nvSpPr>
          <p:cNvPr id="234" name="Google Shape;234;p27"/>
          <p:cNvSpPr txBox="1"/>
          <p:nvPr/>
        </p:nvSpPr>
        <p:spPr>
          <a:xfrm>
            <a:off x="394945" y="2991175"/>
            <a:ext cx="829200" cy="572700"/>
          </a:xfrm>
          <a:prstGeom prst="rect">
            <a:avLst/>
          </a:prstGeom>
          <a:noFill/>
          <a:ln>
            <a:noFill/>
          </a:ln>
        </p:spPr>
        <p:txBody>
          <a:bodyPr anchorCtr="0" anchor="t" bIns="91425" lIns="91425" spcFirstLastPara="1" rIns="0" wrap="square" tIns="91425">
            <a:noAutofit/>
          </a:bodyPr>
          <a:lstStyle/>
          <a:p>
            <a:pPr indent="0" lvl="0" marL="0" rtl="0" algn="l">
              <a:spcBef>
                <a:spcPts val="0"/>
              </a:spcBef>
              <a:spcAft>
                <a:spcPts val="0"/>
              </a:spcAft>
              <a:buNone/>
            </a:pPr>
            <a:r>
              <a:rPr lang="en" sz="1200">
                <a:solidFill>
                  <a:srgbClr val="C2C2C2"/>
                </a:solidFill>
                <a:latin typeface="Commissioner Light"/>
                <a:ea typeface="Commissioner Light"/>
                <a:cs typeface="Commissioner Light"/>
                <a:sym typeface="Commissioner Light"/>
              </a:rPr>
              <a:t>Youtube</a:t>
            </a:r>
            <a:endParaRPr sz="1200">
              <a:solidFill>
                <a:srgbClr val="C2C2C2"/>
              </a:solidFill>
              <a:latin typeface="Commissioner Light"/>
              <a:ea typeface="Commissioner Light"/>
              <a:cs typeface="Commissioner Light"/>
              <a:sym typeface="Commissioner Light"/>
            </a:endParaRPr>
          </a:p>
          <a:p>
            <a:pPr indent="0" lvl="0" marL="0" rtl="0" algn="l">
              <a:spcBef>
                <a:spcPts val="0"/>
              </a:spcBef>
              <a:spcAft>
                <a:spcPts val="0"/>
              </a:spcAft>
              <a:buNone/>
            </a:pPr>
            <a:r>
              <a:rPr lang="en" sz="1200">
                <a:solidFill>
                  <a:srgbClr val="C2C2C2"/>
                </a:solidFill>
                <a:latin typeface="Commissioner Light"/>
                <a:ea typeface="Commissioner Light"/>
                <a:cs typeface="Commissioner Light"/>
                <a:sym typeface="Commissioner Light"/>
              </a:rPr>
              <a:t>  Videos</a:t>
            </a:r>
            <a:endParaRPr sz="1200">
              <a:solidFill>
                <a:srgbClr val="C2C2C2"/>
              </a:solidFill>
              <a:latin typeface="Commissioner Light"/>
              <a:ea typeface="Commissioner Light"/>
              <a:cs typeface="Commissioner Light"/>
              <a:sym typeface="Commissioner Light"/>
            </a:endParaRPr>
          </a:p>
        </p:txBody>
      </p:sp>
      <p:sp>
        <p:nvSpPr>
          <p:cNvPr id="235" name="Google Shape;235;p27"/>
          <p:cNvSpPr txBox="1"/>
          <p:nvPr/>
        </p:nvSpPr>
        <p:spPr>
          <a:xfrm>
            <a:off x="1930625" y="3169413"/>
            <a:ext cx="2053200" cy="3603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200">
                <a:solidFill>
                  <a:srgbClr val="C2C2C2"/>
                </a:solidFill>
                <a:latin typeface="Commissioner Light"/>
                <a:ea typeface="Commissioner Light"/>
                <a:cs typeface="Commissioner Light"/>
                <a:sym typeface="Commissioner Light"/>
              </a:rPr>
              <a:t>Speaker Diarization</a:t>
            </a:r>
            <a:endParaRPr sz="1200">
              <a:solidFill>
                <a:srgbClr val="C2C2C2"/>
              </a:solidFill>
              <a:latin typeface="Commissioner Light"/>
              <a:ea typeface="Commissioner Light"/>
              <a:cs typeface="Commissioner Light"/>
              <a:sym typeface="Commissioner Light"/>
            </a:endParaRPr>
          </a:p>
        </p:txBody>
      </p:sp>
      <p:grpSp>
        <p:nvGrpSpPr>
          <p:cNvPr id="236" name="Google Shape;236;p27"/>
          <p:cNvGrpSpPr/>
          <p:nvPr/>
        </p:nvGrpSpPr>
        <p:grpSpPr>
          <a:xfrm>
            <a:off x="4484885" y="2991175"/>
            <a:ext cx="988025" cy="572700"/>
            <a:chOff x="4384025" y="2991175"/>
            <a:chExt cx="988025" cy="572700"/>
          </a:xfrm>
        </p:grpSpPr>
        <p:pic>
          <p:nvPicPr>
            <p:cNvPr id="237" name="Google Shape;237;p27"/>
            <p:cNvPicPr preferRelativeResize="0"/>
            <p:nvPr/>
          </p:nvPicPr>
          <p:blipFill>
            <a:blip r:embed="rId5">
              <a:alphaModFix/>
            </a:blip>
            <a:stretch>
              <a:fillRect/>
            </a:stretch>
          </p:blipFill>
          <p:spPr>
            <a:xfrm>
              <a:off x="4384025" y="3015525"/>
              <a:ext cx="221325" cy="221325"/>
            </a:xfrm>
            <a:prstGeom prst="rect">
              <a:avLst/>
            </a:prstGeom>
            <a:noFill/>
            <a:ln>
              <a:noFill/>
            </a:ln>
          </p:spPr>
        </p:pic>
        <p:sp>
          <p:nvSpPr>
            <p:cNvPr id="238" name="Google Shape;238;p27"/>
            <p:cNvSpPr txBox="1"/>
            <p:nvPr/>
          </p:nvSpPr>
          <p:spPr>
            <a:xfrm>
              <a:off x="4423750" y="2991175"/>
              <a:ext cx="948300" cy="572700"/>
            </a:xfrm>
            <a:prstGeom prst="rect">
              <a:avLst/>
            </a:prstGeom>
            <a:noFill/>
            <a:ln>
              <a:noFill/>
            </a:ln>
          </p:spPr>
          <p:txBody>
            <a:bodyPr anchorCtr="0" anchor="t" bIns="91425" lIns="91425" spcFirstLastPara="1" rIns="0" wrap="square" tIns="91425">
              <a:noAutofit/>
            </a:bodyPr>
            <a:lstStyle/>
            <a:p>
              <a:pPr indent="0" lvl="0" marL="0" rtl="0" algn="l">
                <a:spcBef>
                  <a:spcPts val="0"/>
                </a:spcBef>
                <a:spcAft>
                  <a:spcPts val="0"/>
                </a:spcAft>
                <a:buNone/>
              </a:pPr>
              <a:r>
                <a:rPr lang="en" sz="1200">
                  <a:solidFill>
                    <a:srgbClr val="C2C2C2"/>
                  </a:solidFill>
                  <a:latin typeface="Commissioner Light"/>
                  <a:ea typeface="Commissioner Light"/>
                  <a:cs typeface="Commissioner Light"/>
                  <a:sym typeface="Commissioner Light"/>
                </a:rPr>
                <a:t>     STT* with Whisper</a:t>
              </a:r>
              <a:endParaRPr sz="1200">
                <a:solidFill>
                  <a:srgbClr val="C2C2C2"/>
                </a:solidFill>
                <a:latin typeface="Commissioner Light"/>
                <a:ea typeface="Commissioner Light"/>
                <a:cs typeface="Commissioner Light"/>
                <a:sym typeface="Commissioner Light"/>
              </a:endParaRPr>
            </a:p>
          </p:txBody>
        </p:sp>
      </p:grpSp>
      <p:sp>
        <p:nvSpPr>
          <p:cNvPr id="239" name="Google Shape;239;p27"/>
          <p:cNvSpPr txBox="1"/>
          <p:nvPr/>
        </p:nvSpPr>
        <p:spPr>
          <a:xfrm>
            <a:off x="747200" y="4286225"/>
            <a:ext cx="1478700" cy="360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000">
                <a:solidFill>
                  <a:schemeClr val="dk1"/>
                </a:solidFill>
                <a:latin typeface="Commissioner ExtraLight"/>
                <a:ea typeface="Commissioner ExtraLight"/>
                <a:cs typeface="Commissioner ExtraLight"/>
                <a:sym typeface="Commissioner ExtraLight"/>
              </a:rPr>
              <a:t>STT*: Speech To Text</a:t>
            </a:r>
            <a:endParaRPr sz="1000">
              <a:solidFill>
                <a:schemeClr val="dk1"/>
              </a:solidFill>
              <a:latin typeface="Commissioner ExtraLight"/>
              <a:ea typeface="Commissioner ExtraLight"/>
              <a:cs typeface="Commissioner ExtraLight"/>
              <a:sym typeface="Commissioner ExtraLight"/>
            </a:endParaRPr>
          </a:p>
        </p:txBody>
      </p:sp>
      <p:cxnSp>
        <p:nvCxnSpPr>
          <p:cNvPr id="240" name="Google Shape;240;p27"/>
          <p:cNvCxnSpPr/>
          <p:nvPr/>
        </p:nvCxnSpPr>
        <p:spPr>
          <a:xfrm>
            <a:off x="1375424" y="2431775"/>
            <a:ext cx="288300" cy="0"/>
          </a:xfrm>
          <a:prstGeom prst="straightConnector1">
            <a:avLst/>
          </a:prstGeom>
          <a:noFill/>
          <a:ln cap="flat" cmpd="sng" w="9525">
            <a:solidFill>
              <a:schemeClr val="dk2"/>
            </a:solidFill>
            <a:prstDash val="solid"/>
            <a:round/>
            <a:headEnd len="med" w="med" type="none"/>
            <a:tailEnd len="med" w="med" type="triangle"/>
          </a:ln>
        </p:spPr>
      </p:cxnSp>
      <p:cxnSp>
        <p:nvCxnSpPr>
          <p:cNvPr id="241" name="Google Shape;241;p27"/>
          <p:cNvCxnSpPr/>
          <p:nvPr/>
        </p:nvCxnSpPr>
        <p:spPr>
          <a:xfrm>
            <a:off x="4091864" y="2431775"/>
            <a:ext cx="288300" cy="0"/>
          </a:xfrm>
          <a:prstGeom prst="straightConnector1">
            <a:avLst/>
          </a:prstGeom>
          <a:noFill/>
          <a:ln cap="flat" cmpd="sng" w="9525">
            <a:solidFill>
              <a:schemeClr val="dk2"/>
            </a:solidFill>
            <a:prstDash val="solid"/>
            <a:round/>
            <a:headEnd len="med" w="med" type="none"/>
            <a:tailEnd len="med" w="med" type="triangle"/>
          </a:ln>
        </p:spPr>
      </p:cxnSp>
      <p:cxnSp>
        <p:nvCxnSpPr>
          <p:cNvPr id="242" name="Google Shape;242;p27"/>
          <p:cNvCxnSpPr/>
          <p:nvPr/>
        </p:nvCxnSpPr>
        <p:spPr>
          <a:xfrm>
            <a:off x="5404864" y="2431763"/>
            <a:ext cx="288300" cy="0"/>
          </a:xfrm>
          <a:prstGeom prst="straightConnector1">
            <a:avLst/>
          </a:prstGeom>
          <a:noFill/>
          <a:ln cap="flat" cmpd="sng" w="9525">
            <a:solidFill>
              <a:schemeClr val="dk2"/>
            </a:solidFill>
            <a:prstDash val="solid"/>
            <a:round/>
            <a:headEnd len="med" w="med" type="none"/>
            <a:tailEnd len="med" w="med" type="triangle"/>
          </a:ln>
        </p:spPr>
      </p:cxnSp>
      <p:sp>
        <p:nvSpPr>
          <p:cNvPr id="243" name="Google Shape;243;p27"/>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pic>
        <p:nvPicPr>
          <p:cNvPr id="244" name="Google Shape;244;p27" title="menu.png">
            <a:hlinkClick action="ppaction://hlinksldjump" r:id="rId6"/>
          </p:cNvPr>
          <p:cNvPicPr preferRelativeResize="0"/>
          <p:nvPr/>
        </p:nvPicPr>
        <p:blipFill>
          <a:blip r:embed="rId7">
            <a:alphaModFix/>
          </a:blip>
          <a:stretch>
            <a:fillRect/>
          </a:stretch>
        </p:blipFill>
        <p:spPr>
          <a:xfrm>
            <a:off x="8721266" y="84554"/>
            <a:ext cx="325550" cy="325567"/>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8" name="Shape 248"/>
        <p:cNvGrpSpPr/>
        <p:nvPr/>
      </p:nvGrpSpPr>
      <p:grpSpPr>
        <a:xfrm>
          <a:off x="0" y="0"/>
          <a:ext cx="0" cy="0"/>
          <a:chOff x="0" y="0"/>
          <a:chExt cx="0" cy="0"/>
        </a:xfrm>
      </p:grpSpPr>
      <p:sp>
        <p:nvSpPr>
          <p:cNvPr id="249" name="Google Shape;249;p28"/>
          <p:cNvSpPr txBox="1"/>
          <p:nvPr>
            <p:ph type="title"/>
          </p:nvPr>
        </p:nvSpPr>
        <p:spPr>
          <a:xfrm>
            <a:off x="720000" y="539500"/>
            <a:ext cx="77040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Dataset Creation - </a:t>
            </a:r>
            <a:r>
              <a:rPr lang="en" sz="2600"/>
              <a:t>LLM Generated QAs</a:t>
            </a:r>
            <a:endParaRPr sz="2600"/>
          </a:p>
        </p:txBody>
      </p:sp>
      <p:sp>
        <p:nvSpPr>
          <p:cNvPr id="250" name="Google Shape;250;p28"/>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pic>
        <p:nvPicPr>
          <p:cNvPr id="251" name="Google Shape;251;p28"/>
          <p:cNvPicPr preferRelativeResize="0"/>
          <p:nvPr/>
        </p:nvPicPr>
        <p:blipFill>
          <a:blip r:embed="rId3">
            <a:alphaModFix/>
          </a:blip>
          <a:stretch>
            <a:fillRect/>
          </a:stretch>
        </p:blipFill>
        <p:spPr>
          <a:xfrm>
            <a:off x="1485100" y="1112200"/>
            <a:ext cx="5711476" cy="3252350"/>
          </a:xfrm>
          <a:prstGeom prst="rect">
            <a:avLst/>
          </a:prstGeom>
          <a:noFill/>
          <a:ln>
            <a:noFill/>
          </a:ln>
        </p:spPr>
      </p:pic>
      <p:pic>
        <p:nvPicPr>
          <p:cNvPr id="252" name="Google Shape;252;p28" title="menu.png">
            <a:hlinkClick action="ppaction://hlinksldjump" r:id="rId4"/>
          </p:cNvPr>
          <p:cNvPicPr preferRelativeResize="0"/>
          <p:nvPr/>
        </p:nvPicPr>
        <p:blipFill>
          <a:blip r:embed="rId5">
            <a:alphaModFix/>
          </a:blip>
          <a:stretch>
            <a:fillRect/>
          </a:stretch>
        </p:blipFill>
        <p:spPr>
          <a:xfrm>
            <a:off x="8721266" y="84554"/>
            <a:ext cx="325550" cy="325567"/>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6" name="Shape 256"/>
        <p:cNvGrpSpPr/>
        <p:nvPr/>
      </p:nvGrpSpPr>
      <p:grpSpPr>
        <a:xfrm>
          <a:off x="0" y="0"/>
          <a:ext cx="0" cy="0"/>
          <a:chOff x="0" y="0"/>
          <a:chExt cx="0" cy="0"/>
        </a:xfrm>
      </p:grpSpPr>
      <p:sp>
        <p:nvSpPr>
          <p:cNvPr id="257" name="Google Shape;257;p29"/>
          <p:cNvSpPr txBox="1"/>
          <p:nvPr>
            <p:ph type="title"/>
          </p:nvPr>
        </p:nvSpPr>
        <p:spPr>
          <a:xfrm>
            <a:off x="720000" y="539500"/>
            <a:ext cx="77040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Climval - Validation Portal</a:t>
            </a:r>
            <a:endParaRPr/>
          </a:p>
        </p:txBody>
      </p:sp>
      <p:sp>
        <p:nvSpPr>
          <p:cNvPr id="258" name="Google Shape;258;p29"/>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pic>
        <p:nvPicPr>
          <p:cNvPr id="259" name="Google Shape;259;p29" title="menu.png">
            <a:hlinkClick action="ppaction://hlinksldjump" r:id="rId3"/>
          </p:cNvPr>
          <p:cNvPicPr preferRelativeResize="0"/>
          <p:nvPr/>
        </p:nvPicPr>
        <p:blipFill>
          <a:blip r:embed="rId4">
            <a:alphaModFix/>
          </a:blip>
          <a:stretch>
            <a:fillRect/>
          </a:stretch>
        </p:blipFill>
        <p:spPr>
          <a:xfrm>
            <a:off x="8721266" y="84554"/>
            <a:ext cx="325550" cy="325567"/>
          </a:xfrm>
          <a:prstGeom prst="rect">
            <a:avLst/>
          </a:prstGeom>
          <a:noFill/>
          <a:ln>
            <a:noFill/>
          </a:ln>
        </p:spPr>
      </p:pic>
      <p:pic>
        <p:nvPicPr>
          <p:cNvPr id="260" name="Google Shape;260;p29" title="climval.gif"/>
          <p:cNvPicPr preferRelativeResize="0"/>
          <p:nvPr/>
        </p:nvPicPr>
        <p:blipFill>
          <a:blip r:embed="rId5">
            <a:alphaModFix/>
          </a:blip>
          <a:stretch>
            <a:fillRect/>
          </a:stretch>
        </p:blipFill>
        <p:spPr>
          <a:xfrm>
            <a:off x="1830375" y="1232600"/>
            <a:ext cx="5483250" cy="3132300"/>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Nature Inspired Style Business Basic Template by Slidesgo">
  <a:themeElements>
    <a:clrScheme name="Simple Light">
      <a:dk1>
        <a:srgbClr val="FFFFFF"/>
      </a:dk1>
      <a:lt1>
        <a:srgbClr val="4F5849"/>
      </a:lt1>
      <a:dk2>
        <a:srgbClr val="E5E8E3"/>
      </a:dk2>
      <a:lt2>
        <a:srgbClr val="FFFFFF"/>
      </a:lt2>
      <a:accent1>
        <a:srgbClr val="FFFFFF"/>
      </a:accent1>
      <a:accent2>
        <a:srgbClr val="FFFFFF"/>
      </a:accent2>
      <a:accent3>
        <a:srgbClr val="FFFFFF"/>
      </a:accent3>
      <a:accent4>
        <a:srgbClr val="FFFFFF"/>
      </a:accent4>
      <a:accent5>
        <a:srgbClr val="FFFFFF"/>
      </a:accent5>
      <a:accent6>
        <a:srgbClr val="FFFFFF"/>
      </a:accent6>
      <a:hlink>
        <a:srgbClr val="FFFFF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