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9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14" r:id="rId3"/>
    <p:sldId id="315" r:id="rId4"/>
    <p:sldId id="278" r:id="rId5"/>
    <p:sldId id="309" r:id="rId6"/>
    <p:sldId id="276" r:id="rId7"/>
    <p:sldId id="259" r:id="rId8"/>
    <p:sldId id="341" r:id="rId9"/>
    <p:sldId id="285" r:id="rId10"/>
    <p:sldId id="310" r:id="rId11"/>
    <p:sldId id="312" r:id="rId12"/>
    <p:sldId id="316" r:id="rId13"/>
    <p:sldId id="317" r:id="rId14"/>
    <p:sldId id="313" r:id="rId15"/>
    <p:sldId id="319" r:id="rId16"/>
    <p:sldId id="318" r:id="rId17"/>
    <p:sldId id="322" r:id="rId18"/>
    <p:sldId id="282" r:id="rId19"/>
    <p:sldId id="342" r:id="rId20"/>
    <p:sldId id="321" r:id="rId21"/>
    <p:sldId id="343" r:id="rId22"/>
    <p:sldId id="327" r:id="rId23"/>
    <p:sldId id="325" r:id="rId24"/>
    <p:sldId id="345" r:id="rId25"/>
    <p:sldId id="332" r:id="rId26"/>
    <p:sldId id="331" r:id="rId27"/>
    <p:sldId id="339" r:id="rId28"/>
    <p:sldId id="344" r:id="rId29"/>
    <p:sldId id="346" r:id="rId30"/>
    <p:sldId id="347" r:id="rId31"/>
    <p:sldId id="348" r:id="rId32"/>
    <p:sldId id="308" r:id="rId33"/>
    <p:sldId id="352" r:id="rId34"/>
    <p:sldId id="353" r:id="rId35"/>
    <p:sldId id="355" r:id="rId36"/>
    <p:sldId id="356" r:id="rId37"/>
    <p:sldId id="350" r:id="rId38"/>
    <p:sldId id="351" r:id="rId39"/>
    <p:sldId id="270" r:id="rId40"/>
    <p:sldId id="337" r:id="rId41"/>
    <p:sldId id="336" r:id="rId42"/>
    <p:sldId id="320" r:id="rId43"/>
    <p:sldId id="334" r:id="rId44"/>
    <p:sldId id="335" r:id="rId45"/>
    <p:sldId id="299" r:id="rId46"/>
    <p:sldId id="311" r:id="rId47"/>
    <p:sldId id="326" r:id="rId48"/>
  </p:sldIdLst>
  <p:sldSz cx="9144000" cy="7019925"/>
  <p:notesSz cx="6797675" cy="9874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9" autoAdjust="0"/>
    <p:restoredTop sz="95887" autoAdjust="0"/>
  </p:normalViewPr>
  <p:slideViewPr>
    <p:cSldViewPr showGuides="1">
      <p:cViewPr varScale="1">
        <p:scale>
          <a:sx n="89" d="100"/>
          <a:sy n="89" d="100"/>
        </p:scale>
        <p:origin x="2112" y="84"/>
      </p:cViewPr>
      <p:guideLst>
        <p:guide orient="horz" pos="21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2" d="100"/>
          <a:sy n="82" d="100"/>
        </p:scale>
        <p:origin x="-3132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E:\1a-doctorat\Vehicle%20electric\Emis\PV\20130820-SUMARY_PV_MADRID_BARCELONA_EB_EV1_EV2_EV3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E:\1a-doctorat\Vehicle%20electric\Emis\PV\20130820-SUMARY_PV_MADRID_BARCELONA_EB_EV1_EV2_EV3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s-ES" sz="1400" b="1" i="0" baseline="0" dirty="0" err="1">
                <a:effectLst/>
              </a:rPr>
              <a:t>Hourly</a:t>
            </a:r>
            <a:r>
              <a:rPr lang="es-ES" sz="1400" b="1" i="0" baseline="0" dirty="0">
                <a:effectLst/>
              </a:rPr>
              <a:t> SO</a:t>
            </a:r>
            <a:r>
              <a:rPr lang="es-ES" sz="1400" b="1" i="0" baseline="-25000" dirty="0">
                <a:effectLst/>
              </a:rPr>
              <a:t>2</a:t>
            </a:r>
            <a:r>
              <a:rPr lang="es-ES" sz="1400" b="1" i="0" baseline="0" dirty="0">
                <a:effectLst/>
              </a:rPr>
              <a:t>  </a:t>
            </a:r>
            <a:r>
              <a:rPr lang="es-ES" sz="1400" b="1" i="0" baseline="0" dirty="0" err="1">
                <a:effectLst/>
              </a:rPr>
              <a:t>concentration</a:t>
            </a:r>
            <a:r>
              <a:rPr lang="es-ES" sz="1400" b="1" i="0" baseline="0" dirty="0">
                <a:effectLst/>
              </a:rPr>
              <a:t> (</a:t>
            </a:r>
            <a:r>
              <a:rPr lang="es-ES" sz="1400" b="1" i="0" baseline="0" dirty="0" err="1">
                <a:effectLst/>
              </a:rPr>
              <a:t>ug</a:t>
            </a:r>
            <a:r>
              <a:rPr lang="es-ES" sz="1400" b="1" i="0" baseline="0" dirty="0">
                <a:effectLst/>
              </a:rPr>
              <a:t>/m3) </a:t>
            </a:r>
            <a:r>
              <a:rPr lang="es-ES" sz="1400" b="1" i="0" baseline="0" dirty="0" err="1">
                <a:effectLst/>
              </a:rPr>
              <a:t>April</a:t>
            </a:r>
            <a:r>
              <a:rPr lang="es-ES" sz="1400" b="1" i="0" baseline="0" dirty="0">
                <a:effectLst/>
              </a:rPr>
              <a:t> </a:t>
            </a:r>
            <a:r>
              <a:rPr lang="es-ES" sz="1400" b="1" i="0" baseline="0" dirty="0" smtClean="0">
                <a:effectLst/>
              </a:rPr>
              <a:t>6, </a:t>
            </a:r>
            <a:r>
              <a:rPr lang="es-ES" sz="1400" b="1" i="0" baseline="0" dirty="0">
                <a:effectLst/>
              </a:rPr>
              <a:t>2011</a:t>
            </a:r>
            <a:endParaRPr lang="es-ES" sz="1400" dirty="0">
              <a:effectLst/>
            </a:endParaRPr>
          </a:p>
        </c:rich>
      </c:tx>
      <c:layout>
        <c:manualLayout>
          <c:xMode val="edge"/>
          <c:yMode val="edge"/>
          <c:x val="1.5663666022460363E-2"/>
          <c:y val="1.464052167027766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2415129466969917E-2"/>
          <c:y val="0.15278761745261746"/>
          <c:w val="0.9496124534578545"/>
          <c:h val="0.76001435403585704"/>
        </c:manualLayout>
      </c:layout>
      <c:lineChart>
        <c:grouping val="standard"/>
        <c:varyColors val="0"/>
        <c:ser>
          <c:idx val="0"/>
          <c:order val="0"/>
          <c:tx>
            <c:strRef>
              <c:f>'d SO2'!$C$1</c:f>
              <c:strCache>
                <c:ptCount val="1"/>
                <c:pt idx="0">
                  <c:v>Casa Cuna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SO2'!$C$2283:$C$2306</c:f>
              <c:numCache>
                <c:formatCode>General</c:formatCode>
                <c:ptCount val="24"/>
                <c:pt idx="0">
                  <c:v>3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8</c:v>
                </c:pt>
                <c:pt idx="5">
                  <c:v>12</c:v>
                </c:pt>
                <c:pt idx="6">
                  <c:v>20</c:v>
                </c:pt>
                <c:pt idx="7">
                  <c:v>21</c:v>
                </c:pt>
                <c:pt idx="8">
                  <c:v>14</c:v>
                </c:pt>
                <c:pt idx="9">
                  <c:v>26</c:v>
                </c:pt>
                <c:pt idx="10">
                  <c:v>13</c:v>
                </c:pt>
                <c:pt idx="11">
                  <c:v>16</c:v>
                </c:pt>
                <c:pt idx="12">
                  <c:v>18</c:v>
                </c:pt>
                <c:pt idx="13">
                  <c:v>15</c:v>
                </c:pt>
                <c:pt idx="14">
                  <c:v>7</c:v>
                </c:pt>
                <c:pt idx="15">
                  <c:v>7</c:v>
                </c:pt>
                <c:pt idx="16">
                  <c:v>8</c:v>
                </c:pt>
                <c:pt idx="17">
                  <c:v>7</c:v>
                </c:pt>
                <c:pt idx="18">
                  <c:v>6</c:v>
                </c:pt>
                <c:pt idx="19">
                  <c:v>8</c:v>
                </c:pt>
                <c:pt idx="20">
                  <c:v>6</c:v>
                </c:pt>
                <c:pt idx="21">
                  <c:v>7</c:v>
                </c:pt>
                <c:pt idx="22">
                  <c:v>5</c:v>
                </c:pt>
                <c:pt idx="23">
                  <c:v>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 SO2'!$D$1</c:f>
              <c:strCache>
                <c:ptCount val="1"/>
                <c:pt idx="0">
                  <c:v>Merca Tenerife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SO2'!$D$2283:$D$2306</c:f>
              <c:numCache>
                <c:formatCode>General</c:formatCode>
                <c:ptCount val="24"/>
                <c:pt idx="0">
                  <c:v>11</c:v>
                </c:pt>
                <c:pt idx="1">
                  <c:v>6</c:v>
                </c:pt>
                <c:pt idx="2">
                  <c:v>10</c:v>
                </c:pt>
                <c:pt idx="3">
                  <c:v>12</c:v>
                </c:pt>
                <c:pt idx="4">
                  <c:v>7</c:v>
                </c:pt>
                <c:pt idx="5">
                  <c:v>8</c:v>
                </c:pt>
                <c:pt idx="6">
                  <c:v>13</c:v>
                </c:pt>
                <c:pt idx="7">
                  <c:v>5</c:v>
                </c:pt>
                <c:pt idx="8">
                  <c:v>14</c:v>
                </c:pt>
                <c:pt idx="9">
                  <c:v>9</c:v>
                </c:pt>
                <c:pt idx="10">
                  <c:v>15</c:v>
                </c:pt>
                <c:pt idx="11">
                  <c:v>14</c:v>
                </c:pt>
                <c:pt idx="12">
                  <c:v>3</c:v>
                </c:pt>
                <c:pt idx="13">
                  <c:v>7</c:v>
                </c:pt>
                <c:pt idx="14">
                  <c:v>7</c:v>
                </c:pt>
                <c:pt idx="15">
                  <c:v>8</c:v>
                </c:pt>
                <c:pt idx="16">
                  <c:v>6</c:v>
                </c:pt>
                <c:pt idx="17">
                  <c:v>10</c:v>
                </c:pt>
                <c:pt idx="18">
                  <c:v>7</c:v>
                </c:pt>
                <c:pt idx="19">
                  <c:v>9</c:v>
                </c:pt>
                <c:pt idx="20">
                  <c:v>5</c:v>
                </c:pt>
                <c:pt idx="21">
                  <c:v>9</c:v>
                </c:pt>
                <c:pt idx="22">
                  <c:v>11</c:v>
                </c:pt>
                <c:pt idx="23">
                  <c:v>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 SO2'!$E$1</c:f>
              <c:strCache>
                <c:ptCount val="1"/>
                <c:pt idx="0">
                  <c:v>Refineria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SO2'!$E$2283:$E$2306</c:f>
              <c:numCache>
                <c:formatCode>General</c:formatCode>
                <c:ptCount val="2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7</c:v>
                </c:pt>
                <c:pt idx="5">
                  <c:v>8</c:v>
                </c:pt>
                <c:pt idx="6">
                  <c:v>8</c:v>
                </c:pt>
                <c:pt idx="7">
                  <c:v>78</c:v>
                </c:pt>
                <c:pt idx="8">
                  <c:v>159</c:v>
                </c:pt>
                <c:pt idx="9">
                  <c:v>161</c:v>
                </c:pt>
                <c:pt idx="10">
                  <c:v>333</c:v>
                </c:pt>
                <c:pt idx="11">
                  <c:v>85</c:v>
                </c:pt>
                <c:pt idx="12">
                  <c:v>114</c:v>
                </c:pt>
                <c:pt idx="13">
                  <c:v>68</c:v>
                </c:pt>
                <c:pt idx="14">
                  <c:v>12</c:v>
                </c:pt>
                <c:pt idx="15">
                  <c:v>5</c:v>
                </c:pt>
                <c:pt idx="16">
                  <c:v>3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3</c:v>
                </c:pt>
                <c:pt idx="22">
                  <c:v>2</c:v>
                </c:pt>
                <c:pt idx="23">
                  <c:v>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'd SO2'!$F$1</c:f>
              <c:strCache>
                <c:ptCount val="1"/>
                <c:pt idx="0">
                  <c:v>Vuelta Los Pájaros-Sta Cruz TF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SO2'!$F$2283:$F$2306</c:f>
              <c:numCache>
                <c:formatCode>General</c:formatCode>
                <c:ptCount val="24"/>
                <c:pt idx="0">
                  <c:v>7</c:v>
                </c:pt>
                <c:pt idx="1">
                  <c:v>8</c:v>
                </c:pt>
                <c:pt idx="2">
                  <c:v>5</c:v>
                </c:pt>
                <c:pt idx="3">
                  <c:v>5</c:v>
                </c:pt>
                <c:pt idx="4">
                  <c:v>13</c:v>
                </c:pt>
                <c:pt idx="5">
                  <c:v>5</c:v>
                </c:pt>
                <c:pt idx="6">
                  <c:v>13</c:v>
                </c:pt>
                <c:pt idx="7">
                  <c:v>16</c:v>
                </c:pt>
                <c:pt idx="8">
                  <c:v>14</c:v>
                </c:pt>
                <c:pt idx="9">
                  <c:v>7</c:v>
                </c:pt>
                <c:pt idx="10">
                  <c:v>60</c:v>
                </c:pt>
                <c:pt idx="11">
                  <c:v>25</c:v>
                </c:pt>
                <c:pt idx="12">
                  <c:v>16</c:v>
                </c:pt>
                <c:pt idx="13">
                  <c:v>54</c:v>
                </c:pt>
                <c:pt idx="14">
                  <c:v>15</c:v>
                </c:pt>
                <c:pt idx="15">
                  <c:v>8</c:v>
                </c:pt>
                <c:pt idx="16">
                  <c:v>5</c:v>
                </c:pt>
                <c:pt idx="17">
                  <c:v>7</c:v>
                </c:pt>
                <c:pt idx="18">
                  <c:v>4</c:v>
                </c:pt>
                <c:pt idx="19">
                  <c:v>6</c:v>
                </c:pt>
                <c:pt idx="20">
                  <c:v>11</c:v>
                </c:pt>
                <c:pt idx="21">
                  <c:v>5</c:v>
                </c:pt>
                <c:pt idx="22">
                  <c:v>8</c:v>
                </c:pt>
                <c:pt idx="23">
                  <c:v>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'd SO2'!$G$1</c:f>
              <c:strCache>
                <c:ptCount val="1"/>
                <c:pt idx="0">
                  <c:v>Depósito de Tristán-Sta Cruz TF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SO2'!$G$2283:$G$2306</c:f>
              <c:numCache>
                <c:formatCode>General</c:formatCode>
                <c:ptCount val="2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  <c:pt idx="6">
                  <c:v>7</c:v>
                </c:pt>
                <c:pt idx="7">
                  <c:v>6</c:v>
                </c:pt>
                <c:pt idx="8">
                  <c:v>6</c:v>
                </c:pt>
                <c:pt idx="9">
                  <c:v>7</c:v>
                </c:pt>
                <c:pt idx="10">
                  <c:v>11</c:v>
                </c:pt>
                <c:pt idx="11">
                  <c:v>46</c:v>
                </c:pt>
                <c:pt idx="12">
                  <c:v>39</c:v>
                </c:pt>
                <c:pt idx="13">
                  <c:v>28</c:v>
                </c:pt>
                <c:pt idx="14">
                  <c:v>7</c:v>
                </c:pt>
                <c:pt idx="15">
                  <c:v>4</c:v>
                </c:pt>
                <c:pt idx="16">
                  <c:v>5</c:v>
                </c:pt>
                <c:pt idx="17">
                  <c:v>5</c:v>
                </c:pt>
                <c:pt idx="18">
                  <c:v>4</c:v>
                </c:pt>
                <c:pt idx="19">
                  <c:v>6</c:v>
                </c:pt>
                <c:pt idx="20">
                  <c:v>5</c:v>
                </c:pt>
                <c:pt idx="21">
                  <c:v>4</c:v>
                </c:pt>
                <c:pt idx="22">
                  <c:v>5</c:v>
                </c:pt>
                <c:pt idx="23">
                  <c:v>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'd SO2'!$H$1</c:f>
              <c:strCache>
                <c:ptCount val="1"/>
                <c:pt idx="0">
                  <c:v>Los Gladiolos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SO2'!$H$2283:$H$2306</c:f>
              <c:numCache>
                <c:formatCode>General</c:formatCode>
                <c:ptCount val="24"/>
                <c:pt idx="0">
                  <c:v>11</c:v>
                </c:pt>
                <c:pt idx="1">
                  <c:v>10</c:v>
                </c:pt>
                <c:pt idx="2">
                  <c:v>12</c:v>
                </c:pt>
                <c:pt idx="3">
                  <c:v>12</c:v>
                </c:pt>
                <c:pt idx="4">
                  <c:v>17</c:v>
                </c:pt>
                <c:pt idx="5">
                  <c:v>62</c:v>
                </c:pt>
                <c:pt idx="6">
                  <c:v>85</c:v>
                </c:pt>
                <c:pt idx="7">
                  <c:v>0</c:v>
                </c:pt>
                <c:pt idx="8">
                  <c:v>0</c:v>
                </c:pt>
                <c:pt idx="9">
                  <c:v>22</c:v>
                </c:pt>
                <c:pt idx="10">
                  <c:v>25</c:v>
                </c:pt>
                <c:pt idx="11">
                  <c:v>32</c:v>
                </c:pt>
                <c:pt idx="12">
                  <c:v>21</c:v>
                </c:pt>
                <c:pt idx="13">
                  <c:v>29</c:v>
                </c:pt>
                <c:pt idx="14">
                  <c:v>92</c:v>
                </c:pt>
                <c:pt idx="15">
                  <c:v>21</c:v>
                </c:pt>
                <c:pt idx="16">
                  <c:v>16</c:v>
                </c:pt>
                <c:pt idx="17">
                  <c:v>14</c:v>
                </c:pt>
                <c:pt idx="18">
                  <c:v>12</c:v>
                </c:pt>
                <c:pt idx="19">
                  <c:v>12</c:v>
                </c:pt>
                <c:pt idx="20">
                  <c:v>12</c:v>
                </c:pt>
                <c:pt idx="21">
                  <c:v>11</c:v>
                </c:pt>
                <c:pt idx="22">
                  <c:v>11</c:v>
                </c:pt>
                <c:pt idx="23">
                  <c:v>11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'd SO2'!$I$1</c:f>
              <c:strCache>
                <c:ptCount val="1"/>
                <c:pt idx="0">
                  <c:v>Tome Cano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SO2'!$I$2283:$I$2306</c:f>
              <c:numCache>
                <c:formatCode>General</c:formatCode>
                <c:ptCount val="24"/>
                <c:pt idx="0">
                  <c:v>34</c:v>
                </c:pt>
                <c:pt idx="1">
                  <c:v>34</c:v>
                </c:pt>
                <c:pt idx="2">
                  <c:v>34</c:v>
                </c:pt>
                <c:pt idx="3">
                  <c:v>35</c:v>
                </c:pt>
                <c:pt idx="4">
                  <c:v>33</c:v>
                </c:pt>
                <c:pt idx="5">
                  <c:v>36</c:v>
                </c:pt>
                <c:pt idx="6">
                  <c:v>35</c:v>
                </c:pt>
                <c:pt idx="7">
                  <c:v>35</c:v>
                </c:pt>
                <c:pt idx="8">
                  <c:v>37</c:v>
                </c:pt>
                <c:pt idx="9">
                  <c:v>40</c:v>
                </c:pt>
                <c:pt idx="10">
                  <c:v>41</c:v>
                </c:pt>
                <c:pt idx="11">
                  <c:v>40</c:v>
                </c:pt>
                <c:pt idx="12">
                  <c:v>40</c:v>
                </c:pt>
                <c:pt idx="13">
                  <c:v>40</c:v>
                </c:pt>
                <c:pt idx="14">
                  <c:v>239</c:v>
                </c:pt>
                <c:pt idx="15">
                  <c:v>1241</c:v>
                </c:pt>
                <c:pt idx="16">
                  <c:v>671</c:v>
                </c:pt>
                <c:pt idx="17">
                  <c:v>152</c:v>
                </c:pt>
                <c:pt idx="18">
                  <c:v>231</c:v>
                </c:pt>
                <c:pt idx="19">
                  <c:v>142</c:v>
                </c:pt>
                <c:pt idx="20">
                  <c:v>210</c:v>
                </c:pt>
                <c:pt idx="21">
                  <c:v>175</c:v>
                </c:pt>
                <c:pt idx="22">
                  <c:v>121</c:v>
                </c:pt>
                <c:pt idx="23">
                  <c:v>67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'd SO2'!$J$1</c:f>
              <c:strCache>
                <c:ptCount val="1"/>
                <c:pt idx="0">
                  <c:v>Tena Artigas-Sta Cruz de TF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SO2'!$J$2283:$J$2306</c:f>
              <c:numCache>
                <c:formatCode>General</c:formatCode>
                <c:ptCount val="24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10</c:v>
                </c:pt>
                <c:pt idx="6">
                  <c:v>11</c:v>
                </c:pt>
                <c:pt idx="7">
                  <c:v>10</c:v>
                </c:pt>
                <c:pt idx="8">
                  <c:v>15</c:v>
                </c:pt>
                <c:pt idx="9">
                  <c:v>25</c:v>
                </c:pt>
                <c:pt idx="10">
                  <c:v>21</c:v>
                </c:pt>
                <c:pt idx="11">
                  <c:v>60</c:v>
                </c:pt>
                <c:pt idx="12">
                  <c:v>44</c:v>
                </c:pt>
                <c:pt idx="13">
                  <c:v>14</c:v>
                </c:pt>
                <c:pt idx="14">
                  <c:v>10</c:v>
                </c:pt>
                <c:pt idx="15">
                  <c:v>9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7</c:v>
                </c:pt>
                <c:pt idx="20">
                  <c:v>6</c:v>
                </c:pt>
                <c:pt idx="21">
                  <c:v>6</c:v>
                </c:pt>
                <c:pt idx="22">
                  <c:v>7</c:v>
                </c:pt>
                <c:pt idx="23">
                  <c:v>7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'd SO2'!$K$1</c:f>
              <c:strCache>
                <c:ptCount val="1"/>
                <c:pt idx="0">
                  <c:v>Piscina Municipal-Sta Cruz TF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SO2'!$K$2283:$K$2306</c:f>
              <c:numCache>
                <c:formatCode>General</c:formatCode>
                <c:ptCount val="24"/>
                <c:pt idx="0">
                  <c:v>5</c:v>
                </c:pt>
                <c:pt idx="1">
                  <c:v>4</c:v>
                </c:pt>
                <c:pt idx="2">
                  <c:v>6</c:v>
                </c:pt>
                <c:pt idx="3">
                  <c:v>6</c:v>
                </c:pt>
                <c:pt idx="4">
                  <c:v>7</c:v>
                </c:pt>
                <c:pt idx="5">
                  <c:v>5</c:v>
                </c:pt>
                <c:pt idx="6">
                  <c:v>8</c:v>
                </c:pt>
                <c:pt idx="7">
                  <c:v>7</c:v>
                </c:pt>
                <c:pt idx="8">
                  <c:v>8</c:v>
                </c:pt>
                <c:pt idx="9">
                  <c:v>10</c:v>
                </c:pt>
                <c:pt idx="10">
                  <c:v>11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423</c:v>
                </c:pt>
                <c:pt idx="15">
                  <c:v>543</c:v>
                </c:pt>
                <c:pt idx="16">
                  <c:v>198</c:v>
                </c:pt>
                <c:pt idx="17">
                  <c:v>148</c:v>
                </c:pt>
                <c:pt idx="18">
                  <c:v>74</c:v>
                </c:pt>
                <c:pt idx="19">
                  <c:v>60</c:v>
                </c:pt>
                <c:pt idx="20">
                  <c:v>56</c:v>
                </c:pt>
                <c:pt idx="21">
                  <c:v>28</c:v>
                </c:pt>
                <c:pt idx="22">
                  <c:v>21</c:v>
                </c:pt>
                <c:pt idx="23">
                  <c:v>17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'd SO2'!$L$1</c:f>
              <c:strCache>
                <c:ptCount val="1"/>
                <c:pt idx="0">
                  <c:v>VL hora 350 (24)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SO2'!$L$2283:$L$2306</c:f>
              <c:numCache>
                <c:formatCode>General</c:formatCode>
                <c:ptCount val="24"/>
                <c:pt idx="0">
                  <c:v>350</c:v>
                </c:pt>
                <c:pt idx="1">
                  <c:v>350</c:v>
                </c:pt>
                <c:pt idx="2">
                  <c:v>350</c:v>
                </c:pt>
                <c:pt idx="3">
                  <c:v>350</c:v>
                </c:pt>
                <c:pt idx="4">
                  <c:v>350</c:v>
                </c:pt>
                <c:pt idx="5">
                  <c:v>350</c:v>
                </c:pt>
                <c:pt idx="6">
                  <c:v>350</c:v>
                </c:pt>
                <c:pt idx="7">
                  <c:v>350</c:v>
                </c:pt>
                <c:pt idx="8">
                  <c:v>350</c:v>
                </c:pt>
                <c:pt idx="9">
                  <c:v>350</c:v>
                </c:pt>
                <c:pt idx="10">
                  <c:v>350</c:v>
                </c:pt>
                <c:pt idx="11">
                  <c:v>350</c:v>
                </c:pt>
                <c:pt idx="12">
                  <c:v>350</c:v>
                </c:pt>
                <c:pt idx="13">
                  <c:v>350</c:v>
                </c:pt>
                <c:pt idx="14">
                  <c:v>350</c:v>
                </c:pt>
                <c:pt idx="15">
                  <c:v>350</c:v>
                </c:pt>
                <c:pt idx="16">
                  <c:v>350</c:v>
                </c:pt>
                <c:pt idx="17">
                  <c:v>350</c:v>
                </c:pt>
                <c:pt idx="18">
                  <c:v>350</c:v>
                </c:pt>
                <c:pt idx="19">
                  <c:v>350</c:v>
                </c:pt>
                <c:pt idx="20">
                  <c:v>350</c:v>
                </c:pt>
                <c:pt idx="21">
                  <c:v>350</c:v>
                </c:pt>
                <c:pt idx="22">
                  <c:v>350</c:v>
                </c:pt>
                <c:pt idx="23">
                  <c:v>350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'd SO2'!$M$1</c:f>
              <c:strCache>
                <c:ptCount val="1"/>
                <c:pt idx="0">
                  <c:v>VL día 125 (3)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SO2'!$M$2283:$M$2306</c:f>
              <c:numCache>
                <c:formatCode>General</c:formatCode>
                <c:ptCount val="24"/>
                <c:pt idx="0">
                  <c:v>125</c:v>
                </c:pt>
                <c:pt idx="1">
                  <c:v>125</c:v>
                </c:pt>
                <c:pt idx="2">
                  <c:v>125</c:v>
                </c:pt>
                <c:pt idx="3">
                  <c:v>125</c:v>
                </c:pt>
                <c:pt idx="4">
                  <c:v>125</c:v>
                </c:pt>
                <c:pt idx="5">
                  <c:v>125</c:v>
                </c:pt>
                <c:pt idx="6">
                  <c:v>125</c:v>
                </c:pt>
                <c:pt idx="7">
                  <c:v>125</c:v>
                </c:pt>
                <c:pt idx="8">
                  <c:v>125</c:v>
                </c:pt>
                <c:pt idx="9">
                  <c:v>125</c:v>
                </c:pt>
                <c:pt idx="10">
                  <c:v>125</c:v>
                </c:pt>
                <c:pt idx="11">
                  <c:v>125</c:v>
                </c:pt>
                <c:pt idx="12">
                  <c:v>125</c:v>
                </c:pt>
                <c:pt idx="13">
                  <c:v>125</c:v>
                </c:pt>
                <c:pt idx="14">
                  <c:v>125</c:v>
                </c:pt>
                <c:pt idx="15">
                  <c:v>125</c:v>
                </c:pt>
                <c:pt idx="16">
                  <c:v>125</c:v>
                </c:pt>
                <c:pt idx="17">
                  <c:v>125</c:v>
                </c:pt>
                <c:pt idx="18">
                  <c:v>125</c:v>
                </c:pt>
                <c:pt idx="19">
                  <c:v>125</c:v>
                </c:pt>
                <c:pt idx="20">
                  <c:v>125</c:v>
                </c:pt>
                <c:pt idx="21">
                  <c:v>125</c:v>
                </c:pt>
                <c:pt idx="22">
                  <c:v>125</c:v>
                </c:pt>
                <c:pt idx="23">
                  <c:v>125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5889984"/>
        <c:axId val="245888864"/>
      </c:lineChart>
      <c:catAx>
        <c:axId val="245889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5888864"/>
        <c:crosses val="autoZero"/>
        <c:auto val="1"/>
        <c:lblAlgn val="ctr"/>
        <c:lblOffset val="100"/>
        <c:noMultiLvlLbl val="0"/>
      </c:catAx>
      <c:valAx>
        <c:axId val="245888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5889984"/>
        <c:crosses val="autoZero"/>
        <c:crossBetween val="between"/>
        <c:majorUnit val="100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Maximum</a:t>
            </a:r>
            <a:r>
              <a:rPr lang="es-ES" baseline="0"/>
              <a:t> hourly increases of SO</a:t>
            </a:r>
            <a:r>
              <a:rPr lang="es-ES" baseline="-25000"/>
              <a:t>2</a:t>
            </a:r>
            <a:r>
              <a:rPr lang="es-ES" baseline="0"/>
              <a:t> due to the emission from the Tenerife refinery against distance to the refinery </a:t>
            </a:r>
            <a:endParaRPr lang="es-E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6252317976291245E-2"/>
          <c:y val="0.16531113131187017"/>
          <c:w val="0.91285000568304075"/>
          <c:h val="0.76094770011934665"/>
        </c:manualLayout>
      </c:layout>
      <c:scatterChart>
        <c:scatterStyle val="lineMarker"/>
        <c:varyColors val="0"/>
        <c:ser>
          <c:idx val="5"/>
          <c:order val="0"/>
          <c:tx>
            <c:strRef>
              <c:f>'Dif EB-Oper'!$G$1</c:f>
              <c:strCache>
                <c:ptCount val="1"/>
                <c:pt idx="0">
                  <c:v>W-24/01/2011</c:v>
                </c:pt>
              </c:strCache>
            </c:strRef>
          </c:tx>
          <c:spPr>
            <a:ln w="28575">
              <a:noFill/>
            </a:ln>
          </c:spPr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EB-Oper'!$G$2:$G$842</c:f>
              <c:numCache>
                <c:formatCode>0.00</c:formatCode>
                <c:ptCount val="841"/>
                <c:pt idx="0">
                  <c:v>0.85978399999999999</c:v>
                </c:pt>
                <c:pt idx="1">
                  <c:v>1.01583</c:v>
                </c:pt>
                <c:pt idx="2">
                  <c:v>1.11399</c:v>
                </c:pt>
                <c:pt idx="3">
                  <c:v>1.2236800000000001</c:v>
                </c:pt>
                <c:pt idx="4">
                  <c:v>1.37767</c:v>
                </c:pt>
                <c:pt idx="5">
                  <c:v>1.6593100000000001</c:v>
                </c:pt>
                <c:pt idx="6">
                  <c:v>1.7423500000000001</c:v>
                </c:pt>
                <c:pt idx="7">
                  <c:v>6.5025700000000004</c:v>
                </c:pt>
                <c:pt idx="8">
                  <c:v>14.0496</c:v>
                </c:pt>
                <c:pt idx="9">
                  <c:v>17.166</c:v>
                </c:pt>
                <c:pt idx="10">
                  <c:v>16.050999999999998</c:v>
                </c:pt>
                <c:pt idx="11">
                  <c:v>3.2932600000000001</c:v>
                </c:pt>
                <c:pt idx="12">
                  <c:v>1.6614199999999999</c:v>
                </c:pt>
                <c:pt idx="13">
                  <c:v>1.6384399999999999</c:v>
                </c:pt>
                <c:pt idx="14">
                  <c:v>1.6824699999999999</c:v>
                </c:pt>
                <c:pt idx="15">
                  <c:v>3.0245500000000001</c:v>
                </c:pt>
                <c:pt idx="16">
                  <c:v>4.0921700000000003</c:v>
                </c:pt>
                <c:pt idx="17">
                  <c:v>4.3662000000000001</c:v>
                </c:pt>
                <c:pt idx="18">
                  <c:v>4.7047499999999998</c:v>
                </c:pt>
                <c:pt idx="19">
                  <c:v>4.0363499999999997</c:v>
                </c:pt>
                <c:pt idx="20">
                  <c:v>3.5200999999999998</c:v>
                </c:pt>
                <c:pt idx="21">
                  <c:v>2.3426499999999999</c:v>
                </c:pt>
                <c:pt idx="22">
                  <c:v>2.2351200000000002</c:v>
                </c:pt>
                <c:pt idx="23">
                  <c:v>2.2339799999999999</c:v>
                </c:pt>
                <c:pt idx="24">
                  <c:v>2.72668</c:v>
                </c:pt>
                <c:pt idx="25">
                  <c:v>3.0704199999999999</c:v>
                </c:pt>
                <c:pt idx="26">
                  <c:v>3.19963</c:v>
                </c:pt>
                <c:pt idx="27">
                  <c:v>3.4273799999999999</c:v>
                </c:pt>
                <c:pt idx="28">
                  <c:v>3.5239600000000002</c:v>
                </c:pt>
                <c:pt idx="29">
                  <c:v>0.77456999999999998</c:v>
                </c:pt>
                <c:pt idx="30">
                  <c:v>1.0860000000000001</c:v>
                </c:pt>
                <c:pt idx="31">
                  <c:v>1.26484</c:v>
                </c:pt>
                <c:pt idx="32">
                  <c:v>1.33077</c:v>
                </c:pt>
                <c:pt idx="33">
                  <c:v>1.40754</c:v>
                </c:pt>
                <c:pt idx="34">
                  <c:v>1.6645300000000001</c:v>
                </c:pt>
                <c:pt idx="35">
                  <c:v>2.01309</c:v>
                </c:pt>
                <c:pt idx="36">
                  <c:v>6.5037599999999998</c:v>
                </c:pt>
                <c:pt idx="37">
                  <c:v>14.0783</c:v>
                </c:pt>
                <c:pt idx="38">
                  <c:v>18.198399999999999</c:v>
                </c:pt>
                <c:pt idx="39">
                  <c:v>19.154599999999999</c:v>
                </c:pt>
                <c:pt idx="40">
                  <c:v>7.7184799999999996</c:v>
                </c:pt>
                <c:pt idx="41">
                  <c:v>2.4292600000000002</c:v>
                </c:pt>
                <c:pt idx="42">
                  <c:v>1.6358200000000001</c:v>
                </c:pt>
                <c:pt idx="43">
                  <c:v>1.5504899999999999</c:v>
                </c:pt>
                <c:pt idx="44">
                  <c:v>2.75657</c:v>
                </c:pt>
                <c:pt idx="45">
                  <c:v>3.96793</c:v>
                </c:pt>
                <c:pt idx="46">
                  <c:v>4.4139299999999997</c:v>
                </c:pt>
                <c:pt idx="47">
                  <c:v>4.7193199999999997</c:v>
                </c:pt>
                <c:pt idx="48">
                  <c:v>4.2503799999999998</c:v>
                </c:pt>
                <c:pt idx="49">
                  <c:v>3.8608099999999999</c:v>
                </c:pt>
                <c:pt idx="50">
                  <c:v>2.51431</c:v>
                </c:pt>
                <c:pt idx="51">
                  <c:v>2.4496000000000002</c:v>
                </c:pt>
                <c:pt idx="52">
                  <c:v>2.3849999999999998</c:v>
                </c:pt>
                <c:pt idx="53">
                  <c:v>2.63218</c:v>
                </c:pt>
                <c:pt idx="54">
                  <c:v>2.8989400000000001</c:v>
                </c:pt>
                <c:pt idx="55">
                  <c:v>2.99173</c:v>
                </c:pt>
                <c:pt idx="56">
                  <c:v>3.24071</c:v>
                </c:pt>
                <c:pt idx="57">
                  <c:v>3.4077199999999999</c:v>
                </c:pt>
                <c:pt idx="58">
                  <c:v>0.84800600000000004</c:v>
                </c:pt>
                <c:pt idx="59">
                  <c:v>1.2664</c:v>
                </c:pt>
                <c:pt idx="60">
                  <c:v>1.3750599999999999</c:v>
                </c:pt>
                <c:pt idx="61">
                  <c:v>1.4534199999999999</c:v>
                </c:pt>
                <c:pt idx="62">
                  <c:v>1.58077</c:v>
                </c:pt>
                <c:pt idx="63">
                  <c:v>1.7019899999999999</c:v>
                </c:pt>
                <c:pt idx="64">
                  <c:v>2.03321</c:v>
                </c:pt>
                <c:pt idx="65">
                  <c:v>5.3221100000000003</c:v>
                </c:pt>
                <c:pt idx="66">
                  <c:v>11.916</c:v>
                </c:pt>
                <c:pt idx="67">
                  <c:v>17.705200000000001</c:v>
                </c:pt>
                <c:pt idx="68">
                  <c:v>20.436</c:v>
                </c:pt>
                <c:pt idx="69">
                  <c:v>14.222200000000001</c:v>
                </c:pt>
                <c:pt idx="70">
                  <c:v>6.81182</c:v>
                </c:pt>
                <c:pt idx="71">
                  <c:v>1.7756799999999999</c:v>
                </c:pt>
                <c:pt idx="72">
                  <c:v>1.87313</c:v>
                </c:pt>
                <c:pt idx="73">
                  <c:v>3.4347099999999999</c:v>
                </c:pt>
                <c:pt idx="74">
                  <c:v>6.4021400000000002</c:v>
                </c:pt>
                <c:pt idx="75">
                  <c:v>8.6966400000000004</c:v>
                </c:pt>
                <c:pt idx="76">
                  <c:v>7.6584599999999998</c:v>
                </c:pt>
                <c:pt idx="77">
                  <c:v>4.9181800000000004</c:v>
                </c:pt>
                <c:pt idx="78">
                  <c:v>4.0487599999999997</c:v>
                </c:pt>
                <c:pt idx="79">
                  <c:v>3.1766999999999999</c:v>
                </c:pt>
                <c:pt idx="80">
                  <c:v>2.4432100000000001</c:v>
                </c:pt>
                <c:pt idx="81">
                  <c:v>2.4803299999999999</c:v>
                </c:pt>
                <c:pt idx="82">
                  <c:v>2.4645199999999998</c:v>
                </c:pt>
                <c:pt idx="83">
                  <c:v>2.3476699999999999</c:v>
                </c:pt>
                <c:pt idx="84">
                  <c:v>2.3402799999999999</c:v>
                </c:pt>
                <c:pt idx="85">
                  <c:v>3.25929</c:v>
                </c:pt>
                <c:pt idx="86">
                  <c:v>3.8394300000000001</c:v>
                </c:pt>
                <c:pt idx="87">
                  <c:v>0.75783900000000004</c:v>
                </c:pt>
                <c:pt idx="88">
                  <c:v>1.1571499999999999</c:v>
                </c:pt>
                <c:pt idx="89">
                  <c:v>1.3851800000000001</c:v>
                </c:pt>
                <c:pt idx="90">
                  <c:v>1.5594300000000001</c:v>
                </c:pt>
                <c:pt idx="91">
                  <c:v>1.7212400000000001</c:v>
                </c:pt>
                <c:pt idx="92">
                  <c:v>1.7037500000000001</c:v>
                </c:pt>
                <c:pt idx="93">
                  <c:v>1.9355100000000001</c:v>
                </c:pt>
                <c:pt idx="94">
                  <c:v>4.6006999999999998</c:v>
                </c:pt>
                <c:pt idx="95">
                  <c:v>10.525399999999999</c:v>
                </c:pt>
                <c:pt idx="96">
                  <c:v>15.52</c:v>
                </c:pt>
                <c:pt idx="97">
                  <c:v>20.082999999999998</c:v>
                </c:pt>
                <c:pt idx="98">
                  <c:v>16.617699999999999</c:v>
                </c:pt>
                <c:pt idx="99">
                  <c:v>11.4175</c:v>
                </c:pt>
                <c:pt idx="100">
                  <c:v>2.0231599999999998</c:v>
                </c:pt>
                <c:pt idx="101">
                  <c:v>2.38618</c:v>
                </c:pt>
                <c:pt idx="102">
                  <c:v>4.38293</c:v>
                </c:pt>
                <c:pt idx="103">
                  <c:v>8.2396600000000007</c:v>
                </c:pt>
                <c:pt idx="104">
                  <c:v>11.3666</c:v>
                </c:pt>
                <c:pt idx="105">
                  <c:v>10.692399999999999</c:v>
                </c:pt>
                <c:pt idx="106">
                  <c:v>6.6981700000000002</c:v>
                </c:pt>
                <c:pt idx="107">
                  <c:v>4.5852599999999999</c:v>
                </c:pt>
                <c:pt idx="108">
                  <c:v>3.19415</c:v>
                </c:pt>
                <c:pt idx="109">
                  <c:v>2.3334600000000001</c:v>
                </c:pt>
                <c:pt idx="110">
                  <c:v>2.40923</c:v>
                </c:pt>
                <c:pt idx="111">
                  <c:v>2.4592399999999999</c:v>
                </c:pt>
                <c:pt idx="112">
                  <c:v>2.3038400000000001</c:v>
                </c:pt>
                <c:pt idx="113">
                  <c:v>2.1345499999999999</c:v>
                </c:pt>
                <c:pt idx="114">
                  <c:v>3.4293999999999998</c:v>
                </c:pt>
                <c:pt idx="115">
                  <c:v>4.0668199999999999</c:v>
                </c:pt>
                <c:pt idx="116">
                  <c:v>0.69361099999999998</c:v>
                </c:pt>
                <c:pt idx="117">
                  <c:v>1.10378</c:v>
                </c:pt>
                <c:pt idx="118">
                  <c:v>1.3956</c:v>
                </c:pt>
                <c:pt idx="119">
                  <c:v>1.47584</c:v>
                </c:pt>
                <c:pt idx="120">
                  <c:v>1.61107</c:v>
                </c:pt>
                <c:pt idx="121">
                  <c:v>1.62314</c:v>
                </c:pt>
                <c:pt idx="122">
                  <c:v>1.91876</c:v>
                </c:pt>
                <c:pt idx="123">
                  <c:v>3.9506299999999999</c:v>
                </c:pt>
                <c:pt idx="124">
                  <c:v>8.6941199999999998</c:v>
                </c:pt>
                <c:pt idx="125">
                  <c:v>12.3935</c:v>
                </c:pt>
                <c:pt idx="126">
                  <c:v>18.047999999999998</c:v>
                </c:pt>
                <c:pt idx="127">
                  <c:v>17.812100000000001</c:v>
                </c:pt>
                <c:pt idx="128">
                  <c:v>14.199400000000001</c:v>
                </c:pt>
                <c:pt idx="129">
                  <c:v>2.6675800000000001</c:v>
                </c:pt>
                <c:pt idx="130">
                  <c:v>2.8098299999999998</c:v>
                </c:pt>
                <c:pt idx="131">
                  <c:v>4.4751599999999998</c:v>
                </c:pt>
                <c:pt idx="132">
                  <c:v>9.3123900000000006</c:v>
                </c:pt>
                <c:pt idx="133">
                  <c:v>12.341200000000001</c:v>
                </c:pt>
                <c:pt idx="134">
                  <c:v>12.401999999999999</c:v>
                </c:pt>
                <c:pt idx="135">
                  <c:v>8.3134599999999992</c:v>
                </c:pt>
                <c:pt idx="136">
                  <c:v>5.4418699999999998</c:v>
                </c:pt>
                <c:pt idx="137">
                  <c:v>3.1925400000000002</c:v>
                </c:pt>
                <c:pt idx="138">
                  <c:v>2.3325999999999998</c:v>
                </c:pt>
                <c:pt idx="139">
                  <c:v>2.2086600000000001</c:v>
                </c:pt>
                <c:pt idx="140">
                  <c:v>2.3715999999999999</c:v>
                </c:pt>
                <c:pt idx="141">
                  <c:v>2.3881999999999999</c:v>
                </c:pt>
                <c:pt idx="142">
                  <c:v>2.29087</c:v>
                </c:pt>
                <c:pt idx="143">
                  <c:v>3.6594000000000002</c:v>
                </c:pt>
                <c:pt idx="144">
                  <c:v>4.2822300000000002</c:v>
                </c:pt>
                <c:pt idx="145">
                  <c:v>0.68839600000000001</c:v>
                </c:pt>
                <c:pt idx="146">
                  <c:v>0.77836300000000003</c:v>
                </c:pt>
                <c:pt idx="147">
                  <c:v>0.969638</c:v>
                </c:pt>
                <c:pt idx="148">
                  <c:v>1.0688500000000001</c:v>
                </c:pt>
                <c:pt idx="149">
                  <c:v>1.2346600000000001</c:v>
                </c:pt>
                <c:pt idx="150">
                  <c:v>1.2838400000000001</c:v>
                </c:pt>
                <c:pt idx="151">
                  <c:v>1.7627600000000001</c:v>
                </c:pt>
                <c:pt idx="152">
                  <c:v>3.1122100000000001</c:v>
                </c:pt>
                <c:pt idx="153">
                  <c:v>6.1868999999999996</c:v>
                </c:pt>
                <c:pt idx="154">
                  <c:v>8.0224100000000007</c:v>
                </c:pt>
                <c:pt idx="155">
                  <c:v>12.19</c:v>
                </c:pt>
                <c:pt idx="156">
                  <c:v>16.546299999999999</c:v>
                </c:pt>
                <c:pt idx="157">
                  <c:v>16.2227</c:v>
                </c:pt>
                <c:pt idx="158">
                  <c:v>9.1005599999999998</c:v>
                </c:pt>
                <c:pt idx="159">
                  <c:v>5.2014800000000001</c:v>
                </c:pt>
                <c:pt idx="160">
                  <c:v>5.3168899999999999</c:v>
                </c:pt>
                <c:pt idx="161">
                  <c:v>11.170500000000001</c:v>
                </c:pt>
                <c:pt idx="162">
                  <c:v>13.298299999999999</c:v>
                </c:pt>
                <c:pt idx="163">
                  <c:v>13.2698</c:v>
                </c:pt>
                <c:pt idx="164">
                  <c:v>10.0206</c:v>
                </c:pt>
                <c:pt idx="165">
                  <c:v>7.0089600000000001</c:v>
                </c:pt>
                <c:pt idx="166">
                  <c:v>3.0316299999999998</c:v>
                </c:pt>
                <c:pt idx="167">
                  <c:v>2.3282600000000002</c:v>
                </c:pt>
                <c:pt idx="168">
                  <c:v>1.9109499999999999</c:v>
                </c:pt>
                <c:pt idx="169">
                  <c:v>2.03132</c:v>
                </c:pt>
                <c:pt idx="170">
                  <c:v>2.31393</c:v>
                </c:pt>
                <c:pt idx="171">
                  <c:v>2.78105</c:v>
                </c:pt>
                <c:pt idx="172">
                  <c:v>4.1330799999999996</c:v>
                </c:pt>
                <c:pt idx="173">
                  <c:v>4.5444899999999997</c:v>
                </c:pt>
                <c:pt idx="174">
                  <c:v>0.634737</c:v>
                </c:pt>
                <c:pt idx="175">
                  <c:v>0.77632400000000001</c:v>
                </c:pt>
                <c:pt idx="176">
                  <c:v>0.87620399999999998</c:v>
                </c:pt>
                <c:pt idx="177">
                  <c:v>1.0122500000000001</c:v>
                </c:pt>
                <c:pt idx="178">
                  <c:v>1.21387</c:v>
                </c:pt>
                <c:pt idx="179">
                  <c:v>1.33565</c:v>
                </c:pt>
                <c:pt idx="180">
                  <c:v>1.5312699999999999</c:v>
                </c:pt>
                <c:pt idx="181">
                  <c:v>2.76403</c:v>
                </c:pt>
                <c:pt idx="182">
                  <c:v>5.2822399999999998</c:v>
                </c:pt>
                <c:pt idx="183">
                  <c:v>6.6605100000000004</c:v>
                </c:pt>
                <c:pt idx="184">
                  <c:v>9.61477</c:v>
                </c:pt>
                <c:pt idx="185">
                  <c:v>13.646100000000001</c:v>
                </c:pt>
                <c:pt idx="186">
                  <c:v>15.219799999999999</c:v>
                </c:pt>
                <c:pt idx="187">
                  <c:v>12.4034</c:v>
                </c:pt>
                <c:pt idx="188">
                  <c:v>7.6920000000000002</c:v>
                </c:pt>
                <c:pt idx="189">
                  <c:v>6.2737999999999996</c:v>
                </c:pt>
                <c:pt idx="190">
                  <c:v>12.529199999999999</c:v>
                </c:pt>
                <c:pt idx="191">
                  <c:v>13.4071</c:v>
                </c:pt>
                <c:pt idx="192">
                  <c:v>13.2021</c:v>
                </c:pt>
                <c:pt idx="193">
                  <c:v>10.4077</c:v>
                </c:pt>
                <c:pt idx="194">
                  <c:v>7.1681400000000002</c:v>
                </c:pt>
                <c:pt idx="195">
                  <c:v>2.94286</c:v>
                </c:pt>
                <c:pt idx="196">
                  <c:v>2.18458</c:v>
                </c:pt>
                <c:pt idx="197">
                  <c:v>1.9151</c:v>
                </c:pt>
                <c:pt idx="198">
                  <c:v>1.7929600000000001</c:v>
                </c:pt>
                <c:pt idx="199">
                  <c:v>2.36998</c:v>
                </c:pt>
                <c:pt idx="200">
                  <c:v>3.0471599999999999</c:v>
                </c:pt>
                <c:pt idx="201">
                  <c:v>4.3116500000000002</c:v>
                </c:pt>
                <c:pt idx="202">
                  <c:v>4.5587</c:v>
                </c:pt>
                <c:pt idx="203">
                  <c:v>0.53365099999999999</c:v>
                </c:pt>
                <c:pt idx="204">
                  <c:v>0.73736100000000004</c:v>
                </c:pt>
                <c:pt idx="205">
                  <c:v>0.88535900000000001</c:v>
                </c:pt>
                <c:pt idx="206">
                  <c:v>0.87922</c:v>
                </c:pt>
                <c:pt idx="207">
                  <c:v>1.23295</c:v>
                </c:pt>
                <c:pt idx="208">
                  <c:v>1.66191</c:v>
                </c:pt>
                <c:pt idx="209">
                  <c:v>1.8491200000000001</c:v>
                </c:pt>
                <c:pt idx="210">
                  <c:v>3.14202</c:v>
                </c:pt>
                <c:pt idx="211">
                  <c:v>4.22079</c:v>
                </c:pt>
                <c:pt idx="212">
                  <c:v>4.9606599999999998</c:v>
                </c:pt>
                <c:pt idx="213">
                  <c:v>6.1295799999999998</c:v>
                </c:pt>
                <c:pt idx="214">
                  <c:v>7.8966000000000003</c:v>
                </c:pt>
                <c:pt idx="215">
                  <c:v>10.5412</c:v>
                </c:pt>
                <c:pt idx="216">
                  <c:v>15.109400000000001</c:v>
                </c:pt>
                <c:pt idx="217">
                  <c:v>13.447699999999999</c:v>
                </c:pt>
                <c:pt idx="218">
                  <c:v>7.0396299999999998</c:v>
                </c:pt>
                <c:pt idx="219">
                  <c:v>15.4498</c:v>
                </c:pt>
                <c:pt idx="220">
                  <c:v>14.5931</c:v>
                </c:pt>
                <c:pt idx="221">
                  <c:v>11.8658</c:v>
                </c:pt>
                <c:pt idx="222">
                  <c:v>10.056100000000001</c:v>
                </c:pt>
                <c:pt idx="223">
                  <c:v>9.1052099999999996</c:v>
                </c:pt>
                <c:pt idx="224">
                  <c:v>6.0689299999999999</c:v>
                </c:pt>
                <c:pt idx="225">
                  <c:v>2.1019700000000001</c:v>
                </c:pt>
                <c:pt idx="226">
                  <c:v>1.7495499999999999</c:v>
                </c:pt>
                <c:pt idx="227">
                  <c:v>2.9333300000000002</c:v>
                </c:pt>
                <c:pt idx="228">
                  <c:v>4.6838199999999999</c:v>
                </c:pt>
                <c:pt idx="229">
                  <c:v>5.8366100000000003</c:v>
                </c:pt>
                <c:pt idx="230">
                  <c:v>7.7201500000000003</c:v>
                </c:pt>
                <c:pt idx="231">
                  <c:v>8.2152700000000003</c:v>
                </c:pt>
                <c:pt idx="232">
                  <c:v>0.48375800000000002</c:v>
                </c:pt>
                <c:pt idx="233">
                  <c:v>0.74288600000000005</c:v>
                </c:pt>
                <c:pt idx="234">
                  <c:v>0.89909399999999995</c:v>
                </c:pt>
                <c:pt idx="235">
                  <c:v>0.88950899999999999</c:v>
                </c:pt>
                <c:pt idx="236">
                  <c:v>1.54145</c:v>
                </c:pt>
                <c:pt idx="237">
                  <c:v>2.3274300000000001</c:v>
                </c:pt>
                <c:pt idx="238">
                  <c:v>2.61836</c:v>
                </c:pt>
                <c:pt idx="239">
                  <c:v>3.5908099999999998</c:v>
                </c:pt>
                <c:pt idx="240">
                  <c:v>3.7241200000000001</c:v>
                </c:pt>
                <c:pt idx="241">
                  <c:v>4.3846100000000003</c:v>
                </c:pt>
                <c:pt idx="242">
                  <c:v>5.17272</c:v>
                </c:pt>
                <c:pt idx="243">
                  <c:v>6.3301600000000002</c:v>
                </c:pt>
                <c:pt idx="244">
                  <c:v>8.2891100000000009</c:v>
                </c:pt>
                <c:pt idx="245">
                  <c:v>13.3949</c:v>
                </c:pt>
                <c:pt idx="246">
                  <c:v>14.4345</c:v>
                </c:pt>
                <c:pt idx="247">
                  <c:v>8.2848100000000002</c:v>
                </c:pt>
                <c:pt idx="248">
                  <c:v>15.381</c:v>
                </c:pt>
                <c:pt idx="249">
                  <c:v>14.319800000000001</c:v>
                </c:pt>
                <c:pt idx="250">
                  <c:v>11.665900000000001</c:v>
                </c:pt>
                <c:pt idx="251">
                  <c:v>10.3537</c:v>
                </c:pt>
                <c:pt idx="252">
                  <c:v>9.5832099999999993</c:v>
                </c:pt>
                <c:pt idx="253">
                  <c:v>7.3507699999999998</c:v>
                </c:pt>
                <c:pt idx="254">
                  <c:v>3.5530599999999999</c:v>
                </c:pt>
                <c:pt idx="255">
                  <c:v>2.8561700000000001</c:v>
                </c:pt>
                <c:pt idx="256">
                  <c:v>4.6096300000000001</c:v>
                </c:pt>
                <c:pt idx="257">
                  <c:v>6.7790600000000003</c:v>
                </c:pt>
                <c:pt idx="258">
                  <c:v>7.9975699999999996</c:v>
                </c:pt>
                <c:pt idx="259">
                  <c:v>9.3963000000000001</c:v>
                </c:pt>
                <c:pt idx="260">
                  <c:v>9.64147</c:v>
                </c:pt>
                <c:pt idx="261">
                  <c:v>0.39441900000000002</c:v>
                </c:pt>
                <c:pt idx="262">
                  <c:v>0.73785100000000003</c:v>
                </c:pt>
                <c:pt idx="263">
                  <c:v>0.92046799999999995</c:v>
                </c:pt>
                <c:pt idx="264">
                  <c:v>1.0669999999999999</c:v>
                </c:pt>
                <c:pt idx="265">
                  <c:v>2.2519399999999998</c:v>
                </c:pt>
                <c:pt idx="266">
                  <c:v>3.1293000000000002</c:v>
                </c:pt>
                <c:pt idx="267">
                  <c:v>3.3201299999999998</c:v>
                </c:pt>
                <c:pt idx="268">
                  <c:v>3.3028</c:v>
                </c:pt>
                <c:pt idx="269">
                  <c:v>3.03539</c:v>
                </c:pt>
                <c:pt idx="270">
                  <c:v>3.2273100000000001</c:v>
                </c:pt>
                <c:pt idx="271">
                  <c:v>3.5116800000000001</c:v>
                </c:pt>
                <c:pt idx="272">
                  <c:v>4.0655599999999996</c:v>
                </c:pt>
                <c:pt idx="273">
                  <c:v>4.9080899999999996</c:v>
                </c:pt>
                <c:pt idx="274">
                  <c:v>8.0733599999999992</c:v>
                </c:pt>
                <c:pt idx="275">
                  <c:v>10.0143</c:v>
                </c:pt>
                <c:pt idx="276">
                  <c:v>16.152999999999999</c:v>
                </c:pt>
                <c:pt idx="277">
                  <c:v>14.6921</c:v>
                </c:pt>
                <c:pt idx="278">
                  <c:v>11.8408</c:v>
                </c:pt>
                <c:pt idx="279">
                  <c:v>13.13</c:v>
                </c:pt>
                <c:pt idx="280">
                  <c:v>11.2051</c:v>
                </c:pt>
                <c:pt idx="281">
                  <c:v>10.161899999999999</c:v>
                </c:pt>
                <c:pt idx="282">
                  <c:v>8.2046899999999994</c:v>
                </c:pt>
                <c:pt idx="283">
                  <c:v>5.4960300000000002</c:v>
                </c:pt>
                <c:pt idx="284">
                  <c:v>4.7790100000000004</c:v>
                </c:pt>
                <c:pt idx="285">
                  <c:v>7.3086500000000001</c:v>
                </c:pt>
                <c:pt idx="286">
                  <c:v>9.6324299999999994</c:v>
                </c:pt>
                <c:pt idx="287">
                  <c:v>10.226900000000001</c:v>
                </c:pt>
                <c:pt idx="288">
                  <c:v>10.248699999999999</c:v>
                </c:pt>
                <c:pt idx="289">
                  <c:v>10.069800000000001</c:v>
                </c:pt>
                <c:pt idx="290">
                  <c:v>0.254915</c:v>
                </c:pt>
                <c:pt idx="291">
                  <c:v>0.54755399999999999</c:v>
                </c:pt>
                <c:pt idx="292">
                  <c:v>0.86524900000000005</c:v>
                </c:pt>
                <c:pt idx="293">
                  <c:v>0.89562799999999998</c:v>
                </c:pt>
                <c:pt idx="294">
                  <c:v>2.04338</c:v>
                </c:pt>
                <c:pt idx="295">
                  <c:v>3.0625200000000001</c:v>
                </c:pt>
                <c:pt idx="296">
                  <c:v>3.27942</c:v>
                </c:pt>
                <c:pt idx="297">
                  <c:v>3.1722700000000001</c:v>
                </c:pt>
                <c:pt idx="298">
                  <c:v>2.8463599999999998</c:v>
                </c:pt>
                <c:pt idx="299">
                  <c:v>2.7146499999999998</c:v>
                </c:pt>
                <c:pt idx="300">
                  <c:v>2.9056099999999998</c:v>
                </c:pt>
                <c:pt idx="301">
                  <c:v>3.3944999999999999</c:v>
                </c:pt>
                <c:pt idx="302">
                  <c:v>3.9399000000000002</c:v>
                </c:pt>
                <c:pt idx="303">
                  <c:v>6.0242000000000004</c:v>
                </c:pt>
                <c:pt idx="304">
                  <c:v>7.3215500000000002</c:v>
                </c:pt>
                <c:pt idx="305">
                  <c:v>17.184899999999999</c:v>
                </c:pt>
                <c:pt idx="306">
                  <c:v>13.6784</c:v>
                </c:pt>
                <c:pt idx="307">
                  <c:v>12.442299999999999</c:v>
                </c:pt>
                <c:pt idx="308">
                  <c:v>13.197699999999999</c:v>
                </c:pt>
                <c:pt idx="309">
                  <c:v>11.182499999999999</c:v>
                </c:pt>
                <c:pt idx="310">
                  <c:v>10.148199999999999</c:v>
                </c:pt>
                <c:pt idx="311">
                  <c:v>8.3701399999999992</c:v>
                </c:pt>
                <c:pt idx="312">
                  <c:v>7.84659</c:v>
                </c:pt>
                <c:pt idx="313">
                  <c:v>8.5282499999999999</c:v>
                </c:pt>
                <c:pt idx="314">
                  <c:v>8.6126500000000004</c:v>
                </c:pt>
                <c:pt idx="315">
                  <c:v>9.9366599999999998</c:v>
                </c:pt>
                <c:pt idx="316">
                  <c:v>10.2613</c:v>
                </c:pt>
                <c:pt idx="317">
                  <c:v>9.8693799999999996</c:v>
                </c:pt>
                <c:pt idx="318">
                  <c:v>9.4567599999999992</c:v>
                </c:pt>
                <c:pt idx="319">
                  <c:v>0.11582000000000001</c:v>
                </c:pt>
                <c:pt idx="320">
                  <c:v>0.25892799999999999</c:v>
                </c:pt>
                <c:pt idx="321">
                  <c:v>0.66854000000000002</c:v>
                </c:pt>
                <c:pt idx="322">
                  <c:v>0.95272000000000001</c:v>
                </c:pt>
                <c:pt idx="323">
                  <c:v>2.1471300000000002</c:v>
                </c:pt>
                <c:pt idx="324">
                  <c:v>3.0440200000000002</c:v>
                </c:pt>
                <c:pt idx="325">
                  <c:v>3.2125599999999999</c:v>
                </c:pt>
                <c:pt idx="326">
                  <c:v>3.0071300000000001</c:v>
                </c:pt>
                <c:pt idx="327">
                  <c:v>2.5611600000000001</c:v>
                </c:pt>
                <c:pt idx="328">
                  <c:v>3.1341299999999999</c:v>
                </c:pt>
                <c:pt idx="329">
                  <c:v>4.33751</c:v>
                </c:pt>
                <c:pt idx="330">
                  <c:v>4.3210600000000001</c:v>
                </c:pt>
                <c:pt idx="331">
                  <c:v>3.2411300000000001</c:v>
                </c:pt>
                <c:pt idx="332">
                  <c:v>4.4482799999999996</c:v>
                </c:pt>
                <c:pt idx="333">
                  <c:v>6.0027299999999997</c:v>
                </c:pt>
                <c:pt idx="334">
                  <c:v>17.338000000000001</c:v>
                </c:pt>
                <c:pt idx="335">
                  <c:v>15.4702</c:v>
                </c:pt>
                <c:pt idx="336">
                  <c:v>13.401400000000001</c:v>
                </c:pt>
                <c:pt idx="337">
                  <c:v>13.0207</c:v>
                </c:pt>
                <c:pt idx="338">
                  <c:v>10.8581</c:v>
                </c:pt>
                <c:pt idx="339">
                  <c:v>9.9329699999999992</c:v>
                </c:pt>
                <c:pt idx="340">
                  <c:v>9.6942900000000005</c:v>
                </c:pt>
                <c:pt idx="341">
                  <c:v>10.3371</c:v>
                </c:pt>
                <c:pt idx="342">
                  <c:v>10.214399999999999</c:v>
                </c:pt>
                <c:pt idx="343">
                  <c:v>9.9403900000000007</c:v>
                </c:pt>
                <c:pt idx="344">
                  <c:v>9.8590800000000005</c:v>
                </c:pt>
                <c:pt idx="345">
                  <c:v>9.83826</c:v>
                </c:pt>
                <c:pt idx="346">
                  <c:v>8.9311799999999995</c:v>
                </c:pt>
                <c:pt idx="347">
                  <c:v>8.0841700000000003</c:v>
                </c:pt>
                <c:pt idx="348">
                  <c:v>0.17041500000000001</c:v>
                </c:pt>
                <c:pt idx="349">
                  <c:v>0.210453</c:v>
                </c:pt>
                <c:pt idx="350">
                  <c:v>0.46755200000000002</c:v>
                </c:pt>
                <c:pt idx="351">
                  <c:v>0.64063999999999999</c:v>
                </c:pt>
                <c:pt idx="352">
                  <c:v>1.41882</c:v>
                </c:pt>
                <c:pt idx="353">
                  <c:v>2.2515000000000001</c:v>
                </c:pt>
                <c:pt idx="354">
                  <c:v>2.4037099999999998</c:v>
                </c:pt>
                <c:pt idx="355">
                  <c:v>2.6581600000000001</c:v>
                </c:pt>
                <c:pt idx="356">
                  <c:v>4.9755700000000003</c:v>
                </c:pt>
                <c:pt idx="357">
                  <c:v>6.0606099999999996</c:v>
                </c:pt>
                <c:pt idx="358">
                  <c:v>8.1737699999999993</c:v>
                </c:pt>
                <c:pt idx="359">
                  <c:v>9.5833999999999993</c:v>
                </c:pt>
                <c:pt idx="360">
                  <c:v>9.3023000000000007</c:v>
                </c:pt>
                <c:pt idx="361">
                  <c:v>7.76044</c:v>
                </c:pt>
                <c:pt idx="362">
                  <c:v>8.0650899999999996</c:v>
                </c:pt>
                <c:pt idx="363">
                  <c:v>31.031199999999998</c:v>
                </c:pt>
                <c:pt idx="364">
                  <c:v>19.9969</c:v>
                </c:pt>
                <c:pt idx="365">
                  <c:v>14.017099999999999</c:v>
                </c:pt>
                <c:pt idx="366">
                  <c:v>11.344799999999999</c:v>
                </c:pt>
                <c:pt idx="367">
                  <c:v>10.6784</c:v>
                </c:pt>
                <c:pt idx="368">
                  <c:v>11.423500000000001</c:v>
                </c:pt>
                <c:pt idx="369">
                  <c:v>13.1576</c:v>
                </c:pt>
                <c:pt idx="370">
                  <c:v>13.158200000000001</c:v>
                </c:pt>
                <c:pt idx="371">
                  <c:v>12.648</c:v>
                </c:pt>
                <c:pt idx="372">
                  <c:v>11.119899999999999</c:v>
                </c:pt>
                <c:pt idx="373">
                  <c:v>7.9433199999999999</c:v>
                </c:pt>
                <c:pt idx="374">
                  <c:v>6.9058599999999997</c:v>
                </c:pt>
                <c:pt idx="375">
                  <c:v>6.8536299999999999</c:v>
                </c:pt>
                <c:pt idx="376">
                  <c:v>6.7823599999999997</c:v>
                </c:pt>
                <c:pt idx="377">
                  <c:v>0.20455000000000001</c:v>
                </c:pt>
                <c:pt idx="378">
                  <c:v>0.23327899999999999</c:v>
                </c:pt>
                <c:pt idx="379">
                  <c:v>0.426064</c:v>
                </c:pt>
                <c:pt idx="380">
                  <c:v>0.617031</c:v>
                </c:pt>
                <c:pt idx="381">
                  <c:v>0.86798200000000003</c:v>
                </c:pt>
                <c:pt idx="382">
                  <c:v>1.14968</c:v>
                </c:pt>
                <c:pt idx="383">
                  <c:v>1.5369200000000001</c:v>
                </c:pt>
                <c:pt idx="384">
                  <c:v>3.3774299999999999</c:v>
                </c:pt>
                <c:pt idx="385">
                  <c:v>6.1711299999999998</c:v>
                </c:pt>
                <c:pt idx="386">
                  <c:v>7.0374600000000003</c:v>
                </c:pt>
                <c:pt idx="387">
                  <c:v>8.8487399999999994</c:v>
                </c:pt>
                <c:pt idx="388">
                  <c:v>10.581899999999999</c:v>
                </c:pt>
                <c:pt idx="389">
                  <c:v>11.3628</c:v>
                </c:pt>
                <c:pt idx="390">
                  <c:v>13.72</c:v>
                </c:pt>
                <c:pt idx="391">
                  <c:v>10.5905</c:v>
                </c:pt>
                <c:pt idx="392">
                  <c:v>46.4848</c:v>
                </c:pt>
                <c:pt idx="393">
                  <c:v>19.027200000000001</c:v>
                </c:pt>
                <c:pt idx="394">
                  <c:v>11.113300000000001</c:v>
                </c:pt>
                <c:pt idx="395">
                  <c:v>9.6367499999999993</c:v>
                </c:pt>
                <c:pt idx="396">
                  <c:v>12.048500000000001</c:v>
                </c:pt>
                <c:pt idx="397">
                  <c:v>12.9251</c:v>
                </c:pt>
                <c:pt idx="398">
                  <c:v>13.8489</c:v>
                </c:pt>
                <c:pt idx="399">
                  <c:v>13.1929</c:v>
                </c:pt>
                <c:pt idx="400">
                  <c:v>11.802099999999999</c:v>
                </c:pt>
                <c:pt idx="401">
                  <c:v>8.2584599999999995</c:v>
                </c:pt>
                <c:pt idx="402">
                  <c:v>7.5725600000000002</c:v>
                </c:pt>
                <c:pt idx="403">
                  <c:v>7.5854799999999996</c:v>
                </c:pt>
                <c:pt idx="404">
                  <c:v>7.3010000000000002</c:v>
                </c:pt>
                <c:pt idx="405">
                  <c:v>6.9655300000000002</c:v>
                </c:pt>
                <c:pt idx="406">
                  <c:v>0.26257000000000003</c:v>
                </c:pt>
                <c:pt idx="407">
                  <c:v>0.288045</c:v>
                </c:pt>
                <c:pt idx="408">
                  <c:v>0.30843700000000002</c:v>
                </c:pt>
                <c:pt idx="409">
                  <c:v>0.31081500000000001</c:v>
                </c:pt>
                <c:pt idx="410">
                  <c:v>0.61413899999999999</c:v>
                </c:pt>
                <c:pt idx="411">
                  <c:v>0.95288799999999996</c:v>
                </c:pt>
                <c:pt idx="412">
                  <c:v>2.1580400000000002</c:v>
                </c:pt>
                <c:pt idx="413">
                  <c:v>4.30185</c:v>
                </c:pt>
                <c:pt idx="414">
                  <c:v>6.5601799999999999</c:v>
                </c:pt>
                <c:pt idx="415">
                  <c:v>6.9846000000000004</c:v>
                </c:pt>
                <c:pt idx="416">
                  <c:v>7.8560100000000004</c:v>
                </c:pt>
                <c:pt idx="417">
                  <c:v>9.6118100000000002</c:v>
                </c:pt>
                <c:pt idx="418">
                  <c:v>10.784000000000001</c:v>
                </c:pt>
                <c:pt idx="419">
                  <c:v>23.346699999999998</c:v>
                </c:pt>
                <c:pt idx="420">
                  <c:v>21.9758</c:v>
                </c:pt>
                <c:pt idx="421">
                  <c:v>72.902600000000007</c:v>
                </c:pt>
                <c:pt idx="422">
                  <c:v>28.1922</c:v>
                </c:pt>
                <c:pt idx="423">
                  <c:v>17.2088</c:v>
                </c:pt>
                <c:pt idx="424">
                  <c:v>17.499400000000001</c:v>
                </c:pt>
                <c:pt idx="425">
                  <c:v>15.523300000000001</c:v>
                </c:pt>
                <c:pt idx="426">
                  <c:v>14.323399999999999</c:v>
                </c:pt>
                <c:pt idx="427">
                  <c:v>12.8386</c:v>
                </c:pt>
                <c:pt idx="428">
                  <c:v>11.563000000000001</c:v>
                </c:pt>
                <c:pt idx="429">
                  <c:v>10.8651</c:v>
                </c:pt>
                <c:pt idx="430">
                  <c:v>9.5932099999999991</c:v>
                </c:pt>
                <c:pt idx="431">
                  <c:v>7.8957499999999996</c:v>
                </c:pt>
                <c:pt idx="432">
                  <c:v>7.0633600000000003</c:v>
                </c:pt>
                <c:pt idx="433">
                  <c:v>5.3419600000000003</c:v>
                </c:pt>
                <c:pt idx="434">
                  <c:v>4.9040400000000002</c:v>
                </c:pt>
                <c:pt idx="435">
                  <c:v>0.267424</c:v>
                </c:pt>
                <c:pt idx="436">
                  <c:v>0.28888900000000001</c:v>
                </c:pt>
                <c:pt idx="437">
                  <c:v>0.29813600000000001</c:v>
                </c:pt>
                <c:pt idx="438">
                  <c:v>0.303815</c:v>
                </c:pt>
                <c:pt idx="439">
                  <c:v>0.35351900000000003</c:v>
                </c:pt>
                <c:pt idx="440">
                  <c:v>0.81051099999999998</c:v>
                </c:pt>
                <c:pt idx="441">
                  <c:v>2.0241199999999999</c:v>
                </c:pt>
                <c:pt idx="442">
                  <c:v>4.3065100000000003</c:v>
                </c:pt>
                <c:pt idx="443">
                  <c:v>5.6636899999999999</c:v>
                </c:pt>
                <c:pt idx="444">
                  <c:v>5.6429799999999997</c:v>
                </c:pt>
                <c:pt idx="445">
                  <c:v>6.6357499999999998</c:v>
                </c:pt>
                <c:pt idx="446">
                  <c:v>8.8026</c:v>
                </c:pt>
                <c:pt idx="447">
                  <c:v>9.6134299999999993</c:v>
                </c:pt>
                <c:pt idx="448">
                  <c:v>18.380600000000001</c:v>
                </c:pt>
                <c:pt idx="449">
                  <c:v>33.383699999999997</c:v>
                </c:pt>
                <c:pt idx="450">
                  <c:v>105.795</c:v>
                </c:pt>
                <c:pt idx="451">
                  <c:v>75.245800000000003</c:v>
                </c:pt>
                <c:pt idx="452">
                  <c:v>49.298400000000001</c:v>
                </c:pt>
                <c:pt idx="453">
                  <c:v>27.837</c:v>
                </c:pt>
                <c:pt idx="454">
                  <c:v>20.359400000000001</c:v>
                </c:pt>
                <c:pt idx="455">
                  <c:v>17.552700000000002</c:v>
                </c:pt>
                <c:pt idx="456">
                  <c:v>13.579700000000001</c:v>
                </c:pt>
                <c:pt idx="457">
                  <c:v>11.180400000000001</c:v>
                </c:pt>
                <c:pt idx="458">
                  <c:v>10.4861</c:v>
                </c:pt>
                <c:pt idx="459">
                  <c:v>9.3951100000000007</c:v>
                </c:pt>
                <c:pt idx="460">
                  <c:v>8.4971599999999992</c:v>
                </c:pt>
                <c:pt idx="461">
                  <c:v>8.1532099999999996</c:v>
                </c:pt>
                <c:pt idx="462">
                  <c:v>7.7730899999999998</c:v>
                </c:pt>
                <c:pt idx="463">
                  <c:v>7.8537800000000004</c:v>
                </c:pt>
                <c:pt idx="464">
                  <c:v>0.274281</c:v>
                </c:pt>
                <c:pt idx="465">
                  <c:v>0.27989700000000001</c:v>
                </c:pt>
                <c:pt idx="466">
                  <c:v>0.28431000000000001</c:v>
                </c:pt>
                <c:pt idx="467">
                  <c:v>0.28508699999999998</c:v>
                </c:pt>
                <c:pt idx="468">
                  <c:v>0.30808000000000002</c:v>
                </c:pt>
                <c:pt idx="469">
                  <c:v>0.31778400000000001</c:v>
                </c:pt>
                <c:pt idx="470">
                  <c:v>0.60249699999999995</c:v>
                </c:pt>
                <c:pt idx="471">
                  <c:v>3.3823500000000002</c:v>
                </c:pt>
                <c:pt idx="472">
                  <c:v>3.8020700000000001</c:v>
                </c:pt>
                <c:pt idx="473">
                  <c:v>5.4192999999999998</c:v>
                </c:pt>
                <c:pt idx="474">
                  <c:v>8.5565300000000004</c:v>
                </c:pt>
                <c:pt idx="475">
                  <c:v>11.088200000000001</c:v>
                </c:pt>
                <c:pt idx="476">
                  <c:v>12.5037</c:v>
                </c:pt>
                <c:pt idx="477">
                  <c:v>16.700900000000001</c:v>
                </c:pt>
                <c:pt idx="478">
                  <c:v>36.498699999999999</c:v>
                </c:pt>
                <c:pt idx="479">
                  <c:v>49.265900000000002</c:v>
                </c:pt>
                <c:pt idx="480">
                  <c:v>38.601599999999998</c:v>
                </c:pt>
                <c:pt idx="481">
                  <c:v>34.063899999999997</c:v>
                </c:pt>
                <c:pt idx="482">
                  <c:v>25.9331</c:v>
                </c:pt>
                <c:pt idx="483">
                  <c:v>24.8508</c:v>
                </c:pt>
                <c:pt idx="484">
                  <c:v>23.846399999999999</c:v>
                </c:pt>
                <c:pt idx="485">
                  <c:v>20.478100000000001</c:v>
                </c:pt>
                <c:pt idx="486">
                  <c:v>17.4588</c:v>
                </c:pt>
                <c:pt idx="487">
                  <c:v>16.267600000000002</c:v>
                </c:pt>
                <c:pt idx="488">
                  <c:v>14.413</c:v>
                </c:pt>
                <c:pt idx="489">
                  <c:v>12.814299999999999</c:v>
                </c:pt>
                <c:pt idx="490">
                  <c:v>11.5265</c:v>
                </c:pt>
                <c:pt idx="491">
                  <c:v>9.1264299999999992</c:v>
                </c:pt>
                <c:pt idx="492">
                  <c:v>8.0490899999999996</c:v>
                </c:pt>
                <c:pt idx="493">
                  <c:v>0.28331099999999998</c:v>
                </c:pt>
                <c:pt idx="494">
                  <c:v>0.28585899999999997</c:v>
                </c:pt>
                <c:pt idx="495">
                  <c:v>0.29238900000000001</c:v>
                </c:pt>
                <c:pt idx="496">
                  <c:v>0.29381200000000002</c:v>
                </c:pt>
                <c:pt idx="497">
                  <c:v>0.284555</c:v>
                </c:pt>
                <c:pt idx="498">
                  <c:v>0.25972200000000001</c:v>
                </c:pt>
                <c:pt idx="499">
                  <c:v>0.41437000000000002</c:v>
                </c:pt>
                <c:pt idx="500">
                  <c:v>2.3632399999999998</c:v>
                </c:pt>
                <c:pt idx="501">
                  <c:v>4.0892799999999996</c:v>
                </c:pt>
                <c:pt idx="502">
                  <c:v>6.2880700000000003</c:v>
                </c:pt>
                <c:pt idx="503">
                  <c:v>8.9091299999999993</c:v>
                </c:pt>
                <c:pt idx="504">
                  <c:v>10.5289</c:v>
                </c:pt>
                <c:pt idx="505">
                  <c:v>10.6974</c:v>
                </c:pt>
                <c:pt idx="506">
                  <c:v>9.3251299999999997</c:v>
                </c:pt>
                <c:pt idx="507">
                  <c:v>19.632300000000001</c:v>
                </c:pt>
                <c:pt idx="508">
                  <c:v>34.043399999999998</c:v>
                </c:pt>
                <c:pt idx="509">
                  <c:v>33.389499999999998</c:v>
                </c:pt>
                <c:pt idx="510">
                  <c:v>25.375</c:v>
                </c:pt>
                <c:pt idx="511">
                  <c:v>18.300599999999999</c:v>
                </c:pt>
                <c:pt idx="512">
                  <c:v>17.2074</c:v>
                </c:pt>
                <c:pt idx="513">
                  <c:v>17.0791</c:v>
                </c:pt>
                <c:pt idx="514">
                  <c:v>15.5787</c:v>
                </c:pt>
                <c:pt idx="515">
                  <c:v>13.291</c:v>
                </c:pt>
                <c:pt idx="516">
                  <c:v>12.244400000000001</c:v>
                </c:pt>
                <c:pt idx="517">
                  <c:v>10.4207</c:v>
                </c:pt>
                <c:pt idx="518">
                  <c:v>8.7579600000000006</c:v>
                </c:pt>
                <c:pt idx="519">
                  <c:v>8.0016599999999993</c:v>
                </c:pt>
                <c:pt idx="520">
                  <c:v>6.4626700000000001</c:v>
                </c:pt>
                <c:pt idx="521">
                  <c:v>5.5666700000000002</c:v>
                </c:pt>
                <c:pt idx="522">
                  <c:v>0.277835</c:v>
                </c:pt>
                <c:pt idx="523">
                  <c:v>0.28925000000000001</c:v>
                </c:pt>
                <c:pt idx="524">
                  <c:v>0.29180600000000001</c:v>
                </c:pt>
                <c:pt idx="525">
                  <c:v>0.28620200000000001</c:v>
                </c:pt>
                <c:pt idx="526">
                  <c:v>0.26328400000000002</c:v>
                </c:pt>
                <c:pt idx="527">
                  <c:v>0.248469</c:v>
                </c:pt>
                <c:pt idx="528">
                  <c:v>0.24577399999999999</c:v>
                </c:pt>
                <c:pt idx="529">
                  <c:v>0.88400599999999996</c:v>
                </c:pt>
                <c:pt idx="530">
                  <c:v>5.0320600000000004</c:v>
                </c:pt>
                <c:pt idx="531">
                  <c:v>7.19855</c:v>
                </c:pt>
                <c:pt idx="532">
                  <c:v>9.4166699999999999</c:v>
                </c:pt>
                <c:pt idx="533">
                  <c:v>9.3311299999999999</c:v>
                </c:pt>
                <c:pt idx="534">
                  <c:v>7.6482599999999996</c:v>
                </c:pt>
                <c:pt idx="535">
                  <c:v>11.1952</c:v>
                </c:pt>
                <c:pt idx="536">
                  <c:v>17.3019</c:v>
                </c:pt>
                <c:pt idx="537">
                  <c:v>18.8491</c:v>
                </c:pt>
                <c:pt idx="538">
                  <c:v>27.388400000000001</c:v>
                </c:pt>
                <c:pt idx="539">
                  <c:v>26.316700000000001</c:v>
                </c:pt>
                <c:pt idx="540">
                  <c:v>16.734500000000001</c:v>
                </c:pt>
                <c:pt idx="541">
                  <c:v>10.8718</c:v>
                </c:pt>
                <c:pt idx="542">
                  <c:v>5.2358900000000004</c:v>
                </c:pt>
                <c:pt idx="543">
                  <c:v>4.3556299999999997</c:v>
                </c:pt>
                <c:pt idx="544">
                  <c:v>4.7426599999999999</c:v>
                </c:pt>
                <c:pt idx="545">
                  <c:v>5.5476000000000001</c:v>
                </c:pt>
                <c:pt idx="546">
                  <c:v>5.9028999999999998</c:v>
                </c:pt>
                <c:pt idx="547">
                  <c:v>4.9355599999999997</c:v>
                </c:pt>
                <c:pt idx="548">
                  <c:v>4.25969</c:v>
                </c:pt>
                <c:pt idx="549">
                  <c:v>3.1575500000000001</c:v>
                </c:pt>
                <c:pt idx="550">
                  <c:v>3.01579</c:v>
                </c:pt>
                <c:pt idx="551">
                  <c:v>0.26899299999999998</c:v>
                </c:pt>
                <c:pt idx="552">
                  <c:v>0.28324500000000002</c:v>
                </c:pt>
                <c:pt idx="553">
                  <c:v>0.28660400000000003</c:v>
                </c:pt>
                <c:pt idx="554">
                  <c:v>0.27863100000000002</c:v>
                </c:pt>
                <c:pt idx="555">
                  <c:v>0.25333299999999997</c:v>
                </c:pt>
                <c:pt idx="556">
                  <c:v>0.22444700000000001</c:v>
                </c:pt>
                <c:pt idx="557">
                  <c:v>0.21628900000000001</c:v>
                </c:pt>
                <c:pt idx="558">
                  <c:v>0.56881099999999996</c:v>
                </c:pt>
                <c:pt idx="559">
                  <c:v>4.3546800000000001</c:v>
                </c:pt>
                <c:pt idx="560">
                  <c:v>7.1383700000000001</c:v>
                </c:pt>
                <c:pt idx="561">
                  <c:v>9.6101700000000001</c:v>
                </c:pt>
                <c:pt idx="562">
                  <c:v>8.6372400000000003</c:v>
                </c:pt>
                <c:pt idx="563">
                  <c:v>7.1324699999999996</c:v>
                </c:pt>
                <c:pt idx="564">
                  <c:v>11.853300000000001</c:v>
                </c:pt>
                <c:pt idx="565">
                  <c:v>17.393999999999998</c:v>
                </c:pt>
                <c:pt idx="566">
                  <c:v>16.229500000000002</c:v>
                </c:pt>
                <c:pt idx="567">
                  <c:v>19.3507</c:v>
                </c:pt>
                <c:pt idx="568">
                  <c:v>20.183</c:v>
                </c:pt>
                <c:pt idx="569">
                  <c:v>15.151400000000001</c:v>
                </c:pt>
                <c:pt idx="570">
                  <c:v>13.6732</c:v>
                </c:pt>
                <c:pt idx="571">
                  <c:v>7.7901699999999998</c:v>
                </c:pt>
                <c:pt idx="572">
                  <c:v>3.5049700000000001</c:v>
                </c:pt>
                <c:pt idx="573">
                  <c:v>4.2796599999999998</c:v>
                </c:pt>
                <c:pt idx="574">
                  <c:v>4.4706400000000004</c:v>
                </c:pt>
                <c:pt idx="575">
                  <c:v>5.9731500000000004</c:v>
                </c:pt>
                <c:pt idx="576">
                  <c:v>6.0921099999999999</c:v>
                </c:pt>
                <c:pt idx="577">
                  <c:v>5.7259200000000003</c:v>
                </c:pt>
                <c:pt idx="578">
                  <c:v>4.7958699999999999</c:v>
                </c:pt>
                <c:pt idx="579">
                  <c:v>4.3957699999999997</c:v>
                </c:pt>
                <c:pt idx="580">
                  <c:v>0.25292300000000001</c:v>
                </c:pt>
                <c:pt idx="581">
                  <c:v>0.272478</c:v>
                </c:pt>
                <c:pt idx="582">
                  <c:v>0.27856999999999998</c:v>
                </c:pt>
                <c:pt idx="583">
                  <c:v>0.27046599999999998</c:v>
                </c:pt>
                <c:pt idx="584">
                  <c:v>0.249144</c:v>
                </c:pt>
                <c:pt idx="585">
                  <c:v>0.226244</c:v>
                </c:pt>
                <c:pt idx="586">
                  <c:v>0.21293599999999999</c:v>
                </c:pt>
                <c:pt idx="587">
                  <c:v>0.373255</c:v>
                </c:pt>
                <c:pt idx="588">
                  <c:v>2.4552700000000001</c:v>
                </c:pt>
                <c:pt idx="589">
                  <c:v>6.2677899999999998</c:v>
                </c:pt>
                <c:pt idx="590">
                  <c:v>9.2234400000000001</c:v>
                </c:pt>
                <c:pt idx="591">
                  <c:v>8.2866099999999996</c:v>
                </c:pt>
                <c:pt idx="592">
                  <c:v>7.2040199999999999</c:v>
                </c:pt>
                <c:pt idx="593">
                  <c:v>11.3431</c:v>
                </c:pt>
                <c:pt idx="594">
                  <c:v>16.6434</c:v>
                </c:pt>
                <c:pt idx="595">
                  <c:v>14.783899999999999</c:v>
                </c:pt>
                <c:pt idx="596">
                  <c:v>7.4060699999999997</c:v>
                </c:pt>
                <c:pt idx="597">
                  <c:v>8.3919800000000002</c:v>
                </c:pt>
                <c:pt idx="598">
                  <c:v>11.9483</c:v>
                </c:pt>
                <c:pt idx="599">
                  <c:v>14.6768</c:v>
                </c:pt>
                <c:pt idx="600">
                  <c:v>9.3465500000000006</c:v>
                </c:pt>
                <c:pt idx="601">
                  <c:v>6.11111</c:v>
                </c:pt>
                <c:pt idx="602">
                  <c:v>3.72363</c:v>
                </c:pt>
                <c:pt idx="603">
                  <c:v>4.1290899999999997</c:v>
                </c:pt>
                <c:pt idx="604">
                  <c:v>4.3748699999999996</c:v>
                </c:pt>
                <c:pt idx="605">
                  <c:v>6.1044200000000002</c:v>
                </c:pt>
                <c:pt idx="606">
                  <c:v>6.2276100000000003</c:v>
                </c:pt>
                <c:pt idx="607">
                  <c:v>6.0853200000000003</c:v>
                </c:pt>
                <c:pt idx="608">
                  <c:v>5.7154199999999999</c:v>
                </c:pt>
                <c:pt idx="609">
                  <c:v>0.204623</c:v>
                </c:pt>
                <c:pt idx="610">
                  <c:v>0.23385800000000001</c:v>
                </c:pt>
                <c:pt idx="611">
                  <c:v>0.24725800000000001</c:v>
                </c:pt>
                <c:pt idx="612">
                  <c:v>0.24718899999999999</c:v>
                </c:pt>
                <c:pt idx="613">
                  <c:v>0.23680300000000001</c:v>
                </c:pt>
                <c:pt idx="614">
                  <c:v>0.21593799999999999</c:v>
                </c:pt>
                <c:pt idx="615">
                  <c:v>0.20068800000000001</c:v>
                </c:pt>
                <c:pt idx="616">
                  <c:v>0.234241</c:v>
                </c:pt>
                <c:pt idx="617">
                  <c:v>0.43783899999999998</c:v>
                </c:pt>
                <c:pt idx="618">
                  <c:v>1.62297</c:v>
                </c:pt>
                <c:pt idx="619">
                  <c:v>7.2433500000000004</c:v>
                </c:pt>
                <c:pt idx="620">
                  <c:v>8.72255</c:v>
                </c:pt>
                <c:pt idx="621">
                  <c:v>8.5193100000000008</c:v>
                </c:pt>
                <c:pt idx="622">
                  <c:v>5.5060200000000004</c:v>
                </c:pt>
                <c:pt idx="623">
                  <c:v>9.2953299999999999</c:v>
                </c:pt>
                <c:pt idx="624">
                  <c:v>12.661799999999999</c:v>
                </c:pt>
                <c:pt idx="625">
                  <c:v>4.9215600000000004</c:v>
                </c:pt>
                <c:pt idx="626">
                  <c:v>3.89201</c:v>
                </c:pt>
                <c:pt idx="627">
                  <c:v>7.0818000000000003</c:v>
                </c:pt>
                <c:pt idx="628">
                  <c:v>10.679500000000001</c:v>
                </c:pt>
                <c:pt idx="629">
                  <c:v>10.300700000000001</c:v>
                </c:pt>
                <c:pt idx="630">
                  <c:v>5.8576600000000001</c:v>
                </c:pt>
                <c:pt idx="631">
                  <c:v>4.9527999999999999</c:v>
                </c:pt>
                <c:pt idx="632">
                  <c:v>4.5200800000000001</c:v>
                </c:pt>
                <c:pt idx="633">
                  <c:v>3.7237399999999998</c:v>
                </c:pt>
                <c:pt idx="634">
                  <c:v>2.8909099999999999</c:v>
                </c:pt>
                <c:pt idx="635">
                  <c:v>4.7206200000000003</c:v>
                </c:pt>
                <c:pt idx="636">
                  <c:v>6.0408600000000003</c:v>
                </c:pt>
                <c:pt idx="637">
                  <c:v>5.9655300000000002</c:v>
                </c:pt>
                <c:pt idx="638">
                  <c:v>0.18038299999999999</c:v>
                </c:pt>
                <c:pt idx="639">
                  <c:v>0.21381700000000001</c:v>
                </c:pt>
                <c:pt idx="640">
                  <c:v>0.229101</c:v>
                </c:pt>
                <c:pt idx="641">
                  <c:v>0.23372399999999999</c:v>
                </c:pt>
                <c:pt idx="642">
                  <c:v>0.225436</c:v>
                </c:pt>
                <c:pt idx="643">
                  <c:v>0.198018</c:v>
                </c:pt>
                <c:pt idx="644">
                  <c:v>0.18270800000000001</c:v>
                </c:pt>
                <c:pt idx="645">
                  <c:v>0.19916</c:v>
                </c:pt>
                <c:pt idx="646">
                  <c:v>0.25210100000000002</c:v>
                </c:pt>
                <c:pt idx="647">
                  <c:v>0.27906900000000001</c:v>
                </c:pt>
                <c:pt idx="648">
                  <c:v>4.3572300000000004</c:v>
                </c:pt>
                <c:pt idx="649">
                  <c:v>8.0169200000000007</c:v>
                </c:pt>
                <c:pt idx="650">
                  <c:v>8.0412400000000002</c:v>
                </c:pt>
                <c:pt idx="651">
                  <c:v>6.5469099999999996</c:v>
                </c:pt>
                <c:pt idx="652">
                  <c:v>5.1938500000000003</c:v>
                </c:pt>
                <c:pt idx="653">
                  <c:v>10.4961</c:v>
                </c:pt>
                <c:pt idx="654">
                  <c:v>6.0267299999999997</c:v>
                </c:pt>
                <c:pt idx="655">
                  <c:v>6.2562600000000002</c:v>
                </c:pt>
                <c:pt idx="656">
                  <c:v>7.27719</c:v>
                </c:pt>
                <c:pt idx="657">
                  <c:v>9.1615699999999993</c:v>
                </c:pt>
                <c:pt idx="658">
                  <c:v>9.1487800000000004</c:v>
                </c:pt>
                <c:pt idx="659">
                  <c:v>6.9412099999999999</c:v>
                </c:pt>
                <c:pt idx="660">
                  <c:v>4.4356999999999998</c:v>
                </c:pt>
                <c:pt idx="661">
                  <c:v>4.3034999999999997</c:v>
                </c:pt>
                <c:pt idx="662">
                  <c:v>3.5887199999999999</c:v>
                </c:pt>
                <c:pt idx="663">
                  <c:v>2.8011900000000001</c:v>
                </c:pt>
                <c:pt idx="664">
                  <c:v>2.5517699999999999</c:v>
                </c:pt>
                <c:pt idx="665">
                  <c:v>4.7878499999999997</c:v>
                </c:pt>
                <c:pt idx="666">
                  <c:v>5.16601</c:v>
                </c:pt>
                <c:pt idx="667">
                  <c:v>0.135577</c:v>
                </c:pt>
                <c:pt idx="668">
                  <c:v>0.17454</c:v>
                </c:pt>
                <c:pt idx="669">
                  <c:v>0.19215599999999999</c:v>
                </c:pt>
                <c:pt idx="670">
                  <c:v>0.19997799999999999</c:v>
                </c:pt>
                <c:pt idx="671">
                  <c:v>0.170714</c:v>
                </c:pt>
                <c:pt idx="672">
                  <c:v>0.15027699999999999</c:v>
                </c:pt>
                <c:pt idx="673">
                  <c:v>0.14826300000000001</c:v>
                </c:pt>
                <c:pt idx="674">
                  <c:v>0.15690000000000001</c:v>
                </c:pt>
                <c:pt idx="675">
                  <c:v>0.213584</c:v>
                </c:pt>
                <c:pt idx="676">
                  <c:v>0.241314</c:v>
                </c:pt>
                <c:pt idx="677">
                  <c:v>0.768706</c:v>
                </c:pt>
                <c:pt idx="678">
                  <c:v>3.48725</c:v>
                </c:pt>
                <c:pt idx="679">
                  <c:v>5.0195800000000004</c:v>
                </c:pt>
                <c:pt idx="680">
                  <c:v>6.5362200000000001</c:v>
                </c:pt>
                <c:pt idx="681">
                  <c:v>6.3030200000000001</c:v>
                </c:pt>
                <c:pt idx="682">
                  <c:v>2.5935700000000002</c:v>
                </c:pt>
                <c:pt idx="683">
                  <c:v>5.0387399999999998</c:v>
                </c:pt>
                <c:pt idx="684">
                  <c:v>6.57986</c:v>
                </c:pt>
                <c:pt idx="685">
                  <c:v>7.5578900000000004</c:v>
                </c:pt>
                <c:pt idx="686">
                  <c:v>7.29549</c:v>
                </c:pt>
                <c:pt idx="687">
                  <c:v>6.4457700000000004</c:v>
                </c:pt>
                <c:pt idx="688">
                  <c:v>5.4884300000000001</c:v>
                </c:pt>
                <c:pt idx="689">
                  <c:v>4.3947200000000004</c:v>
                </c:pt>
                <c:pt idx="690">
                  <c:v>3.4334899999999999</c:v>
                </c:pt>
                <c:pt idx="691">
                  <c:v>3.2034600000000002</c:v>
                </c:pt>
                <c:pt idx="692">
                  <c:v>2.5745</c:v>
                </c:pt>
                <c:pt idx="693">
                  <c:v>2.2680500000000001</c:v>
                </c:pt>
                <c:pt idx="694">
                  <c:v>1.8905099999999999</c:v>
                </c:pt>
                <c:pt idx="695">
                  <c:v>2.1335500000000001</c:v>
                </c:pt>
                <c:pt idx="696">
                  <c:v>0.113409</c:v>
                </c:pt>
                <c:pt idx="697">
                  <c:v>0.1502</c:v>
                </c:pt>
                <c:pt idx="698">
                  <c:v>0.16920199999999999</c:v>
                </c:pt>
                <c:pt idx="699">
                  <c:v>0.172905</c:v>
                </c:pt>
                <c:pt idx="700">
                  <c:v>0.13794200000000001</c:v>
                </c:pt>
                <c:pt idx="701">
                  <c:v>0.13280400000000001</c:v>
                </c:pt>
                <c:pt idx="702">
                  <c:v>0.13731399999999999</c:v>
                </c:pt>
                <c:pt idx="703">
                  <c:v>0.14927299999999999</c:v>
                </c:pt>
                <c:pt idx="704">
                  <c:v>0.179533</c:v>
                </c:pt>
                <c:pt idx="705">
                  <c:v>0.20751</c:v>
                </c:pt>
                <c:pt idx="706">
                  <c:v>0.27394200000000002</c:v>
                </c:pt>
                <c:pt idx="707">
                  <c:v>1.2653000000000001</c:v>
                </c:pt>
                <c:pt idx="708">
                  <c:v>2.3664100000000001</c:v>
                </c:pt>
                <c:pt idx="709">
                  <c:v>4.6698199999999996</c:v>
                </c:pt>
                <c:pt idx="710">
                  <c:v>5.2387300000000003</c:v>
                </c:pt>
                <c:pt idx="711">
                  <c:v>3.1230199999999999</c:v>
                </c:pt>
                <c:pt idx="712">
                  <c:v>4.4238799999999996</c:v>
                </c:pt>
                <c:pt idx="713">
                  <c:v>5.9124499999999998</c:v>
                </c:pt>
                <c:pt idx="714">
                  <c:v>7.2206000000000001</c:v>
                </c:pt>
                <c:pt idx="715">
                  <c:v>7.0925900000000004</c:v>
                </c:pt>
                <c:pt idx="716">
                  <c:v>6.2950799999999996</c:v>
                </c:pt>
                <c:pt idx="717">
                  <c:v>5.0928100000000001</c:v>
                </c:pt>
                <c:pt idx="718">
                  <c:v>5.00251</c:v>
                </c:pt>
                <c:pt idx="719">
                  <c:v>4.3082799999999999</c:v>
                </c:pt>
                <c:pt idx="720">
                  <c:v>2.9610699999999999</c:v>
                </c:pt>
                <c:pt idx="721">
                  <c:v>2.4018000000000002</c:v>
                </c:pt>
                <c:pt idx="722">
                  <c:v>2.1426599999999998</c:v>
                </c:pt>
                <c:pt idx="723">
                  <c:v>1.6653500000000001</c:v>
                </c:pt>
                <c:pt idx="724">
                  <c:v>1.5305299999999999</c:v>
                </c:pt>
                <c:pt idx="725">
                  <c:v>0.118795</c:v>
                </c:pt>
                <c:pt idx="726">
                  <c:v>0.126946</c:v>
                </c:pt>
                <c:pt idx="727">
                  <c:v>0.132879</c:v>
                </c:pt>
                <c:pt idx="728">
                  <c:v>0.13528899999999999</c:v>
                </c:pt>
                <c:pt idx="729">
                  <c:v>0.13897999999999999</c:v>
                </c:pt>
                <c:pt idx="730">
                  <c:v>0.144149</c:v>
                </c:pt>
                <c:pt idx="731">
                  <c:v>0.14596999999999999</c:v>
                </c:pt>
                <c:pt idx="732">
                  <c:v>0.14041999999999999</c:v>
                </c:pt>
                <c:pt idx="733">
                  <c:v>0.150621</c:v>
                </c:pt>
                <c:pt idx="734">
                  <c:v>0.16333600000000001</c:v>
                </c:pt>
                <c:pt idx="735">
                  <c:v>0.191937</c:v>
                </c:pt>
                <c:pt idx="736">
                  <c:v>0.22089500000000001</c:v>
                </c:pt>
                <c:pt idx="737">
                  <c:v>0.23058600000000001</c:v>
                </c:pt>
                <c:pt idx="738">
                  <c:v>0.42873699999999998</c:v>
                </c:pt>
                <c:pt idx="739">
                  <c:v>1.1792100000000001</c:v>
                </c:pt>
                <c:pt idx="740">
                  <c:v>2.2406199999999998</c:v>
                </c:pt>
                <c:pt idx="741">
                  <c:v>1.7072099999999999</c:v>
                </c:pt>
                <c:pt idx="742">
                  <c:v>2.8277100000000002</c:v>
                </c:pt>
                <c:pt idx="743">
                  <c:v>5.1438600000000001</c:v>
                </c:pt>
                <c:pt idx="744">
                  <c:v>6.5260899999999999</c:v>
                </c:pt>
                <c:pt idx="745">
                  <c:v>6.5076499999999999</c:v>
                </c:pt>
                <c:pt idx="746">
                  <c:v>5.7836999999999996</c:v>
                </c:pt>
                <c:pt idx="747">
                  <c:v>5.1382899999999996</c:v>
                </c:pt>
                <c:pt idx="748">
                  <c:v>4.5094000000000003</c:v>
                </c:pt>
                <c:pt idx="749">
                  <c:v>2.8736999999999999</c:v>
                </c:pt>
                <c:pt idx="750">
                  <c:v>2.1305299999999998</c:v>
                </c:pt>
                <c:pt idx="751">
                  <c:v>1.9113899999999999</c:v>
                </c:pt>
                <c:pt idx="752">
                  <c:v>1.5650900000000001</c:v>
                </c:pt>
                <c:pt idx="753">
                  <c:v>1.49404</c:v>
                </c:pt>
                <c:pt idx="754">
                  <c:v>0.117698</c:v>
                </c:pt>
                <c:pt idx="755">
                  <c:v>0.13189699999999999</c:v>
                </c:pt>
                <c:pt idx="756">
                  <c:v>0.145957</c:v>
                </c:pt>
                <c:pt idx="757">
                  <c:v>0.15285399999999999</c:v>
                </c:pt>
                <c:pt idx="758">
                  <c:v>0.163523</c:v>
                </c:pt>
                <c:pt idx="759">
                  <c:v>0.16520299999999999</c:v>
                </c:pt>
                <c:pt idx="760">
                  <c:v>0.162214</c:v>
                </c:pt>
                <c:pt idx="761">
                  <c:v>0.15359100000000001</c:v>
                </c:pt>
                <c:pt idx="762">
                  <c:v>0.148201</c:v>
                </c:pt>
                <c:pt idx="763">
                  <c:v>0.16240199999999999</c:v>
                </c:pt>
                <c:pt idx="764">
                  <c:v>0.192521</c:v>
                </c:pt>
                <c:pt idx="765">
                  <c:v>0.22136500000000001</c:v>
                </c:pt>
                <c:pt idx="766">
                  <c:v>0.228024</c:v>
                </c:pt>
                <c:pt idx="767">
                  <c:v>0.27641300000000002</c:v>
                </c:pt>
                <c:pt idx="768">
                  <c:v>0.37503999999999998</c:v>
                </c:pt>
                <c:pt idx="769">
                  <c:v>1.2073499999999999</c:v>
                </c:pt>
                <c:pt idx="770">
                  <c:v>1.2050700000000001</c:v>
                </c:pt>
                <c:pt idx="771">
                  <c:v>1.0297700000000001</c:v>
                </c:pt>
                <c:pt idx="772">
                  <c:v>2.7911600000000001</c:v>
                </c:pt>
                <c:pt idx="773">
                  <c:v>4.2946999999999997</c:v>
                </c:pt>
                <c:pt idx="774">
                  <c:v>4.5275600000000003</c:v>
                </c:pt>
                <c:pt idx="775">
                  <c:v>4.6361600000000003</c:v>
                </c:pt>
                <c:pt idx="776">
                  <c:v>4.5481800000000003</c:v>
                </c:pt>
                <c:pt idx="777">
                  <c:v>4.17056</c:v>
                </c:pt>
                <c:pt idx="778">
                  <c:v>3.12608</c:v>
                </c:pt>
                <c:pt idx="779">
                  <c:v>1.9599200000000001</c:v>
                </c:pt>
                <c:pt idx="780">
                  <c:v>1.78382</c:v>
                </c:pt>
                <c:pt idx="781">
                  <c:v>1.61111</c:v>
                </c:pt>
                <c:pt idx="782">
                  <c:v>1.5446599999999999</c:v>
                </c:pt>
                <c:pt idx="783">
                  <c:v>0.115174</c:v>
                </c:pt>
                <c:pt idx="784">
                  <c:v>0.13311899999999999</c:v>
                </c:pt>
                <c:pt idx="785">
                  <c:v>0.152758</c:v>
                </c:pt>
                <c:pt idx="786">
                  <c:v>0.16187000000000001</c:v>
                </c:pt>
                <c:pt idx="787">
                  <c:v>0.17466799999999999</c:v>
                </c:pt>
                <c:pt idx="788">
                  <c:v>0.17859900000000001</c:v>
                </c:pt>
                <c:pt idx="789">
                  <c:v>0.17521100000000001</c:v>
                </c:pt>
                <c:pt idx="790">
                  <c:v>0.164518</c:v>
                </c:pt>
                <c:pt idx="791">
                  <c:v>0.152972</c:v>
                </c:pt>
                <c:pt idx="792">
                  <c:v>0.165799</c:v>
                </c:pt>
                <c:pt idx="793">
                  <c:v>0.195885</c:v>
                </c:pt>
                <c:pt idx="794">
                  <c:v>0.22845799999999999</c:v>
                </c:pt>
                <c:pt idx="795">
                  <c:v>0.23863200000000001</c:v>
                </c:pt>
                <c:pt idx="796">
                  <c:v>0.28097299999999997</c:v>
                </c:pt>
                <c:pt idx="797">
                  <c:v>0.294242</c:v>
                </c:pt>
                <c:pt idx="798">
                  <c:v>0.35657100000000003</c:v>
                </c:pt>
                <c:pt idx="799">
                  <c:v>0.62269300000000005</c:v>
                </c:pt>
                <c:pt idx="800">
                  <c:v>0.70351900000000001</c:v>
                </c:pt>
                <c:pt idx="801">
                  <c:v>1.3210200000000001</c:v>
                </c:pt>
                <c:pt idx="802">
                  <c:v>2.1033300000000001</c:v>
                </c:pt>
                <c:pt idx="803">
                  <c:v>2.3980600000000001</c:v>
                </c:pt>
                <c:pt idx="804">
                  <c:v>2.7547199999999998</c:v>
                </c:pt>
                <c:pt idx="805">
                  <c:v>3.0452599999999999</c:v>
                </c:pt>
                <c:pt idx="806">
                  <c:v>2.9520400000000002</c:v>
                </c:pt>
                <c:pt idx="807">
                  <c:v>2.2783799999999998</c:v>
                </c:pt>
                <c:pt idx="808">
                  <c:v>1.80751</c:v>
                </c:pt>
                <c:pt idx="809">
                  <c:v>1.66194</c:v>
                </c:pt>
                <c:pt idx="810">
                  <c:v>1.34684</c:v>
                </c:pt>
                <c:pt idx="811">
                  <c:v>1.3472500000000001</c:v>
                </c:pt>
                <c:pt idx="812">
                  <c:v>0.106852</c:v>
                </c:pt>
                <c:pt idx="813">
                  <c:v>0.12673200000000001</c:v>
                </c:pt>
                <c:pt idx="814">
                  <c:v>0.150171</c:v>
                </c:pt>
                <c:pt idx="815">
                  <c:v>0.16248599999999999</c:v>
                </c:pt>
                <c:pt idx="816">
                  <c:v>0.18557199999999999</c:v>
                </c:pt>
                <c:pt idx="817">
                  <c:v>0.198572</c:v>
                </c:pt>
                <c:pt idx="818">
                  <c:v>0.19917000000000001</c:v>
                </c:pt>
                <c:pt idx="819">
                  <c:v>0.19261600000000001</c:v>
                </c:pt>
                <c:pt idx="820">
                  <c:v>0.18204300000000001</c:v>
                </c:pt>
                <c:pt idx="821">
                  <c:v>0.17685799999999999</c:v>
                </c:pt>
                <c:pt idx="822">
                  <c:v>0.19722700000000001</c:v>
                </c:pt>
                <c:pt idx="823">
                  <c:v>0.233483</c:v>
                </c:pt>
                <c:pt idx="824">
                  <c:v>0.24838199999999999</c:v>
                </c:pt>
                <c:pt idx="825">
                  <c:v>0.26052500000000001</c:v>
                </c:pt>
                <c:pt idx="826">
                  <c:v>0.25820599999999999</c:v>
                </c:pt>
                <c:pt idx="827">
                  <c:v>0.25315399999999999</c:v>
                </c:pt>
                <c:pt idx="828">
                  <c:v>0.28357199999999999</c:v>
                </c:pt>
                <c:pt idx="829">
                  <c:v>0.30643399999999998</c:v>
                </c:pt>
                <c:pt idx="830">
                  <c:v>0.39828400000000003</c:v>
                </c:pt>
                <c:pt idx="831">
                  <c:v>0.54586000000000001</c:v>
                </c:pt>
                <c:pt idx="832">
                  <c:v>0.90537800000000002</c:v>
                </c:pt>
                <c:pt idx="833">
                  <c:v>1.6202099999999999</c:v>
                </c:pt>
                <c:pt idx="834">
                  <c:v>1.93174</c:v>
                </c:pt>
                <c:pt idx="835">
                  <c:v>1.8488800000000001</c:v>
                </c:pt>
                <c:pt idx="836">
                  <c:v>1.5924499999999999</c:v>
                </c:pt>
                <c:pt idx="837">
                  <c:v>1.4459500000000001</c:v>
                </c:pt>
                <c:pt idx="838">
                  <c:v>1.4179900000000001</c:v>
                </c:pt>
                <c:pt idx="839">
                  <c:v>1.1429400000000001</c:v>
                </c:pt>
                <c:pt idx="840">
                  <c:v>0.96319500000000002</c:v>
                </c:pt>
              </c:numCache>
            </c:numRef>
          </c:yVal>
          <c:smooth val="0"/>
        </c:ser>
        <c:ser>
          <c:idx val="7"/>
          <c:order val="1"/>
          <c:tx>
            <c:strRef>
              <c:f>'Dif EB-Oper'!$I$1</c:f>
              <c:strCache>
                <c:ptCount val="1"/>
                <c:pt idx="0">
                  <c:v>RNW-6/04/2011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2">
                  <a:lumMod val="75000"/>
                </a:schemeClr>
              </a:solidFill>
            </c:spPr>
          </c:marker>
          <c:dPt>
            <c:idx val="156"/>
            <c:marker>
              <c:symbol val="circle"/>
              <c:size val="5"/>
            </c:marker>
            <c:bubble3D val="0"/>
          </c:dPt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EB-Oper'!$I$2:$I$842</c:f>
              <c:numCache>
                <c:formatCode>0.00</c:formatCode>
                <c:ptCount val="841"/>
                <c:pt idx="0">
                  <c:v>7.2047600000000002E-3</c:v>
                </c:pt>
                <c:pt idx="1">
                  <c:v>5.4247999999999996E-3</c:v>
                </c:pt>
                <c:pt idx="2">
                  <c:v>3.4892299999999998E-3</c:v>
                </c:pt>
                <c:pt idx="3">
                  <c:v>2.2668200000000001E-3</c:v>
                </c:pt>
                <c:pt idx="4">
                  <c:v>5.1281999999999999E-4</c:v>
                </c:pt>
                <c:pt idx="5">
                  <c:v>2.7186799999999998E-4</c:v>
                </c:pt>
                <c:pt idx="6">
                  <c:v>2.4642300000000001E-4</c:v>
                </c:pt>
                <c:pt idx="7">
                  <c:v>2.3258600000000001E-4</c:v>
                </c:pt>
                <c:pt idx="8">
                  <c:v>1.7053899999999999E-4</c:v>
                </c:pt>
                <c:pt idx="9">
                  <c:v>1.28677E-4</c:v>
                </c:pt>
                <c:pt idx="10">
                  <c:v>1.14282E-4</c:v>
                </c:pt>
                <c:pt idx="11">
                  <c:v>1.02859E-4</c:v>
                </c:pt>
                <c:pt idx="12">
                  <c:v>1.01066E-4</c:v>
                </c:pt>
                <c:pt idx="13">
                  <c:v>9.8623100000000001E-5</c:v>
                </c:pt>
                <c:pt idx="14">
                  <c:v>9.4968299999999997E-5</c:v>
                </c:pt>
                <c:pt idx="15">
                  <c:v>8.46605E-5</c:v>
                </c:pt>
                <c:pt idx="16">
                  <c:v>5.9680699999999999E-5</c:v>
                </c:pt>
                <c:pt idx="17">
                  <c:v>3.9213099999999999E-5</c:v>
                </c:pt>
                <c:pt idx="18">
                  <c:v>2.45048E-6</c:v>
                </c:pt>
                <c:pt idx="19">
                  <c:v>3.22569E-6</c:v>
                </c:pt>
                <c:pt idx="20">
                  <c:v>3.5806399999999999E-6</c:v>
                </c:pt>
                <c:pt idx="21">
                  <c:v>3.4564699999999998E-5</c:v>
                </c:pt>
                <c:pt idx="22">
                  <c:v>1.2398300000000001E-4</c:v>
                </c:pt>
                <c:pt idx="23">
                  <c:v>2.22413E-4</c:v>
                </c:pt>
                <c:pt idx="24">
                  <c:v>4.9997699999999997E-4</c:v>
                </c:pt>
                <c:pt idx="25">
                  <c:v>1.1800599999999999E-3</c:v>
                </c:pt>
                <c:pt idx="26">
                  <c:v>1.74902E-3</c:v>
                </c:pt>
                <c:pt idx="27">
                  <c:v>3.6536300000000002E-3</c:v>
                </c:pt>
                <c:pt idx="28">
                  <c:v>4.4697299999999999E-3</c:v>
                </c:pt>
                <c:pt idx="29">
                  <c:v>6.0041499999999998E-3</c:v>
                </c:pt>
                <c:pt idx="30">
                  <c:v>4.4096200000000004E-3</c:v>
                </c:pt>
                <c:pt idx="31">
                  <c:v>3.2136500000000002E-3</c:v>
                </c:pt>
                <c:pt idx="32">
                  <c:v>2.3069499999999999E-3</c:v>
                </c:pt>
                <c:pt idx="33">
                  <c:v>1.11057E-3</c:v>
                </c:pt>
                <c:pt idx="34">
                  <c:v>3.1807100000000001E-4</c:v>
                </c:pt>
                <c:pt idx="35">
                  <c:v>2.1157500000000001E-4</c:v>
                </c:pt>
                <c:pt idx="36">
                  <c:v>2.08421E-4</c:v>
                </c:pt>
                <c:pt idx="37">
                  <c:v>1.63206E-4</c:v>
                </c:pt>
                <c:pt idx="38">
                  <c:v>1.4594099999999999E-4</c:v>
                </c:pt>
                <c:pt idx="39">
                  <c:v>1.3782599999999999E-4</c:v>
                </c:pt>
                <c:pt idx="40">
                  <c:v>1.3278300000000001E-4</c:v>
                </c:pt>
                <c:pt idx="41">
                  <c:v>1.27618E-4</c:v>
                </c:pt>
                <c:pt idx="42">
                  <c:v>1.14405E-4</c:v>
                </c:pt>
                <c:pt idx="43">
                  <c:v>1.10339E-4</c:v>
                </c:pt>
                <c:pt idx="44">
                  <c:v>1.0627400000000001E-4</c:v>
                </c:pt>
                <c:pt idx="45">
                  <c:v>8.39497E-5</c:v>
                </c:pt>
                <c:pt idx="46">
                  <c:v>6.8801199999999994E-5</c:v>
                </c:pt>
                <c:pt idx="47">
                  <c:v>2.94714E-5</c:v>
                </c:pt>
                <c:pt idx="48">
                  <c:v>3.2176400000000002E-6</c:v>
                </c:pt>
                <c:pt idx="49">
                  <c:v>3.53839E-6</c:v>
                </c:pt>
                <c:pt idx="50">
                  <c:v>3.29093E-5</c:v>
                </c:pt>
                <c:pt idx="51">
                  <c:v>1.14716E-4</c:v>
                </c:pt>
                <c:pt idx="52">
                  <c:v>1.8413300000000001E-4</c:v>
                </c:pt>
                <c:pt idx="53">
                  <c:v>4.2214800000000001E-4</c:v>
                </c:pt>
                <c:pt idx="54">
                  <c:v>1.0154299999999999E-3</c:v>
                </c:pt>
                <c:pt idx="55">
                  <c:v>1.5103899999999999E-3</c:v>
                </c:pt>
                <c:pt idx="56">
                  <c:v>3.4157300000000001E-3</c:v>
                </c:pt>
                <c:pt idx="57">
                  <c:v>4.1362100000000004E-3</c:v>
                </c:pt>
                <c:pt idx="58">
                  <c:v>4.3494099999999997E-3</c:v>
                </c:pt>
                <c:pt idx="59">
                  <c:v>3.2102699999999999E-3</c:v>
                </c:pt>
                <c:pt idx="60">
                  <c:v>2.6611E-3</c:v>
                </c:pt>
                <c:pt idx="61">
                  <c:v>2.0760900000000001E-3</c:v>
                </c:pt>
                <c:pt idx="62">
                  <c:v>1.4827900000000001E-3</c:v>
                </c:pt>
                <c:pt idx="63">
                  <c:v>4.13433E-4</c:v>
                </c:pt>
                <c:pt idx="64">
                  <c:v>2.64477E-4</c:v>
                </c:pt>
                <c:pt idx="65">
                  <c:v>2.5576599999999999E-4</c:v>
                </c:pt>
                <c:pt idx="66">
                  <c:v>2.3873300000000001E-4</c:v>
                </c:pt>
                <c:pt idx="67">
                  <c:v>2.4083000000000001E-4</c:v>
                </c:pt>
                <c:pt idx="68">
                  <c:v>2.3421999999999999E-4</c:v>
                </c:pt>
                <c:pt idx="69">
                  <c:v>2.0225000000000001E-4</c:v>
                </c:pt>
                <c:pt idx="70">
                  <c:v>1.6341000000000001E-4</c:v>
                </c:pt>
                <c:pt idx="71">
                  <c:v>1.1805499999999999E-4</c:v>
                </c:pt>
                <c:pt idx="72">
                  <c:v>1.05567E-4</c:v>
                </c:pt>
                <c:pt idx="73">
                  <c:v>9.1758500000000006E-5</c:v>
                </c:pt>
                <c:pt idx="74">
                  <c:v>8.2230800000000006E-5</c:v>
                </c:pt>
                <c:pt idx="75">
                  <c:v>7.6017000000000001E-5</c:v>
                </c:pt>
                <c:pt idx="76">
                  <c:v>6.0112299999999997E-5</c:v>
                </c:pt>
                <c:pt idx="77">
                  <c:v>2.85068E-5</c:v>
                </c:pt>
                <c:pt idx="78">
                  <c:v>1.26289E-5</c:v>
                </c:pt>
                <c:pt idx="79">
                  <c:v>3.0573400000000001E-5</c:v>
                </c:pt>
                <c:pt idx="80">
                  <c:v>8.6413600000000002E-5</c:v>
                </c:pt>
                <c:pt idx="81">
                  <c:v>1.3023700000000001E-4</c:v>
                </c:pt>
                <c:pt idx="82">
                  <c:v>5.5744099999999999E-4</c:v>
                </c:pt>
                <c:pt idx="83">
                  <c:v>1.7170499999999999E-3</c:v>
                </c:pt>
                <c:pt idx="84">
                  <c:v>2.28379E-3</c:v>
                </c:pt>
                <c:pt idx="85">
                  <c:v>2.98811E-3</c:v>
                </c:pt>
                <c:pt idx="86">
                  <c:v>3.3337800000000002E-3</c:v>
                </c:pt>
                <c:pt idx="87">
                  <c:v>4.1303099999999999E-3</c:v>
                </c:pt>
                <c:pt idx="88">
                  <c:v>2.4763699999999999E-3</c:v>
                </c:pt>
                <c:pt idx="89">
                  <c:v>2.1715100000000002E-3</c:v>
                </c:pt>
                <c:pt idx="90">
                  <c:v>1.7709399999999999E-3</c:v>
                </c:pt>
                <c:pt idx="91">
                  <c:v>1.2380099999999999E-3</c:v>
                </c:pt>
                <c:pt idx="92">
                  <c:v>3.0598600000000001E-4</c:v>
                </c:pt>
                <c:pt idx="93">
                  <c:v>2.8334200000000001E-4</c:v>
                </c:pt>
                <c:pt idx="94">
                  <c:v>2.5417099999999998E-4</c:v>
                </c:pt>
                <c:pt idx="95">
                  <c:v>2.2021200000000001E-4</c:v>
                </c:pt>
                <c:pt idx="96">
                  <c:v>2.2583299999999999E-4</c:v>
                </c:pt>
                <c:pt idx="97">
                  <c:v>2.3079700000000001E-4</c:v>
                </c:pt>
                <c:pt idx="98">
                  <c:v>2.1578100000000001E-4</c:v>
                </c:pt>
                <c:pt idx="99">
                  <c:v>1.8913600000000001E-4</c:v>
                </c:pt>
                <c:pt idx="100">
                  <c:v>1.2226500000000001E-4</c:v>
                </c:pt>
                <c:pt idx="101">
                  <c:v>1.01729E-4</c:v>
                </c:pt>
                <c:pt idx="102">
                  <c:v>8.2677900000000003E-5</c:v>
                </c:pt>
                <c:pt idx="103">
                  <c:v>7.4219000000000002E-5</c:v>
                </c:pt>
                <c:pt idx="104">
                  <c:v>7.0134200000000004E-5</c:v>
                </c:pt>
                <c:pt idx="105">
                  <c:v>5.89271E-5</c:v>
                </c:pt>
                <c:pt idx="106">
                  <c:v>3.5529199999999999E-5</c:v>
                </c:pt>
                <c:pt idx="107">
                  <c:v>2.08338E-5</c:v>
                </c:pt>
                <c:pt idx="108">
                  <c:v>2.7268899999999999E-5</c:v>
                </c:pt>
                <c:pt idx="109">
                  <c:v>6.9560400000000006E-5</c:v>
                </c:pt>
                <c:pt idx="110">
                  <c:v>1.01434E-4</c:v>
                </c:pt>
                <c:pt idx="111">
                  <c:v>5.0561099999999999E-4</c:v>
                </c:pt>
                <c:pt idx="112">
                  <c:v>1.5559199999999999E-3</c:v>
                </c:pt>
                <c:pt idx="113">
                  <c:v>2.1239700000000002E-3</c:v>
                </c:pt>
                <c:pt idx="114">
                  <c:v>2.9565899999999998E-3</c:v>
                </c:pt>
                <c:pt idx="115">
                  <c:v>3.3812E-3</c:v>
                </c:pt>
                <c:pt idx="116">
                  <c:v>4.4565799999999999E-3</c:v>
                </c:pt>
                <c:pt idx="117">
                  <c:v>1.78429E-3</c:v>
                </c:pt>
                <c:pt idx="118">
                  <c:v>1.1861E-3</c:v>
                </c:pt>
                <c:pt idx="119">
                  <c:v>1.21934E-3</c:v>
                </c:pt>
                <c:pt idx="120">
                  <c:v>8.4671200000000001E-4</c:v>
                </c:pt>
                <c:pt idx="121">
                  <c:v>2.8311599999999998E-4</c:v>
                </c:pt>
                <c:pt idx="122">
                  <c:v>2.7457700000000002E-4</c:v>
                </c:pt>
                <c:pt idx="123">
                  <c:v>2.45648E-4</c:v>
                </c:pt>
                <c:pt idx="124">
                  <c:v>1.98469E-4</c:v>
                </c:pt>
                <c:pt idx="125">
                  <c:v>2.00905E-4</c:v>
                </c:pt>
                <c:pt idx="126">
                  <c:v>2.12346E-4</c:v>
                </c:pt>
                <c:pt idx="127">
                  <c:v>2.20215E-4</c:v>
                </c:pt>
                <c:pt idx="128">
                  <c:v>2.0630600000000001E-4</c:v>
                </c:pt>
                <c:pt idx="129">
                  <c:v>1.36079E-4</c:v>
                </c:pt>
                <c:pt idx="130">
                  <c:v>1.05968E-4</c:v>
                </c:pt>
                <c:pt idx="131">
                  <c:v>8.4259900000000003E-5</c:v>
                </c:pt>
                <c:pt idx="132">
                  <c:v>7.7362199999999996E-5</c:v>
                </c:pt>
                <c:pt idx="133">
                  <c:v>7.35783E-5</c:v>
                </c:pt>
                <c:pt idx="134">
                  <c:v>6.2894199999999998E-5</c:v>
                </c:pt>
                <c:pt idx="135">
                  <c:v>4.1573000000000003E-5</c:v>
                </c:pt>
                <c:pt idx="136">
                  <c:v>2.6087700000000001E-5</c:v>
                </c:pt>
                <c:pt idx="137">
                  <c:v>2.4068799999999999E-5</c:v>
                </c:pt>
                <c:pt idx="138">
                  <c:v>6.2925199999999999E-5</c:v>
                </c:pt>
                <c:pt idx="139">
                  <c:v>9.0525000000000005E-5</c:v>
                </c:pt>
                <c:pt idx="140">
                  <c:v>3.9010500000000002E-4</c:v>
                </c:pt>
                <c:pt idx="141">
                  <c:v>1.3020900000000001E-3</c:v>
                </c:pt>
                <c:pt idx="142">
                  <c:v>1.8023200000000001E-3</c:v>
                </c:pt>
                <c:pt idx="143">
                  <c:v>2.72566E-3</c:v>
                </c:pt>
                <c:pt idx="144">
                  <c:v>3.143E-3</c:v>
                </c:pt>
                <c:pt idx="145">
                  <c:v>8.9913900000000001E-3</c:v>
                </c:pt>
                <c:pt idx="146">
                  <c:v>6.7262299999999997E-3</c:v>
                </c:pt>
                <c:pt idx="147">
                  <c:v>2.2817900000000001E-3</c:v>
                </c:pt>
                <c:pt idx="148">
                  <c:v>1.0665E-3</c:v>
                </c:pt>
                <c:pt idx="149">
                  <c:v>3.8716199999999998E-4</c:v>
                </c:pt>
                <c:pt idx="150">
                  <c:v>3.1324E-4</c:v>
                </c:pt>
                <c:pt idx="151">
                  <c:v>2.40468E-4</c:v>
                </c:pt>
                <c:pt idx="152">
                  <c:v>1.9709099999999999E-4</c:v>
                </c:pt>
                <c:pt idx="153">
                  <c:v>1.9704499999999999E-4</c:v>
                </c:pt>
                <c:pt idx="154">
                  <c:v>1.9111700000000001E-4</c:v>
                </c:pt>
                <c:pt idx="155">
                  <c:v>1.94792E-4</c:v>
                </c:pt>
                <c:pt idx="156">
                  <c:v>2.1850999999999999E-4</c:v>
                </c:pt>
                <c:pt idx="157">
                  <c:v>2.28884E-4</c:v>
                </c:pt>
                <c:pt idx="158">
                  <c:v>2.1627300000000001E-4</c:v>
                </c:pt>
                <c:pt idx="159">
                  <c:v>1.99392E-4</c:v>
                </c:pt>
                <c:pt idx="160">
                  <c:v>1.7466399999999999E-4</c:v>
                </c:pt>
                <c:pt idx="161">
                  <c:v>1.5681500000000001E-4</c:v>
                </c:pt>
                <c:pt idx="162">
                  <c:v>1.4821499999999999E-4</c:v>
                </c:pt>
                <c:pt idx="163">
                  <c:v>1.22228E-4</c:v>
                </c:pt>
                <c:pt idx="164">
                  <c:v>9.2776599999999995E-5</c:v>
                </c:pt>
                <c:pt idx="165">
                  <c:v>6.9572699999999999E-5</c:v>
                </c:pt>
                <c:pt idx="166">
                  <c:v>1.9723599999999999E-5</c:v>
                </c:pt>
                <c:pt idx="167">
                  <c:v>3.7682699999999998E-5</c:v>
                </c:pt>
                <c:pt idx="168">
                  <c:v>5.5609899999999998E-5</c:v>
                </c:pt>
                <c:pt idx="169">
                  <c:v>1.02267E-4</c:v>
                </c:pt>
                <c:pt idx="170">
                  <c:v>4.47405E-4</c:v>
                </c:pt>
                <c:pt idx="171">
                  <c:v>6.1580100000000002E-4</c:v>
                </c:pt>
                <c:pt idx="172">
                  <c:v>1.06613E-3</c:v>
                </c:pt>
                <c:pt idx="173">
                  <c:v>1.47029E-3</c:v>
                </c:pt>
                <c:pt idx="174">
                  <c:v>9.1617699999999996E-3</c:v>
                </c:pt>
                <c:pt idx="175">
                  <c:v>6.7544900000000001E-3</c:v>
                </c:pt>
                <c:pt idx="176">
                  <c:v>3.0754799999999998E-3</c:v>
                </c:pt>
                <c:pt idx="177">
                  <c:v>2.01389E-3</c:v>
                </c:pt>
                <c:pt idx="178">
                  <c:v>3.1934299999999998E-4</c:v>
                </c:pt>
                <c:pt idx="179">
                  <c:v>3.4472099999999998E-4</c:v>
                </c:pt>
                <c:pt idx="180">
                  <c:v>2.8107099999999998E-4</c:v>
                </c:pt>
                <c:pt idx="181">
                  <c:v>1.89397E-4</c:v>
                </c:pt>
                <c:pt idx="182">
                  <c:v>2.03783E-4</c:v>
                </c:pt>
                <c:pt idx="183">
                  <c:v>1.96586E-4</c:v>
                </c:pt>
                <c:pt idx="184">
                  <c:v>2.0853500000000001E-4</c:v>
                </c:pt>
                <c:pt idx="185">
                  <c:v>2.3161699999999999E-4</c:v>
                </c:pt>
                <c:pt idx="186">
                  <c:v>2.4284299999999999E-4</c:v>
                </c:pt>
                <c:pt idx="187">
                  <c:v>2.4806699999999998E-4</c:v>
                </c:pt>
                <c:pt idx="188">
                  <c:v>2.44436E-4</c:v>
                </c:pt>
                <c:pt idx="189">
                  <c:v>2.3440099999999999E-4</c:v>
                </c:pt>
                <c:pt idx="190">
                  <c:v>1.9473599999999999E-4</c:v>
                </c:pt>
                <c:pt idx="191">
                  <c:v>1.74165E-4</c:v>
                </c:pt>
                <c:pt idx="192">
                  <c:v>1.4267899999999999E-4</c:v>
                </c:pt>
                <c:pt idx="193">
                  <c:v>1.2292600000000001E-4</c:v>
                </c:pt>
                <c:pt idx="194">
                  <c:v>1.01432E-4</c:v>
                </c:pt>
                <c:pt idx="195">
                  <c:v>5.14327E-5</c:v>
                </c:pt>
                <c:pt idx="196">
                  <c:v>2.4683300000000001E-5</c:v>
                </c:pt>
                <c:pt idx="197">
                  <c:v>3.8355999999999997E-5</c:v>
                </c:pt>
                <c:pt idx="198">
                  <c:v>6.8752100000000002E-5</c:v>
                </c:pt>
                <c:pt idx="199">
                  <c:v>1.9192499999999999E-4</c:v>
                </c:pt>
                <c:pt idx="200">
                  <c:v>4.3812899999999999E-4</c:v>
                </c:pt>
                <c:pt idx="201">
                  <c:v>8.5337200000000003E-4</c:v>
                </c:pt>
                <c:pt idx="202">
                  <c:v>9.6680599999999996E-4</c:v>
                </c:pt>
                <c:pt idx="203">
                  <c:v>6.4127400000000001E-3</c:v>
                </c:pt>
                <c:pt idx="204">
                  <c:v>6.8276300000000003E-3</c:v>
                </c:pt>
                <c:pt idx="205">
                  <c:v>5.9063199999999996E-3</c:v>
                </c:pt>
                <c:pt idx="206">
                  <c:v>4.5980200000000004E-3</c:v>
                </c:pt>
                <c:pt idx="207">
                  <c:v>2.9512499999999999E-3</c:v>
                </c:pt>
                <c:pt idx="208">
                  <c:v>5.6585399999999997E-4</c:v>
                </c:pt>
                <c:pt idx="209">
                  <c:v>3.1885600000000001E-4</c:v>
                </c:pt>
                <c:pt idx="210">
                  <c:v>2.2360800000000001E-3</c:v>
                </c:pt>
                <c:pt idx="211">
                  <c:v>2.43379E-4</c:v>
                </c:pt>
                <c:pt idx="212">
                  <c:v>2.4489800000000001E-4</c:v>
                </c:pt>
                <c:pt idx="213">
                  <c:v>2.7734100000000001E-4</c:v>
                </c:pt>
                <c:pt idx="214">
                  <c:v>2.7867000000000001E-4</c:v>
                </c:pt>
                <c:pt idx="215">
                  <c:v>2.74262E-4</c:v>
                </c:pt>
                <c:pt idx="216">
                  <c:v>2.5766800000000001E-4</c:v>
                </c:pt>
                <c:pt idx="217">
                  <c:v>2.43234E-4</c:v>
                </c:pt>
                <c:pt idx="218">
                  <c:v>2.1681700000000001E-4</c:v>
                </c:pt>
                <c:pt idx="219">
                  <c:v>1.7633500000000001E-4</c:v>
                </c:pt>
                <c:pt idx="220">
                  <c:v>1.60562E-4</c:v>
                </c:pt>
                <c:pt idx="221">
                  <c:v>1.35912E-4</c:v>
                </c:pt>
                <c:pt idx="222">
                  <c:v>2.5391900000000002E-4</c:v>
                </c:pt>
                <c:pt idx="223">
                  <c:v>1.66854E-4</c:v>
                </c:pt>
                <c:pt idx="224">
                  <c:v>9.2507299999999994E-5</c:v>
                </c:pt>
                <c:pt idx="225">
                  <c:v>4.1204100000000001E-5</c:v>
                </c:pt>
                <c:pt idx="226">
                  <c:v>3.96277E-5</c:v>
                </c:pt>
                <c:pt idx="227">
                  <c:v>2.5216300000000001E-5</c:v>
                </c:pt>
                <c:pt idx="228">
                  <c:v>2.9560600000000002E-4</c:v>
                </c:pt>
                <c:pt idx="229">
                  <c:v>5.81329E-4</c:v>
                </c:pt>
                <c:pt idx="230">
                  <c:v>7.7583599999999997E-3</c:v>
                </c:pt>
                <c:pt idx="231">
                  <c:v>2.6037299999999999E-2</c:v>
                </c:pt>
                <c:pt idx="232">
                  <c:v>6.4436500000000004E-3</c:v>
                </c:pt>
                <c:pt idx="233">
                  <c:v>6.35902E-3</c:v>
                </c:pt>
                <c:pt idx="234">
                  <c:v>6.8650600000000001E-3</c:v>
                </c:pt>
                <c:pt idx="235">
                  <c:v>5.6728000000000004E-3</c:v>
                </c:pt>
                <c:pt idx="236">
                  <c:v>3.5798599999999998E-3</c:v>
                </c:pt>
                <c:pt idx="237">
                  <c:v>2.0779399999999999E-3</c:v>
                </c:pt>
                <c:pt idx="238">
                  <c:v>9.67676E-4</c:v>
                </c:pt>
                <c:pt idx="239">
                  <c:v>1.6329700000000001E-3</c:v>
                </c:pt>
                <c:pt idx="240">
                  <c:v>3.6710300000000003E-4</c:v>
                </c:pt>
                <c:pt idx="241">
                  <c:v>3.4531900000000002E-4</c:v>
                </c:pt>
                <c:pt idx="242">
                  <c:v>3.4439699999999998E-4</c:v>
                </c:pt>
                <c:pt idx="243">
                  <c:v>3.06154E-4</c:v>
                </c:pt>
                <c:pt idx="244">
                  <c:v>2.8964799999999999E-4</c:v>
                </c:pt>
                <c:pt idx="245">
                  <c:v>2.5774700000000001E-4</c:v>
                </c:pt>
                <c:pt idx="246">
                  <c:v>2.3959E-4</c:v>
                </c:pt>
                <c:pt idx="247">
                  <c:v>2.0942899999999999E-4</c:v>
                </c:pt>
                <c:pt idx="248">
                  <c:v>2.6968899999999999E-4</c:v>
                </c:pt>
                <c:pt idx="249">
                  <c:v>3.3314899999999998E-4</c:v>
                </c:pt>
                <c:pt idx="250">
                  <c:v>1.3417699999999999E-3</c:v>
                </c:pt>
                <c:pt idx="251">
                  <c:v>1.2028500000000001E-3</c:v>
                </c:pt>
                <c:pt idx="252">
                  <c:v>9.0827400000000004E-4</c:v>
                </c:pt>
                <c:pt idx="253">
                  <c:v>9.7943599999999995E-5</c:v>
                </c:pt>
                <c:pt idx="254">
                  <c:v>6.0301699999999999E-5</c:v>
                </c:pt>
                <c:pt idx="255">
                  <c:v>3.5062899999999999E-5</c:v>
                </c:pt>
                <c:pt idx="256">
                  <c:v>1.41371E-4</c:v>
                </c:pt>
                <c:pt idx="257">
                  <c:v>2.43219E-4</c:v>
                </c:pt>
                <c:pt idx="258">
                  <c:v>6.24049E-4</c:v>
                </c:pt>
                <c:pt idx="259">
                  <c:v>2.9442599999999999E-2</c:v>
                </c:pt>
                <c:pt idx="260">
                  <c:v>6.9596699999999997E-2</c:v>
                </c:pt>
                <c:pt idx="261">
                  <c:v>5.36456E-3</c:v>
                </c:pt>
                <c:pt idx="262">
                  <c:v>5.6736699999999996E-3</c:v>
                </c:pt>
                <c:pt idx="263">
                  <c:v>5.6221400000000003E-3</c:v>
                </c:pt>
                <c:pt idx="264">
                  <c:v>5.3437299999999997E-3</c:v>
                </c:pt>
                <c:pt idx="265">
                  <c:v>5.69945E-3</c:v>
                </c:pt>
                <c:pt idx="266">
                  <c:v>8.8653099999999995E-3</c:v>
                </c:pt>
                <c:pt idx="267">
                  <c:v>6.7385400000000003E-3</c:v>
                </c:pt>
                <c:pt idx="268">
                  <c:v>1.9793200000000001E-3</c:v>
                </c:pt>
                <c:pt idx="269">
                  <c:v>1.08931E-3</c:v>
                </c:pt>
                <c:pt idx="270">
                  <c:v>5.6758299999999998E-4</c:v>
                </c:pt>
                <c:pt idx="271">
                  <c:v>4.6422299999999999E-4</c:v>
                </c:pt>
                <c:pt idx="272">
                  <c:v>3.1019199999999999E-4</c:v>
                </c:pt>
                <c:pt idx="273">
                  <c:v>3.8669300000000002E-4</c:v>
                </c:pt>
                <c:pt idx="274">
                  <c:v>2.5248700000000002E-4</c:v>
                </c:pt>
                <c:pt idx="275">
                  <c:v>2.8952699999999998E-4</c:v>
                </c:pt>
                <c:pt idx="276">
                  <c:v>1.9230199999999999E-4</c:v>
                </c:pt>
                <c:pt idx="277">
                  <c:v>9.8137099999999998E-4</c:v>
                </c:pt>
                <c:pt idx="278">
                  <c:v>4.5312999999999999E-4</c:v>
                </c:pt>
                <c:pt idx="279">
                  <c:v>8.1435100000000005E-4</c:v>
                </c:pt>
                <c:pt idx="280">
                  <c:v>7.8573E-4</c:v>
                </c:pt>
                <c:pt idx="281">
                  <c:v>2.97027E-4</c:v>
                </c:pt>
                <c:pt idx="282">
                  <c:v>1.5327299999999999E-4</c:v>
                </c:pt>
                <c:pt idx="283">
                  <c:v>8.07355E-5</c:v>
                </c:pt>
                <c:pt idx="284">
                  <c:v>4.1562599999999999E-4</c:v>
                </c:pt>
                <c:pt idx="285">
                  <c:v>6.7074099999999998E-4</c:v>
                </c:pt>
                <c:pt idx="286">
                  <c:v>9.3713200000000007E-3</c:v>
                </c:pt>
                <c:pt idx="287">
                  <c:v>2.9798100000000001E-2</c:v>
                </c:pt>
                <c:pt idx="288">
                  <c:v>0.200489</c:v>
                </c:pt>
                <c:pt idx="289">
                  <c:v>0.36640099999999998</c:v>
                </c:pt>
                <c:pt idx="290">
                  <c:v>3.2715499999999998E-3</c:v>
                </c:pt>
                <c:pt idx="291">
                  <c:v>4.7990899999999998E-3</c:v>
                </c:pt>
                <c:pt idx="292">
                  <c:v>5.6194000000000001E-3</c:v>
                </c:pt>
                <c:pt idx="293">
                  <c:v>5.70105E-3</c:v>
                </c:pt>
                <c:pt idx="294">
                  <c:v>6.4926000000000003E-3</c:v>
                </c:pt>
                <c:pt idx="295">
                  <c:v>1.5787499999999999E-2</c:v>
                </c:pt>
                <c:pt idx="296">
                  <c:v>1.8003700000000001E-2</c:v>
                </c:pt>
                <c:pt idx="297">
                  <c:v>4.9501700000000003E-3</c:v>
                </c:pt>
                <c:pt idx="298">
                  <c:v>2.3697200000000001E-3</c:v>
                </c:pt>
                <c:pt idx="299">
                  <c:v>1.9745000000000001E-3</c:v>
                </c:pt>
                <c:pt idx="300">
                  <c:v>5.3876300000000005E-4</c:v>
                </c:pt>
                <c:pt idx="301">
                  <c:v>3.9192799999999999E-4</c:v>
                </c:pt>
                <c:pt idx="302">
                  <c:v>3.7354800000000002E-4</c:v>
                </c:pt>
                <c:pt idx="303">
                  <c:v>3.3183300000000002E-4</c:v>
                </c:pt>
                <c:pt idx="304">
                  <c:v>3.4571599999999998E-4</c:v>
                </c:pt>
                <c:pt idx="305">
                  <c:v>9.8231800000000004E-5</c:v>
                </c:pt>
                <c:pt idx="306">
                  <c:v>5.9972000000000003E-3</c:v>
                </c:pt>
                <c:pt idx="307">
                  <c:v>9.6772999999999998E-3</c:v>
                </c:pt>
                <c:pt idx="308">
                  <c:v>1.7073700000000001E-2</c:v>
                </c:pt>
                <c:pt idx="309">
                  <c:v>9.0004600000000001E-3</c:v>
                </c:pt>
                <c:pt idx="310">
                  <c:v>4.21368E-3</c:v>
                </c:pt>
                <c:pt idx="311">
                  <c:v>1.54445E-2</c:v>
                </c:pt>
                <c:pt idx="312">
                  <c:v>1.42969E-2</c:v>
                </c:pt>
                <c:pt idx="313">
                  <c:v>2.6898600000000001E-3</c:v>
                </c:pt>
                <c:pt idx="314">
                  <c:v>5.2513999999999998E-3</c:v>
                </c:pt>
                <c:pt idx="315">
                  <c:v>4.5905799999999997E-2</c:v>
                </c:pt>
                <c:pt idx="316">
                  <c:v>0.15614800000000001</c:v>
                </c:pt>
                <c:pt idx="317">
                  <c:v>0.57864599999999999</c:v>
                </c:pt>
                <c:pt idx="318">
                  <c:v>0.75550499999999998</c:v>
                </c:pt>
                <c:pt idx="319">
                  <c:v>7.9451900000000004E-4</c:v>
                </c:pt>
                <c:pt idx="320">
                  <c:v>3.1593699999999999E-3</c:v>
                </c:pt>
                <c:pt idx="321">
                  <c:v>5.0862399999999997E-3</c:v>
                </c:pt>
                <c:pt idx="322">
                  <c:v>5.6838899999999996E-3</c:v>
                </c:pt>
                <c:pt idx="323">
                  <c:v>7.1841800000000001E-3</c:v>
                </c:pt>
                <c:pt idx="324">
                  <c:v>2.2745999999999999E-2</c:v>
                </c:pt>
                <c:pt idx="325">
                  <c:v>2.6610999999999999E-2</c:v>
                </c:pt>
                <c:pt idx="326">
                  <c:v>8.7391299999999995E-3</c:v>
                </c:pt>
                <c:pt idx="327">
                  <c:v>1.95149E-3</c:v>
                </c:pt>
                <c:pt idx="328">
                  <c:v>5.9391299999999995E-4</c:v>
                </c:pt>
                <c:pt idx="329">
                  <c:v>7.8808100000000005E-4</c:v>
                </c:pt>
                <c:pt idx="330">
                  <c:v>3.8576399999999997E-4</c:v>
                </c:pt>
                <c:pt idx="331">
                  <c:v>3.9496399999999998E-4</c:v>
                </c:pt>
                <c:pt idx="332">
                  <c:v>7.5182799999999996E-4</c:v>
                </c:pt>
                <c:pt idx="333">
                  <c:v>3.59241E-4</c:v>
                </c:pt>
                <c:pt idx="334">
                  <c:v>3.1932199999999998E-4</c:v>
                </c:pt>
                <c:pt idx="335">
                  <c:v>1.85553E-3</c:v>
                </c:pt>
                <c:pt idx="336">
                  <c:v>2.78941E-3</c:v>
                </c:pt>
                <c:pt idx="337">
                  <c:v>5.5471599999999998E-3</c:v>
                </c:pt>
                <c:pt idx="338">
                  <c:v>4.0441400000000002E-2</c:v>
                </c:pt>
                <c:pt idx="339">
                  <c:v>8.9343599999999995E-2</c:v>
                </c:pt>
                <c:pt idx="340">
                  <c:v>8.4776199999999996E-2</c:v>
                </c:pt>
                <c:pt idx="341">
                  <c:v>0.21856200000000001</c:v>
                </c:pt>
                <c:pt idx="342">
                  <c:v>0.28022399999999997</c:v>
                </c:pt>
                <c:pt idx="343">
                  <c:v>0.38037599999999999</c:v>
                </c:pt>
                <c:pt idx="344">
                  <c:v>0.61695</c:v>
                </c:pt>
                <c:pt idx="345">
                  <c:v>0.99203300000000005</c:v>
                </c:pt>
                <c:pt idx="346">
                  <c:v>1.7451399999999999</c:v>
                </c:pt>
                <c:pt idx="347">
                  <c:v>2.2357200000000002</c:v>
                </c:pt>
                <c:pt idx="348">
                  <c:v>3.2957599999999999E-4</c:v>
                </c:pt>
                <c:pt idx="349">
                  <c:v>8.3797299999999999E-4</c:v>
                </c:pt>
                <c:pt idx="350">
                  <c:v>3.5659799999999998E-3</c:v>
                </c:pt>
                <c:pt idx="351">
                  <c:v>5.1603100000000004E-3</c:v>
                </c:pt>
                <c:pt idx="352">
                  <c:v>1.27557E-2</c:v>
                </c:pt>
                <c:pt idx="353">
                  <c:v>3.6923999999999998E-2</c:v>
                </c:pt>
                <c:pt idx="354">
                  <c:v>3.6991200000000002E-2</c:v>
                </c:pt>
                <c:pt idx="355">
                  <c:v>1.9890999999999999E-2</c:v>
                </c:pt>
                <c:pt idx="356">
                  <c:v>8.9839399999999993E-3</c:v>
                </c:pt>
                <c:pt idx="357">
                  <c:v>6.3096699999999999E-3</c:v>
                </c:pt>
                <c:pt idx="358">
                  <c:v>1.5674300000000001E-3</c:v>
                </c:pt>
                <c:pt idx="359">
                  <c:v>1.90055E-3</c:v>
                </c:pt>
                <c:pt idx="360">
                  <c:v>4.6843800000000001E-3</c:v>
                </c:pt>
                <c:pt idx="361">
                  <c:v>2.3839099999999999E-3</c:v>
                </c:pt>
                <c:pt idx="362">
                  <c:v>6.0846600000000004E-3</c:v>
                </c:pt>
                <c:pt idx="363">
                  <c:v>2.4295899999999999E-2</c:v>
                </c:pt>
                <c:pt idx="364">
                  <c:v>6.2849199999999994E-2</c:v>
                </c:pt>
                <c:pt idx="365">
                  <c:v>0.108418</c:v>
                </c:pt>
                <c:pt idx="366">
                  <c:v>0.666462</c:v>
                </c:pt>
                <c:pt idx="367">
                  <c:v>2.6371000000000002</c:v>
                </c:pt>
                <c:pt idx="368">
                  <c:v>3.7475900000000002</c:v>
                </c:pt>
                <c:pt idx="369">
                  <c:v>4.4347200000000004</c:v>
                </c:pt>
                <c:pt idx="370">
                  <c:v>4.2471199999999998</c:v>
                </c:pt>
                <c:pt idx="371">
                  <c:v>4.1498600000000003</c:v>
                </c:pt>
                <c:pt idx="372">
                  <c:v>3.9021499999999998</c:v>
                </c:pt>
                <c:pt idx="373">
                  <c:v>4.8548</c:v>
                </c:pt>
                <c:pt idx="374">
                  <c:v>4.8020500000000004</c:v>
                </c:pt>
                <c:pt idx="375">
                  <c:v>4.5292899999999996</c:v>
                </c:pt>
                <c:pt idx="376">
                  <c:v>4.2320799999999998</c:v>
                </c:pt>
                <c:pt idx="377">
                  <c:v>5.3397199999999996E-4</c:v>
                </c:pt>
                <c:pt idx="378">
                  <c:v>1.31252E-3</c:v>
                </c:pt>
                <c:pt idx="379">
                  <c:v>3.0668900000000001E-3</c:v>
                </c:pt>
                <c:pt idx="380">
                  <c:v>4.8589699999999998E-3</c:v>
                </c:pt>
                <c:pt idx="381">
                  <c:v>1.19861E-2</c:v>
                </c:pt>
                <c:pt idx="382">
                  <c:v>4.1047199999999999E-2</c:v>
                </c:pt>
                <c:pt idx="383">
                  <c:v>4.0018199999999997E-2</c:v>
                </c:pt>
                <c:pt idx="384">
                  <c:v>2.6210399999999998E-2</c:v>
                </c:pt>
                <c:pt idx="385">
                  <c:v>9.2617700000000008E-3</c:v>
                </c:pt>
                <c:pt idx="386">
                  <c:v>6.7205700000000004E-3</c:v>
                </c:pt>
                <c:pt idx="387">
                  <c:v>5.8312599999999996E-3</c:v>
                </c:pt>
                <c:pt idx="388">
                  <c:v>7.5058499999999997E-3</c:v>
                </c:pt>
                <c:pt idx="389">
                  <c:v>5.5989200000000003E-3</c:v>
                </c:pt>
                <c:pt idx="390">
                  <c:v>1.44104E-2</c:v>
                </c:pt>
                <c:pt idx="391">
                  <c:v>1.3892399999999999E-2</c:v>
                </c:pt>
                <c:pt idx="392">
                  <c:v>8.7460200000000002E-2</c:v>
                </c:pt>
                <c:pt idx="393">
                  <c:v>0.373417</c:v>
                </c:pt>
                <c:pt idx="394">
                  <c:v>1.00763</c:v>
                </c:pt>
                <c:pt idx="395">
                  <c:v>4.5288599999999999</c:v>
                </c:pt>
                <c:pt idx="396">
                  <c:v>7.1871499999999999</c:v>
                </c:pt>
                <c:pt idx="397">
                  <c:v>7.8794500000000003</c:v>
                </c:pt>
                <c:pt idx="398">
                  <c:v>8.2509099999999993</c:v>
                </c:pt>
                <c:pt idx="399">
                  <c:v>7.0605200000000004</c:v>
                </c:pt>
                <c:pt idx="400">
                  <c:v>6.2967199999999997</c:v>
                </c:pt>
                <c:pt idx="401">
                  <c:v>6.1600999999999999</c:v>
                </c:pt>
                <c:pt idx="402">
                  <c:v>6.0259</c:v>
                </c:pt>
                <c:pt idx="403">
                  <c:v>5.5627399999999998</c:v>
                </c:pt>
                <c:pt idx="404">
                  <c:v>4.6721000000000004</c:v>
                </c:pt>
                <c:pt idx="405">
                  <c:v>4.2763999999999998</c:v>
                </c:pt>
                <c:pt idx="406">
                  <c:v>3.0353799999999998E-3</c:v>
                </c:pt>
                <c:pt idx="407">
                  <c:v>2.0863000000000001E-3</c:v>
                </c:pt>
                <c:pt idx="408">
                  <c:v>4.8609200000000003E-3</c:v>
                </c:pt>
                <c:pt idx="409">
                  <c:v>5.9829999999999996E-3</c:v>
                </c:pt>
                <c:pt idx="410">
                  <c:v>1.2775399999999999E-2</c:v>
                </c:pt>
                <c:pt idx="411">
                  <c:v>4.2839500000000003E-2</c:v>
                </c:pt>
                <c:pt idx="412">
                  <c:v>4.07309E-2</c:v>
                </c:pt>
                <c:pt idx="413">
                  <c:v>3.4086199999999997E-2</c:v>
                </c:pt>
                <c:pt idx="414">
                  <c:v>2.33026E-2</c:v>
                </c:pt>
                <c:pt idx="415">
                  <c:v>1.46161E-2</c:v>
                </c:pt>
                <c:pt idx="416">
                  <c:v>5.1357299999999998E-3</c:v>
                </c:pt>
                <c:pt idx="417">
                  <c:v>9.0814199999999998E-3</c:v>
                </c:pt>
                <c:pt idx="418">
                  <c:v>7.13336E-3</c:v>
                </c:pt>
                <c:pt idx="419">
                  <c:v>0.106674</c:v>
                </c:pt>
                <c:pt idx="420">
                  <c:v>0.60083200000000003</c:v>
                </c:pt>
                <c:pt idx="421">
                  <c:v>12.745900000000001</c:v>
                </c:pt>
                <c:pt idx="422">
                  <c:v>10.354200000000001</c:v>
                </c:pt>
                <c:pt idx="423">
                  <c:v>9.3756500000000003</c:v>
                </c:pt>
                <c:pt idx="424">
                  <c:v>14.1751</c:v>
                </c:pt>
                <c:pt idx="425">
                  <c:v>13.0237</c:v>
                </c:pt>
                <c:pt idx="426">
                  <c:v>11.6632</c:v>
                </c:pt>
                <c:pt idx="427">
                  <c:v>9.5462000000000007</c:v>
                </c:pt>
                <c:pt idx="428">
                  <c:v>9.0524900000000006</c:v>
                </c:pt>
                <c:pt idx="429">
                  <c:v>8.5490300000000001</c:v>
                </c:pt>
                <c:pt idx="430">
                  <c:v>7.3630199999999997</c:v>
                </c:pt>
                <c:pt idx="431">
                  <c:v>5.8959000000000001</c:v>
                </c:pt>
                <c:pt idx="432">
                  <c:v>5.4748200000000002</c:v>
                </c:pt>
                <c:pt idx="433">
                  <c:v>4.8340800000000002</c:v>
                </c:pt>
                <c:pt idx="434">
                  <c:v>4.5176999999999996</c:v>
                </c:pt>
                <c:pt idx="435">
                  <c:v>5.7054699999999998E-3</c:v>
                </c:pt>
                <c:pt idx="436">
                  <c:v>4.3991000000000004E-3</c:v>
                </c:pt>
                <c:pt idx="437">
                  <c:v>6.92816E-3</c:v>
                </c:pt>
                <c:pt idx="438">
                  <c:v>9.8422700000000002E-3</c:v>
                </c:pt>
                <c:pt idx="439">
                  <c:v>1.72923E-2</c:v>
                </c:pt>
                <c:pt idx="440">
                  <c:v>3.9881399999999997E-2</c:v>
                </c:pt>
                <c:pt idx="441">
                  <c:v>3.9801299999999998E-2</c:v>
                </c:pt>
                <c:pt idx="442">
                  <c:v>3.8725700000000002E-2</c:v>
                </c:pt>
                <c:pt idx="443">
                  <c:v>2.7536999999999999E-2</c:v>
                </c:pt>
                <c:pt idx="444">
                  <c:v>2.1160100000000001E-2</c:v>
                </c:pt>
                <c:pt idx="445">
                  <c:v>8.4125699999999994E-3</c:v>
                </c:pt>
                <c:pt idx="446">
                  <c:v>6.6326099999999997E-3</c:v>
                </c:pt>
                <c:pt idx="447">
                  <c:v>1.67397E-2</c:v>
                </c:pt>
                <c:pt idx="448">
                  <c:v>0.27797699999999997</c:v>
                </c:pt>
                <c:pt idx="449">
                  <c:v>1.2494400000000001</c:v>
                </c:pt>
                <c:pt idx="450">
                  <c:v>30.3002</c:v>
                </c:pt>
                <c:pt idx="451">
                  <c:v>31.7745</c:v>
                </c:pt>
                <c:pt idx="452">
                  <c:v>24.4695</c:v>
                </c:pt>
                <c:pt idx="453">
                  <c:v>15.3445</c:v>
                </c:pt>
                <c:pt idx="454">
                  <c:v>16.130800000000001</c:v>
                </c:pt>
                <c:pt idx="455">
                  <c:v>16.063700000000001</c:v>
                </c:pt>
                <c:pt idx="456">
                  <c:v>13.6646</c:v>
                </c:pt>
                <c:pt idx="457">
                  <c:v>10.955299999999999</c:v>
                </c:pt>
                <c:pt idx="458">
                  <c:v>9.54664</c:v>
                </c:pt>
                <c:pt idx="459">
                  <c:v>7.9722099999999996</c:v>
                </c:pt>
                <c:pt idx="460">
                  <c:v>7.0053700000000001</c:v>
                </c:pt>
                <c:pt idx="461">
                  <c:v>6.5586099999999998</c:v>
                </c:pt>
                <c:pt idx="462">
                  <c:v>5.7992699999999999</c:v>
                </c:pt>
                <c:pt idx="463">
                  <c:v>5.46326</c:v>
                </c:pt>
                <c:pt idx="464">
                  <c:v>1.3090600000000001E-2</c:v>
                </c:pt>
                <c:pt idx="465">
                  <c:v>1.25494E-2</c:v>
                </c:pt>
                <c:pt idx="466">
                  <c:v>1.1866399999999999E-2</c:v>
                </c:pt>
                <c:pt idx="467">
                  <c:v>1.20345E-2</c:v>
                </c:pt>
                <c:pt idx="468">
                  <c:v>2.22756E-2</c:v>
                </c:pt>
                <c:pt idx="469">
                  <c:v>3.6099600000000003E-2</c:v>
                </c:pt>
                <c:pt idx="470">
                  <c:v>3.9502799999999998E-2</c:v>
                </c:pt>
                <c:pt idx="471">
                  <c:v>4.4343199999999999E-2</c:v>
                </c:pt>
                <c:pt idx="472">
                  <c:v>3.5185000000000001E-2</c:v>
                </c:pt>
                <c:pt idx="473">
                  <c:v>2.7760199999999999E-2</c:v>
                </c:pt>
                <c:pt idx="474">
                  <c:v>1.23464E-2</c:v>
                </c:pt>
                <c:pt idx="475">
                  <c:v>9.04031E-2</c:v>
                </c:pt>
                <c:pt idx="476">
                  <c:v>0.23780999999999999</c:v>
                </c:pt>
                <c:pt idx="477">
                  <c:v>2.7480600000000002</c:v>
                </c:pt>
                <c:pt idx="478">
                  <c:v>5.4921899999999999</c:v>
                </c:pt>
                <c:pt idx="479">
                  <c:v>26.9467</c:v>
                </c:pt>
                <c:pt idx="480">
                  <c:v>26.465900000000001</c:v>
                </c:pt>
                <c:pt idx="481">
                  <c:v>23.856200000000001</c:v>
                </c:pt>
                <c:pt idx="482">
                  <c:v>19.9099</c:v>
                </c:pt>
                <c:pt idx="483">
                  <c:v>19.6479</c:v>
                </c:pt>
                <c:pt idx="484">
                  <c:v>19.848600000000001</c:v>
                </c:pt>
                <c:pt idx="485">
                  <c:v>17.1478</c:v>
                </c:pt>
                <c:pt idx="486">
                  <c:v>13.2972</c:v>
                </c:pt>
                <c:pt idx="487">
                  <c:v>12.4541</c:v>
                </c:pt>
                <c:pt idx="488">
                  <c:v>10.882999999999999</c:v>
                </c:pt>
                <c:pt idx="489">
                  <c:v>9.2507900000000003</c:v>
                </c:pt>
                <c:pt idx="490">
                  <c:v>8.4975000000000005</c:v>
                </c:pt>
                <c:pt idx="491">
                  <c:v>7.24458</c:v>
                </c:pt>
                <c:pt idx="492">
                  <c:v>6.88924</c:v>
                </c:pt>
                <c:pt idx="493">
                  <c:v>1.8056900000000001E-2</c:v>
                </c:pt>
                <c:pt idx="494">
                  <c:v>1.8336000000000002E-2</c:v>
                </c:pt>
                <c:pt idx="495">
                  <c:v>1.8861200000000002E-2</c:v>
                </c:pt>
                <c:pt idx="496">
                  <c:v>1.7638899999999999E-2</c:v>
                </c:pt>
                <c:pt idx="497">
                  <c:v>2.1718999999999999E-2</c:v>
                </c:pt>
                <c:pt idx="498">
                  <c:v>3.5659299999999998E-2</c:v>
                </c:pt>
                <c:pt idx="499">
                  <c:v>4.0358100000000001E-2</c:v>
                </c:pt>
                <c:pt idx="500">
                  <c:v>4.6249699999999998E-2</c:v>
                </c:pt>
                <c:pt idx="501">
                  <c:v>3.8164200000000002E-2</c:v>
                </c:pt>
                <c:pt idx="502">
                  <c:v>3.0884200000000001E-2</c:v>
                </c:pt>
                <c:pt idx="503">
                  <c:v>1.4869800000000001E-2</c:v>
                </c:pt>
                <c:pt idx="504">
                  <c:v>0.37262299999999998</c:v>
                </c:pt>
                <c:pt idx="505">
                  <c:v>0.82657400000000003</c:v>
                </c:pt>
                <c:pt idx="506">
                  <c:v>4.0177699999999996</c:v>
                </c:pt>
                <c:pt idx="507">
                  <c:v>7.2892599999999996</c:v>
                </c:pt>
                <c:pt idx="508">
                  <c:v>21.498000000000001</c:v>
                </c:pt>
                <c:pt idx="509">
                  <c:v>26.6023</c:v>
                </c:pt>
                <c:pt idx="510">
                  <c:v>24.131399999999999</c:v>
                </c:pt>
                <c:pt idx="511">
                  <c:v>17.453700000000001</c:v>
                </c:pt>
                <c:pt idx="512">
                  <c:v>19.514500000000002</c:v>
                </c:pt>
                <c:pt idx="513">
                  <c:v>20.2471</c:v>
                </c:pt>
                <c:pt idx="514">
                  <c:v>18.149799999999999</c:v>
                </c:pt>
                <c:pt idx="515">
                  <c:v>15.225199999999999</c:v>
                </c:pt>
                <c:pt idx="516">
                  <c:v>14.838699999999999</c:v>
                </c:pt>
                <c:pt idx="517">
                  <c:v>13.019299999999999</c:v>
                </c:pt>
                <c:pt idx="518">
                  <c:v>10.8941</c:v>
                </c:pt>
                <c:pt idx="519">
                  <c:v>9.9040700000000008</c:v>
                </c:pt>
                <c:pt idx="520">
                  <c:v>8.1906700000000008</c:v>
                </c:pt>
                <c:pt idx="521">
                  <c:v>7.46767</c:v>
                </c:pt>
                <c:pt idx="522">
                  <c:v>2.76665E-2</c:v>
                </c:pt>
                <c:pt idx="523">
                  <c:v>2.7367900000000001E-2</c:v>
                </c:pt>
                <c:pt idx="524">
                  <c:v>2.9025599999999999E-2</c:v>
                </c:pt>
                <c:pt idx="525">
                  <c:v>2.9680000000000002E-2</c:v>
                </c:pt>
                <c:pt idx="526">
                  <c:v>3.0620700000000001E-2</c:v>
                </c:pt>
                <c:pt idx="527">
                  <c:v>3.4840299999999998E-2</c:v>
                </c:pt>
                <c:pt idx="528">
                  <c:v>4.3542499999999998E-2</c:v>
                </c:pt>
                <c:pt idx="529">
                  <c:v>4.7843400000000001E-2</c:v>
                </c:pt>
                <c:pt idx="530">
                  <c:v>3.9035100000000003E-2</c:v>
                </c:pt>
                <c:pt idx="531">
                  <c:v>3.1147500000000002E-2</c:v>
                </c:pt>
                <c:pt idx="532">
                  <c:v>0.26391700000000001</c:v>
                </c:pt>
                <c:pt idx="533">
                  <c:v>0.62394300000000003</c:v>
                </c:pt>
                <c:pt idx="534">
                  <c:v>1.29409</c:v>
                </c:pt>
                <c:pt idx="535">
                  <c:v>3.8480799999999999</c:v>
                </c:pt>
                <c:pt idx="536">
                  <c:v>6.9472800000000001</c:v>
                </c:pt>
                <c:pt idx="537">
                  <c:v>14.4565</c:v>
                </c:pt>
                <c:pt idx="538">
                  <c:v>18.2791</c:v>
                </c:pt>
                <c:pt idx="539">
                  <c:v>18.7743</c:v>
                </c:pt>
                <c:pt idx="540">
                  <c:v>15.976000000000001</c:v>
                </c:pt>
                <c:pt idx="541">
                  <c:v>14.992900000000001</c:v>
                </c:pt>
                <c:pt idx="542">
                  <c:v>16.100200000000001</c:v>
                </c:pt>
                <c:pt idx="543">
                  <c:v>15.9138</c:v>
                </c:pt>
                <c:pt idx="544">
                  <c:v>14.2857</c:v>
                </c:pt>
                <c:pt idx="545">
                  <c:v>14.4946</c:v>
                </c:pt>
                <c:pt idx="546">
                  <c:v>13.952199999999999</c:v>
                </c:pt>
                <c:pt idx="547">
                  <c:v>12.486800000000001</c:v>
                </c:pt>
                <c:pt idx="548">
                  <c:v>11.5871</c:v>
                </c:pt>
                <c:pt idx="549">
                  <c:v>9.7320200000000003</c:v>
                </c:pt>
                <c:pt idx="550">
                  <c:v>8.9324999999999992</c:v>
                </c:pt>
                <c:pt idx="551">
                  <c:v>2.8965000000000001E-2</c:v>
                </c:pt>
                <c:pt idx="552">
                  <c:v>3.0456899999999999E-2</c:v>
                </c:pt>
                <c:pt idx="553">
                  <c:v>3.2928399999999997E-2</c:v>
                </c:pt>
                <c:pt idx="554">
                  <c:v>3.4808499999999999E-2</c:v>
                </c:pt>
                <c:pt idx="555">
                  <c:v>4.1633900000000001E-2</c:v>
                </c:pt>
                <c:pt idx="556">
                  <c:v>4.0311300000000001E-2</c:v>
                </c:pt>
                <c:pt idx="557">
                  <c:v>3.7244399999999997E-2</c:v>
                </c:pt>
                <c:pt idx="558">
                  <c:v>4.5902900000000003E-2</c:v>
                </c:pt>
                <c:pt idx="559">
                  <c:v>3.7095499999999997E-2</c:v>
                </c:pt>
                <c:pt idx="560">
                  <c:v>8.24791E-2</c:v>
                </c:pt>
                <c:pt idx="561">
                  <c:v>0.40035599999999999</c:v>
                </c:pt>
                <c:pt idx="562">
                  <c:v>0.70235599999999998</c:v>
                </c:pt>
                <c:pt idx="563">
                  <c:v>1.2640400000000001</c:v>
                </c:pt>
                <c:pt idx="564">
                  <c:v>3.7738299999999998</c:v>
                </c:pt>
                <c:pt idx="565">
                  <c:v>7.3047399999999998</c:v>
                </c:pt>
                <c:pt idx="566">
                  <c:v>12.311500000000001</c:v>
                </c:pt>
                <c:pt idx="567">
                  <c:v>15.8764</c:v>
                </c:pt>
                <c:pt idx="568">
                  <c:v>15.677199999999999</c:v>
                </c:pt>
                <c:pt idx="569">
                  <c:v>15.709300000000001</c:v>
                </c:pt>
                <c:pt idx="570">
                  <c:v>12.411099999999999</c:v>
                </c:pt>
                <c:pt idx="571">
                  <c:v>12.277699999999999</c:v>
                </c:pt>
                <c:pt idx="572">
                  <c:v>13.689399999999999</c:v>
                </c:pt>
                <c:pt idx="573">
                  <c:v>12.8835</c:v>
                </c:pt>
                <c:pt idx="574">
                  <c:v>13.050800000000001</c:v>
                </c:pt>
                <c:pt idx="575">
                  <c:v>13.476699999999999</c:v>
                </c:pt>
                <c:pt idx="576">
                  <c:v>12.4955</c:v>
                </c:pt>
                <c:pt idx="577">
                  <c:v>11.7364</c:v>
                </c:pt>
                <c:pt idx="578">
                  <c:v>10.145200000000001</c:v>
                </c:pt>
                <c:pt idx="579">
                  <c:v>9.4011899999999997</c:v>
                </c:pt>
                <c:pt idx="580">
                  <c:v>2.92882E-2</c:v>
                </c:pt>
                <c:pt idx="581">
                  <c:v>3.3063000000000002E-2</c:v>
                </c:pt>
                <c:pt idx="582">
                  <c:v>3.6171000000000002E-2</c:v>
                </c:pt>
                <c:pt idx="583">
                  <c:v>3.8683599999999999E-2</c:v>
                </c:pt>
                <c:pt idx="584">
                  <c:v>4.7640399999999999E-2</c:v>
                </c:pt>
                <c:pt idx="585">
                  <c:v>5.1794800000000002E-2</c:v>
                </c:pt>
                <c:pt idx="586">
                  <c:v>3.7873299999999999E-2</c:v>
                </c:pt>
                <c:pt idx="587">
                  <c:v>4.1461100000000001E-2</c:v>
                </c:pt>
                <c:pt idx="588">
                  <c:v>3.3896299999999997E-2</c:v>
                </c:pt>
                <c:pt idx="589">
                  <c:v>0.165357</c:v>
                </c:pt>
                <c:pt idx="590">
                  <c:v>0.39068000000000003</c:v>
                </c:pt>
                <c:pt idx="591">
                  <c:v>0.72561699999999996</c:v>
                </c:pt>
                <c:pt idx="592">
                  <c:v>1.20801</c:v>
                </c:pt>
                <c:pt idx="593">
                  <c:v>4.4616100000000003</c:v>
                </c:pt>
                <c:pt idx="594">
                  <c:v>7.4238200000000001</c:v>
                </c:pt>
                <c:pt idx="595">
                  <c:v>11.186400000000001</c:v>
                </c:pt>
                <c:pt idx="596">
                  <c:v>13.728899999999999</c:v>
                </c:pt>
                <c:pt idx="597">
                  <c:v>13.6045</c:v>
                </c:pt>
                <c:pt idx="598">
                  <c:v>13.214399999999999</c:v>
                </c:pt>
                <c:pt idx="599">
                  <c:v>12.0357</c:v>
                </c:pt>
                <c:pt idx="600">
                  <c:v>10.792999999999999</c:v>
                </c:pt>
                <c:pt idx="601">
                  <c:v>11.3627</c:v>
                </c:pt>
                <c:pt idx="602">
                  <c:v>12.239699999999999</c:v>
                </c:pt>
                <c:pt idx="603">
                  <c:v>12.0801</c:v>
                </c:pt>
                <c:pt idx="604">
                  <c:v>12.1014</c:v>
                </c:pt>
                <c:pt idx="605">
                  <c:v>12.0138</c:v>
                </c:pt>
                <c:pt idx="606">
                  <c:v>11.5098</c:v>
                </c:pt>
                <c:pt idx="607">
                  <c:v>10.282500000000001</c:v>
                </c:pt>
                <c:pt idx="608">
                  <c:v>9.6626600000000007</c:v>
                </c:pt>
                <c:pt idx="609">
                  <c:v>2.7326699999999999E-2</c:v>
                </c:pt>
                <c:pt idx="610">
                  <c:v>3.5358899999999999E-2</c:v>
                </c:pt>
                <c:pt idx="611">
                  <c:v>4.5565300000000003E-2</c:v>
                </c:pt>
                <c:pt idx="612">
                  <c:v>5.02535E-2</c:v>
                </c:pt>
                <c:pt idx="613">
                  <c:v>6.1615799999999998E-2</c:v>
                </c:pt>
                <c:pt idx="614">
                  <c:v>6.9175899999999999E-2</c:v>
                </c:pt>
                <c:pt idx="615">
                  <c:v>5.9447899999999998E-2</c:v>
                </c:pt>
                <c:pt idx="616">
                  <c:v>3.3799799999999998E-2</c:v>
                </c:pt>
                <c:pt idx="617">
                  <c:v>0.163079</c:v>
                </c:pt>
                <c:pt idx="618">
                  <c:v>0.22250700000000001</c:v>
                </c:pt>
                <c:pt idx="619">
                  <c:v>0.35735600000000001</c:v>
                </c:pt>
                <c:pt idx="620">
                  <c:v>0.92637999999999998</c:v>
                </c:pt>
                <c:pt idx="621">
                  <c:v>1.9909699999999999</c:v>
                </c:pt>
                <c:pt idx="622">
                  <c:v>5.5303800000000001</c:v>
                </c:pt>
                <c:pt idx="623">
                  <c:v>7.3471900000000003</c:v>
                </c:pt>
                <c:pt idx="624">
                  <c:v>10.018000000000001</c:v>
                </c:pt>
                <c:pt idx="625">
                  <c:v>10.0762</c:v>
                </c:pt>
                <c:pt idx="626">
                  <c:v>9.1906700000000008</c:v>
                </c:pt>
                <c:pt idx="627">
                  <c:v>8.6041699999999999</c:v>
                </c:pt>
                <c:pt idx="628">
                  <c:v>8.8984299999999994</c:v>
                </c:pt>
                <c:pt idx="629">
                  <c:v>8.5373300000000008</c:v>
                </c:pt>
                <c:pt idx="630">
                  <c:v>7.4374200000000004</c:v>
                </c:pt>
                <c:pt idx="631">
                  <c:v>7.8153800000000002</c:v>
                </c:pt>
                <c:pt idx="632">
                  <c:v>8.3984100000000002</c:v>
                </c:pt>
                <c:pt idx="633">
                  <c:v>8.6826299999999996</c:v>
                </c:pt>
                <c:pt idx="634">
                  <c:v>9.5056600000000007</c:v>
                </c:pt>
                <c:pt idx="635">
                  <c:v>9.5917300000000001</c:v>
                </c:pt>
                <c:pt idx="636">
                  <c:v>9.0069800000000004</c:v>
                </c:pt>
                <c:pt idx="637">
                  <c:v>8.6294400000000007</c:v>
                </c:pt>
                <c:pt idx="638">
                  <c:v>2.4936799999999999E-2</c:v>
                </c:pt>
                <c:pt idx="639">
                  <c:v>3.3896099999999998E-2</c:v>
                </c:pt>
                <c:pt idx="640">
                  <c:v>4.68101E-2</c:v>
                </c:pt>
                <c:pt idx="641">
                  <c:v>5.2675E-2</c:v>
                </c:pt>
                <c:pt idx="642">
                  <c:v>6.5741800000000003E-2</c:v>
                </c:pt>
                <c:pt idx="643">
                  <c:v>8.2642400000000005E-2</c:v>
                </c:pt>
                <c:pt idx="644">
                  <c:v>7.4655200000000005E-2</c:v>
                </c:pt>
                <c:pt idx="645">
                  <c:v>6.6524799999999995E-2</c:v>
                </c:pt>
                <c:pt idx="646">
                  <c:v>0.19087000000000001</c:v>
                </c:pt>
                <c:pt idx="647">
                  <c:v>0.231798</c:v>
                </c:pt>
                <c:pt idx="648">
                  <c:v>0.37930000000000003</c:v>
                </c:pt>
                <c:pt idx="649">
                  <c:v>1.4954099999999999</c:v>
                </c:pt>
                <c:pt idx="650">
                  <c:v>2.65333</c:v>
                </c:pt>
                <c:pt idx="651">
                  <c:v>5.7548700000000004</c:v>
                </c:pt>
                <c:pt idx="652">
                  <c:v>7.1546099999999999</c:v>
                </c:pt>
                <c:pt idx="653">
                  <c:v>9.4508500000000009</c:v>
                </c:pt>
                <c:pt idx="654">
                  <c:v>9.5937900000000003</c:v>
                </c:pt>
                <c:pt idx="655">
                  <c:v>9.1199100000000008</c:v>
                </c:pt>
                <c:pt idx="656">
                  <c:v>7.4230499999999999</c:v>
                </c:pt>
                <c:pt idx="657">
                  <c:v>7.2523999999999997</c:v>
                </c:pt>
                <c:pt idx="658">
                  <c:v>6.9630599999999996</c:v>
                </c:pt>
                <c:pt idx="659">
                  <c:v>6.5997199999999996</c:v>
                </c:pt>
                <c:pt idx="660">
                  <c:v>5.7498699999999996</c:v>
                </c:pt>
                <c:pt idx="661">
                  <c:v>6.7151100000000001</c:v>
                </c:pt>
                <c:pt idx="662">
                  <c:v>7.0560400000000003</c:v>
                </c:pt>
                <c:pt idx="663">
                  <c:v>7.7202400000000004</c:v>
                </c:pt>
                <c:pt idx="664">
                  <c:v>8.0422399999999996</c:v>
                </c:pt>
                <c:pt idx="665">
                  <c:v>7.8987499999999997</c:v>
                </c:pt>
                <c:pt idx="666">
                  <c:v>7.6635999999999997</c:v>
                </c:pt>
                <c:pt idx="667">
                  <c:v>2.0354799999999999E-2</c:v>
                </c:pt>
                <c:pt idx="668">
                  <c:v>2.92059E-2</c:v>
                </c:pt>
                <c:pt idx="669">
                  <c:v>4.14864E-2</c:v>
                </c:pt>
                <c:pt idx="670">
                  <c:v>4.9406199999999997E-2</c:v>
                </c:pt>
                <c:pt idx="671">
                  <c:v>6.5943699999999994E-2</c:v>
                </c:pt>
                <c:pt idx="672">
                  <c:v>0.109511</c:v>
                </c:pt>
                <c:pt idx="673">
                  <c:v>0.106112</c:v>
                </c:pt>
                <c:pt idx="674">
                  <c:v>8.9303599999999997E-2</c:v>
                </c:pt>
                <c:pt idx="675">
                  <c:v>0.13098299999999999</c:v>
                </c:pt>
                <c:pt idx="676">
                  <c:v>0.16975599999999999</c:v>
                </c:pt>
                <c:pt idx="677">
                  <c:v>0.70180299999999995</c:v>
                </c:pt>
                <c:pt idx="678">
                  <c:v>2.39907</c:v>
                </c:pt>
                <c:pt idx="679">
                  <c:v>3.6192799999999998</c:v>
                </c:pt>
                <c:pt idx="680">
                  <c:v>5.4489299999999998</c:v>
                </c:pt>
                <c:pt idx="681">
                  <c:v>6.1103699999999996</c:v>
                </c:pt>
                <c:pt idx="682">
                  <c:v>7.3699899999999996</c:v>
                </c:pt>
                <c:pt idx="683">
                  <c:v>7.6831100000000001</c:v>
                </c:pt>
                <c:pt idx="684">
                  <c:v>7.6418699999999999</c:v>
                </c:pt>
                <c:pt idx="685">
                  <c:v>6.2954299999999996</c:v>
                </c:pt>
                <c:pt idx="686">
                  <c:v>4.8522699999999999</c:v>
                </c:pt>
                <c:pt idx="687">
                  <c:v>4.76708</c:v>
                </c:pt>
                <c:pt idx="688">
                  <c:v>5.1959600000000004</c:v>
                </c:pt>
                <c:pt idx="689">
                  <c:v>4.6275599999999999</c:v>
                </c:pt>
                <c:pt idx="690">
                  <c:v>4.3246799999999999</c:v>
                </c:pt>
                <c:pt idx="691">
                  <c:v>4.4877399999999996</c:v>
                </c:pt>
                <c:pt idx="692">
                  <c:v>5.0126999999999997</c:v>
                </c:pt>
                <c:pt idx="693">
                  <c:v>5.3538500000000004</c:v>
                </c:pt>
                <c:pt idx="694">
                  <c:v>5.8181500000000002</c:v>
                </c:pt>
                <c:pt idx="695">
                  <c:v>5.7325600000000003</c:v>
                </c:pt>
                <c:pt idx="696">
                  <c:v>1.3951399999999999E-2</c:v>
                </c:pt>
                <c:pt idx="697">
                  <c:v>2.69965E-2</c:v>
                </c:pt>
                <c:pt idx="698">
                  <c:v>4.4131700000000003E-2</c:v>
                </c:pt>
                <c:pt idx="699">
                  <c:v>5.2863899999999998E-2</c:v>
                </c:pt>
                <c:pt idx="700">
                  <c:v>8.4660799999999994E-2</c:v>
                </c:pt>
                <c:pt idx="701">
                  <c:v>0.12892200000000001</c:v>
                </c:pt>
                <c:pt idx="702">
                  <c:v>0.11981600000000001</c:v>
                </c:pt>
                <c:pt idx="703">
                  <c:v>9.4656900000000002E-2</c:v>
                </c:pt>
                <c:pt idx="704">
                  <c:v>0.122256</c:v>
                </c:pt>
                <c:pt idx="705">
                  <c:v>0.18436</c:v>
                </c:pt>
                <c:pt idx="706">
                  <c:v>0.90535900000000002</c:v>
                </c:pt>
                <c:pt idx="707">
                  <c:v>2.6106600000000002</c:v>
                </c:pt>
                <c:pt idx="708">
                  <c:v>3.6183999999999998</c:v>
                </c:pt>
                <c:pt idx="709">
                  <c:v>4.9363999999999999</c:v>
                </c:pt>
                <c:pt idx="710">
                  <c:v>5.3138500000000004</c:v>
                </c:pt>
                <c:pt idx="711">
                  <c:v>6.2889699999999999</c:v>
                </c:pt>
                <c:pt idx="712">
                  <c:v>6.9219999999999997</c:v>
                </c:pt>
                <c:pt idx="713">
                  <c:v>6.9294399999999996</c:v>
                </c:pt>
                <c:pt idx="714">
                  <c:v>5.9243899999999998</c:v>
                </c:pt>
                <c:pt idx="715">
                  <c:v>4.6334</c:v>
                </c:pt>
                <c:pt idx="716">
                  <c:v>4.0939100000000002</c:v>
                </c:pt>
                <c:pt idx="717">
                  <c:v>4.2272699999999999</c:v>
                </c:pt>
                <c:pt idx="718">
                  <c:v>4.0681399999999996</c:v>
                </c:pt>
                <c:pt idx="719">
                  <c:v>3.8692700000000002</c:v>
                </c:pt>
                <c:pt idx="720">
                  <c:v>3.9145300000000001</c:v>
                </c:pt>
                <c:pt idx="721">
                  <c:v>4.4708300000000003</c:v>
                </c:pt>
                <c:pt idx="722">
                  <c:v>4.6074999999999999</c:v>
                </c:pt>
                <c:pt idx="723">
                  <c:v>4.9327800000000002</c:v>
                </c:pt>
                <c:pt idx="724">
                  <c:v>4.9497900000000001</c:v>
                </c:pt>
                <c:pt idx="725">
                  <c:v>1.50362E-2</c:v>
                </c:pt>
                <c:pt idx="726">
                  <c:v>1.7648E-2</c:v>
                </c:pt>
                <c:pt idx="727">
                  <c:v>4.2762399999999999E-2</c:v>
                </c:pt>
                <c:pt idx="728">
                  <c:v>5.1006999999999997E-2</c:v>
                </c:pt>
                <c:pt idx="729">
                  <c:v>0.117714</c:v>
                </c:pt>
                <c:pt idx="730">
                  <c:v>0.196188</c:v>
                </c:pt>
                <c:pt idx="731">
                  <c:v>0.20647799999999999</c:v>
                </c:pt>
                <c:pt idx="732">
                  <c:v>0.20535800000000001</c:v>
                </c:pt>
                <c:pt idx="733">
                  <c:v>0.20400099999999999</c:v>
                </c:pt>
                <c:pt idx="734">
                  <c:v>0.235064</c:v>
                </c:pt>
                <c:pt idx="735">
                  <c:v>0.38319399999999998</c:v>
                </c:pt>
                <c:pt idx="736">
                  <c:v>1.3553599999999999</c:v>
                </c:pt>
                <c:pt idx="737">
                  <c:v>1.7981</c:v>
                </c:pt>
                <c:pt idx="738">
                  <c:v>2.2883399999999998</c:v>
                </c:pt>
                <c:pt idx="739">
                  <c:v>2.4469699999999999</c:v>
                </c:pt>
                <c:pt idx="740">
                  <c:v>3.4451299999999998</c:v>
                </c:pt>
                <c:pt idx="741">
                  <c:v>5.1257400000000004</c:v>
                </c:pt>
                <c:pt idx="742">
                  <c:v>5.3308799999999996</c:v>
                </c:pt>
                <c:pt idx="743">
                  <c:v>4.5532199999999996</c:v>
                </c:pt>
                <c:pt idx="744">
                  <c:v>4.24336</c:v>
                </c:pt>
                <c:pt idx="745">
                  <c:v>3.6424099999999999</c:v>
                </c:pt>
                <c:pt idx="746">
                  <c:v>3.0111599999999998</c:v>
                </c:pt>
                <c:pt idx="747">
                  <c:v>2.9280300000000001</c:v>
                </c:pt>
                <c:pt idx="748">
                  <c:v>2.8265600000000002</c:v>
                </c:pt>
                <c:pt idx="749">
                  <c:v>2.6480199999999998</c:v>
                </c:pt>
                <c:pt idx="750">
                  <c:v>3.1274700000000002</c:v>
                </c:pt>
                <c:pt idx="751">
                  <c:v>3.1974999999999998</c:v>
                </c:pt>
                <c:pt idx="752">
                  <c:v>3.38178</c:v>
                </c:pt>
                <c:pt idx="753">
                  <c:v>3.5729700000000002</c:v>
                </c:pt>
                <c:pt idx="754">
                  <c:v>2.5300099999999999E-2</c:v>
                </c:pt>
                <c:pt idx="755">
                  <c:v>2.3961900000000001E-2</c:v>
                </c:pt>
                <c:pt idx="756">
                  <c:v>4.49472E-2</c:v>
                </c:pt>
                <c:pt idx="757">
                  <c:v>4.9903299999999998E-2</c:v>
                </c:pt>
                <c:pt idx="758">
                  <c:v>0.12742800000000001</c:v>
                </c:pt>
                <c:pt idx="759">
                  <c:v>0.20852499999999999</c:v>
                </c:pt>
                <c:pt idx="760">
                  <c:v>0.21990100000000001</c:v>
                </c:pt>
                <c:pt idx="761">
                  <c:v>0.23430100000000001</c:v>
                </c:pt>
                <c:pt idx="762">
                  <c:v>0.25226900000000002</c:v>
                </c:pt>
                <c:pt idx="763">
                  <c:v>0.27424300000000001</c:v>
                </c:pt>
                <c:pt idx="764">
                  <c:v>0.32135599999999998</c:v>
                </c:pt>
                <c:pt idx="765">
                  <c:v>0.436469</c:v>
                </c:pt>
                <c:pt idx="766">
                  <c:v>0.67676700000000001</c:v>
                </c:pt>
                <c:pt idx="767">
                  <c:v>1.06402</c:v>
                </c:pt>
                <c:pt idx="768">
                  <c:v>1.19886</c:v>
                </c:pt>
                <c:pt idx="769">
                  <c:v>1.82277</c:v>
                </c:pt>
                <c:pt idx="770">
                  <c:v>3.4786600000000001</c:v>
                </c:pt>
                <c:pt idx="771">
                  <c:v>3.7153499999999999</c:v>
                </c:pt>
                <c:pt idx="772">
                  <c:v>3.1057600000000001</c:v>
                </c:pt>
                <c:pt idx="773">
                  <c:v>2.8838900000000001</c:v>
                </c:pt>
                <c:pt idx="774">
                  <c:v>2.66947</c:v>
                </c:pt>
                <c:pt idx="775">
                  <c:v>2.6835200000000001</c:v>
                </c:pt>
                <c:pt idx="776">
                  <c:v>2.1793499999999999</c:v>
                </c:pt>
                <c:pt idx="777">
                  <c:v>2.1975799999999999</c:v>
                </c:pt>
                <c:pt idx="778">
                  <c:v>2.0278200000000002</c:v>
                </c:pt>
                <c:pt idx="779">
                  <c:v>2.6158800000000002</c:v>
                </c:pt>
                <c:pt idx="780">
                  <c:v>2.7401200000000001</c:v>
                </c:pt>
                <c:pt idx="781">
                  <c:v>2.9174099999999998</c:v>
                </c:pt>
                <c:pt idx="782">
                  <c:v>3.0506700000000002</c:v>
                </c:pt>
                <c:pt idx="783">
                  <c:v>3.3049500000000002E-2</c:v>
                </c:pt>
                <c:pt idx="784">
                  <c:v>3.3819099999999998E-2</c:v>
                </c:pt>
                <c:pt idx="785">
                  <c:v>7.4492100000000006E-2</c:v>
                </c:pt>
                <c:pt idx="786">
                  <c:v>8.5437600000000002E-2</c:v>
                </c:pt>
                <c:pt idx="787">
                  <c:v>0.14046400000000001</c:v>
                </c:pt>
                <c:pt idx="788">
                  <c:v>0.214832</c:v>
                </c:pt>
                <c:pt idx="789">
                  <c:v>0.22409599999999999</c:v>
                </c:pt>
                <c:pt idx="790">
                  <c:v>0.24665400000000001</c:v>
                </c:pt>
                <c:pt idx="791">
                  <c:v>0.273839</c:v>
                </c:pt>
                <c:pt idx="792">
                  <c:v>0.28984799999999999</c:v>
                </c:pt>
                <c:pt idx="793">
                  <c:v>0.32633400000000001</c:v>
                </c:pt>
                <c:pt idx="794">
                  <c:v>0.39045999999999997</c:v>
                </c:pt>
                <c:pt idx="795">
                  <c:v>0.42921599999999999</c:v>
                </c:pt>
                <c:pt idx="796">
                  <c:v>0.51267799999999997</c:v>
                </c:pt>
                <c:pt idx="797">
                  <c:v>0.54128699999999996</c:v>
                </c:pt>
                <c:pt idx="798">
                  <c:v>0.58981899999999998</c:v>
                </c:pt>
                <c:pt idx="799">
                  <c:v>1.0484899999999999</c:v>
                </c:pt>
                <c:pt idx="800">
                  <c:v>1.3827</c:v>
                </c:pt>
                <c:pt idx="801">
                  <c:v>1.85955</c:v>
                </c:pt>
                <c:pt idx="802">
                  <c:v>1.99657</c:v>
                </c:pt>
                <c:pt idx="803">
                  <c:v>1.98468</c:v>
                </c:pt>
                <c:pt idx="804">
                  <c:v>2.2603599999999999</c:v>
                </c:pt>
                <c:pt idx="805">
                  <c:v>1.7533700000000001</c:v>
                </c:pt>
                <c:pt idx="806">
                  <c:v>1.21515</c:v>
                </c:pt>
                <c:pt idx="807">
                  <c:v>1.35439</c:v>
                </c:pt>
                <c:pt idx="808">
                  <c:v>1.6556500000000001</c:v>
                </c:pt>
                <c:pt idx="809">
                  <c:v>1.83572</c:v>
                </c:pt>
                <c:pt idx="810">
                  <c:v>2.1932499999999999</c:v>
                </c:pt>
                <c:pt idx="811">
                  <c:v>2.2903500000000001</c:v>
                </c:pt>
                <c:pt idx="812">
                  <c:v>4.7059499999999997E-2</c:v>
                </c:pt>
                <c:pt idx="813">
                  <c:v>6.6357200000000005E-2</c:v>
                </c:pt>
                <c:pt idx="814">
                  <c:v>0.10054399999999999</c:v>
                </c:pt>
                <c:pt idx="815">
                  <c:v>0.12690100000000001</c:v>
                </c:pt>
                <c:pt idx="816">
                  <c:v>0.18709500000000001</c:v>
                </c:pt>
                <c:pt idx="817">
                  <c:v>0.20822199999999999</c:v>
                </c:pt>
                <c:pt idx="818">
                  <c:v>0.21615300000000001</c:v>
                </c:pt>
                <c:pt idx="819">
                  <c:v>0.25203300000000001</c:v>
                </c:pt>
                <c:pt idx="820">
                  <c:v>0.27935700000000002</c:v>
                </c:pt>
                <c:pt idx="821">
                  <c:v>0.29239500000000002</c:v>
                </c:pt>
                <c:pt idx="822">
                  <c:v>0.31994600000000001</c:v>
                </c:pt>
                <c:pt idx="823">
                  <c:v>0.35564200000000001</c:v>
                </c:pt>
                <c:pt idx="824">
                  <c:v>0.37550099999999997</c:v>
                </c:pt>
                <c:pt idx="825">
                  <c:v>0.43173499999999998</c:v>
                </c:pt>
                <c:pt idx="826">
                  <c:v>0.45831300000000003</c:v>
                </c:pt>
                <c:pt idx="827">
                  <c:v>0.50848300000000002</c:v>
                </c:pt>
                <c:pt idx="828">
                  <c:v>0.54732199999999998</c:v>
                </c:pt>
                <c:pt idx="829">
                  <c:v>0.56466099999999997</c:v>
                </c:pt>
                <c:pt idx="830">
                  <c:v>0.71786899999999998</c:v>
                </c:pt>
                <c:pt idx="831">
                  <c:v>1.1429199999999999</c:v>
                </c:pt>
                <c:pt idx="832">
                  <c:v>1.2965100000000001</c:v>
                </c:pt>
                <c:pt idx="833">
                  <c:v>1.4175899999999999</c:v>
                </c:pt>
                <c:pt idx="834">
                  <c:v>1.3754200000000001</c:v>
                </c:pt>
                <c:pt idx="835">
                  <c:v>1.18682</c:v>
                </c:pt>
                <c:pt idx="836">
                  <c:v>0.74524800000000002</c:v>
                </c:pt>
                <c:pt idx="837">
                  <c:v>0.55978799999999995</c:v>
                </c:pt>
                <c:pt idx="838">
                  <c:v>0.53140799999999999</c:v>
                </c:pt>
                <c:pt idx="839">
                  <c:v>0.63950899999999999</c:v>
                </c:pt>
                <c:pt idx="840">
                  <c:v>0.66478499999999996</c:v>
                </c:pt>
              </c:numCache>
            </c:numRef>
          </c:yVal>
          <c:smooth val="0"/>
        </c:ser>
        <c:ser>
          <c:idx val="6"/>
          <c:order val="2"/>
          <c:tx>
            <c:strRef>
              <c:f>'Dif EB-Oper'!$H$1</c:f>
              <c:strCache>
                <c:ptCount val="1"/>
                <c:pt idx="0">
                  <c:v>RNE-2/06/2011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0000"/>
              </a:solidFill>
            </c:spPr>
          </c:marker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EB-Oper'!$H$2:$H$842</c:f>
              <c:numCache>
                <c:formatCode>0.00</c:formatCode>
                <c:ptCount val="841"/>
                <c:pt idx="0">
                  <c:v>0.88165800000000005</c:v>
                </c:pt>
                <c:pt idx="1">
                  <c:v>1.13104</c:v>
                </c:pt>
                <c:pt idx="2">
                  <c:v>1.3159000000000001</c:v>
                </c:pt>
                <c:pt idx="3">
                  <c:v>1.41723</c:v>
                </c:pt>
                <c:pt idx="4">
                  <c:v>1.5274300000000001</c:v>
                </c:pt>
                <c:pt idx="5">
                  <c:v>1.54132</c:v>
                </c:pt>
                <c:pt idx="6">
                  <c:v>1.5222500000000001</c:v>
                </c:pt>
                <c:pt idx="7">
                  <c:v>1.56741</c:v>
                </c:pt>
                <c:pt idx="8">
                  <c:v>1.70638</c:v>
                </c:pt>
                <c:pt idx="9">
                  <c:v>1.74095</c:v>
                </c:pt>
                <c:pt idx="10">
                  <c:v>1.72194</c:v>
                </c:pt>
                <c:pt idx="11">
                  <c:v>1.7236199999999999</c:v>
                </c:pt>
                <c:pt idx="12">
                  <c:v>1.77372</c:v>
                </c:pt>
                <c:pt idx="13">
                  <c:v>1.92665</c:v>
                </c:pt>
                <c:pt idx="14">
                  <c:v>1.9837199999999999</c:v>
                </c:pt>
                <c:pt idx="15">
                  <c:v>1.85989</c:v>
                </c:pt>
                <c:pt idx="16">
                  <c:v>1.3908400000000001</c:v>
                </c:pt>
                <c:pt idx="17">
                  <c:v>1.0084500000000001</c:v>
                </c:pt>
                <c:pt idx="18">
                  <c:v>0.28188099999999999</c:v>
                </c:pt>
                <c:pt idx="19">
                  <c:v>1.70955E-2</c:v>
                </c:pt>
                <c:pt idx="20">
                  <c:v>5.7490900000000001E-3</c:v>
                </c:pt>
                <c:pt idx="21">
                  <c:v>2.0735200000000001E-3</c:v>
                </c:pt>
                <c:pt idx="22">
                  <c:v>6.7539E-4</c:v>
                </c:pt>
                <c:pt idx="23">
                  <c:v>3.8637200000000001E-4</c:v>
                </c:pt>
                <c:pt idx="24">
                  <c:v>1.2009499999999999E-4</c:v>
                </c:pt>
                <c:pt idx="25">
                  <c:v>5.86736E-5</c:v>
                </c:pt>
                <c:pt idx="26">
                  <c:v>4.3056999999999998E-5</c:v>
                </c:pt>
                <c:pt idx="27">
                  <c:v>2.9768300000000001E-5</c:v>
                </c:pt>
                <c:pt idx="28">
                  <c:v>3.0451400000000001E-5</c:v>
                </c:pt>
                <c:pt idx="29">
                  <c:v>0.80486599999999997</c:v>
                </c:pt>
                <c:pt idx="30">
                  <c:v>1.1331599999999999</c:v>
                </c:pt>
                <c:pt idx="31">
                  <c:v>1.32047</c:v>
                </c:pt>
                <c:pt idx="32">
                  <c:v>1.4128099999999999</c:v>
                </c:pt>
                <c:pt idx="33">
                  <c:v>1.51996</c:v>
                </c:pt>
                <c:pt idx="34">
                  <c:v>1.5343899999999999</c:v>
                </c:pt>
                <c:pt idx="35">
                  <c:v>1.51702</c:v>
                </c:pt>
                <c:pt idx="36">
                  <c:v>1.5505500000000001</c:v>
                </c:pt>
                <c:pt idx="37">
                  <c:v>1.6529799999999999</c:v>
                </c:pt>
                <c:pt idx="38">
                  <c:v>1.7121200000000001</c:v>
                </c:pt>
                <c:pt idx="39">
                  <c:v>1.70828</c:v>
                </c:pt>
                <c:pt idx="40">
                  <c:v>1.57016</c:v>
                </c:pt>
                <c:pt idx="41">
                  <c:v>1.6997100000000001</c:v>
                </c:pt>
                <c:pt idx="42">
                  <c:v>2.1090100000000001</c:v>
                </c:pt>
                <c:pt idx="43">
                  <c:v>1.98105</c:v>
                </c:pt>
                <c:pt idx="44">
                  <c:v>2.1010599999999999</c:v>
                </c:pt>
                <c:pt idx="45">
                  <c:v>1.8622000000000001</c:v>
                </c:pt>
                <c:pt idx="46">
                  <c:v>1.54301</c:v>
                </c:pt>
                <c:pt idx="47">
                  <c:v>0.70685699999999996</c:v>
                </c:pt>
                <c:pt idx="48">
                  <c:v>0.10714</c:v>
                </c:pt>
                <c:pt idx="49">
                  <c:v>3.0627600000000001E-2</c:v>
                </c:pt>
                <c:pt idx="50">
                  <c:v>2.3593400000000001E-3</c:v>
                </c:pt>
                <c:pt idx="51">
                  <c:v>9.930099999999999E-4</c:v>
                </c:pt>
                <c:pt idx="52">
                  <c:v>5.3759700000000001E-4</c:v>
                </c:pt>
                <c:pt idx="53">
                  <c:v>1.5218999999999999E-4</c:v>
                </c:pt>
                <c:pt idx="54">
                  <c:v>7.5778299999999999E-5</c:v>
                </c:pt>
                <c:pt idx="55">
                  <c:v>5.7781500000000002E-5</c:v>
                </c:pt>
                <c:pt idx="56">
                  <c:v>2.7874200000000002E-5</c:v>
                </c:pt>
                <c:pt idx="57">
                  <c:v>2.7305500000000001E-5</c:v>
                </c:pt>
                <c:pt idx="58">
                  <c:v>0.61816800000000005</c:v>
                </c:pt>
                <c:pt idx="59">
                  <c:v>1.0208600000000001</c:v>
                </c:pt>
                <c:pt idx="60">
                  <c:v>1.3081400000000001</c:v>
                </c:pt>
                <c:pt idx="61">
                  <c:v>1.39297</c:v>
                </c:pt>
                <c:pt idx="62">
                  <c:v>1.57687</c:v>
                </c:pt>
                <c:pt idx="63">
                  <c:v>1.5145</c:v>
                </c:pt>
                <c:pt idx="64">
                  <c:v>1.5051099999999999</c:v>
                </c:pt>
                <c:pt idx="65">
                  <c:v>1.53078</c:v>
                </c:pt>
                <c:pt idx="66">
                  <c:v>1.5818300000000001</c:v>
                </c:pt>
                <c:pt idx="67">
                  <c:v>1.6232</c:v>
                </c:pt>
                <c:pt idx="68">
                  <c:v>1.6015600000000001</c:v>
                </c:pt>
                <c:pt idx="69">
                  <c:v>1.60395</c:v>
                </c:pt>
                <c:pt idx="70">
                  <c:v>1.64209</c:v>
                </c:pt>
                <c:pt idx="71">
                  <c:v>1.5893600000000001</c:v>
                </c:pt>
                <c:pt idx="72">
                  <c:v>1.85249</c:v>
                </c:pt>
                <c:pt idx="73">
                  <c:v>2.1743399999999999</c:v>
                </c:pt>
                <c:pt idx="74">
                  <c:v>2.2665899999999999</c:v>
                </c:pt>
                <c:pt idx="75">
                  <c:v>2.4454199999999999</c:v>
                </c:pt>
                <c:pt idx="76">
                  <c:v>1.82605</c:v>
                </c:pt>
                <c:pt idx="77">
                  <c:v>0.72589800000000004</c:v>
                </c:pt>
                <c:pt idx="78">
                  <c:v>0.29047299999999998</c:v>
                </c:pt>
                <c:pt idx="79">
                  <c:v>3.2334099999999998E-2</c:v>
                </c:pt>
                <c:pt idx="80">
                  <c:v>3.08055E-3</c:v>
                </c:pt>
                <c:pt idx="81">
                  <c:v>8.4949600000000004E-4</c:v>
                </c:pt>
                <c:pt idx="82">
                  <c:v>3.0114900000000001E-4</c:v>
                </c:pt>
                <c:pt idx="83">
                  <c:v>1.10132E-4</c:v>
                </c:pt>
                <c:pt idx="84">
                  <c:v>9.6385000000000006E-5</c:v>
                </c:pt>
                <c:pt idx="85">
                  <c:v>4.7427099999999999E-5</c:v>
                </c:pt>
                <c:pt idx="86">
                  <c:v>2.72819E-5</c:v>
                </c:pt>
                <c:pt idx="87">
                  <c:v>0.58433900000000005</c:v>
                </c:pt>
                <c:pt idx="88">
                  <c:v>0.92779400000000001</c:v>
                </c:pt>
                <c:pt idx="89">
                  <c:v>1.2538</c:v>
                </c:pt>
                <c:pt idx="90">
                  <c:v>1.34137</c:v>
                </c:pt>
                <c:pt idx="91">
                  <c:v>1.5818700000000001</c:v>
                </c:pt>
                <c:pt idx="92">
                  <c:v>1.5797000000000001</c:v>
                </c:pt>
                <c:pt idx="93">
                  <c:v>1.54555</c:v>
                </c:pt>
                <c:pt idx="94">
                  <c:v>1.5167200000000001</c:v>
                </c:pt>
                <c:pt idx="95">
                  <c:v>1.55565</c:v>
                </c:pt>
                <c:pt idx="96">
                  <c:v>1.5718399999999999</c:v>
                </c:pt>
                <c:pt idx="97">
                  <c:v>1.53776</c:v>
                </c:pt>
                <c:pt idx="98">
                  <c:v>1.46021</c:v>
                </c:pt>
                <c:pt idx="99">
                  <c:v>1.4780800000000001</c:v>
                </c:pt>
                <c:pt idx="100">
                  <c:v>1.6906699999999999</c:v>
                </c:pt>
                <c:pt idx="101">
                  <c:v>1.73126</c:v>
                </c:pt>
                <c:pt idx="102">
                  <c:v>1.9648399999999999</c:v>
                </c:pt>
                <c:pt idx="103">
                  <c:v>2.4877500000000001</c:v>
                </c:pt>
                <c:pt idx="104">
                  <c:v>2.5655899999999998</c:v>
                </c:pt>
                <c:pt idx="105">
                  <c:v>2.1674699999999998</c:v>
                </c:pt>
                <c:pt idx="106">
                  <c:v>1.3008500000000001</c:v>
                </c:pt>
                <c:pt idx="107">
                  <c:v>0.763185</c:v>
                </c:pt>
                <c:pt idx="108">
                  <c:v>0.13713700000000001</c:v>
                </c:pt>
                <c:pt idx="109">
                  <c:v>5.6695799999999996E-3</c:v>
                </c:pt>
                <c:pt idx="110">
                  <c:v>9.6345999999999997E-4</c:v>
                </c:pt>
                <c:pt idx="111">
                  <c:v>4.7030900000000003E-4</c:v>
                </c:pt>
                <c:pt idx="112">
                  <c:v>1.3564999999999999E-4</c:v>
                </c:pt>
                <c:pt idx="113">
                  <c:v>1.04413E-4</c:v>
                </c:pt>
                <c:pt idx="114">
                  <c:v>6.2983699999999998E-5</c:v>
                </c:pt>
                <c:pt idx="115">
                  <c:v>3.8504699999999997E-5</c:v>
                </c:pt>
                <c:pt idx="116">
                  <c:v>0.57189000000000001</c:v>
                </c:pt>
                <c:pt idx="117">
                  <c:v>0.83052400000000004</c:v>
                </c:pt>
                <c:pt idx="118">
                  <c:v>1.1876800000000001</c:v>
                </c:pt>
                <c:pt idx="119">
                  <c:v>1.29643</c:v>
                </c:pt>
                <c:pt idx="120">
                  <c:v>1.5220800000000001</c:v>
                </c:pt>
                <c:pt idx="121">
                  <c:v>1.6249400000000001</c:v>
                </c:pt>
                <c:pt idx="122">
                  <c:v>1.62009</c:v>
                </c:pt>
                <c:pt idx="123">
                  <c:v>1.5706</c:v>
                </c:pt>
                <c:pt idx="124">
                  <c:v>1.58196</c:v>
                </c:pt>
                <c:pt idx="125">
                  <c:v>1.5912599999999999</c:v>
                </c:pt>
                <c:pt idx="126">
                  <c:v>1.5258700000000001</c:v>
                </c:pt>
                <c:pt idx="127">
                  <c:v>1.4856100000000001</c:v>
                </c:pt>
                <c:pt idx="128">
                  <c:v>1.46994</c:v>
                </c:pt>
                <c:pt idx="129">
                  <c:v>1.58273</c:v>
                </c:pt>
                <c:pt idx="130">
                  <c:v>1.6996800000000001</c:v>
                </c:pt>
                <c:pt idx="131">
                  <c:v>1.7321599999999999</c:v>
                </c:pt>
                <c:pt idx="132">
                  <c:v>2.1775199999999999</c:v>
                </c:pt>
                <c:pt idx="133">
                  <c:v>2.5569799999999998</c:v>
                </c:pt>
                <c:pt idx="134">
                  <c:v>2.4118400000000002</c:v>
                </c:pt>
                <c:pt idx="135">
                  <c:v>1.8345800000000001</c:v>
                </c:pt>
                <c:pt idx="136">
                  <c:v>1.3267199999999999</c:v>
                </c:pt>
                <c:pt idx="137">
                  <c:v>0.34612199999999999</c:v>
                </c:pt>
                <c:pt idx="138">
                  <c:v>2.58578E-2</c:v>
                </c:pt>
                <c:pt idx="139">
                  <c:v>7.4898300000000003E-3</c:v>
                </c:pt>
                <c:pt idx="140">
                  <c:v>4.3702299999999998E-4</c:v>
                </c:pt>
                <c:pt idx="141">
                  <c:v>1.5989199999999999E-4</c:v>
                </c:pt>
                <c:pt idx="142">
                  <c:v>1.17081E-4</c:v>
                </c:pt>
                <c:pt idx="143">
                  <c:v>7.92058E-5</c:v>
                </c:pt>
                <c:pt idx="144">
                  <c:v>5.4700800000000003E-5</c:v>
                </c:pt>
                <c:pt idx="145">
                  <c:v>0.49410199999999999</c:v>
                </c:pt>
                <c:pt idx="146">
                  <c:v>0.64899700000000005</c:v>
                </c:pt>
                <c:pt idx="147">
                  <c:v>0.92228200000000005</c:v>
                </c:pt>
                <c:pt idx="148">
                  <c:v>1.0727100000000001</c:v>
                </c:pt>
                <c:pt idx="149">
                  <c:v>1.44051</c:v>
                </c:pt>
                <c:pt idx="150">
                  <c:v>1.6456500000000001</c:v>
                </c:pt>
                <c:pt idx="151">
                  <c:v>1.65787</c:v>
                </c:pt>
                <c:pt idx="152">
                  <c:v>1.6402099999999999</c:v>
                </c:pt>
                <c:pt idx="153">
                  <c:v>1.59792</c:v>
                </c:pt>
                <c:pt idx="154">
                  <c:v>1.6074200000000001</c:v>
                </c:pt>
                <c:pt idx="155">
                  <c:v>1.65439</c:v>
                </c:pt>
                <c:pt idx="156">
                  <c:v>1.65693</c:v>
                </c:pt>
                <c:pt idx="157">
                  <c:v>1.6249199999999999</c:v>
                </c:pt>
                <c:pt idx="158">
                  <c:v>1.54078</c:v>
                </c:pt>
                <c:pt idx="159">
                  <c:v>1.5097</c:v>
                </c:pt>
                <c:pt idx="160">
                  <c:v>1.61375</c:v>
                </c:pt>
                <c:pt idx="161">
                  <c:v>2.0228100000000002</c:v>
                </c:pt>
                <c:pt idx="162">
                  <c:v>2.5361600000000002</c:v>
                </c:pt>
                <c:pt idx="163">
                  <c:v>2.9857</c:v>
                </c:pt>
                <c:pt idx="164">
                  <c:v>2.4742600000000001</c:v>
                </c:pt>
                <c:pt idx="165">
                  <c:v>1.9778899999999999</c:v>
                </c:pt>
                <c:pt idx="166">
                  <c:v>1.2193400000000001</c:v>
                </c:pt>
                <c:pt idx="167">
                  <c:v>0.226382</c:v>
                </c:pt>
                <c:pt idx="168">
                  <c:v>5.4686400000000003E-2</c:v>
                </c:pt>
                <c:pt idx="169">
                  <c:v>6.9755999999999996E-4</c:v>
                </c:pt>
                <c:pt idx="170">
                  <c:v>1.90848E-4</c:v>
                </c:pt>
                <c:pt idx="171">
                  <c:v>1.35795E-4</c:v>
                </c:pt>
                <c:pt idx="172">
                  <c:v>9.89255E-5</c:v>
                </c:pt>
                <c:pt idx="173">
                  <c:v>8.3109300000000001E-5</c:v>
                </c:pt>
                <c:pt idx="174">
                  <c:v>0.40790399999999999</c:v>
                </c:pt>
                <c:pt idx="175">
                  <c:v>0.60565999999999998</c:v>
                </c:pt>
                <c:pt idx="176">
                  <c:v>0.75443499999999997</c:v>
                </c:pt>
                <c:pt idx="177">
                  <c:v>0.96876799999999996</c:v>
                </c:pt>
                <c:pt idx="178">
                  <c:v>1.23037</c:v>
                </c:pt>
                <c:pt idx="179">
                  <c:v>1.54223</c:v>
                </c:pt>
                <c:pt idx="180">
                  <c:v>1.61588</c:v>
                </c:pt>
                <c:pt idx="181">
                  <c:v>1.6567000000000001</c:v>
                </c:pt>
                <c:pt idx="182">
                  <c:v>1.61673</c:v>
                </c:pt>
                <c:pt idx="183">
                  <c:v>1.5931999999999999</c:v>
                </c:pt>
                <c:pt idx="184">
                  <c:v>1.6334200000000001</c:v>
                </c:pt>
                <c:pt idx="185">
                  <c:v>1.655</c:v>
                </c:pt>
                <c:pt idx="186">
                  <c:v>1.7399100000000001</c:v>
                </c:pt>
                <c:pt idx="187">
                  <c:v>1.7411399999999999</c:v>
                </c:pt>
                <c:pt idx="188">
                  <c:v>1.6103700000000001</c:v>
                </c:pt>
                <c:pt idx="189">
                  <c:v>1.4497100000000001</c:v>
                </c:pt>
                <c:pt idx="190">
                  <c:v>1.95543</c:v>
                </c:pt>
                <c:pt idx="191">
                  <c:v>2.2383000000000002</c:v>
                </c:pt>
                <c:pt idx="192">
                  <c:v>2.99071</c:v>
                </c:pt>
                <c:pt idx="193">
                  <c:v>3.0846100000000001</c:v>
                </c:pt>
                <c:pt idx="194">
                  <c:v>2.4234599999999999</c:v>
                </c:pt>
                <c:pt idx="195">
                  <c:v>1.61703</c:v>
                </c:pt>
                <c:pt idx="196">
                  <c:v>0.40088499999999999</c:v>
                </c:pt>
                <c:pt idx="197">
                  <c:v>0.143597</c:v>
                </c:pt>
                <c:pt idx="198">
                  <c:v>2.41121E-3</c:v>
                </c:pt>
                <c:pt idx="199">
                  <c:v>2.1439199999999999E-4</c:v>
                </c:pt>
                <c:pt idx="200">
                  <c:v>1.43561E-4</c:v>
                </c:pt>
                <c:pt idx="201">
                  <c:v>1.0289999999999999E-4</c:v>
                </c:pt>
                <c:pt idx="202">
                  <c:v>9.2684900000000004E-5</c:v>
                </c:pt>
                <c:pt idx="203">
                  <c:v>0.20004</c:v>
                </c:pt>
                <c:pt idx="204">
                  <c:v>0.36385000000000001</c:v>
                </c:pt>
                <c:pt idx="205">
                  <c:v>0.58736900000000003</c:v>
                </c:pt>
                <c:pt idx="206">
                  <c:v>0.67831699999999995</c:v>
                </c:pt>
                <c:pt idx="207">
                  <c:v>0.99146999999999996</c:v>
                </c:pt>
                <c:pt idx="208">
                  <c:v>1.25125</c:v>
                </c:pt>
                <c:pt idx="209">
                  <c:v>1.3684099999999999</c:v>
                </c:pt>
                <c:pt idx="210">
                  <c:v>1.62391</c:v>
                </c:pt>
                <c:pt idx="211">
                  <c:v>1.6405799999999999</c:v>
                </c:pt>
                <c:pt idx="212">
                  <c:v>1.6142300000000001</c:v>
                </c:pt>
                <c:pt idx="213">
                  <c:v>1.6001399999999999</c:v>
                </c:pt>
                <c:pt idx="214">
                  <c:v>1.6047100000000001</c:v>
                </c:pt>
                <c:pt idx="215">
                  <c:v>1.6315900000000001</c:v>
                </c:pt>
                <c:pt idx="216">
                  <c:v>1.72061</c:v>
                </c:pt>
                <c:pt idx="217">
                  <c:v>1.8673</c:v>
                </c:pt>
                <c:pt idx="218">
                  <c:v>1.82118</c:v>
                </c:pt>
                <c:pt idx="219">
                  <c:v>1.6147100000000001</c:v>
                </c:pt>
                <c:pt idx="220">
                  <c:v>1.98529</c:v>
                </c:pt>
                <c:pt idx="221">
                  <c:v>3.0811700000000002</c:v>
                </c:pt>
                <c:pt idx="222">
                  <c:v>4.1095800000000002</c:v>
                </c:pt>
                <c:pt idx="223">
                  <c:v>2.7893300000000001</c:v>
                </c:pt>
                <c:pt idx="224">
                  <c:v>2.0400800000000001</c:v>
                </c:pt>
                <c:pt idx="225">
                  <c:v>0.624135</c:v>
                </c:pt>
                <c:pt idx="226">
                  <c:v>0.1484</c:v>
                </c:pt>
                <c:pt idx="227">
                  <c:v>1.3882800000000001E-2</c:v>
                </c:pt>
                <c:pt idx="228">
                  <c:v>3.5312899999999999E-4</c:v>
                </c:pt>
                <c:pt idx="229">
                  <c:v>1.72237E-4</c:v>
                </c:pt>
                <c:pt idx="230">
                  <c:v>1.0240500000000001E-4</c:v>
                </c:pt>
                <c:pt idx="231">
                  <c:v>9.8328599999999999E-5</c:v>
                </c:pt>
                <c:pt idx="232">
                  <c:v>0.14901200000000001</c:v>
                </c:pt>
                <c:pt idx="233">
                  <c:v>0.24879699999999999</c:v>
                </c:pt>
                <c:pt idx="234">
                  <c:v>0.45300200000000002</c:v>
                </c:pt>
                <c:pt idx="235">
                  <c:v>0.48816399999999999</c:v>
                </c:pt>
                <c:pt idx="236">
                  <c:v>0.76677799999999996</c:v>
                </c:pt>
                <c:pt idx="237">
                  <c:v>0.99049699999999996</c:v>
                </c:pt>
                <c:pt idx="238">
                  <c:v>1.1984999999999999</c:v>
                </c:pt>
                <c:pt idx="239">
                  <c:v>1.47909</c:v>
                </c:pt>
                <c:pt idx="240">
                  <c:v>1.6293599999999999</c:v>
                </c:pt>
                <c:pt idx="241">
                  <c:v>1.62019</c:v>
                </c:pt>
                <c:pt idx="242">
                  <c:v>1.5951900000000001</c:v>
                </c:pt>
                <c:pt idx="243">
                  <c:v>1.59605</c:v>
                </c:pt>
                <c:pt idx="244">
                  <c:v>1.6012</c:v>
                </c:pt>
                <c:pt idx="245">
                  <c:v>1.6286400000000001</c:v>
                </c:pt>
                <c:pt idx="246">
                  <c:v>1.77542</c:v>
                </c:pt>
                <c:pt idx="247">
                  <c:v>2.1860900000000001</c:v>
                </c:pt>
                <c:pt idx="248">
                  <c:v>1.82277</c:v>
                </c:pt>
                <c:pt idx="249">
                  <c:v>1.7674399999999999</c:v>
                </c:pt>
                <c:pt idx="250">
                  <c:v>3.8500399999999999</c:v>
                </c:pt>
                <c:pt idx="251">
                  <c:v>4.0725100000000003</c:v>
                </c:pt>
                <c:pt idx="252">
                  <c:v>2.78288</c:v>
                </c:pt>
                <c:pt idx="253">
                  <c:v>2.2279100000000001</c:v>
                </c:pt>
                <c:pt idx="254">
                  <c:v>0.84403799999999995</c:v>
                </c:pt>
                <c:pt idx="255">
                  <c:v>0.111619</c:v>
                </c:pt>
                <c:pt idx="256">
                  <c:v>2.0734300000000001E-2</c:v>
                </c:pt>
                <c:pt idx="257">
                  <c:v>1.1282600000000001E-3</c:v>
                </c:pt>
                <c:pt idx="258">
                  <c:v>3.5715900000000001E-4</c:v>
                </c:pt>
                <c:pt idx="259">
                  <c:v>1.0534E-4</c:v>
                </c:pt>
                <c:pt idx="260">
                  <c:v>9.8622000000000005E-5</c:v>
                </c:pt>
                <c:pt idx="261">
                  <c:v>7.1841299999999997E-2</c:v>
                </c:pt>
                <c:pt idx="262">
                  <c:v>0.15210299999999999</c:v>
                </c:pt>
                <c:pt idx="263">
                  <c:v>0.26566800000000002</c:v>
                </c:pt>
                <c:pt idx="264">
                  <c:v>0.344082</c:v>
                </c:pt>
                <c:pt idx="265">
                  <c:v>0.48290499999999997</c:v>
                </c:pt>
                <c:pt idx="266">
                  <c:v>0.65319199999999999</c:v>
                </c:pt>
                <c:pt idx="267">
                  <c:v>0.77982099999999999</c:v>
                </c:pt>
                <c:pt idx="268">
                  <c:v>1.18672</c:v>
                </c:pt>
                <c:pt idx="269">
                  <c:v>1.3384100000000001</c:v>
                </c:pt>
                <c:pt idx="270">
                  <c:v>1.4429000000000001</c:v>
                </c:pt>
                <c:pt idx="271">
                  <c:v>1.51892</c:v>
                </c:pt>
                <c:pt idx="272">
                  <c:v>1.54617</c:v>
                </c:pt>
                <c:pt idx="273">
                  <c:v>1.54864</c:v>
                </c:pt>
                <c:pt idx="274">
                  <c:v>1.5761499999999999</c:v>
                </c:pt>
                <c:pt idx="275">
                  <c:v>1.6383300000000001</c:v>
                </c:pt>
                <c:pt idx="276">
                  <c:v>1.8580399999999999</c:v>
                </c:pt>
                <c:pt idx="277">
                  <c:v>2.2654399999999999</c:v>
                </c:pt>
                <c:pt idx="278">
                  <c:v>4.0002199999999997</c:v>
                </c:pt>
                <c:pt idx="279">
                  <c:v>5.6035700000000004</c:v>
                </c:pt>
                <c:pt idx="280">
                  <c:v>3.5947300000000002</c:v>
                </c:pt>
                <c:pt idx="281">
                  <c:v>3.7151999999999998</c:v>
                </c:pt>
                <c:pt idx="282">
                  <c:v>2.1693899999999999</c:v>
                </c:pt>
                <c:pt idx="283">
                  <c:v>0.82183499999999998</c:v>
                </c:pt>
                <c:pt idx="284">
                  <c:v>8.3793199999999998E-2</c:v>
                </c:pt>
                <c:pt idx="285">
                  <c:v>3.1799399999999999E-2</c:v>
                </c:pt>
                <c:pt idx="286">
                  <c:v>6.1823900000000003E-3</c:v>
                </c:pt>
                <c:pt idx="287">
                  <c:v>1.5441299999999999E-3</c:v>
                </c:pt>
                <c:pt idx="288">
                  <c:v>1.37193E-4</c:v>
                </c:pt>
                <c:pt idx="289">
                  <c:v>9.9652800000000002E-5</c:v>
                </c:pt>
                <c:pt idx="290">
                  <c:v>3.21491E-2</c:v>
                </c:pt>
                <c:pt idx="291">
                  <c:v>0.108042</c:v>
                </c:pt>
                <c:pt idx="292">
                  <c:v>0.23441300000000001</c:v>
                </c:pt>
                <c:pt idx="293">
                  <c:v>0.29511199999999999</c:v>
                </c:pt>
                <c:pt idx="294">
                  <c:v>0.44429099999999999</c:v>
                </c:pt>
                <c:pt idx="295">
                  <c:v>0.56112600000000001</c:v>
                </c:pt>
                <c:pt idx="296">
                  <c:v>0.64736000000000005</c:v>
                </c:pt>
                <c:pt idx="297">
                  <c:v>0.99691099999999999</c:v>
                </c:pt>
                <c:pt idx="298">
                  <c:v>1.2147300000000001</c:v>
                </c:pt>
                <c:pt idx="299">
                  <c:v>1.2950999999999999</c:v>
                </c:pt>
                <c:pt idx="300">
                  <c:v>1.4646999999999999</c:v>
                </c:pt>
                <c:pt idx="301">
                  <c:v>1.4242300000000001</c:v>
                </c:pt>
                <c:pt idx="302">
                  <c:v>1.44248</c:v>
                </c:pt>
                <c:pt idx="303">
                  <c:v>1.5312399999999999</c:v>
                </c:pt>
                <c:pt idx="304">
                  <c:v>1.61209</c:v>
                </c:pt>
                <c:pt idx="305">
                  <c:v>1.7643200000000001</c:v>
                </c:pt>
                <c:pt idx="306">
                  <c:v>3.5203099999999998</c:v>
                </c:pt>
                <c:pt idx="307">
                  <c:v>5.8637100000000002</c:v>
                </c:pt>
                <c:pt idx="308">
                  <c:v>8.4017700000000008</c:v>
                </c:pt>
                <c:pt idx="309">
                  <c:v>6.1175199999999998</c:v>
                </c:pt>
                <c:pt idx="310">
                  <c:v>4.1539700000000002</c:v>
                </c:pt>
                <c:pt idx="311">
                  <c:v>2.1583100000000002</c:v>
                </c:pt>
                <c:pt idx="312">
                  <c:v>0.70039399999999996</c:v>
                </c:pt>
                <c:pt idx="313">
                  <c:v>0.12628500000000001</c:v>
                </c:pt>
                <c:pt idx="314">
                  <c:v>3.6803700000000002E-2</c:v>
                </c:pt>
                <c:pt idx="315">
                  <c:v>1.2244100000000001E-2</c:v>
                </c:pt>
                <c:pt idx="316">
                  <c:v>4.2277800000000004E-3</c:v>
                </c:pt>
                <c:pt idx="317">
                  <c:v>2.92947E-4</c:v>
                </c:pt>
                <c:pt idx="318">
                  <c:v>1.05507E-4</c:v>
                </c:pt>
                <c:pt idx="319">
                  <c:v>2.2333700000000001E-2</c:v>
                </c:pt>
                <c:pt idx="320">
                  <c:v>7.4187699999999995E-2</c:v>
                </c:pt>
                <c:pt idx="321">
                  <c:v>0.18338299999999999</c:v>
                </c:pt>
                <c:pt idx="322">
                  <c:v>0.24244199999999999</c:v>
                </c:pt>
                <c:pt idx="323">
                  <c:v>0.35151900000000003</c:v>
                </c:pt>
                <c:pt idx="324">
                  <c:v>0.46017799999999998</c:v>
                </c:pt>
                <c:pt idx="325">
                  <c:v>0.539489</c:v>
                </c:pt>
                <c:pt idx="326">
                  <c:v>0.87713700000000006</c:v>
                </c:pt>
                <c:pt idx="327">
                  <c:v>1.1411899999999999</c:v>
                </c:pt>
                <c:pt idx="328">
                  <c:v>1.18719</c:v>
                </c:pt>
                <c:pt idx="329">
                  <c:v>1.26969</c:v>
                </c:pt>
                <c:pt idx="330">
                  <c:v>1.32623</c:v>
                </c:pt>
                <c:pt idx="331">
                  <c:v>1.34415</c:v>
                </c:pt>
                <c:pt idx="332">
                  <c:v>1.45838</c:v>
                </c:pt>
                <c:pt idx="333">
                  <c:v>1.57921</c:v>
                </c:pt>
                <c:pt idx="334">
                  <c:v>2.7290800000000002</c:v>
                </c:pt>
                <c:pt idx="335">
                  <c:v>9.5873100000000004</c:v>
                </c:pt>
                <c:pt idx="336">
                  <c:v>13.250400000000001</c:v>
                </c:pt>
                <c:pt idx="337">
                  <c:v>13.534800000000001</c:v>
                </c:pt>
                <c:pt idx="338">
                  <c:v>8.1720199999999998</c:v>
                </c:pt>
                <c:pt idx="339">
                  <c:v>5.4608999999999996</c:v>
                </c:pt>
                <c:pt idx="340">
                  <c:v>2.10073</c:v>
                </c:pt>
                <c:pt idx="341">
                  <c:v>0.65617099999999995</c:v>
                </c:pt>
                <c:pt idx="342">
                  <c:v>0.29780699999999999</c:v>
                </c:pt>
                <c:pt idx="343">
                  <c:v>5.2925800000000002E-2</c:v>
                </c:pt>
                <c:pt idx="344">
                  <c:v>1.7820300000000001E-2</c:v>
                </c:pt>
                <c:pt idx="345">
                  <c:v>7.9179599999999999E-3</c:v>
                </c:pt>
                <c:pt idx="346">
                  <c:v>6.15903E-4</c:v>
                </c:pt>
                <c:pt idx="347">
                  <c:v>1.13088E-4</c:v>
                </c:pt>
                <c:pt idx="348">
                  <c:v>5.12863E-2</c:v>
                </c:pt>
                <c:pt idx="349">
                  <c:v>8.4992600000000001E-2</c:v>
                </c:pt>
                <c:pt idx="350">
                  <c:v>0.114066</c:v>
                </c:pt>
                <c:pt idx="351">
                  <c:v>0.136269</c:v>
                </c:pt>
                <c:pt idx="352">
                  <c:v>0.182813</c:v>
                </c:pt>
                <c:pt idx="353">
                  <c:v>0.27182800000000001</c:v>
                </c:pt>
                <c:pt idx="354">
                  <c:v>0.335899</c:v>
                </c:pt>
                <c:pt idx="355">
                  <c:v>0.52527299999999999</c:v>
                </c:pt>
                <c:pt idx="356">
                  <c:v>0.77160700000000004</c:v>
                </c:pt>
                <c:pt idx="357">
                  <c:v>0.87245300000000003</c:v>
                </c:pt>
                <c:pt idx="358">
                  <c:v>1.0602100000000001</c:v>
                </c:pt>
                <c:pt idx="359">
                  <c:v>1.1250800000000001</c:v>
                </c:pt>
                <c:pt idx="360">
                  <c:v>1.0865</c:v>
                </c:pt>
                <c:pt idx="361">
                  <c:v>1.2262500000000001</c:v>
                </c:pt>
                <c:pt idx="362">
                  <c:v>1.74884</c:v>
                </c:pt>
                <c:pt idx="363">
                  <c:v>7.5232400000000004</c:v>
                </c:pt>
                <c:pt idx="364">
                  <c:v>24.930299999999999</c:v>
                </c:pt>
                <c:pt idx="365">
                  <c:v>27.2804</c:v>
                </c:pt>
                <c:pt idx="366">
                  <c:v>16.998799999999999</c:v>
                </c:pt>
                <c:pt idx="367">
                  <c:v>8.7993500000000004</c:v>
                </c:pt>
                <c:pt idx="368">
                  <c:v>6.1841400000000002</c:v>
                </c:pt>
                <c:pt idx="369">
                  <c:v>2.5557599999999998</c:v>
                </c:pt>
                <c:pt idx="370">
                  <c:v>1.7247699999999999</c:v>
                </c:pt>
                <c:pt idx="371">
                  <c:v>1.12155</c:v>
                </c:pt>
                <c:pt idx="372">
                  <c:v>0.15540200000000001</c:v>
                </c:pt>
                <c:pt idx="373">
                  <c:v>2.5936399999999998E-2</c:v>
                </c:pt>
                <c:pt idx="374">
                  <c:v>1.6716200000000001E-2</c:v>
                </c:pt>
                <c:pt idx="375">
                  <c:v>3.0589300000000001E-3</c:v>
                </c:pt>
                <c:pt idx="376">
                  <c:v>7.20169E-4</c:v>
                </c:pt>
                <c:pt idx="377">
                  <c:v>5.1448300000000002E-2</c:v>
                </c:pt>
                <c:pt idx="378">
                  <c:v>8.3097799999999999E-2</c:v>
                </c:pt>
                <c:pt idx="379">
                  <c:v>0.11103</c:v>
                </c:pt>
                <c:pt idx="380">
                  <c:v>0.12906599999999999</c:v>
                </c:pt>
                <c:pt idx="381">
                  <c:v>0.151842</c:v>
                </c:pt>
                <c:pt idx="382">
                  <c:v>0.16761000000000001</c:v>
                </c:pt>
                <c:pt idx="383">
                  <c:v>0.20588600000000001</c:v>
                </c:pt>
                <c:pt idx="384">
                  <c:v>0.33772999999999997</c:v>
                </c:pt>
                <c:pt idx="385">
                  <c:v>0.51521600000000001</c:v>
                </c:pt>
                <c:pt idx="386">
                  <c:v>0.56547400000000003</c:v>
                </c:pt>
                <c:pt idx="387">
                  <c:v>0.71005200000000002</c:v>
                </c:pt>
                <c:pt idx="388">
                  <c:v>0.76254599999999995</c:v>
                </c:pt>
                <c:pt idx="389">
                  <c:v>0.73038999999999998</c:v>
                </c:pt>
                <c:pt idx="390">
                  <c:v>1.1116200000000001</c:v>
                </c:pt>
                <c:pt idx="391">
                  <c:v>2.02806</c:v>
                </c:pt>
                <c:pt idx="392">
                  <c:v>10.4831</c:v>
                </c:pt>
                <c:pt idx="393">
                  <c:v>30.336600000000001</c:v>
                </c:pt>
                <c:pt idx="394">
                  <c:v>29.2074</c:v>
                </c:pt>
                <c:pt idx="395">
                  <c:v>16.779599999999999</c:v>
                </c:pt>
                <c:pt idx="396">
                  <c:v>8.7556799999999999</c:v>
                </c:pt>
                <c:pt idx="397">
                  <c:v>6.5045999999999999</c:v>
                </c:pt>
                <c:pt idx="398">
                  <c:v>3.3456399999999999</c:v>
                </c:pt>
                <c:pt idx="399">
                  <c:v>2.24288</c:v>
                </c:pt>
                <c:pt idx="400">
                  <c:v>1.6201399999999999</c:v>
                </c:pt>
                <c:pt idx="401">
                  <c:v>0.30965500000000001</c:v>
                </c:pt>
                <c:pt idx="402">
                  <c:v>2.6240599999999999E-2</c:v>
                </c:pt>
                <c:pt idx="403">
                  <c:v>1.9521799999999999E-2</c:v>
                </c:pt>
                <c:pt idx="404">
                  <c:v>4.6977499999999997E-3</c:v>
                </c:pt>
                <c:pt idx="405">
                  <c:v>1.5024299999999999E-3</c:v>
                </c:pt>
                <c:pt idx="406">
                  <c:v>2.4825400000000001E-2</c:v>
                </c:pt>
                <c:pt idx="407">
                  <c:v>5.0182499999999998E-2</c:v>
                </c:pt>
                <c:pt idx="408">
                  <c:v>7.5333700000000003E-2</c:v>
                </c:pt>
                <c:pt idx="409">
                  <c:v>8.4766099999999997E-2</c:v>
                </c:pt>
                <c:pt idx="410">
                  <c:v>0.105781</c:v>
                </c:pt>
                <c:pt idx="411">
                  <c:v>0.112415</c:v>
                </c:pt>
                <c:pt idx="412">
                  <c:v>0.111535</c:v>
                </c:pt>
                <c:pt idx="413">
                  <c:v>0.12806699999999999</c:v>
                </c:pt>
                <c:pt idx="414">
                  <c:v>0.15424599999999999</c:v>
                </c:pt>
                <c:pt idx="415">
                  <c:v>0.16572200000000001</c:v>
                </c:pt>
                <c:pt idx="416">
                  <c:v>0.17117299999999999</c:v>
                </c:pt>
                <c:pt idx="417">
                  <c:v>0.16975799999999999</c:v>
                </c:pt>
                <c:pt idx="418">
                  <c:v>0.18405199999999999</c:v>
                </c:pt>
                <c:pt idx="419">
                  <c:v>0.50295500000000004</c:v>
                </c:pt>
                <c:pt idx="420">
                  <c:v>1.81382</c:v>
                </c:pt>
                <c:pt idx="421">
                  <c:v>20.877500000000001</c:v>
                </c:pt>
                <c:pt idx="422">
                  <c:v>28.695900000000002</c:v>
                </c:pt>
                <c:pt idx="423">
                  <c:v>25.212800000000001</c:v>
                </c:pt>
                <c:pt idx="424">
                  <c:v>14.368399999999999</c:v>
                </c:pt>
                <c:pt idx="425">
                  <c:v>8.4461200000000005</c:v>
                </c:pt>
                <c:pt idx="426">
                  <c:v>7.7529700000000004</c:v>
                </c:pt>
                <c:pt idx="427">
                  <c:v>5.3671600000000002</c:v>
                </c:pt>
                <c:pt idx="428">
                  <c:v>3.3935900000000001</c:v>
                </c:pt>
                <c:pt idx="429">
                  <c:v>2.7018599999999999</c:v>
                </c:pt>
                <c:pt idx="430">
                  <c:v>0.64206799999999997</c:v>
                </c:pt>
                <c:pt idx="431">
                  <c:v>5.4200100000000001E-2</c:v>
                </c:pt>
                <c:pt idx="432">
                  <c:v>2.2590300000000001E-2</c:v>
                </c:pt>
                <c:pt idx="433">
                  <c:v>1.33197E-2</c:v>
                </c:pt>
                <c:pt idx="434">
                  <c:v>5.2155500000000002E-3</c:v>
                </c:pt>
                <c:pt idx="435">
                  <c:v>1.4971699999999999E-2</c:v>
                </c:pt>
                <c:pt idx="436">
                  <c:v>3.3887E-2</c:v>
                </c:pt>
                <c:pt idx="437">
                  <c:v>5.3328899999999999E-2</c:v>
                </c:pt>
                <c:pt idx="438">
                  <c:v>5.9702100000000001E-2</c:v>
                </c:pt>
                <c:pt idx="439">
                  <c:v>7.7203599999999997E-2</c:v>
                </c:pt>
                <c:pt idx="440">
                  <c:v>8.3372299999999996E-2</c:v>
                </c:pt>
                <c:pt idx="441">
                  <c:v>8.5103200000000004E-2</c:v>
                </c:pt>
                <c:pt idx="442">
                  <c:v>9.4420799999999999E-2</c:v>
                </c:pt>
                <c:pt idx="443">
                  <c:v>0.106102</c:v>
                </c:pt>
                <c:pt idx="444">
                  <c:v>0.11973200000000001</c:v>
                </c:pt>
                <c:pt idx="445">
                  <c:v>0.11762</c:v>
                </c:pt>
                <c:pt idx="446">
                  <c:v>0.122017</c:v>
                </c:pt>
                <c:pt idx="447">
                  <c:v>0.13104499999999999</c:v>
                </c:pt>
                <c:pt idx="448">
                  <c:v>0.47991800000000001</c:v>
                </c:pt>
                <c:pt idx="449">
                  <c:v>1.7556700000000001</c:v>
                </c:pt>
                <c:pt idx="450">
                  <c:v>37.563699999999997</c:v>
                </c:pt>
                <c:pt idx="451">
                  <c:v>32.658299999999997</c:v>
                </c:pt>
                <c:pt idx="452">
                  <c:v>23.5977</c:v>
                </c:pt>
                <c:pt idx="453">
                  <c:v>14.5402</c:v>
                </c:pt>
                <c:pt idx="454">
                  <c:v>11.5581</c:v>
                </c:pt>
                <c:pt idx="455">
                  <c:v>10.488300000000001</c:v>
                </c:pt>
                <c:pt idx="456">
                  <c:v>7.32369</c:v>
                </c:pt>
                <c:pt idx="457">
                  <c:v>4.3687300000000002</c:v>
                </c:pt>
                <c:pt idx="458">
                  <c:v>3.3830800000000001</c:v>
                </c:pt>
                <c:pt idx="459">
                  <c:v>0.84405600000000003</c:v>
                </c:pt>
                <c:pt idx="460">
                  <c:v>6.1082200000000003E-2</c:v>
                </c:pt>
                <c:pt idx="461">
                  <c:v>2.2936000000000002E-2</c:v>
                </c:pt>
                <c:pt idx="462">
                  <c:v>1.7063399999999999E-2</c:v>
                </c:pt>
                <c:pt idx="463">
                  <c:v>6.9263500000000004E-3</c:v>
                </c:pt>
                <c:pt idx="464">
                  <c:v>3.55602E-3</c:v>
                </c:pt>
                <c:pt idx="465">
                  <c:v>1.06578E-2</c:v>
                </c:pt>
                <c:pt idx="466">
                  <c:v>2.2963000000000001E-2</c:v>
                </c:pt>
                <c:pt idx="467">
                  <c:v>2.9841800000000002E-2</c:v>
                </c:pt>
                <c:pt idx="468">
                  <c:v>4.4237100000000001E-2</c:v>
                </c:pt>
                <c:pt idx="469">
                  <c:v>4.9604000000000002E-2</c:v>
                </c:pt>
                <c:pt idx="470">
                  <c:v>4.9516600000000001E-2</c:v>
                </c:pt>
                <c:pt idx="471">
                  <c:v>5.9281300000000002E-2</c:v>
                </c:pt>
                <c:pt idx="472">
                  <c:v>6.6814600000000002E-2</c:v>
                </c:pt>
                <c:pt idx="473">
                  <c:v>6.4026100000000002E-2</c:v>
                </c:pt>
                <c:pt idx="474">
                  <c:v>5.90199E-2</c:v>
                </c:pt>
                <c:pt idx="475">
                  <c:v>7.1242600000000003E-2</c:v>
                </c:pt>
                <c:pt idx="476">
                  <c:v>0.11443300000000001</c:v>
                </c:pt>
                <c:pt idx="477">
                  <c:v>1.12361</c:v>
                </c:pt>
                <c:pt idx="478">
                  <c:v>2.69143</c:v>
                </c:pt>
                <c:pt idx="479">
                  <c:v>12.122199999999999</c:v>
                </c:pt>
                <c:pt idx="480">
                  <c:v>29.1068</c:v>
                </c:pt>
                <c:pt idx="481">
                  <c:v>28.671700000000001</c:v>
                </c:pt>
                <c:pt idx="482">
                  <c:v>25.327500000000001</c:v>
                </c:pt>
                <c:pt idx="483">
                  <c:v>20.0321</c:v>
                </c:pt>
                <c:pt idx="484">
                  <c:v>16.941800000000001</c:v>
                </c:pt>
                <c:pt idx="485">
                  <c:v>10.4406</c:v>
                </c:pt>
                <c:pt idx="486">
                  <c:v>6.1754199999999999</c:v>
                </c:pt>
                <c:pt idx="487">
                  <c:v>4.4486999999999997</c:v>
                </c:pt>
                <c:pt idx="488">
                  <c:v>0.90053099999999997</c:v>
                </c:pt>
                <c:pt idx="489">
                  <c:v>4.70818E-2</c:v>
                </c:pt>
                <c:pt idx="490">
                  <c:v>2.42232E-2</c:v>
                </c:pt>
                <c:pt idx="491">
                  <c:v>2.0834600000000002E-2</c:v>
                </c:pt>
                <c:pt idx="492">
                  <c:v>1.2893E-2</c:v>
                </c:pt>
                <c:pt idx="493">
                  <c:v>1.67943E-3</c:v>
                </c:pt>
                <c:pt idx="494">
                  <c:v>5.7281500000000004E-3</c:v>
                </c:pt>
                <c:pt idx="495">
                  <c:v>1.27828E-2</c:v>
                </c:pt>
                <c:pt idx="496">
                  <c:v>1.7043699999999998E-2</c:v>
                </c:pt>
                <c:pt idx="497">
                  <c:v>2.6603000000000002E-2</c:v>
                </c:pt>
                <c:pt idx="498">
                  <c:v>3.2970300000000001E-2</c:v>
                </c:pt>
                <c:pt idx="499">
                  <c:v>3.4509699999999997E-2</c:v>
                </c:pt>
                <c:pt idx="500">
                  <c:v>4.6643900000000002E-2</c:v>
                </c:pt>
                <c:pt idx="501">
                  <c:v>5.6460000000000003E-2</c:v>
                </c:pt>
                <c:pt idx="502">
                  <c:v>5.7858100000000003E-2</c:v>
                </c:pt>
                <c:pt idx="503">
                  <c:v>5.0601399999999998E-2</c:v>
                </c:pt>
                <c:pt idx="504">
                  <c:v>7.5192099999999998E-2</c:v>
                </c:pt>
                <c:pt idx="505">
                  <c:v>0.12665000000000001</c:v>
                </c:pt>
                <c:pt idx="506">
                  <c:v>1.4416599999999999</c:v>
                </c:pt>
                <c:pt idx="507">
                  <c:v>3.5182600000000002</c:v>
                </c:pt>
                <c:pt idx="508">
                  <c:v>11.3446</c:v>
                </c:pt>
                <c:pt idx="509">
                  <c:v>25.379100000000001</c:v>
                </c:pt>
                <c:pt idx="510">
                  <c:v>26.056899999999999</c:v>
                </c:pt>
                <c:pt idx="511">
                  <c:v>25.355499999999999</c:v>
                </c:pt>
                <c:pt idx="512">
                  <c:v>21.5732</c:v>
                </c:pt>
                <c:pt idx="513">
                  <c:v>18.831</c:v>
                </c:pt>
                <c:pt idx="514">
                  <c:v>12.0105</c:v>
                </c:pt>
                <c:pt idx="515">
                  <c:v>6.8165199999999997</c:v>
                </c:pt>
                <c:pt idx="516">
                  <c:v>4.6838100000000003</c:v>
                </c:pt>
                <c:pt idx="517">
                  <c:v>0.73221800000000004</c:v>
                </c:pt>
                <c:pt idx="518">
                  <c:v>2.5667100000000002E-2</c:v>
                </c:pt>
                <c:pt idx="519">
                  <c:v>2.4999400000000001E-2</c:v>
                </c:pt>
                <c:pt idx="520">
                  <c:v>2.1117E-2</c:v>
                </c:pt>
                <c:pt idx="521">
                  <c:v>1.54112E-2</c:v>
                </c:pt>
                <c:pt idx="522">
                  <c:v>3.8159100000000003E-4</c:v>
                </c:pt>
                <c:pt idx="523">
                  <c:v>2.0419800000000001E-3</c:v>
                </c:pt>
                <c:pt idx="524">
                  <c:v>5.66965E-3</c:v>
                </c:pt>
                <c:pt idx="525">
                  <c:v>7.7356500000000002E-3</c:v>
                </c:pt>
                <c:pt idx="526">
                  <c:v>1.13496E-2</c:v>
                </c:pt>
                <c:pt idx="527">
                  <c:v>1.45021E-2</c:v>
                </c:pt>
                <c:pt idx="528">
                  <c:v>1.5678600000000001E-2</c:v>
                </c:pt>
                <c:pt idx="529">
                  <c:v>1.7278700000000001E-2</c:v>
                </c:pt>
                <c:pt idx="530">
                  <c:v>2.2378800000000001E-2</c:v>
                </c:pt>
                <c:pt idx="531">
                  <c:v>2.30105E-2</c:v>
                </c:pt>
                <c:pt idx="532">
                  <c:v>3.1079800000000001E-2</c:v>
                </c:pt>
                <c:pt idx="533">
                  <c:v>7.5123800000000004E-2</c:v>
                </c:pt>
                <c:pt idx="534">
                  <c:v>0.215091</c:v>
                </c:pt>
                <c:pt idx="535">
                  <c:v>1.39299</c:v>
                </c:pt>
                <c:pt idx="536">
                  <c:v>3.8082199999999999</c:v>
                </c:pt>
                <c:pt idx="537">
                  <c:v>12.4041</c:v>
                </c:pt>
                <c:pt idx="538">
                  <c:v>20.421900000000001</c:v>
                </c:pt>
                <c:pt idx="539">
                  <c:v>20.352499999999999</c:v>
                </c:pt>
                <c:pt idx="540">
                  <c:v>15.8268</c:v>
                </c:pt>
                <c:pt idx="541">
                  <c:v>7.9595900000000004</c:v>
                </c:pt>
                <c:pt idx="542">
                  <c:v>6.3874500000000003</c:v>
                </c:pt>
                <c:pt idx="543">
                  <c:v>6.3225699999999998</c:v>
                </c:pt>
                <c:pt idx="544">
                  <c:v>3.6957599999999999</c:v>
                </c:pt>
                <c:pt idx="545">
                  <c:v>2.0612300000000001</c:v>
                </c:pt>
                <c:pt idx="546">
                  <c:v>0.164296</c:v>
                </c:pt>
                <c:pt idx="547">
                  <c:v>2.53764E-2</c:v>
                </c:pt>
                <c:pt idx="548">
                  <c:v>2.5129599999999998E-2</c:v>
                </c:pt>
                <c:pt idx="549">
                  <c:v>2.1049999999999999E-2</c:v>
                </c:pt>
                <c:pt idx="550">
                  <c:v>1.64943E-2</c:v>
                </c:pt>
                <c:pt idx="551">
                  <c:v>3.1273E-4</c:v>
                </c:pt>
                <c:pt idx="552">
                  <c:v>1.21901E-3</c:v>
                </c:pt>
                <c:pt idx="553">
                  <c:v>3.3404799999999998E-3</c:v>
                </c:pt>
                <c:pt idx="554">
                  <c:v>4.2811699999999999E-3</c:v>
                </c:pt>
                <c:pt idx="555">
                  <c:v>6.4633199999999998E-3</c:v>
                </c:pt>
                <c:pt idx="556">
                  <c:v>8.7379499999999995E-3</c:v>
                </c:pt>
                <c:pt idx="557">
                  <c:v>8.0380999999999994E-3</c:v>
                </c:pt>
                <c:pt idx="558">
                  <c:v>9.0671499999999995E-3</c:v>
                </c:pt>
                <c:pt idx="559">
                  <c:v>1.2049000000000001E-2</c:v>
                </c:pt>
                <c:pt idx="560">
                  <c:v>1.4547300000000001E-2</c:v>
                </c:pt>
                <c:pt idx="561">
                  <c:v>2.8895500000000001E-2</c:v>
                </c:pt>
                <c:pt idx="562">
                  <c:v>9.1335100000000002E-2</c:v>
                </c:pt>
                <c:pt idx="563">
                  <c:v>0.361954</c:v>
                </c:pt>
                <c:pt idx="564">
                  <c:v>2.4136000000000002</c:v>
                </c:pt>
                <c:pt idx="565">
                  <c:v>5.1721399999999997</c:v>
                </c:pt>
                <c:pt idx="566">
                  <c:v>12.4278</c:v>
                </c:pt>
                <c:pt idx="567">
                  <c:v>17.784199999999998</c:v>
                </c:pt>
                <c:pt idx="568">
                  <c:v>16.9923</c:v>
                </c:pt>
                <c:pt idx="569">
                  <c:v>8.3161799999999992</c:v>
                </c:pt>
                <c:pt idx="570">
                  <c:v>3.5998600000000001</c:v>
                </c:pt>
                <c:pt idx="571">
                  <c:v>3.0716600000000001</c:v>
                </c:pt>
                <c:pt idx="572">
                  <c:v>2.9032499999999999</c:v>
                </c:pt>
                <c:pt idx="573">
                  <c:v>1.4171</c:v>
                </c:pt>
                <c:pt idx="574">
                  <c:v>0.68234700000000004</c:v>
                </c:pt>
                <c:pt idx="575">
                  <c:v>2.1932699999999999E-2</c:v>
                </c:pt>
                <c:pt idx="576">
                  <c:v>2.65104E-2</c:v>
                </c:pt>
                <c:pt idx="577">
                  <c:v>2.4181600000000001E-2</c:v>
                </c:pt>
                <c:pt idx="578">
                  <c:v>1.9849700000000001E-2</c:v>
                </c:pt>
                <c:pt idx="579">
                  <c:v>1.5743699999999999E-2</c:v>
                </c:pt>
                <c:pt idx="580">
                  <c:v>2.0200599999999999E-4</c:v>
                </c:pt>
                <c:pt idx="581">
                  <c:v>7.7553599999999996E-4</c:v>
                </c:pt>
                <c:pt idx="582">
                  <c:v>1.3688800000000001E-3</c:v>
                </c:pt>
                <c:pt idx="583">
                  <c:v>1.87681E-3</c:v>
                </c:pt>
                <c:pt idx="584">
                  <c:v>3.2830200000000002E-3</c:v>
                </c:pt>
                <c:pt idx="585">
                  <c:v>5.4688699999999998E-3</c:v>
                </c:pt>
                <c:pt idx="586">
                  <c:v>4.99593E-3</c:v>
                </c:pt>
                <c:pt idx="587">
                  <c:v>5.3958499999999998E-3</c:v>
                </c:pt>
                <c:pt idx="588">
                  <c:v>8.7169399999999994E-3</c:v>
                </c:pt>
                <c:pt idx="589">
                  <c:v>1.24368E-2</c:v>
                </c:pt>
                <c:pt idx="590">
                  <c:v>3.1219299999999998E-2</c:v>
                </c:pt>
                <c:pt idx="591">
                  <c:v>0.17080600000000001</c:v>
                </c:pt>
                <c:pt idx="592">
                  <c:v>0.56604500000000002</c:v>
                </c:pt>
                <c:pt idx="593">
                  <c:v>3.6516799999999998</c:v>
                </c:pt>
                <c:pt idx="594">
                  <c:v>6.2283099999999996</c:v>
                </c:pt>
                <c:pt idx="595">
                  <c:v>11.783799999999999</c:v>
                </c:pt>
                <c:pt idx="596">
                  <c:v>15.261200000000001</c:v>
                </c:pt>
                <c:pt idx="597">
                  <c:v>11.055999999999999</c:v>
                </c:pt>
                <c:pt idx="598">
                  <c:v>3.6412</c:v>
                </c:pt>
                <c:pt idx="599">
                  <c:v>1.2984100000000001</c:v>
                </c:pt>
                <c:pt idx="600">
                  <c:v>1.13653</c:v>
                </c:pt>
                <c:pt idx="601">
                  <c:v>1.0353000000000001</c:v>
                </c:pt>
                <c:pt idx="602">
                  <c:v>0.21481500000000001</c:v>
                </c:pt>
                <c:pt idx="603">
                  <c:v>0.132801</c:v>
                </c:pt>
                <c:pt idx="604">
                  <c:v>1.54749E-2</c:v>
                </c:pt>
                <c:pt idx="605">
                  <c:v>2.55138E-2</c:v>
                </c:pt>
                <c:pt idx="606">
                  <c:v>2.2630000000000001E-2</c:v>
                </c:pt>
                <c:pt idx="607">
                  <c:v>1.8150099999999999E-2</c:v>
                </c:pt>
                <c:pt idx="608">
                  <c:v>1.48004E-2</c:v>
                </c:pt>
                <c:pt idx="609">
                  <c:v>3.9846499999999999E-5</c:v>
                </c:pt>
                <c:pt idx="610">
                  <c:v>2.4428600000000003E-4</c:v>
                </c:pt>
                <c:pt idx="611">
                  <c:v>6.3295500000000004E-4</c:v>
                </c:pt>
                <c:pt idx="612">
                  <c:v>7.6403699999999996E-4</c:v>
                </c:pt>
                <c:pt idx="613">
                  <c:v>1.04609E-3</c:v>
                </c:pt>
                <c:pt idx="614">
                  <c:v>1.3407499999999999E-3</c:v>
                </c:pt>
                <c:pt idx="615">
                  <c:v>1.5547099999999999E-3</c:v>
                </c:pt>
                <c:pt idx="616">
                  <c:v>1.93798E-3</c:v>
                </c:pt>
                <c:pt idx="617">
                  <c:v>6.1595900000000004E-3</c:v>
                </c:pt>
                <c:pt idx="618">
                  <c:v>1.12651E-2</c:v>
                </c:pt>
                <c:pt idx="619">
                  <c:v>5.3174199999999998E-2</c:v>
                </c:pt>
                <c:pt idx="620">
                  <c:v>0.41296300000000002</c:v>
                </c:pt>
                <c:pt idx="621">
                  <c:v>0.90549500000000005</c:v>
                </c:pt>
                <c:pt idx="622">
                  <c:v>4.6180700000000003</c:v>
                </c:pt>
                <c:pt idx="623">
                  <c:v>5.9796899999999997</c:v>
                </c:pt>
                <c:pt idx="624">
                  <c:v>6.7708000000000004</c:v>
                </c:pt>
                <c:pt idx="625">
                  <c:v>5.3366600000000002</c:v>
                </c:pt>
                <c:pt idx="626">
                  <c:v>3.14229</c:v>
                </c:pt>
                <c:pt idx="627">
                  <c:v>0.65115100000000004</c:v>
                </c:pt>
                <c:pt idx="628">
                  <c:v>0.150558</c:v>
                </c:pt>
                <c:pt idx="629">
                  <c:v>9.3297000000000005E-2</c:v>
                </c:pt>
                <c:pt idx="630">
                  <c:v>2.8595800000000001E-2</c:v>
                </c:pt>
                <c:pt idx="631">
                  <c:v>1.2833300000000001E-2</c:v>
                </c:pt>
                <c:pt idx="632">
                  <c:v>9.6317199999999999E-3</c:v>
                </c:pt>
                <c:pt idx="633">
                  <c:v>1.4038699999999999E-2</c:v>
                </c:pt>
                <c:pt idx="634">
                  <c:v>1.9830799999999999E-2</c:v>
                </c:pt>
                <c:pt idx="635">
                  <c:v>1.68594E-2</c:v>
                </c:pt>
                <c:pt idx="636">
                  <c:v>1.46549E-2</c:v>
                </c:pt>
                <c:pt idx="637">
                  <c:v>1.2128099999999999E-2</c:v>
                </c:pt>
                <c:pt idx="638">
                  <c:v>3.0416099999999998E-5</c:v>
                </c:pt>
                <c:pt idx="639">
                  <c:v>9.6468899999999994E-5</c:v>
                </c:pt>
                <c:pt idx="640">
                  <c:v>2.9372799999999999E-4</c:v>
                </c:pt>
                <c:pt idx="641">
                  <c:v>3.8822800000000001E-4</c:v>
                </c:pt>
                <c:pt idx="642">
                  <c:v>5.6575799999999997E-4</c:v>
                </c:pt>
                <c:pt idx="643">
                  <c:v>8.3346600000000005E-4</c:v>
                </c:pt>
                <c:pt idx="644">
                  <c:v>9.5662799999999995E-4</c:v>
                </c:pt>
                <c:pt idx="645">
                  <c:v>1.3412000000000001E-3</c:v>
                </c:pt>
                <c:pt idx="646">
                  <c:v>6.4041300000000001E-3</c:v>
                </c:pt>
                <c:pt idx="647">
                  <c:v>1.24323E-2</c:v>
                </c:pt>
                <c:pt idx="648">
                  <c:v>6.9431199999999998E-2</c:v>
                </c:pt>
                <c:pt idx="649">
                  <c:v>0.34019700000000003</c:v>
                </c:pt>
                <c:pt idx="650">
                  <c:v>0.63274799999999998</c:v>
                </c:pt>
                <c:pt idx="651">
                  <c:v>3.76058</c:v>
                </c:pt>
                <c:pt idx="652">
                  <c:v>5.4729999999999999</c:v>
                </c:pt>
                <c:pt idx="653">
                  <c:v>5.9462200000000003</c:v>
                </c:pt>
                <c:pt idx="654">
                  <c:v>3.9119299999999999</c:v>
                </c:pt>
                <c:pt idx="655">
                  <c:v>1.9994099999999999</c:v>
                </c:pt>
                <c:pt idx="656">
                  <c:v>0.38384699999999999</c:v>
                </c:pt>
                <c:pt idx="657">
                  <c:v>7.9639199999999993E-2</c:v>
                </c:pt>
                <c:pt idx="658">
                  <c:v>4.2853299999999997E-2</c:v>
                </c:pt>
                <c:pt idx="659">
                  <c:v>1.66362E-2</c:v>
                </c:pt>
                <c:pt idx="660">
                  <c:v>1.00771E-2</c:v>
                </c:pt>
                <c:pt idx="661">
                  <c:v>8.26204E-3</c:v>
                </c:pt>
                <c:pt idx="662">
                  <c:v>1.1913E-2</c:v>
                </c:pt>
                <c:pt idx="663">
                  <c:v>1.51968E-2</c:v>
                </c:pt>
                <c:pt idx="664">
                  <c:v>1.37126E-2</c:v>
                </c:pt>
                <c:pt idx="665">
                  <c:v>1.2134000000000001E-2</c:v>
                </c:pt>
                <c:pt idx="666">
                  <c:v>9.2848500000000007E-3</c:v>
                </c:pt>
                <c:pt idx="667">
                  <c:v>6.5934500000000004E-6</c:v>
                </c:pt>
                <c:pt idx="668">
                  <c:v>2.42392E-5</c:v>
                </c:pt>
                <c:pt idx="669">
                  <c:v>8.8432500000000004E-5</c:v>
                </c:pt>
                <c:pt idx="670">
                  <c:v>1.14861E-4</c:v>
                </c:pt>
                <c:pt idx="671">
                  <c:v>1.65105E-4</c:v>
                </c:pt>
                <c:pt idx="672">
                  <c:v>3.5722999999999999E-4</c:v>
                </c:pt>
                <c:pt idx="673">
                  <c:v>4.1698199999999999E-4</c:v>
                </c:pt>
                <c:pt idx="674">
                  <c:v>6.0530100000000004E-4</c:v>
                </c:pt>
                <c:pt idx="675">
                  <c:v>4.4173700000000003E-3</c:v>
                </c:pt>
                <c:pt idx="676">
                  <c:v>9.6577599999999996E-3</c:v>
                </c:pt>
                <c:pt idx="677">
                  <c:v>3.8902800000000001E-2</c:v>
                </c:pt>
                <c:pt idx="678">
                  <c:v>0.13450400000000001</c:v>
                </c:pt>
                <c:pt idx="679">
                  <c:v>0.23899899999999999</c:v>
                </c:pt>
                <c:pt idx="680">
                  <c:v>1.1265499999999999</c:v>
                </c:pt>
                <c:pt idx="681">
                  <c:v>2.19218</c:v>
                </c:pt>
                <c:pt idx="682">
                  <c:v>2.5030199999999998</c:v>
                </c:pt>
                <c:pt idx="683">
                  <c:v>1.10964</c:v>
                </c:pt>
                <c:pt idx="684">
                  <c:v>0.42669800000000002</c:v>
                </c:pt>
                <c:pt idx="685">
                  <c:v>8.67039E-2</c:v>
                </c:pt>
                <c:pt idx="686">
                  <c:v>2.1691999999999999E-2</c:v>
                </c:pt>
                <c:pt idx="687">
                  <c:v>1.25644E-2</c:v>
                </c:pt>
                <c:pt idx="688">
                  <c:v>8.4508900000000008E-3</c:v>
                </c:pt>
                <c:pt idx="689">
                  <c:v>6.0575300000000002E-3</c:v>
                </c:pt>
                <c:pt idx="690">
                  <c:v>5.3815599999999996E-3</c:v>
                </c:pt>
                <c:pt idx="691">
                  <c:v>6.9525899999999998E-3</c:v>
                </c:pt>
                <c:pt idx="692">
                  <c:v>8.2986599999999994E-3</c:v>
                </c:pt>
                <c:pt idx="693">
                  <c:v>8.2785500000000008E-3</c:v>
                </c:pt>
                <c:pt idx="694">
                  <c:v>6.6021600000000001E-3</c:v>
                </c:pt>
                <c:pt idx="695">
                  <c:v>4.9714099999999999E-3</c:v>
                </c:pt>
                <c:pt idx="696">
                  <c:v>4.8570799999999999E-6</c:v>
                </c:pt>
                <c:pt idx="697">
                  <c:v>6.6650200000000003E-6</c:v>
                </c:pt>
                <c:pt idx="698">
                  <c:v>1.02729E-5</c:v>
                </c:pt>
                <c:pt idx="699">
                  <c:v>1.37341E-5</c:v>
                </c:pt>
                <c:pt idx="700">
                  <c:v>4.0998999999999998E-5</c:v>
                </c:pt>
                <c:pt idx="701">
                  <c:v>1.4961099999999999E-4</c:v>
                </c:pt>
                <c:pt idx="702">
                  <c:v>2.1587399999999999E-4</c:v>
                </c:pt>
                <c:pt idx="703">
                  <c:v>3.9305600000000003E-4</c:v>
                </c:pt>
                <c:pt idx="704">
                  <c:v>2.7669299999999999E-3</c:v>
                </c:pt>
                <c:pt idx="705">
                  <c:v>7.1140200000000004E-3</c:v>
                </c:pt>
                <c:pt idx="706">
                  <c:v>2.80089E-2</c:v>
                </c:pt>
                <c:pt idx="707">
                  <c:v>6.91166E-2</c:v>
                </c:pt>
                <c:pt idx="708">
                  <c:v>0.137299</c:v>
                </c:pt>
                <c:pt idx="709">
                  <c:v>0.461451</c:v>
                </c:pt>
                <c:pt idx="710">
                  <c:v>0.73263400000000001</c:v>
                </c:pt>
                <c:pt idx="711">
                  <c:v>1.0181100000000001</c:v>
                </c:pt>
                <c:pt idx="712">
                  <c:v>0.37531700000000001</c:v>
                </c:pt>
                <c:pt idx="713">
                  <c:v>0.182945</c:v>
                </c:pt>
                <c:pt idx="714">
                  <c:v>4.4923600000000001E-2</c:v>
                </c:pt>
                <c:pt idx="715">
                  <c:v>1.1118899999999999E-2</c:v>
                </c:pt>
                <c:pt idx="716">
                  <c:v>7.15147E-3</c:v>
                </c:pt>
                <c:pt idx="717">
                  <c:v>5.2875500000000002E-3</c:v>
                </c:pt>
                <c:pt idx="718">
                  <c:v>3.8524200000000001E-3</c:v>
                </c:pt>
                <c:pt idx="719">
                  <c:v>3.53098E-3</c:v>
                </c:pt>
                <c:pt idx="720">
                  <c:v>5.2069100000000004E-3</c:v>
                </c:pt>
                <c:pt idx="721">
                  <c:v>6.2886799999999996E-3</c:v>
                </c:pt>
                <c:pt idx="722">
                  <c:v>6.0394200000000002E-3</c:v>
                </c:pt>
                <c:pt idx="723">
                  <c:v>4.5348400000000001E-3</c:v>
                </c:pt>
                <c:pt idx="724">
                  <c:v>3.3197999999999999E-3</c:v>
                </c:pt>
                <c:pt idx="725">
                  <c:v>1.2185799999999999E-6</c:v>
                </c:pt>
                <c:pt idx="726">
                  <c:v>1.7992099999999999E-6</c:v>
                </c:pt>
                <c:pt idx="727">
                  <c:v>2.6564600000000001E-6</c:v>
                </c:pt>
                <c:pt idx="728">
                  <c:v>3.3207199999999999E-6</c:v>
                </c:pt>
                <c:pt idx="729">
                  <c:v>8.4779200000000003E-6</c:v>
                </c:pt>
                <c:pt idx="730">
                  <c:v>1.4052E-5</c:v>
                </c:pt>
                <c:pt idx="731">
                  <c:v>2.0797799999999999E-5</c:v>
                </c:pt>
                <c:pt idx="732">
                  <c:v>1.4095199999999999E-4</c:v>
                </c:pt>
                <c:pt idx="733">
                  <c:v>4.23745E-4</c:v>
                </c:pt>
                <c:pt idx="734">
                  <c:v>1.0092300000000001E-3</c:v>
                </c:pt>
                <c:pt idx="735">
                  <c:v>4.1158499999999999E-3</c:v>
                </c:pt>
                <c:pt idx="736">
                  <c:v>1.16176E-2</c:v>
                </c:pt>
                <c:pt idx="737">
                  <c:v>1.8004599999999999E-2</c:v>
                </c:pt>
                <c:pt idx="738">
                  <c:v>5.1929299999999998E-2</c:v>
                </c:pt>
                <c:pt idx="739">
                  <c:v>8.6141300000000004E-2</c:v>
                </c:pt>
                <c:pt idx="740">
                  <c:v>9.6642800000000001E-2</c:v>
                </c:pt>
                <c:pt idx="741">
                  <c:v>3.4188099999999999E-2</c:v>
                </c:pt>
                <c:pt idx="742">
                  <c:v>1.50393E-2</c:v>
                </c:pt>
                <c:pt idx="743">
                  <c:v>3.75991E-3</c:v>
                </c:pt>
                <c:pt idx="744">
                  <c:v>2.8325999999999998E-3</c:v>
                </c:pt>
                <c:pt idx="745">
                  <c:v>1.7787600000000001E-3</c:v>
                </c:pt>
                <c:pt idx="746">
                  <c:v>5.3797899999999995E-4</c:v>
                </c:pt>
                <c:pt idx="747">
                  <c:v>6.0179700000000005E-4</c:v>
                </c:pt>
                <c:pt idx="748">
                  <c:v>8.1969900000000001E-4</c:v>
                </c:pt>
                <c:pt idx="749">
                  <c:v>1.9491199999999999E-3</c:v>
                </c:pt>
                <c:pt idx="750">
                  <c:v>2.5388899999999998E-3</c:v>
                </c:pt>
                <c:pt idx="751">
                  <c:v>2.34549E-3</c:v>
                </c:pt>
                <c:pt idx="752">
                  <c:v>1.5609700000000001E-3</c:v>
                </c:pt>
                <c:pt idx="753">
                  <c:v>1.1051399999999999E-3</c:v>
                </c:pt>
                <c:pt idx="754">
                  <c:v>9.5123799999999998E-7</c:v>
                </c:pt>
                <c:pt idx="755">
                  <c:v>9.9052800000000001E-7</c:v>
                </c:pt>
                <c:pt idx="756">
                  <c:v>1.06155E-6</c:v>
                </c:pt>
                <c:pt idx="757">
                  <c:v>1.0966100000000001E-6</c:v>
                </c:pt>
                <c:pt idx="758">
                  <c:v>2.9369900000000001E-6</c:v>
                </c:pt>
                <c:pt idx="759">
                  <c:v>9.9906999999999991E-7</c:v>
                </c:pt>
                <c:pt idx="760">
                  <c:v>3.2339099999999999E-6</c:v>
                </c:pt>
                <c:pt idx="761">
                  <c:v>4.9184200000000003E-5</c:v>
                </c:pt>
                <c:pt idx="762">
                  <c:v>2.6100599999999999E-4</c:v>
                </c:pt>
                <c:pt idx="763">
                  <c:v>3.6649000000000002E-4</c:v>
                </c:pt>
                <c:pt idx="764">
                  <c:v>8.71893E-4</c:v>
                </c:pt>
                <c:pt idx="765">
                  <c:v>2.70229E-3</c:v>
                </c:pt>
                <c:pt idx="766">
                  <c:v>5.5460099999999997E-3</c:v>
                </c:pt>
                <c:pt idx="767">
                  <c:v>1.8862500000000001E-2</c:v>
                </c:pt>
                <c:pt idx="768">
                  <c:v>2.6269600000000001E-2</c:v>
                </c:pt>
                <c:pt idx="769">
                  <c:v>2.4997100000000001E-2</c:v>
                </c:pt>
                <c:pt idx="770">
                  <c:v>8.4262499999999997E-3</c:v>
                </c:pt>
                <c:pt idx="771">
                  <c:v>4.10313E-3</c:v>
                </c:pt>
                <c:pt idx="772">
                  <c:v>1.1795E-3</c:v>
                </c:pt>
                <c:pt idx="773">
                  <c:v>1.3719100000000001E-3</c:v>
                </c:pt>
                <c:pt idx="774">
                  <c:v>7.8348100000000004E-4</c:v>
                </c:pt>
                <c:pt idx="775">
                  <c:v>2.52186E-4</c:v>
                </c:pt>
                <c:pt idx="776">
                  <c:v>1.3978600000000001E-4</c:v>
                </c:pt>
                <c:pt idx="777">
                  <c:v>3.2592199999999997E-4</c:v>
                </c:pt>
                <c:pt idx="778">
                  <c:v>1.1362399999999999E-3</c:v>
                </c:pt>
                <c:pt idx="779">
                  <c:v>1.4678499999999999E-3</c:v>
                </c:pt>
                <c:pt idx="780">
                  <c:v>1.2680499999999999E-3</c:v>
                </c:pt>
                <c:pt idx="781">
                  <c:v>7.5256800000000001E-4</c:v>
                </c:pt>
                <c:pt idx="782">
                  <c:v>5.1962600000000003E-4</c:v>
                </c:pt>
                <c:pt idx="783">
                  <c:v>8.7820599999999997E-7</c:v>
                </c:pt>
                <c:pt idx="784">
                  <c:v>1.3219899999999999E-6</c:v>
                </c:pt>
                <c:pt idx="785">
                  <c:v>1.6826100000000001E-6</c:v>
                </c:pt>
                <c:pt idx="786">
                  <c:v>1.5982800000000001E-6</c:v>
                </c:pt>
                <c:pt idx="787">
                  <c:v>1.37043E-6</c:v>
                </c:pt>
                <c:pt idx="788">
                  <c:v>1.1811499999999999E-6</c:v>
                </c:pt>
                <c:pt idx="789">
                  <c:v>1.1245100000000001E-6</c:v>
                </c:pt>
                <c:pt idx="790">
                  <c:v>4.75975E-5</c:v>
                </c:pt>
                <c:pt idx="791">
                  <c:v>1.56945E-4</c:v>
                </c:pt>
                <c:pt idx="792">
                  <c:v>2.0278399999999999E-4</c:v>
                </c:pt>
                <c:pt idx="793">
                  <c:v>3.9523899999999997E-4</c:v>
                </c:pt>
                <c:pt idx="794">
                  <c:v>7.2953799999999995E-4</c:v>
                </c:pt>
                <c:pt idx="795">
                  <c:v>1.29477E-3</c:v>
                </c:pt>
                <c:pt idx="796">
                  <c:v>3.0079999999999998E-3</c:v>
                </c:pt>
                <c:pt idx="797">
                  <c:v>3.8710099999999998E-3</c:v>
                </c:pt>
                <c:pt idx="798">
                  <c:v>3.5557800000000001E-3</c:v>
                </c:pt>
                <c:pt idx="799">
                  <c:v>2.1316E-3</c:v>
                </c:pt>
                <c:pt idx="800">
                  <c:v>1.4547500000000001E-3</c:v>
                </c:pt>
                <c:pt idx="801">
                  <c:v>4.9578999999999997E-4</c:v>
                </c:pt>
                <c:pt idx="802">
                  <c:v>8.2985299999999997E-4</c:v>
                </c:pt>
                <c:pt idx="803">
                  <c:v>6.1233200000000005E-4</c:v>
                </c:pt>
                <c:pt idx="804">
                  <c:v>1.6613399999999999E-4</c:v>
                </c:pt>
                <c:pt idx="805">
                  <c:v>5.3712199999999997E-5</c:v>
                </c:pt>
                <c:pt idx="806">
                  <c:v>8.3946199999999999E-5</c:v>
                </c:pt>
                <c:pt idx="807">
                  <c:v>4.6843200000000002E-4</c:v>
                </c:pt>
                <c:pt idx="808">
                  <c:v>6.4921200000000003E-4</c:v>
                </c:pt>
                <c:pt idx="809">
                  <c:v>5.4901400000000001E-4</c:v>
                </c:pt>
                <c:pt idx="810">
                  <c:v>2.8188300000000003E-4</c:v>
                </c:pt>
                <c:pt idx="811">
                  <c:v>1.9503200000000001E-4</c:v>
                </c:pt>
                <c:pt idx="812">
                  <c:v>1.00064E-6</c:v>
                </c:pt>
                <c:pt idx="813">
                  <c:v>9.8690399999999993E-7</c:v>
                </c:pt>
                <c:pt idx="814">
                  <c:v>8.90351E-7</c:v>
                </c:pt>
                <c:pt idx="815">
                  <c:v>1.0010199999999999E-6</c:v>
                </c:pt>
                <c:pt idx="816">
                  <c:v>1.1389E-6</c:v>
                </c:pt>
                <c:pt idx="817">
                  <c:v>1.0851899999999999E-6</c:v>
                </c:pt>
                <c:pt idx="818">
                  <c:v>1.3896199999999999E-6</c:v>
                </c:pt>
                <c:pt idx="819">
                  <c:v>4.7207999999999998E-6</c:v>
                </c:pt>
                <c:pt idx="820">
                  <c:v>1.43353E-5</c:v>
                </c:pt>
                <c:pt idx="821">
                  <c:v>9.8639500000000007E-6</c:v>
                </c:pt>
                <c:pt idx="822">
                  <c:v>1.7997699999999999E-5</c:v>
                </c:pt>
                <c:pt idx="823">
                  <c:v>2.9595799999999999E-5</c:v>
                </c:pt>
                <c:pt idx="824">
                  <c:v>5.0082800000000001E-5</c:v>
                </c:pt>
                <c:pt idx="825">
                  <c:v>1.74499E-4</c:v>
                </c:pt>
                <c:pt idx="826">
                  <c:v>2.3105099999999999E-4</c:v>
                </c:pt>
                <c:pt idx="827">
                  <c:v>1.5184199999999999E-4</c:v>
                </c:pt>
                <c:pt idx="828">
                  <c:v>1.1469200000000001E-4</c:v>
                </c:pt>
                <c:pt idx="829">
                  <c:v>6.3643299999999994E-5</c:v>
                </c:pt>
                <c:pt idx="830">
                  <c:v>2.04272E-5</c:v>
                </c:pt>
                <c:pt idx="831">
                  <c:v>1.60373E-5</c:v>
                </c:pt>
                <c:pt idx="832">
                  <c:v>1.26466E-5</c:v>
                </c:pt>
                <c:pt idx="833">
                  <c:v>4.9620200000000003E-5</c:v>
                </c:pt>
                <c:pt idx="834">
                  <c:v>7.8109799999999995E-5</c:v>
                </c:pt>
                <c:pt idx="835">
                  <c:v>8.2041300000000003E-5</c:v>
                </c:pt>
                <c:pt idx="836">
                  <c:v>2.3629E-4</c:v>
                </c:pt>
                <c:pt idx="837">
                  <c:v>2.1032399999999999E-4</c:v>
                </c:pt>
                <c:pt idx="838">
                  <c:v>1.3853199999999999E-4</c:v>
                </c:pt>
                <c:pt idx="839">
                  <c:v>5.62414E-5</c:v>
                </c:pt>
                <c:pt idx="840">
                  <c:v>2.8401699999999999E-5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'Dif EB-Oper'!$F$1</c:f>
              <c:strCache>
                <c:ptCount val="1"/>
                <c:pt idx="0">
                  <c:v>E-23/12/2011</c:v>
                </c:pt>
              </c:strCache>
            </c:strRef>
          </c:tx>
          <c:spPr>
            <a:ln w="25400">
              <a:noFill/>
            </a:ln>
          </c:spPr>
          <c:marker>
            <c:symbol val="square"/>
            <c:size val="5"/>
            <c:spPr>
              <a:solidFill>
                <a:schemeClr val="tx2"/>
              </a:solidFill>
            </c:spPr>
          </c:marker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EB-Oper'!$F$2:$F$842</c:f>
              <c:numCache>
                <c:formatCode>General</c:formatCode>
                <c:ptCount val="841"/>
                <c:pt idx="0">
                  <c:v>5.6802700000000002</c:v>
                </c:pt>
                <c:pt idx="1">
                  <c:v>6.5109700000000004</c:v>
                </c:pt>
                <c:pt idx="2">
                  <c:v>7.1028399999999996</c:v>
                </c:pt>
                <c:pt idx="3">
                  <c:v>7.0064500000000001</c:v>
                </c:pt>
                <c:pt idx="4">
                  <c:v>5.9515700000000002</c:v>
                </c:pt>
                <c:pt idx="5">
                  <c:v>5.5220200000000004</c:v>
                </c:pt>
                <c:pt idx="6">
                  <c:v>5.6901000000000002</c:v>
                </c:pt>
                <c:pt idx="7">
                  <c:v>5.5780599999999998</c:v>
                </c:pt>
                <c:pt idx="8">
                  <c:v>6.3224900000000002</c:v>
                </c:pt>
                <c:pt idx="9">
                  <c:v>6.4919000000000002</c:v>
                </c:pt>
                <c:pt idx="10">
                  <c:v>4.8599600000000001</c:v>
                </c:pt>
                <c:pt idx="11">
                  <c:v>3.9444599999999999</c:v>
                </c:pt>
                <c:pt idx="12">
                  <c:v>3.56881</c:v>
                </c:pt>
                <c:pt idx="13">
                  <c:v>1.0470699999999999</c:v>
                </c:pt>
                <c:pt idx="14">
                  <c:v>0.39194499999999999</c:v>
                </c:pt>
                <c:pt idx="15">
                  <c:v>1.07714E-2</c:v>
                </c:pt>
                <c:pt idx="16">
                  <c:v>3.0682600000000001E-4</c:v>
                </c:pt>
                <c:pt idx="17">
                  <c:v>1.9960900000000001E-4</c:v>
                </c:pt>
                <c:pt idx="18" formatCode="0.00E+00">
                  <c:v>3.9699000000000001E-5</c:v>
                </c:pt>
                <c:pt idx="19" formatCode="0.00E+00">
                  <c:v>1.0798800000000001E-5</c:v>
                </c:pt>
                <c:pt idx="20" formatCode="0.00E+00">
                  <c:v>3.6876500000000002E-6</c:v>
                </c:pt>
                <c:pt idx="21" formatCode="0.00E+00">
                  <c:v>6.1411100000000002E-6</c:v>
                </c:pt>
                <c:pt idx="22" formatCode="0.00E+00">
                  <c:v>1.57885E-5</c:v>
                </c:pt>
                <c:pt idx="23" formatCode="0.00E+00">
                  <c:v>1.8539700000000001E-5</c:v>
                </c:pt>
                <c:pt idx="24" formatCode="0.00E+00">
                  <c:v>1.8083500000000001E-5</c:v>
                </c:pt>
                <c:pt idx="25" formatCode="0.00E+00">
                  <c:v>9.4932900000000004E-6</c:v>
                </c:pt>
                <c:pt idx="26" formatCode="0.00E+00">
                  <c:v>7.7565699999999992E-6</c:v>
                </c:pt>
                <c:pt idx="27" formatCode="0.00E+00">
                  <c:v>3.0345400000000002E-6</c:v>
                </c:pt>
                <c:pt idx="28" formatCode="0.00E+00">
                  <c:v>2.6396199999999998E-6</c:v>
                </c:pt>
                <c:pt idx="29">
                  <c:v>5.82111</c:v>
                </c:pt>
                <c:pt idx="30">
                  <c:v>6.7540399999999998</c:v>
                </c:pt>
                <c:pt idx="31">
                  <c:v>7.6593</c:v>
                </c:pt>
                <c:pt idx="32">
                  <c:v>7.6700100000000004</c:v>
                </c:pt>
                <c:pt idx="33">
                  <c:v>6.91031</c:v>
                </c:pt>
                <c:pt idx="34">
                  <c:v>5.0943899999999998</c:v>
                </c:pt>
                <c:pt idx="35">
                  <c:v>5.4962099999999996</c:v>
                </c:pt>
                <c:pt idx="36">
                  <c:v>6.0152400000000004</c:v>
                </c:pt>
                <c:pt idx="37">
                  <c:v>6.4622599999999997</c:v>
                </c:pt>
                <c:pt idx="38">
                  <c:v>6.7872300000000001</c:v>
                </c:pt>
                <c:pt idx="39">
                  <c:v>5.48468</c:v>
                </c:pt>
                <c:pt idx="40">
                  <c:v>4.3235799999999998</c:v>
                </c:pt>
                <c:pt idx="41">
                  <c:v>4.0750299999999999</c:v>
                </c:pt>
                <c:pt idx="42">
                  <c:v>1.7430600000000001</c:v>
                </c:pt>
                <c:pt idx="43">
                  <c:v>0.67086900000000005</c:v>
                </c:pt>
                <c:pt idx="44">
                  <c:v>1.5669300000000001E-2</c:v>
                </c:pt>
                <c:pt idx="45">
                  <c:v>1.6824099999999999E-4</c:v>
                </c:pt>
                <c:pt idx="46">
                  <c:v>1.05333E-4</c:v>
                </c:pt>
                <c:pt idx="47" formatCode="0.00E+00">
                  <c:v>6.5734000000000005E-5</c:v>
                </c:pt>
                <c:pt idx="48" formatCode="0.00E+00">
                  <c:v>1.4433999999999999E-5</c:v>
                </c:pt>
                <c:pt idx="49" formatCode="0.00E+00">
                  <c:v>5.9846799999999999E-6</c:v>
                </c:pt>
                <c:pt idx="50" formatCode="0.00E+00">
                  <c:v>4.6505699999999996E-6</c:v>
                </c:pt>
                <c:pt idx="51" formatCode="0.00E+00">
                  <c:v>1.08006E-5</c:v>
                </c:pt>
                <c:pt idx="52" formatCode="0.00E+00">
                  <c:v>1.51271E-5</c:v>
                </c:pt>
                <c:pt idx="53" formatCode="0.00E+00">
                  <c:v>1.52315E-5</c:v>
                </c:pt>
                <c:pt idx="54" formatCode="0.00E+00">
                  <c:v>9.8266100000000008E-6</c:v>
                </c:pt>
                <c:pt idx="55" formatCode="0.00E+00">
                  <c:v>8.8439899999999997E-6</c:v>
                </c:pt>
                <c:pt idx="56" formatCode="0.00E+00">
                  <c:v>2.6732699999999999E-6</c:v>
                </c:pt>
                <c:pt idx="57" formatCode="0.00E+00">
                  <c:v>2.24268E-6</c:v>
                </c:pt>
                <c:pt idx="58">
                  <c:v>5.9279400000000004</c:v>
                </c:pt>
                <c:pt idx="59">
                  <c:v>6.7646699999999997</c:v>
                </c:pt>
                <c:pt idx="60">
                  <c:v>7.80389</c:v>
                </c:pt>
                <c:pt idx="61">
                  <c:v>8.1223500000000008</c:v>
                </c:pt>
                <c:pt idx="62">
                  <c:v>8.2284900000000007</c:v>
                </c:pt>
                <c:pt idx="63">
                  <c:v>7.2270599999999998</c:v>
                </c:pt>
                <c:pt idx="64">
                  <c:v>6.0532000000000004</c:v>
                </c:pt>
                <c:pt idx="65">
                  <c:v>5.9246499999999997</c:v>
                </c:pt>
                <c:pt idx="66">
                  <c:v>6.7366099999999998</c:v>
                </c:pt>
                <c:pt idx="67">
                  <c:v>7.2950600000000003</c:v>
                </c:pt>
                <c:pt idx="68">
                  <c:v>6.1033200000000001</c:v>
                </c:pt>
                <c:pt idx="69">
                  <c:v>5.1525100000000004</c:v>
                </c:pt>
                <c:pt idx="70">
                  <c:v>5.30884</c:v>
                </c:pt>
                <c:pt idx="71">
                  <c:v>3.25848</c:v>
                </c:pt>
                <c:pt idx="72">
                  <c:v>1.14442</c:v>
                </c:pt>
                <c:pt idx="73">
                  <c:v>2.2739100000000002E-2</c:v>
                </c:pt>
                <c:pt idx="74">
                  <c:v>4.28255E-4</c:v>
                </c:pt>
                <c:pt idx="75">
                  <c:v>7.7495099999999996E-5</c:v>
                </c:pt>
                <c:pt idx="76" formatCode="0.00E+00">
                  <c:v>6.2385500000000001E-5</c:v>
                </c:pt>
                <c:pt idx="77" formatCode="0.00E+00">
                  <c:v>3.8129599999999999E-6</c:v>
                </c:pt>
                <c:pt idx="78" formatCode="0.00E+00">
                  <c:v>7.4939999999999997E-6</c:v>
                </c:pt>
                <c:pt idx="79" formatCode="0.00E+00">
                  <c:v>9.6109100000000004E-6</c:v>
                </c:pt>
                <c:pt idx="80" formatCode="0.00E+00">
                  <c:v>2.0044299999999998E-6</c:v>
                </c:pt>
                <c:pt idx="81" formatCode="0.00E+00">
                  <c:v>2.31054E-6</c:v>
                </c:pt>
                <c:pt idx="82" formatCode="0.00E+00">
                  <c:v>3.8738199999999998E-6</c:v>
                </c:pt>
                <c:pt idx="83" formatCode="0.00E+00">
                  <c:v>6.5007500000000004E-6</c:v>
                </c:pt>
                <c:pt idx="84" formatCode="0.00E+00">
                  <c:v>5.1919899999999997E-6</c:v>
                </c:pt>
                <c:pt idx="85" formatCode="0.00E+00">
                  <c:v>1.63553E-6</c:v>
                </c:pt>
                <c:pt idx="86" formatCode="0.00E+00">
                  <c:v>1.3986700000000001E-6</c:v>
                </c:pt>
                <c:pt idx="87">
                  <c:v>5.8048500000000001</c:v>
                </c:pt>
                <c:pt idx="88">
                  <c:v>6.6772099999999996</c:v>
                </c:pt>
                <c:pt idx="89">
                  <c:v>7.56264</c:v>
                </c:pt>
                <c:pt idx="90">
                  <c:v>7.7841500000000003</c:v>
                </c:pt>
                <c:pt idx="91">
                  <c:v>8.2164900000000003</c:v>
                </c:pt>
                <c:pt idx="92">
                  <c:v>7.8438800000000004</c:v>
                </c:pt>
                <c:pt idx="93">
                  <c:v>7.2088299999999998</c:v>
                </c:pt>
                <c:pt idx="94">
                  <c:v>5.9003899999999998</c:v>
                </c:pt>
                <c:pt idx="95">
                  <c:v>6.99336</c:v>
                </c:pt>
                <c:pt idx="96">
                  <c:v>7.3886900000000004</c:v>
                </c:pt>
                <c:pt idx="97">
                  <c:v>6.3162700000000003</c:v>
                </c:pt>
                <c:pt idx="98">
                  <c:v>5.5111100000000004</c:v>
                </c:pt>
                <c:pt idx="99">
                  <c:v>5.5725499999999997</c:v>
                </c:pt>
                <c:pt idx="100">
                  <c:v>3.6857500000000001</c:v>
                </c:pt>
                <c:pt idx="101">
                  <c:v>1.43895</c:v>
                </c:pt>
                <c:pt idx="102">
                  <c:v>4.3997300000000003E-2</c:v>
                </c:pt>
                <c:pt idx="103">
                  <c:v>6.2480000000000001E-4</c:v>
                </c:pt>
                <c:pt idx="104">
                  <c:v>1.5822899999999999E-4</c:v>
                </c:pt>
                <c:pt idx="105">
                  <c:v>2.6640700000000001E-5</c:v>
                </c:pt>
                <c:pt idx="106" formatCode="0.00E+00">
                  <c:v>7.1404700000000001E-6</c:v>
                </c:pt>
                <c:pt idx="107" formatCode="0.00E+00">
                  <c:v>8.8904200000000002E-6</c:v>
                </c:pt>
                <c:pt idx="108" formatCode="0.00E+00">
                  <c:v>1.02878E-5</c:v>
                </c:pt>
                <c:pt idx="109" formatCode="0.00E+00">
                  <c:v>1.9110099999999999E-6</c:v>
                </c:pt>
                <c:pt idx="110" formatCode="0.00E+00">
                  <c:v>1.8026600000000001E-6</c:v>
                </c:pt>
                <c:pt idx="111" formatCode="0.00E+00">
                  <c:v>1.60779E-6</c:v>
                </c:pt>
                <c:pt idx="112" formatCode="0.00E+00">
                  <c:v>1.4629899999999999E-6</c:v>
                </c:pt>
                <c:pt idx="113" formatCode="0.00E+00">
                  <c:v>1.37511E-6</c:v>
                </c:pt>
                <c:pt idx="114" formatCode="0.00E+00">
                  <c:v>1.27997E-6</c:v>
                </c:pt>
                <c:pt idx="115" formatCode="0.00E+00">
                  <c:v>1.12849E-6</c:v>
                </c:pt>
                <c:pt idx="116">
                  <c:v>5.5500299999999996</c:v>
                </c:pt>
                <c:pt idx="117">
                  <c:v>6.4722</c:v>
                </c:pt>
                <c:pt idx="118">
                  <c:v>7.4672599999999996</c:v>
                </c:pt>
                <c:pt idx="119">
                  <c:v>7.6571600000000002</c:v>
                </c:pt>
                <c:pt idx="120">
                  <c:v>7.7695299999999996</c:v>
                </c:pt>
                <c:pt idx="121">
                  <c:v>7.91723</c:v>
                </c:pt>
                <c:pt idx="122">
                  <c:v>7.8086000000000002</c:v>
                </c:pt>
                <c:pt idx="123">
                  <c:v>5.97959</c:v>
                </c:pt>
                <c:pt idx="124">
                  <c:v>7.0667099999999996</c:v>
                </c:pt>
                <c:pt idx="125">
                  <c:v>7.4649400000000004</c:v>
                </c:pt>
                <c:pt idx="126">
                  <c:v>6.6173799999999998</c:v>
                </c:pt>
                <c:pt idx="127">
                  <c:v>6.1712400000000001</c:v>
                </c:pt>
                <c:pt idx="128">
                  <c:v>5.9082400000000002</c:v>
                </c:pt>
                <c:pt idx="129">
                  <c:v>4.14107</c:v>
                </c:pt>
                <c:pt idx="130">
                  <c:v>2.0783200000000002</c:v>
                </c:pt>
                <c:pt idx="131">
                  <c:v>8.3462900000000007E-2</c:v>
                </c:pt>
                <c:pt idx="132">
                  <c:v>1.7747500000000001E-3</c:v>
                </c:pt>
                <c:pt idx="133">
                  <c:v>1.6978800000000001E-4</c:v>
                </c:pt>
                <c:pt idx="134">
                  <c:v>2.3121100000000001E-5</c:v>
                </c:pt>
                <c:pt idx="135" formatCode="0.00E+00">
                  <c:v>1.0630300000000001E-5</c:v>
                </c:pt>
                <c:pt idx="136" formatCode="0.00E+00">
                  <c:v>1.8158699999999999E-5</c:v>
                </c:pt>
                <c:pt idx="137" formatCode="0.00E+00">
                  <c:v>1.1856599999999999E-5</c:v>
                </c:pt>
                <c:pt idx="138" formatCode="0.00E+00">
                  <c:v>3.9552699999999997E-6</c:v>
                </c:pt>
                <c:pt idx="139" formatCode="0.00E+00">
                  <c:v>2.9461500000000002E-6</c:v>
                </c:pt>
                <c:pt idx="140" formatCode="0.00E+00">
                  <c:v>1.5609200000000001E-6</c:v>
                </c:pt>
                <c:pt idx="141" formatCode="0.00E+00">
                  <c:v>1.50833E-6</c:v>
                </c:pt>
                <c:pt idx="142" formatCode="0.00E+00">
                  <c:v>1.82175E-6</c:v>
                </c:pt>
                <c:pt idx="143" formatCode="0.00E+00">
                  <c:v>1.8832700000000001E-6</c:v>
                </c:pt>
                <c:pt idx="144" formatCode="0.00E+00">
                  <c:v>1.6260599999999999E-6</c:v>
                </c:pt>
                <c:pt idx="145">
                  <c:v>3.4677199999999999</c:v>
                </c:pt>
                <c:pt idx="146">
                  <c:v>5.5988100000000003</c:v>
                </c:pt>
                <c:pt idx="147">
                  <c:v>6.7611400000000001</c:v>
                </c:pt>
                <c:pt idx="148">
                  <c:v>6.8191100000000002</c:v>
                </c:pt>
                <c:pt idx="149">
                  <c:v>6.4656000000000002</c:v>
                </c:pt>
                <c:pt idx="150">
                  <c:v>6.6568399999999999</c:v>
                </c:pt>
                <c:pt idx="151">
                  <c:v>6.8161199999999997</c:v>
                </c:pt>
                <c:pt idx="152">
                  <c:v>7.1004699999999996</c:v>
                </c:pt>
                <c:pt idx="153">
                  <c:v>7.3392799999999996</c:v>
                </c:pt>
                <c:pt idx="154">
                  <c:v>7.8308299999999997</c:v>
                </c:pt>
                <c:pt idx="155">
                  <c:v>8.0720700000000001</c:v>
                </c:pt>
                <c:pt idx="156">
                  <c:v>7.2915200000000002</c:v>
                </c:pt>
                <c:pt idx="157">
                  <c:v>6.8053400000000002</c:v>
                </c:pt>
                <c:pt idx="158">
                  <c:v>5.8345099999999999</c:v>
                </c:pt>
                <c:pt idx="159">
                  <c:v>4.0925500000000001</c:v>
                </c:pt>
                <c:pt idx="160">
                  <c:v>0.441942</c:v>
                </c:pt>
                <c:pt idx="161">
                  <c:v>8.4085900000000005E-3</c:v>
                </c:pt>
                <c:pt idx="162">
                  <c:v>6.2492199999999998E-4</c:v>
                </c:pt>
                <c:pt idx="163">
                  <c:v>2.12738E-5</c:v>
                </c:pt>
                <c:pt idx="164" formatCode="0.00E+00">
                  <c:v>1.36068E-5</c:v>
                </c:pt>
                <c:pt idx="165" formatCode="0.00E+00">
                  <c:v>1.6019999999999999E-5</c:v>
                </c:pt>
                <c:pt idx="166" formatCode="0.00E+00">
                  <c:v>7.0468699999999998E-6</c:v>
                </c:pt>
                <c:pt idx="167" formatCode="0.00E+00">
                  <c:v>6.3869800000000003E-6</c:v>
                </c:pt>
                <c:pt idx="168" formatCode="0.00E+00">
                  <c:v>4.7897400000000003E-6</c:v>
                </c:pt>
                <c:pt idx="169" formatCode="0.00E+00">
                  <c:v>1.2486199999999999E-6</c:v>
                </c:pt>
                <c:pt idx="170" formatCode="0.00E+00">
                  <c:v>2.5394600000000002E-6</c:v>
                </c:pt>
                <c:pt idx="171" formatCode="0.00E+00">
                  <c:v>2.9533600000000001E-6</c:v>
                </c:pt>
                <c:pt idx="172" formatCode="0.00E+00">
                  <c:v>2.7533599999999999E-6</c:v>
                </c:pt>
                <c:pt idx="173" formatCode="0.00E+00">
                  <c:v>2.3355599999999999E-6</c:v>
                </c:pt>
                <c:pt idx="174">
                  <c:v>3.1817700000000002</c:v>
                </c:pt>
                <c:pt idx="175">
                  <c:v>4.4875600000000002</c:v>
                </c:pt>
                <c:pt idx="176">
                  <c:v>6.0151500000000002</c:v>
                </c:pt>
                <c:pt idx="177">
                  <c:v>5.6315499999999998</c:v>
                </c:pt>
                <c:pt idx="178">
                  <c:v>5.3198499999999997</c:v>
                </c:pt>
                <c:pt idx="179">
                  <c:v>5.5062699999999998</c:v>
                </c:pt>
                <c:pt idx="180">
                  <c:v>5.5257199999999997</c:v>
                </c:pt>
                <c:pt idx="181">
                  <c:v>6.7871800000000002</c:v>
                </c:pt>
                <c:pt idx="182">
                  <c:v>7.7583200000000003</c:v>
                </c:pt>
                <c:pt idx="183">
                  <c:v>7.7799199999999997</c:v>
                </c:pt>
                <c:pt idx="184">
                  <c:v>8.2864100000000001</c:v>
                </c:pt>
                <c:pt idx="185">
                  <c:v>8.1777899999999999</c:v>
                </c:pt>
                <c:pt idx="186">
                  <c:v>7.4365399999999999</c:v>
                </c:pt>
                <c:pt idx="187">
                  <c:v>6.7450900000000003</c:v>
                </c:pt>
                <c:pt idx="188">
                  <c:v>4.9439399999999996</c:v>
                </c:pt>
                <c:pt idx="189">
                  <c:v>0.76849199999999995</c:v>
                </c:pt>
                <c:pt idx="190">
                  <c:v>1.64948E-2</c:v>
                </c:pt>
                <c:pt idx="191">
                  <c:v>1.65541E-3</c:v>
                </c:pt>
                <c:pt idx="192">
                  <c:v>1.2782599999999999E-4</c:v>
                </c:pt>
                <c:pt idx="193">
                  <c:v>2.2594799999999999E-5</c:v>
                </c:pt>
                <c:pt idx="194" formatCode="0.00E+00">
                  <c:v>9.7956800000000004E-6</c:v>
                </c:pt>
                <c:pt idx="195" formatCode="0.00E+00">
                  <c:v>6.8121999999999998E-6</c:v>
                </c:pt>
                <c:pt idx="196" formatCode="0.00E+00">
                  <c:v>9.4364100000000007E-6</c:v>
                </c:pt>
                <c:pt idx="197" formatCode="0.00E+00">
                  <c:v>4.5767200000000003E-6</c:v>
                </c:pt>
                <c:pt idx="198" formatCode="0.00E+00">
                  <c:v>1.29314E-6</c:v>
                </c:pt>
                <c:pt idx="199" formatCode="0.00E+00">
                  <c:v>2.9956199999999999E-6</c:v>
                </c:pt>
                <c:pt idx="200" formatCode="0.00E+00">
                  <c:v>3.4785499999999999E-6</c:v>
                </c:pt>
                <c:pt idx="201" formatCode="0.00E+00">
                  <c:v>3.2709100000000002E-6</c:v>
                </c:pt>
                <c:pt idx="202" formatCode="0.00E+00">
                  <c:v>2.8385699999999998E-6</c:v>
                </c:pt>
                <c:pt idx="203">
                  <c:v>1.89242</c:v>
                </c:pt>
                <c:pt idx="204">
                  <c:v>2.8712800000000001</c:v>
                </c:pt>
                <c:pt idx="205">
                  <c:v>4.6314099999999998</c:v>
                </c:pt>
                <c:pt idx="206">
                  <c:v>4.69503</c:v>
                </c:pt>
                <c:pt idx="207">
                  <c:v>5.34002</c:v>
                </c:pt>
                <c:pt idx="208">
                  <c:v>6.64574</c:v>
                </c:pt>
                <c:pt idx="209">
                  <c:v>6.8299200000000004</c:v>
                </c:pt>
                <c:pt idx="210">
                  <c:v>5.6258400000000002</c:v>
                </c:pt>
                <c:pt idx="211">
                  <c:v>8.3346499999999999</c:v>
                </c:pt>
                <c:pt idx="212">
                  <c:v>8.5897500000000004</c:v>
                </c:pt>
                <c:pt idx="213">
                  <c:v>9.4232800000000001</c:v>
                </c:pt>
                <c:pt idx="214">
                  <c:v>10.526300000000001</c:v>
                </c:pt>
                <c:pt idx="215">
                  <c:v>8.9918099999999992</c:v>
                </c:pt>
                <c:pt idx="216">
                  <c:v>8.0570299999999992</c:v>
                </c:pt>
                <c:pt idx="217">
                  <c:v>6.7873099999999997</c:v>
                </c:pt>
                <c:pt idx="218">
                  <c:v>1.6237299999999999</c:v>
                </c:pt>
                <c:pt idx="219">
                  <c:v>2.2283000000000001E-2</c:v>
                </c:pt>
                <c:pt idx="220">
                  <c:v>7.20362E-3</c:v>
                </c:pt>
                <c:pt idx="221">
                  <c:v>4.6433899999999997E-4</c:v>
                </c:pt>
                <c:pt idx="222">
                  <c:v>4.7240799999999997E-5</c:v>
                </c:pt>
                <c:pt idx="223" formatCode="0.00E+00">
                  <c:v>1.1812599999999999E-5</c:v>
                </c:pt>
                <c:pt idx="224" formatCode="0.00E+00">
                  <c:v>8.1306999999999999E-6</c:v>
                </c:pt>
                <c:pt idx="225" formatCode="0.00E+00">
                  <c:v>2.7883399999999999E-6</c:v>
                </c:pt>
                <c:pt idx="226" formatCode="0.00E+00">
                  <c:v>2.87121E-6</c:v>
                </c:pt>
                <c:pt idx="227" formatCode="0.00E+00">
                  <c:v>7.0111999999999997E-7</c:v>
                </c:pt>
                <c:pt idx="228" formatCode="0.00E+00">
                  <c:v>2.3424499999999999E-6</c:v>
                </c:pt>
                <c:pt idx="229" formatCode="0.00E+00">
                  <c:v>3.2535700000000001E-6</c:v>
                </c:pt>
                <c:pt idx="230" formatCode="0.00E+00">
                  <c:v>3.3574100000000001E-6</c:v>
                </c:pt>
                <c:pt idx="231" formatCode="0.00E+00">
                  <c:v>3.0626800000000002E-6</c:v>
                </c:pt>
                <c:pt idx="232">
                  <c:v>1.3716999999999999</c:v>
                </c:pt>
                <c:pt idx="233">
                  <c:v>2.25895</c:v>
                </c:pt>
                <c:pt idx="234">
                  <c:v>3.3342499999999999</c:v>
                </c:pt>
                <c:pt idx="235">
                  <c:v>3.7897099999999999</c:v>
                </c:pt>
                <c:pt idx="236">
                  <c:v>4.8365400000000003</c:v>
                </c:pt>
                <c:pt idx="237">
                  <c:v>5.4028299999999998</c:v>
                </c:pt>
                <c:pt idx="238">
                  <c:v>6.35806</c:v>
                </c:pt>
                <c:pt idx="239">
                  <c:v>7.1465699999999996</c:v>
                </c:pt>
                <c:pt idx="240">
                  <c:v>7.6153500000000003</c:v>
                </c:pt>
                <c:pt idx="241">
                  <c:v>9.3913399999999996</c:v>
                </c:pt>
                <c:pt idx="242">
                  <c:v>9.8838200000000001</c:v>
                </c:pt>
                <c:pt idx="243">
                  <c:v>11.1347</c:v>
                </c:pt>
                <c:pt idx="244">
                  <c:v>9.6485599999999998</c:v>
                </c:pt>
                <c:pt idx="245">
                  <c:v>8.5857299999999999</c:v>
                </c:pt>
                <c:pt idx="246">
                  <c:v>7.7393999999999998</c:v>
                </c:pt>
                <c:pt idx="247">
                  <c:v>1.86978</c:v>
                </c:pt>
                <c:pt idx="248">
                  <c:v>4.6038599999999999E-2</c:v>
                </c:pt>
                <c:pt idx="249">
                  <c:v>1.3643199999999999E-2</c:v>
                </c:pt>
                <c:pt idx="250">
                  <c:v>3.8679699999999998E-4</c:v>
                </c:pt>
                <c:pt idx="251">
                  <c:v>3.61602E-5</c:v>
                </c:pt>
                <c:pt idx="252" formatCode="0.00E+00">
                  <c:v>6.2806499999999997E-6</c:v>
                </c:pt>
                <c:pt idx="253" formatCode="0.00E+00">
                  <c:v>5.6325599999999998E-6</c:v>
                </c:pt>
                <c:pt idx="254" formatCode="0.00E+00">
                  <c:v>4.5691400000000003E-6</c:v>
                </c:pt>
                <c:pt idx="255" formatCode="0.00E+00">
                  <c:v>5.1523800000000003E-6</c:v>
                </c:pt>
                <c:pt idx="256" formatCode="0.00E+00">
                  <c:v>3.2937899999999997E-7</c:v>
                </c:pt>
                <c:pt idx="257" formatCode="0.00E+00">
                  <c:v>1.0885499999999999E-6</c:v>
                </c:pt>
                <c:pt idx="258" formatCode="0.00E+00">
                  <c:v>2.0466999999999998E-6</c:v>
                </c:pt>
                <c:pt idx="259" formatCode="0.00E+00">
                  <c:v>2.9127200000000002E-6</c:v>
                </c:pt>
                <c:pt idx="260" formatCode="0.00E+00">
                  <c:v>2.8294299999999999E-6</c:v>
                </c:pt>
                <c:pt idx="261">
                  <c:v>0.77129300000000001</c:v>
                </c:pt>
                <c:pt idx="262">
                  <c:v>1.26708</c:v>
                </c:pt>
                <c:pt idx="263">
                  <c:v>2.4710299999999998</c:v>
                </c:pt>
                <c:pt idx="264">
                  <c:v>2.97052</c:v>
                </c:pt>
                <c:pt idx="265">
                  <c:v>4.4710799999999997</c:v>
                </c:pt>
                <c:pt idx="266">
                  <c:v>5.6971400000000001</c:v>
                </c:pt>
                <c:pt idx="267">
                  <c:v>5.8354699999999999</c:v>
                </c:pt>
                <c:pt idx="268">
                  <c:v>7.5671799999999996</c:v>
                </c:pt>
                <c:pt idx="269">
                  <c:v>8.9826800000000002</c:v>
                </c:pt>
                <c:pt idx="270">
                  <c:v>9.46692</c:v>
                </c:pt>
                <c:pt idx="271">
                  <c:v>11.2372</c:v>
                </c:pt>
                <c:pt idx="272">
                  <c:v>12.294600000000001</c:v>
                </c:pt>
                <c:pt idx="273">
                  <c:v>11.372299999999999</c:v>
                </c:pt>
                <c:pt idx="274">
                  <c:v>10.113099999999999</c:v>
                </c:pt>
                <c:pt idx="275">
                  <c:v>9.4081200000000003</c:v>
                </c:pt>
                <c:pt idx="276">
                  <c:v>3.2473399999999999</c:v>
                </c:pt>
                <c:pt idx="277">
                  <c:v>0.18510299999999999</c:v>
                </c:pt>
                <c:pt idx="278">
                  <c:v>1.5628800000000002E-2</c:v>
                </c:pt>
                <c:pt idx="279">
                  <c:v>8.0020199999999997E-4</c:v>
                </c:pt>
                <c:pt idx="280">
                  <c:v>1.15905E-4</c:v>
                </c:pt>
                <c:pt idx="281" formatCode="0.00E+00">
                  <c:v>1.5905100000000001E-5</c:v>
                </c:pt>
                <c:pt idx="282" formatCode="0.00E+00">
                  <c:v>2.5941200000000002E-5</c:v>
                </c:pt>
                <c:pt idx="283" formatCode="0.00E+00">
                  <c:v>9.4523499999999998E-7</c:v>
                </c:pt>
                <c:pt idx="284" formatCode="0.00E+00">
                  <c:v>4.8843599999999999E-6</c:v>
                </c:pt>
                <c:pt idx="285" formatCode="0.00E+00">
                  <c:v>3.56552E-7</c:v>
                </c:pt>
                <c:pt idx="286" formatCode="0.00E+00">
                  <c:v>7.5770300000000005E-7</c:v>
                </c:pt>
                <c:pt idx="287" formatCode="0.00E+00">
                  <c:v>6.7039599999999996E-7</c:v>
                </c:pt>
                <c:pt idx="288" formatCode="0.00E+00">
                  <c:v>1.16229E-6</c:v>
                </c:pt>
                <c:pt idx="289" formatCode="0.00E+00">
                  <c:v>1.6856899999999999E-6</c:v>
                </c:pt>
                <c:pt idx="290">
                  <c:v>0.59808799999999995</c:v>
                </c:pt>
                <c:pt idx="291">
                  <c:v>1.05393</c:v>
                </c:pt>
                <c:pt idx="292">
                  <c:v>2.2867600000000001</c:v>
                </c:pt>
                <c:pt idx="293">
                  <c:v>2.8801000000000001</c:v>
                </c:pt>
                <c:pt idx="294">
                  <c:v>3.8306100000000001</c:v>
                </c:pt>
                <c:pt idx="295">
                  <c:v>5.5046999999999997</c:v>
                </c:pt>
                <c:pt idx="296">
                  <c:v>5.9974299999999996</c:v>
                </c:pt>
                <c:pt idx="297">
                  <c:v>6.6613300000000004</c:v>
                </c:pt>
                <c:pt idx="298">
                  <c:v>9.5348600000000001</c:v>
                </c:pt>
                <c:pt idx="299">
                  <c:v>10.0939</c:v>
                </c:pt>
                <c:pt idx="300">
                  <c:v>11.743</c:v>
                </c:pt>
                <c:pt idx="301">
                  <c:v>12.7026</c:v>
                </c:pt>
                <c:pt idx="302">
                  <c:v>11.812200000000001</c:v>
                </c:pt>
                <c:pt idx="303">
                  <c:v>10.7729</c:v>
                </c:pt>
                <c:pt idx="304">
                  <c:v>10.467000000000001</c:v>
                </c:pt>
                <c:pt idx="305">
                  <c:v>3.9660000000000002</c:v>
                </c:pt>
                <c:pt idx="306">
                  <c:v>0.39317099999999999</c:v>
                </c:pt>
                <c:pt idx="307">
                  <c:v>3.1700800000000001E-2</c:v>
                </c:pt>
                <c:pt idx="308">
                  <c:v>3.3403600000000001E-3</c:v>
                </c:pt>
                <c:pt idx="309">
                  <c:v>1.1006900000000001E-4</c:v>
                </c:pt>
                <c:pt idx="310" formatCode="0.00E+00">
                  <c:v>2.9484100000000001E-5</c:v>
                </c:pt>
                <c:pt idx="311" formatCode="0.00E+00">
                  <c:v>1.8175100000000002E-5</c:v>
                </c:pt>
                <c:pt idx="312" formatCode="0.00E+00">
                  <c:v>1.48309E-6</c:v>
                </c:pt>
                <c:pt idx="313" formatCode="0.00E+00">
                  <c:v>3.4473999999999998E-6</c:v>
                </c:pt>
                <c:pt idx="314" formatCode="0.00E+00">
                  <c:v>3.59308E-7</c:v>
                </c:pt>
                <c:pt idx="315" formatCode="0.00E+00">
                  <c:v>8.0043900000000001E-7</c:v>
                </c:pt>
                <c:pt idx="316" formatCode="0.00E+00">
                  <c:v>7.0355000000000002E-7</c:v>
                </c:pt>
                <c:pt idx="317" formatCode="0.00E+00">
                  <c:v>8.2102600000000004E-7</c:v>
                </c:pt>
                <c:pt idx="318" formatCode="0.00E+00">
                  <c:v>1.4605E-6</c:v>
                </c:pt>
                <c:pt idx="319">
                  <c:v>0.47346300000000002</c:v>
                </c:pt>
                <c:pt idx="320">
                  <c:v>1.0237499999999999</c:v>
                </c:pt>
                <c:pt idx="321">
                  <c:v>2.1540499999999998</c:v>
                </c:pt>
                <c:pt idx="322">
                  <c:v>2.7351800000000002</c:v>
                </c:pt>
                <c:pt idx="323">
                  <c:v>3.6613500000000001</c:v>
                </c:pt>
                <c:pt idx="324">
                  <c:v>5.1702899999999996</c:v>
                </c:pt>
                <c:pt idx="325">
                  <c:v>5.8970500000000001</c:v>
                </c:pt>
                <c:pt idx="326">
                  <c:v>6.4548100000000002</c:v>
                </c:pt>
                <c:pt idx="327">
                  <c:v>9.2804599999999997</c:v>
                </c:pt>
                <c:pt idx="328">
                  <c:v>10.445499999999999</c:v>
                </c:pt>
                <c:pt idx="329">
                  <c:v>12.0075</c:v>
                </c:pt>
                <c:pt idx="330">
                  <c:v>12.884399999999999</c:v>
                </c:pt>
                <c:pt idx="331">
                  <c:v>12.0182</c:v>
                </c:pt>
                <c:pt idx="332">
                  <c:v>11.3264</c:v>
                </c:pt>
                <c:pt idx="333">
                  <c:v>10.4628</c:v>
                </c:pt>
                <c:pt idx="334">
                  <c:v>5.1784400000000002</c:v>
                </c:pt>
                <c:pt idx="335">
                  <c:v>0.96275599999999995</c:v>
                </c:pt>
                <c:pt idx="336">
                  <c:v>6.3358499999999998E-2</c:v>
                </c:pt>
                <c:pt idx="337">
                  <c:v>1.13825E-2</c:v>
                </c:pt>
                <c:pt idx="338">
                  <c:v>1.7995899999999999E-4</c:v>
                </c:pt>
                <c:pt idx="339">
                  <c:v>5.5540300000000001E-5</c:v>
                </c:pt>
                <c:pt idx="340" formatCode="0.00E+00">
                  <c:v>1.5595900000000001E-5</c:v>
                </c:pt>
                <c:pt idx="341" formatCode="0.00E+00">
                  <c:v>2.04482E-6</c:v>
                </c:pt>
                <c:pt idx="342" formatCode="0.00E+00">
                  <c:v>3.3696899999999998E-6</c:v>
                </c:pt>
                <c:pt idx="343" formatCode="0.00E+00">
                  <c:v>1.0350400000000001E-6</c:v>
                </c:pt>
                <c:pt idx="344" formatCode="0.00E+00">
                  <c:v>8.0716599999999999E-7</c:v>
                </c:pt>
                <c:pt idx="345" formatCode="0.00E+00">
                  <c:v>7.2554999999999998E-7</c:v>
                </c:pt>
                <c:pt idx="346" formatCode="0.00E+00">
                  <c:v>6.7048099999999998E-7</c:v>
                </c:pt>
                <c:pt idx="347" formatCode="0.00E+00">
                  <c:v>1.40044E-6</c:v>
                </c:pt>
                <c:pt idx="348">
                  <c:v>0.35710599999999998</c:v>
                </c:pt>
                <c:pt idx="349">
                  <c:v>0.88893699999999998</c:v>
                </c:pt>
                <c:pt idx="350">
                  <c:v>1.8291900000000001</c:v>
                </c:pt>
                <c:pt idx="351">
                  <c:v>2.2657500000000002</c:v>
                </c:pt>
                <c:pt idx="352">
                  <c:v>3.4801700000000002</c:v>
                </c:pt>
                <c:pt idx="353">
                  <c:v>4.9893799999999997</c:v>
                </c:pt>
                <c:pt idx="354">
                  <c:v>5.4582699999999997</c:v>
                </c:pt>
                <c:pt idx="355">
                  <c:v>6.8578400000000004</c:v>
                </c:pt>
                <c:pt idx="356">
                  <c:v>7.5160999999999998</c:v>
                </c:pt>
                <c:pt idx="357">
                  <c:v>9.0831</c:v>
                </c:pt>
                <c:pt idx="358">
                  <c:v>12.1858</c:v>
                </c:pt>
                <c:pt idx="359">
                  <c:v>13.4824</c:v>
                </c:pt>
                <c:pt idx="360">
                  <c:v>13.0425</c:v>
                </c:pt>
                <c:pt idx="361">
                  <c:v>12.3443</c:v>
                </c:pt>
                <c:pt idx="362">
                  <c:v>12.317</c:v>
                </c:pt>
                <c:pt idx="363">
                  <c:v>8.0108599999999992</c:v>
                </c:pt>
                <c:pt idx="364">
                  <c:v>2.0066999999999999</c:v>
                </c:pt>
                <c:pt idx="365">
                  <c:v>0.30346600000000001</c:v>
                </c:pt>
                <c:pt idx="366">
                  <c:v>5.0224400000000002E-2</c:v>
                </c:pt>
                <c:pt idx="367">
                  <c:v>5.1470400000000005E-4</c:v>
                </c:pt>
                <c:pt idx="368">
                  <c:v>4.9581399999999999E-5</c:v>
                </c:pt>
                <c:pt idx="369" formatCode="0.00E+00">
                  <c:v>4.3261699999999998E-6</c:v>
                </c:pt>
                <c:pt idx="370" formatCode="0.00E+00">
                  <c:v>1.4282299999999999E-6</c:v>
                </c:pt>
                <c:pt idx="371" formatCode="0.00E+00">
                  <c:v>1.89262E-6</c:v>
                </c:pt>
                <c:pt idx="372" formatCode="0.00E+00">
                  <c:v>3.7520700000000001E-6</c:v>
                </c:pt>
                <c:pt idx="373" formatCode="0.00E+00">
                  <c:v>1.44933E-6</c:v>
                </c:pt>
                <c:pt idx="374" formatCode="0.00E+00">
                  <c:v>9.8299700000000008E-7</c:v>
                </c:pt>
                <c:pt idx="375" formatCode="0.00E+00">
                  <c:v>1.35422E-6</c:v>
                </c:pt>
                <c:pt idx="376" formatCode="0.00E+00">
                  <c:v>1.4287899999999999E-6</c:v>
                </c:pt>
                <c:pt idx="377">
                  <c:v>0.31157699999999999</c:v>
                </c:pt>
                <c:pt idx="378">
                  <c:v>0.78080700000000003</c:v>
                </c:pt>
                <c:pt idx="379">
                  <c:v>1.8236699999999999</c:v>
                </c:pt>
                <c:pt idx="380">
                  <c:v>2.3263500000000001</c:v>
                </c:pt>
                <c:pt idx="381">
                  <c:v>3.68641</c:v>
                </c:pt>
                <c:pt idx="382">
                  <c:v>5.3460299999999998</c:v>
                </c:pt>
                <c:pt idx="383">
                  <c:v>6.01525</c:v>
                </c:pt>
                <c:pt idx="384">
                  <c:v>7.1742400000000002</c:v>
                </c:pt>
                <c:pt idx="385">
                  <c:v>8.34192</c:v>
                </c:pt>
                <c:pt idx="386">
                  <c:v>8.4729299999999999</c:v>
                </c:pt>
                <c:pt idx="387">
                  <c:v>11.1044</c:v>
                </c:pt>
                <c:pt idx="388">
                  <c:v>14.019399999999999</c:v>
                </c:pt>
                <c:pt idx="389">
                  <c:v>14.654500000000001</c:v>
                </c:pt>
                <c:pt idx="390">
                  <c:v>15.980700000000001</c:v>
                </c:pt>
                <c:pt idx="391">
                  <c:v>14.3771</c:v>
                </c:pt>
                <c:pt idx="392">
                  <c:v>8.0774299999999997</c:v>
                </c:pt>
                <c:pt idx="393">
                  <c:v>1.60768</c:v>
                </c:pt>
                <c:pt idx="394">
                  <c:v>0.39700099999999999</c:v>
                </c:pt>
                <c:pt idx="395">
                  <c:v>7.0869199999999993E-2</c:v>
                </c:pt>
                <c:pt idx="396">
                  <c:v>3.92073E-4</c:v>
                </c:pt>
                <c:pt idx="397">
                  <c:v>6.5315399999999995E-5</c:v>
                </c:pt>
                <c:pt idx="398" formatCode="0.00E+00">
                  <c:v>7.0386800000000003E-6</c:v>
                </c:pt>
                <c:pt idx="399" formatCode="0.00E+00">
                  <c:v>3.1229000000000002E-6</c:v>
                </c:pt>
                <c:pt idx="400" formatCode="0.00E+00">
                  <c:v>5.2124399999999997E-6</c:v>
                </c:pt>
                <c:pt idx="401" formatCode="0.00E+00">
                  <c:v>4.8937799999999999E-6</c:v>
                </c:pt>
                <c:pt idx="402" formatCode="0.00E+00">
                  <c:v>1.36515E-6</c:v>
                </c:pt>
                <c:pt idx="403" formatCode="0.00E+00">
                  <c:v>3.0396300000000001E-6</c:v>
                </c:pt>
                <c:pt idx="404" formatCode="0.00E+00">
                  <c:v>3.77686E-6</c:v>
                </c:pt>
                <c:pt idx="405" formatCode="0.00E+00">
                  <c:v>3.01195E-6</c:v>
                </c:pt>
                <c:pt idx="406">
                  <c:v>0.247058</c:v>
                </c:pt>
                <c:pt idx="407">
                  <c:v>0.69186899999999996</c:v>
                </c:pt>
                <c:pt idx="408">
                  <c:v>1.9481299999999999</c:v>
                </c:pt>
                <c:pt idx="409">
                  <c:v>2.71346</c:v>
                </c:pt>
                <c:pt idx="410">
                  <c:v>4.4911700000000003</c:v>
                </c:pt>
                <c:pt idx="411">
                  <c:v>6.4320399999999998</c:v>
                </c:pt>
                <c:pt idx="412">
                  <c:v>7.0277000000000003</c:v>
                </c:pt>
                <c:pt idx="413">
                  <c:v>8.1202299999999994</c:v>
                </c:pt>
                <c:pt idx="414">
                  <c:v>8.9366099999999999</c:v>
                </c:pt>
                <c:pt idx="415">
                  <c:v>9.3840199999999996</c:v>
                </c:pt>
                <c:pt idx="416">
                  <c:v>11.4458</c:v>
                </c:pt>
                <c:pt idx="417">
                  <c:v>14.829700000000001</c:v>
                </c:pt>
                <c:pt idx="418">
                  <c:v>15.441800000000001</c:v>
                </c:pt>
                <c:pt idx="419">
                  <c:v>17.4114</c:v>
                </c:pt>
                <c:pt idx="420">
                  <c:v>16.463999999999999</c:v>
                </c:pt>
                <c:pt idx="421">
                  <c:v>8.3999699999999997</c:v>
                </c:pt>
                <c:pt idx="422">
                  <c:v>0.21625</c:v>
                </c:pt>
                <c:pt idx="423">
                  <c:v>8.6367600000000003E-2</c:v>
                </c:pt>
                <c:pt idx="424">
                  <c:v>1.6642899999999999E-2</c:v>
                </c:pt>
                <c:pt idx="425" formatCode="0.00E+00">
                  <c:v>4.2446200000000002E-3</c:v>
                </c:pt>
                <c:pt idx="426">
                  <c:v>1.10261E-3</c:v>
                </c:pt>
                <c:pt idx="427" formatCode="0.00E+00">
                  <c:v>1.6680700000000001E-5</c:v>
                </c:pt>
                <c:pt idx="428" formatCode="0.00E+00">
                  <c:v>7.9574999999999996E-6</c:v>
                </c:pt>
                <c:pt idx="429" formatCode="0.00E+00">
                  <c:v>7.1960000000000002E-6</c:v>
                </c:pt>
                <c:pt idx="430" formatCode="0.00E+00">
                  <c:v>4.9298699999999996E-6</c:v>
                </c:pt>
                <c:pt idx="431" formatCode="0.00E+00">
                  <c:v>3.9604299999999998E-6</c:v>
                </c:pt>
                <c:pt idx="432" formatCode="0.00E+00">
                  <c:v>6.76526E-6</c:v>
                </c:pt>
                <c:pt idx="433" formatCode="0.00E+00">
                  <c:v>7.2411099999999999E-6</c:v>
                </c:pt>
                <c:pt idx="434" formatCode="0.00E+00">
                  <c:v>6.6105100000000003E-6</c:v>
                </c:pt>
                <c:pt idx="435">
                  <c:v>0.22298599999999999</c:v>
                </c:pt>
                <c:pt idx="436">
                  <c:v>0.68727499999999997</c:v>
                </c:pt>
                <c:pt idx="437">
                  <c:v>2.2607900000000001</c:v>
                </c:pt>
                <c:pt idx="438">
                  <c:v>3.2040000000000002</c:v>
                </c:pt>
                <c:pt idx="439">
                  <c:v>5.1508900000000004</c:v>
                </c:pt>
                <c:pt idx="440">
                  <c:v>6.43154</c:v>
                </c:pt>
                <c:pt idx="441">
                  <c:v>6.7599099999999996</c:v>
                </c:pt>
                <c:pt idx="442">
                  <c:v>7.3122699999999998</c:v>
                </c:pt>
                <c:pt idx="443">
                  <c:v>6.99716</c:v>
                </c:pt>
                <c:pt idx="444">
                  <c:v>6.5800700000000001</c:v>
                </c:pt>
                <c:pt idx="445">
                  <c:v>6.49763</c:v>
                </c:pt>
                <c:pt idx="446">
                  <c:v>7.7942900000000002</c:v>
                </c:pt>
                <c:pt idx="447">
                  <c:v>9.1968599999999991</c:v>
                </c:pt>
                <c:pt idx="448">
                  <c:v>14.104100000000001</c:v>
                </c:pt>
                <c:pt idx="449">
                  <c:v>16.365300000000001</c:v>
                </c:pt>
                <c:pt idx="450">
                  <c:v>12.8529</c:v>
                </c:pt>
                <c:pt idx="451">
                  <c:v>0.222498</c:v>
                </c:pt>
                <c:pt idx="452">
                  <c:v>0.12161</c:v>
                </c:pt>
                <c:pt idx="453">
                  <c:v>9.1789999999999997E-3</c:v>
                </c:pt>
                <c:pt idx="454" formatCode="0.00E+00">
                  <c:v>2.12911E-3</c:v>
                </c:pt>
                <c:pt idx="455">
                  <c:v>5.2198900000000005E-4</c:v>
                </c:pt>
                <c:pt idx="456" formatCode="0.00E+00">
                  <c:v>8.9721899999999996E-6</c:v>
                </c:pt>
                <c:pt idx="457" formatCode="0.00E+00">
                  <c:v>9.7401199999999998E-6</c:v>
                </c:pt>
                <c:pt idx="458" formatCode="0.00E+00">
                  <c:v>7.6619599999999994E-6</c:v>
                </c:pt>
                <c:pt idx="459" formatCode="0.00E+00">
                  <c:v>5.7649499999999998E-6</c:v>
                </c:pt>
                <c:pt idx="460" formatCode="0.00E+00">
                  <c:v>3.73332E-6</c:v>
                </c:pt>
                <c:pt idx="461" formatCode="0.00E+00">
                  <c:v>6.5581699999999998E-6</c:v>
                </c:pt>
                <c:pt idx="462" formatCode="0.00E+00">
                  <c:v>8.1553699999999995E-6</c:v>
                </c:pt>
                <c:pt idx="463" formatCode="0.00E+00">
                  <c:v>7.4292900000000003E-6</c:v>
                </c:pt>
                <c:pt idx="464">
                  <c:v>0.22910900000000001</c:v>
                </c:pt>
                <c:pt idx="465">
                  <c:v>1.04775</c:v>
                </c:pt>
                <c:pt idx="466">
                  <c:v>3.3230900000000001</c:v>
                </c:pt>
                <c:pt idx="467">
                  <c:v>4.4198399999999998</c:v>
                </c:pt>
                <c:pt idx="468">
                  <c:v>5.4609899999999998</c:v>
                </c:pt>
                <c:pt idx="469">
                  <c:v>5.3507300000000004</c:v>
                </c:pt>
                <c:pt idx="470">
                  <c:v>5.1538899999999996</c:v>
                </c:pt>
                <c:pt idx="471">
                  <c:v>3.7607200000000001</c:v>
                </c:pt>
                <c:pt idx="472">
                  <c:v>2.2570299999999999</c:v>
                </c:pt>
                <c:pt idx="473">
                  <c:v>1.72719</c:v>
                </c:pt>
                <c:pt idx="474">
                  <c:v>1.1088899999999999</c:v>
                </c:pt>
                <c:pt idx="475">
                  <c:v>0.72431500000000004</c:v>
                </c:pt>
                <c:pt idx="476">
                  <c:v>0.58649300000000004</c:v>
                </c:pt>
                <c:pt idx="477">
                  <c:v>0.737653</c:v>
                </c:pt>
                <c:pt idx="478">
                  <c:v>0.71538100000000004</c:v>
                </c:pt>
                <c:pt idx="479">
                  <c:v>0.26837899999999998</c:v>
                </c:pt>
                <c:pt idx="480">
                  <c:v>1.24195E-2</c:v>
                </c:pt>
                <c:pt idx="481">
                  <c:v>1.31582E-2</c:v>
                </c:pt>
                <c:pt idx="482">
                  <c:v>4.26179E-4</c:v>
                </c:pt>
                <c:pt idx="483" formatCode="0.00E+00">
                  <c:v>4.5937899999999999E-4</c:v>
                </c:pt>
                <c:pt idx="484" formatCode="0.00E+00">
                  <c:v>4.08723E-4</c:v>
                </c:pt>
                <c:pt idx="485" formatCode="0.00E+00">
                  <c:v>8.6370000000000005E-6</c:v>
                </c:pt>
                <c:pt idx="486" formatCode="0.00E+00">
                  <c:v>7.3442699999999997E-6</c:v>
                </c:pt>
                <c:pt idx="487" formatCode="0.00E+00">
                  <c:v>8.3546999999999998E-6</c:v>
                </c:pt>
                <c:pt idx="488" formatCode="0.00E+00">
                  <c:v>5.5866300000000004E-6</c:v>
                </c:pt>
                <c:pt idx="489" formatCode="0.00E+00">
                  <c:v>3.02907E-6</c:v>
                </c:pt>
                <c:pt idx="490" formatCode="0.00E+00">
                  <c:v>4.5298899999999998E-6</c:v>
                </c:pt>
                <c:pt idx="491" formatCode="0.00E+00">
                  <c:v>6.9926499999999999E-6</c:v>
                </c:pt>
                <c:pt idx="492" formatCode="0.00E+00">
                  <c:v>7.2117099999999998E-6</c:v>
                </c:pt>
                <c:pt idx="493">
                  <c:v>0.29355999999999999</c:v>
                </c:pt>
                <c:pt idx="494">
                  <c:v>1.3981399999999999</c:v>
                </c:pt>
                <c:pt idx="495">
                  <c:v>3.7296200000000002</c:v>
                </c:pt>
                <c:pt idx="496">
                  <c:v>4.8321300000000003</c:v>
                </c:pt>
                <c:pt idx="497">
                  <c:v>5.0513599999999999</c:v>
                </c:pt>
                <c:pt idx="498">
                  <c:v>4.3221499999999997</c:v>
                </c:pt>
                <c:pt idx="499">
                  <c:v>3.7358099999999999</c:v>
                </c:pt>
                <c:pt idx="500">
                  <c:v>2.1960700000000002</c:v>
                </c:pt>
                <c:pt idx="501">
                  <c:v>0.97265199999999996</c:v>
                </c:pt>
                <c:pt idx="502">
                  <c:v>0.61621000000000004</c:v>
                </c:pt>
                <c:pt idx="503">
                  <c:v>0.25959399999999999</c:v>
                </c:pt>
                <c:pt idx="504">
                  <c:v>0.16997599999999999</c:v>
                </c:pt>
                <c:pt idx="505">
                  <c:v>0.14548900000000001</c:v>
                </c:pt>
                <c:pt idx="506">
                  <c:v>0.230822</c:v>
                </c:pt>
                <c:pt idx="507">
                  <c:v>0.31974200000000003</c:v>
                </c:pt>
                <c:pt idx="508" formatCode="0.00E+00">
                  <c:v>0.121546</c:v>
                </c:pt>
                <c:pt idx="509">
                  <c:v>3.2997800000000001E-2</c:v>
                </c:pt>
                <c:pt idx="510" formatCode="0.00E+00">
                  <c:v>3.0115400000000001E-3</c:v>
                </c:pt>
                <c:pt idx="511" formatCode="0.00E+00">
                  <c:v>1.73113E-3</c:v>
                </c:pt>
                <c:pt idx="512" formatCode="0.00E+00">
                  <c:v>1.3778999999999999E-4</c:v>
                </c:pt>
                <c:pt idx="513" formatCode="0.00E+00">
                  <c:v>4.9945800000000004E-4</c:v>
                </c:pt>
                <c:pt idx="514" formatCode="0.00E+00">
                  <c:v>7.1025299999999997E-6</c:v>
                </c:pt>
                <c:pt idx="515" formatCode="0.00E+00">
                  <c:v>6.4550099999999999E-6</c:v>
                </c:pt>
                <c:pt idx="516" formatCode="0.00E+00">
                  <c:v>7.7962699999999998E-6</c:v>
                </c:pt>
                <c:pt idx="517" formatCode="0.00E+00">
                  <c:v>5.1109499999999997E-6</c:v>
                </c:pt>
                <c:pt idx="518" formatCode="0.00E+00">
                  <c:v>2.7527700000000002E-6</c:v>
                </c:pt>
                <c:pt idx="519" formatCode="0.00E+00">
                  <c:v>3.23247E-6</c:v>
                </c:pt>
                <c:pt idx="520" formatCode="0.00E+00">
                  <c:v>4.8975500000000002E-6</c:v>
                </c:pt>
                <c:pt idx="521" formatCode="0.00E+00">
                  <c:v>5.47242E-6</c:v>
                </c:pt>
                <c:pt idx="522">
                  <c:v>0.51187300000000002</c:v>
                </c:pt>
                <c:pt idx="523">
                  <c:v>2.1227399999999998</c:v>
                </c:pt>
                <c:pt idx="524">
                  <c:v>3.88862</c:v>
                </c:pt>
                <c:pt idx="525">
                  <c:v>4.1828000000000003</c:v>
                </c:pt>
                <c:pt idx="526">
                  <c:v>3.3695900000000001</c:v>
                </c:pt>
                <c:pt idx="527">
                  <c:v>1.9803299999999999</c:v>
                </c:pt>
                <c:pt idx="528">
                  <c:v>1.3312200000000001</c:v>
                </c:pt>
                <c:pt idx="529">
                  <c:v>0.53168800000000005</c:v>
                </c:pt>
                <c:pt idx="530">
                  <c:v>0.147457</c:v>
                </c:pt>
                <c:pt idx="531">
                  <c:v>7.9741400000000004E-2</c:v>
                </c:pt>
                <c:pt idx="532">
                  <c:v>4.5548600000000002E-2</c:v>
                </c:pt>
                <c:pt idx="533">
                  <c:v>1.6335599999999999E-2</c:v>
                </c:pt>
                <c:pt idx="534">
                  <c:v>8.6022800000000003E-3</c:v>
                </c:pt>
                <c:pt idx="535">
                  <c:v>5.99009E-3</c:v>
                </c:pt>
                <c:pt idx="536" formatCode="0.00E+00">
                  <c:v>1.95634E-3</c:v>
                </c:pt>
                <c:pt idx="537" formatCode="0.00E+00">
                  <c:v>2.2011800000000001E-3</c:v>
                </c:pt>
                <c:pt idx="538" formatCode="0.00E+00">
                  <c:v>9.51143E-4</c:v>
                </c:pt>
                <c:pt idx="539" formatCode="0.00E+00">
                  <c:v>1.5255799999999999E-3</c:v>
                </c:pt>
                <c:pt idx="540" formatCode="0.00E+00">
                  <c:v>1.11056E-4</c:v>
                </c:pt>
                <c:pt idx="541" formatCode="0.00E+00">
                  <c:v>5.4091900000000003E-5</c:v>
                </c:pt>
                <c:pt idx="542" formatCode="0.00E+00">
                  <c:v>1.0935899999999999E-4</c:v>
                </c:pt>
                <c:pt idx="543" formatCode="0.00E+00">
                  <c:v>8.2085900000000006E-6</c:v>
                </c:pt>
                <c:pt idx="544" formatCode="0.00E+00">
                  <c:v>4.7006999999999997E-6</c:v>
                </c:pt>
                <c:pt idx="545" formatCode="0.00E+00">
                  <c:v>5.7265000000000001E-6</c:v>
                </c:pt>
                <c:pt idx="546" formatCode="0.00E+00">
                  <c:v>4.0049800000000001E-6</c:v>
                </c:pt>
                <c:pt idx="547" formatCode="0.00E+00">
                  <c:v>4.6877500000000001E-6</c:v>
                </c:pt>
                <c:pt idx="548" formatCode="0.00E+00">
                  <c:v>2.7753100000000002E-6</c:v>
                </c:pt>
                <c:pt idx="549" formatCode="0.00E+00">
                  <c:v>2.32487E-6</c:v>
                </c:pt>
                <c:pt idx="550" formatCode="0.00E+00">
                  <c:v>3.18873E-6</c:v>
                </c:pt>
                <c:pt idx="551">
                  <c:v>0.70065200000000005</c:v>
                </c:pt>
                <c:pt idx="552">
                  <c:v>2.24587</c:v>
                </c:pt>
                <c:pt idx="553">
                  <c:v>3.62114</c:v>
                </c:pt>
                <c:pt idx="554">
                  <c:v>3.4290500000000002</c:v>
                </c:pt>
                <c:pt idx="555">
                  <c:v>2.2881200000000002</c:v>
                </c:pt>
                <c:pt idx="556">
                  <c:v>1.0655399999999999</c:v>
                </c:pt>
                <c:pt idx="557">
                  <c:v>0.68778799999999995</c:v>
                </c:pt>
                <c:pt idx="558">
                  <c:v>0.201682</c:v>
                </c:pt>
                <c:pt idx="559">
                  <c:v>5.7685500000000001E-2</c:v>
                </c:pt>
                <c:pt idx="560">
                  <c:v>2.9186400000000001E-2</c:v>
                </c:pt>
                <c:pt idx="561">
                  <c:v>1.3554E-2</c:v>
                </c:pt>
                <c:pt idx="562" formatCode="0.00E+00">
                  <c:v>4.31007E-3</c:v>
                </c:pt>
                <c:pt idx="563" formatCode="0.00E+00">
                  <c:v>3.23354E-3</c:v>
                </c:pt>
                <c:pt idx="564" formatCode="0.00E+00">
                  <c:v>3.8793199999999999E-3</c:v>
                </c:pt>
                <c:pt idx="565" formatCode="0.00E+00">
                  <c:v>3.06777E-3</c:v>
                </c:pt>
                <c:pt idx="566" formatCode="0.00E+00">
                  <c:v>8.3901400000000001E-4</c:v>
                </c:pt>
                <c:pt idx="567" formatCode="0.00E+00">
                  <c:v>2.2005900000000001E-3</c:v>
                </c:pt>
                <c:pt idx="568" formatCode="0.00E+00">
                  <c:v>1.5555499999999999E-3</c:v>
                </c:pt>
                <c:pt idx="569" formatCode="0.00E+00">
                  <c:v>1.13199E-4</c:v>
                </c:pt>
                <c:pt idx="570" formatCode="0.00E+00">
                  <c:v>1.5336200000000001E-5</c:v>
                </c:pt>
                <c:pt idx="571" formatCode="0.00E+00">
                  <c:v>3.1517699999999998E-5</c:v>
                </c:pt>
                <c:pt idx="572" formatCode="0.00E+00">
                  <c:v>5.1062100000000002E-6</c:v>
                </c:pt>
                <c:pt idx="573" formatCode="0.00E+00">
                  <c:v>3.5745100000000001E-6</c:v>
                </c:pt>
                <c:pt idx="574" formatCode="0.00E+00">
                  <c:v>4.4248600000000004E-6</c:v>
                </c:pt>
                <c:pt idx="575" formatCode="0.00E+00">
                  <c:v>3.67052E-6</c:v>
                </c:pt>
                <c:pt idx="576" formatCode="0.00E+00">
                  <c:v>5.4011800000000004E-6</c:v>
                </c:pt>
                <c:pt idx="577" formatCode="0.00E+00">
                  <c:v>2.6154899999999999E-6</c:v>
                </c:pt>
                <c:pt idx="578" formatCode="0.00E+00">
                  <c:v>2.1692400000000002E-6</c:v>
                </c:pt>
                <c:pt idx="579" formatCode="0.00E+00">
                  <c:v>2.9131600000000001E-6</c:v>
                </c:pt>
                <c:pt idx="580">
                  <c:v>0.93280399999999997</c:v>
                </c:pt>
                <c:pt idx="581">
                  <c:v>2.13266</c:v>
                </c:pt>
                <c:pt idx="582">
                  <c:v>3.08595</c:v>
                </c:pt>
                <c:pt idx="583">
                  <c:v>2.4680399999999998</c:v>
                </c:pt>
                <c:pt idx="584">
                  <c:v>1.3058000000000001</c:v>
                </c:pt>
                <c:pt idx="585">
                  <c:v>0.47262999999999999</c:v>
                </c:pt>
                <c:pt idx="586">
                  <c:v>0.28027600000000003</c:v>
                </c:pt>
                <c:pt idx="587">
                  <c:v>7.2310299999999994E-2</c:v>
                </c:pt>
                <c:pt idx="588">
                  <c:v>2.8669300000000002E-2</c:v>
                </c:pt>
                <c:pt idx="589">
                  <c:v>1.10212E-2</c:v>
                </c:pt>
                <c:pt idx="590" formatCode="0.00E+00">
                  <c:v>8.1716299999999992E-3</c:v>
                </c:pt>
                <c:pt idx="591" formatCode="0.00E+00">
                  <c:v>2.1841E-3</c:v>
                </c:pt>
                <c:pt idx="592" formatCode="0.00E+00">
                  <c:v>2.6852899999999999E-3</c:v>
                </c:pt>
                <c:pt idx="593" formatCode="0.00E+00">
                  <c:v>2.3705800000000002E-3</c:v>
                </c:pt>
                <c:pt idx="594" formatCode="0.00E+00">
                  <c:v>1.72193E-3</c:v>
                </c:pt>
                <c:pt idx="595" formatCode="0.00E+00">
                  <c:v>7.9543799999999996E-5</c:v>
                </c:pt>
                <c:pt idx="596" formatCode="0.00E+00">
                  <c:v>6.5775600000000001E-4</c:v>
                </c:pt>
                <c:pt idx="597" formatCode="0.00E+00">
                  <c:v>3.5847100000000002E-4</c:v>
                </c:pt>
                <c:pt idx="598" formatCode="0.00E+00">
                  <c:v>3.2970599999999999E-5</c:v>
                </c:pt>
                <c:pt idx="599" formatCode="0.00E+00">
                  <c:v>9.8801500000000006E-6</c:v>
                </c:pt>
                <c:pt idx="600" formatCode="0.00E+00">
                  <c:v>2.2539199999999998E-6</c:v>
                </c:pt>
                <c:pt idx="601" formatCode="0.00E+00">
                  <c:v>6.8807899999999998E-7</c:v>
                </c:pt>
                <c:pt idx="602" formatCode="0.00E+00">
                  <c:v>2.0237799999999999E-6</c:v>
                </c:pt>
                <c:pt idx="603" formatCode="0.00E+00">
                  <c:v>2.96336E-6</c:v>
                </c:pt>
                <c:pt idx="604" formatCode="0.00E+00">
                  <c:v>4.4383100000000002E-6</c:v>
                </c:pt>
                <c:pt idx="605" formatCode="0.00E+00">
                  <c:v>4.5730299999999997E-6</c:v>
                </c:pt>
                <c:pt idx="606" formatCode="0.00E+00">
                  <c:v>1.9748199999999998E-6</c:v>
                </c:pt>
                <c:pt idx="607" formatCode="0.00E+00">
                  <c:v>2.1643600000000001E-6</c:v>
                </c:pt>
                <c:pt idx="608" formatCode="0.00E+00">
                  <c:v>2.6487900000000001E-6</c:v>
                </c:pt>
                <c:pt idx="609">
                  <c:v>0.56311999999999995</c:v>
                </c:pt>
                <c:pt idx="610">
                  <c:v>1.37375</c:v>
                </c:pt>
                <c:pt idx="611">
                  <c:v>1.3021</c:v>
                </c:pt>
                <c:pt idx="612">
                  <c:v>0.904478</c:v>
                </c:pt>
                <c:pt idx="613">
                  <c:v>0.33272600000000002</c:v>
                </c:pt>
                <c:pt idx="614">
                  <c:v>5.0763700000000002E-2</c:v>
                </c:pt>
                <c:pt idx="615">
                  <c:v>3.2617E-2</c:v>
                </c:pt>
                <c:pt idx="616">
                  <c:v>1.4954200000000001E-2</c:v>
                </c:pt>
                <c:pt idx="617">
                  <c:v>4.9914299999999998E-3</c:v>
                </c:pt>
                <c:pt idx="618" formatCode="0.00E+00">
                  <c:v>3.78007E-3</c:v>
                </c:pt>
                <c:pt idx="619" formatCode="0.00E+00">
                  <c:v>5.6651599999999998E-3</c:v>
                </c:pt>
                <c:pt idx="620" formatCode="0.00E+00">
                  <c:v>1.84739E-3</c:v>
                </c:pt>
                <c:pt idx="621" formatCode="0.00E+00">
                  <c:v>8.7844400000000003E-4</c:v>
                </c:pt>
                <c:pt idx="622" formatCode="0.00E+00">
                  <c:v>2.9330900000000001E-4</c:v>
                </c:pt>
                <c:pt idx="623" formatCode="0.00E+00">
                  <c:v>3.2846199999999997E-5</c:v>
                </c:pt>
                <c:pt idx="624" formatCode="0.00E+00">
                  <c:v>2.38061E-6</c:v>
                </c:pt>
                <c:pt idx="625" formatCode="0.00E+00">
                  <c:v>3.6200200000000002E-6</c:v>
                </c:pt>
                <c:pt idx="626" formatCode="0.00E+00">
                  <c:v>7.7395999999999998E-7</c:v>
                </c:pt>
                <c:pt idx="627" formatCode="0.00E+00">
                  <c:v>4.6643900000000001E-7</c:v>
                </c:pt>
                <c:pt idx="628" formatCode="0.00E+00">
                  <c:v>9.2454199999999999E-8</c:v>
                </c:pt>
                <c:pt idx="629" formatCode="0.00E+00">
                  <c:v>7.7286000000000008E-9</c:v>
                </c:pt>
                <c:pt idx="630" formatCode="0.00E+00">
                  <c:v>7.7286000000000008E-9</c:v>
                </c:pt>
                <c:pt idx="631" formatCode="0.00E+00">
                  <c:v>7.7286000000000008E-9</c:v>
                </c:pt>
                <c:pt idx="632" formatCode="0.00E+00">
                  <c:v>1.0807400000000001E-7</c:v>
                </c:pt>
                <c:pt idx="633" formatCode="0.00E+00">
                  <c:v>1.72015E-6</c:v>
                </c:pt>
                <c:pt idx="634" formatCode="0.00E+00">
                  <c:v>1.0586300000000001E-6</c:v>
                </c:pt>
                <c:pt idx="635" formatCode="0.00E+00">
                  <c:v>9.9802099999999996E-7</c:v>
                </c:pt>
                <c:pt idx="636" formatCode="0.00E+00">
                  <c:v>1.5461300000000001E-6</c:v>
                </c:pt>
                <c:pt idx="637" formatCode="0.00E+00">
                  <c:v>1.87344E-6</c:v>
                </c:pt>
                <c:pt idx="638">
                  <c:v>0.60851299999999997</c:v>
                </c:pt>
                <c:pt idx="639">
                  <c:v>1.29314</c:v>
                </c:pt>
                <c:pt idx="640">
                  <c:v>0.79971700000000001</c:v>
                </c:pt>
                <c:pt idx="641">
                  <c:v>0.434421</c:v>
                </c:pt>
                <c:pt idx="642">
                  <c:v>0.114367</c:v>
                </c:pt>
                <c:pt idx="643" formatCode="0.00E+00">
                  <c:v>2.1126700000000002E-2</c:v>
                </c:pt>
                <c:pt idx="644" formatCode="0.00E+00">
                  <c:v>1.3316400000000001E-2</c:v>
                </c:pt>
                <c:pt idx="645" formatCode="0.00E+00">
                  <c:v>7.7430900000000002E-3</c:v>
                </c:pt>
                <c:pt idx="646" formatCode="0.00E+00">
                  <c:v>3.22873E-3</c:v>
                </c:pt>
                <c:pt idx="647" formatCode="0.00E+00">
                  <c:v>2.8546800000000001E-3</c:v>
                </c:pt>
                <c:pt idx="648" formatCode="0.00E+00">
                  <c:v>2.10582E-3</c:v>
                </c:pt>
                <c:pt idx="649" formatCode="0.00E+00">
                  <c:v>5.1736399999999997E-4</c:v>
                </c:pt>
                <c:pt idx="650" formatCode="0.00E+00">
                  <c:v>2.03167E-4</c:v>
                </c:pt>
                <c:pt idx="651" formatCode="0.00E+00">
                  <c:v>1.15728E-4</c:v>
                </c:pt>
                <c:pt idx="652" formatCode="0.00E+00">
                  <c:v>6.7768000000000001E-6</c:v>
                </c:pt>
                <c:pt idx="653" formatCode="0.00E+00">
                  <c:v>6.9318299999999998E-6</c:v>
                </c:pt>
                <c:pt idx="654" formatCode="0.00E+00">
                  <c:v>1.232E-6</c:v>
                </c:pt>
                <c:pt idx="655" formatCode="0.00E+00">
                  <c:v>2.0473699999999999E-7</c:v>
                </c:pt>
                <c:pt idx="656" formatCode="0.00E+00">
                  <c:v>4.8017999999999995E-7</c:v>
                </c:pt>
                <c:pt idx="657" formatCode="0.00E+00">
                  <c:v>1.0542599999999999E-7</c:v>
                </c:pt>
                <c:pt idx="658" formatCode="0.00E+00">
                  <c:v>9.6819000000000004E-7</c:v>
                </c:pt>
                <c:pt idx="659" formatCode="0.00E+00">
                  <c:v>6.20874E-8</c:v>
                </c:pt>
                <c:pt idx="660" formatCode="0.00E+00">
                  <c:v>1.8656E-7</c:v>
                </c:pt>
                <c:pt idx="661" formatCode="0.00E+00">
                  <c:v>2.2518499999999999E-7</c:v>
                </c:pt>
                <c:pt idx="662" formatCode="0.00E+00">
                  <c:v>2.4243700000000002E-7</c:v>
                </c:pt>
                <c:pt idx="663" formatCode="0.00E+00">
                  <c:v>2.22764E-7</c:v>
                </c:pt>
                <c:pt idx="664" formatCode="0.00E+00">
                  <c:v>6.2065199999999999E-7</c:v>
                </c:pt>
                <c:pt idx="665" formatCode="0.00E+00">
                  <c:v>9.7519500000000007E-7</c:v>
                </c:pt>
                <c:pt idx="666" formatCode="0.00E+00">
                  <c:v>1.1206999999999999E-6</c:v>
                </c:pt>
                <c:pt idx="667" formatCode="0.00E+00">
                  <c:v>0.582762</c:v>
                </c:pt>
                <c:pt idx="668" formatCode="0.00E+00">
                  <c:v>0.40392099999999997</c:v>
                </c:pt>
                <c:pt idx="669" formatCode="0.00E+00">
                  <c:v>0.117628</c:v>
                </c:pt>
                <c:pt idx="670" formatCode="0.00E+00">
                  <c:v>5.0957799999999998E-2</c:v>
                </c:pt>
                <c:pt idx="671" formatCode="0.00E+00">
                  <c:v>1.4406E-2</c:v>
                </c:pt>
                <c:pt idx="672" formatCode="0.00E+00">
                  <c:v>6.3316800000000001E-3</c:v>
                </c:pt>
                <c:pt idx="673" formatCode="0.00E+00">
                  <c:v>5.0156200000000001E-3</c:v>
                </c:pt>
                <c:pt idx="674" formatCode="0.00E+00">
                  <c:v>3.15694E-3</c:v>
                </c:pt>
                <c:pt idx="675" formatCode="0.00E+00">
                  <c:v>1.11137E-3</c:v>
                </c:pt>
                <c:pt idx="676" formatCode="0.00E+00">
                  <c:v>4.9654199999999999E-4</c:v>
                </c:pt>
                <c:pt idx="677" formatCode="0.00E+00">
                  <c:v>9.5295600000000003E-5</c:v>
                </c:pt>
                <c:pt idx="678" formatCode="0.00E+00">
                  <c:v>6.2649900000000003E-6</c:v>
                </c:pt>
                <c:pt idx="679" formatCode="0.00E+00">
                  <c:v>2.7174699999999999E-5</c:v>
                </c:pt>
                <c:pt idx="680" formatCode="0.00E+00">
                  <c:v>7.6297700000000006E-6</c:v>
                </c:pt>
                <c:pt idx="681" formatCode="0.00E+00">
                  <c:v>8.1664700000000001E-6</c:v>
                </c:pt>
                <c:pt idx="682" formatCode="0.00E+00">
                  <c:v>1.31246E-5</c:v>
                </c:pt>
                <c:pt idx="683" formatCode="0.00E+00">
                  <c:v>4.0898999999999996E-6</c:v>
                </c:pt>
                <c:pt idx="684" formatCode="0.00E+00">
                  <c:v>2.4497800000000001E-7</c:v>
                </c:pt>
                <c:pt idx="685" formatCode="0.00E+00">
                  <c:v>7.5390000000000002E-6</c:v>
                </c:pt>
                <c:pt idx="686" formatCode="0.00E+00">
                  <c:v>8.10745E-7</c:v>
                </c:pt>
                <c:pt idx="687" formatCode="0.00E+00">
                  <c:v>1.0720700000000001E-6</c:v>
                </c:pt>
                <c:pt idx="688" formatCode="0.00E+00">
                  <c:v>3.4156499999999998E-7</c:v>
                </c:pt>
                <c:pt idx="689" formatCode="0.00E+00">
                  <c:v>5.6479800000000003E-7</c:v>
                </c:pt>
                <c:pt idx="690" formatCode="0.00E+00">
                  <c:v>5.6981500000000002E-7</c:v>
                </c:pt>
                <c:pt idx="691" formatCode="0.00E+00">
                  <c:v>2.9206100000000001E-7</c:v>
                </c:pt>
                <c:pt idx="692" formatCode="0.00E+00">
                  <c:v>2.3384200000000001E-7</c:v>
                </c:pt>
                <c:pt idx="693" formatCode="0.00E+00">
                  <c:v>7.9152200000000004E-7</c:v>
                </c:pt>
                <c:pt idx="694" formatCode="0.00E+00">
                  <c:v>1.8960900000000001E-6</c:v>
                </c:pt>
                <c:pt idx="695" formatCode="0.00E+00">
                  <c:v>1.92872E-6</c:v>
                </c:pt>
                <c:pt idx="696" formatCode="0.00E+00">
                  <c:v>0.239124</c:v>
                </c:pt>
                <c:pt idx="697" formatCode="0.00E+00">
                  <c:v>0.11975</c:v>
                </c:pt>
                <c:pt idx="698" formatCode="0.00E+00">
                  <c:v>2.72488E-2</c:v>
                </c:pt>
                <c:pt idx="699" formatCode="0.00E+00">
                  <c:v>2.3042900000000002E-2</c:v>
                </c:pt>
                <c:pt idx="700" formatCode="0.00E+00">
                  <c:v>7.6729600000000004E-3</c:v>
                </c:pt>
                <c:pt idx="701" formatCode="0.00E+00">
                  <c:v>3.77087E-3</c:v>
                </c:pt>
                <c:pt idx="702" formatCode="0.00E+00">
                  <c:v>2.1591399999999999E-3</c:v>
                </c:pt>
                <c:pt idx="703" formatCode="0.00E+00">
                  <c:v>1.7052300000000001E-3</c:v>
                </c:pt>
                <c:pt idx="704" formatCode="0.00E+00">
                  <c:v>2.4843199999999998E-4</c:v>
                </c:pt>
                <c:pt idx="705" formatCode="0.00E+00">
                  <c:v>3.9246399999999997E-4</c:v>
                </c:pt>
                <c:pt idx="706" formatCode="0.00E+00">
                  <c:v>3.5933799999999998E-5</c:v>
                </c:pt>
                <c:pt idx="707" formatCode="0.00E+00">
                  <c:v>5.7655600000000001E-6</c:v>
                </c:pt>
                <c:pt idx="708" formatCode="0.00E+00">
                  <c:v>5.9126199999999996E-6</c:v>
                </c:pt>
                <c:pt idx="709" formatCode="0.00E+00">
                  <c:v>7.5577100000000004E-6</c:v>
                </c:pt>
                <c:pt idx="710" formatCode="0.00E+00">
                  <c:v>7.25081E-6</c:v>
                </c:pt>
                <c:pt idx="711" formatCode="0.00E+00">
                  <c:v>1.8414200000000001E-5</c:v>
                </c:pt>
                <c:pt idx="712" formatCode="0.00E+00">
                  <c:v>8.9222199999999998E-7</c:v>
                </c:pt>
                <c:pt idx="713" formatCode="0.00E+00">
                  <c:v>4.2348199999999998E-7</c:v>
                </c:pt>
                <c:pt idx="714" formatCode="0.00E+00">
                  <c:v>3.4397899999999998E-6</c:v>
                </c:pt>
                <c:pt idx="715" formatCode="0.00E+00">
                  <c:v>2.7267199999999998E-6</c:v>
                </c:pt>
                <c:pt idx="716" formatCode="0.00E+00">
                  <c:v>4.1363700000000003E-6</c:v>
                </c:pt>
                <c:pt idx="717" formatCode="0.00E+00">
                  <c:v>4.0062699999999998E-7</c:v>
                </c:pt>
                <c:pt idx="718" formatCode="0.00E+00">
                  <c:v>4.6412299999999998E-7</c:v>
                </c:pt>
                <c:pt idx="719" formatCode="0.00E+00">
                  <c:v>5.4641899999999996E-7</c:v>
                </c:pt>
                <c:pt idx="720" formatCode="0.00E+00">
                  <c:v>9.47445E-7</c:v>
                </c:pt>
                <c:pt idx="721" formatCode="0.00E+00">
                  <c:v>1.8218300000000001E-6</c:v>
                </c:pt>
                <c:pt idx="722" formatCode="0.00E+00">
                  <c:v>2.91437E-6</c:v>
                </c:pt>
                <c:pt idx="723" formatCode="0.00E+00">
                  <c:v>4.5020299999999998E-6</c:v>
                </c:pt>
                <c:pt idx="724" formatCode="0.00E+00">
                  <c:v>4.39858E-6</c:v>
                </c:pt>
                <c:pt idx="725" formatCode="0.00E+00">
                  <c:v>1.17639E-3</c:v>
                </c:pt>
                <c:pt idx="726" formatCode="0.00E+00">
                  <c:v>1.8088900000000001E-3</c:v>
                </c:pt>
                <c:pt idx="727" formatCode="0.00E+00">
                  <c:v>2.1939400000000001E-3</c:v>
                </c:pt>
                <c:pt idx="728" formatCode="0.00E+00">
                  <c:v>1.47825E-3</c:v>
                </c:pt>
                <c:pt idx="729" formatCode="0.00E+00">
                  <c:v>2.2147099999999999E-4</c:v>
                </c:pt>
                <c:pt idx="730" formatCode="0.00E+00">
                  <c:v>6.3583200000000005E-5</c:v>
                </c:pt>
                <c:pt idx="731" formatCode="0.00E+00">
                  <c:v>3.8763100000000002E-5</c:v>
                </c:pt>
                <c:pt idx="732" formatCode="0.00E+00">
                  <c:v>5.38401E-5</c:v>
                </c:pt>
                <c:pt idx="733" formatCode="0.00E+00">
                  <c:v>4.9478000000000003E-5</c:v>
                </c:pt>
                <c:pt idx="734" formatCode="0.00E+00">
                  <c:v>4.2564700000000003E-6</c:v>
                </c:pt>
                <c:pt idx="735" formatCode="0.00E+00">
                  <c:v>1.1392400000000001E-6</c:v>
                </c:pt>
                <c:pt idx="736" formatCode="0.00E+00">
                  <c:v>2.7692999999999999E-6</c:v>
                </c:pt>
                <c:pt idx="737" formatCode="0.00E+00">
                  <c:v>2.8435200000000001E-6</c:v>
                </c:pt>
                <c:pt idx="738" formatCode="0.00E+00">
                  <c:v>9.9189400000000003E-6</c:v>
                </c:pt>
                <c:pt idx="739" formatCode="0.00E+00">
                  <c:v>2.5326699999999999E-5</c:v>
                </c:pt>
                <c:pt idx="740" formatCode="0.00E+00">
                  <c:v>1.6132400000000002E-5</c:v>
                </c:pt>
                <c:pt idx="741" formatCode="0.00E+00">
                  <c:v>1.29667E-6</c:v>
                </c:pt>
                <c:pt idx="742" formatCode="0.00E+00">
                  <c:v>1.2375100000000001E-6</c:v>
                </c:pt>
                <c:pt idx="743" formatCode="0.00E+00">
                  <c:v>2.6307099999999999E-6</c:v>
                </c:pt>
                <c:pt idx="744" formatCode="0.00E+00">
                  <c:v>3.0874899999999998E-6</c:v>
                </c:pt>
                <c:pt idx="745" formatCode="0.00E+00">
                  <c:v>3.35532E-6</c:v>
                </c:pt>
                <c:pt idx="746" formatCode="0.00E+00">
                  <c:v>2.3160899999999999E-6</c:v>
                </c:pt>
                <c:pt idx="747" formatCode="0.00E+00">
                  <c:v>2.2314700000000002E-6</c:v>
                </c:pt>
                <c:pt idx="748" formatCode="0.00E+00">
                  <c:v>3.5426799999999999E-6</c:v>
                </c:pt>
                <c:pt idx="749" formatCode="0.00E+00">
                  <c:v>2.4755100000000001E-6</c:v>
                </c:pt>
                <c:pt idx="750" formatCode="0.00E+00">
                  <c:v>3.0736399999999999E-6</c:v>
                </c:pt>
                <c:pt idx="751" formatCode="0.00E+00">
                  <c:v>4.498E-6</c:v>
                </c:pt>
                <c:pt idx="752" formatCode="0.00E+00">
                  <c:v>7.0871500000000004E-6</c:v>
                </c:pt>
                <c:pt idx="753" formatCode="0.00E+00">
                  <c:v>6.8033300000000001E-6</c:v>
                </c:pt>
                <c:pt idx="754" formatCode="0.00E+00">
                  <c:v>4.7304999999999998E-4</c:v>
                </c:pt>
                <c:pt idx="755" formatCode="0.00E+00">
                  <c:v>2.4337800000000001E-4</c:v>
                </c:pt>
                <c:pt idx="756" formatCode="0.00E+00">
                  <c:v>8.2015300000000001E-5</c:v>
                </c:pt>
                <c:pt idx="757" formatCode="0.00E+00">
                  <c:v>2.7393600000000001E-5</c:v>
                </c:pt>
                <c:pt idx="758" formatCode="0.00E+00">
                  <c:v>8.9662000000000004E-7</c:v>
                </c:pt>
                <c:pt idx="759" formatCode="0.00E+00">
                  <c:v>5.1669200000000002E-6</c:v>
                </c:pt>
                <c:pt idx="760" formatCode="0.00E+00">
                  <c:v>7.2851599999999999E-6</c:v>
                </c:pt>
                <c:pt idx="761" formatCode="0.00E+00">
                  <c:v>1.00825E-5</c:v>
                </c:pt>
                <c:pt idx="762" formatCode="0.00E+00">
                  <c:v>1.3175099999999999E-6</c:v>
                </c:pt>
                <c:pt idx="763" formatCode="0.00E+00">
                  <c:v>1.0717799999999999E-6</c:v>
                </c:pt>
                <c:pt idx="764" formatCode="0.00E+00">
                  <c:v>1.49749E-6</c:v>
                </c:pt>
                <c:pt idx="765" formatCode="0.00E+00">
                  <c:v>2.95509E-6</c:v>
                </c:pt>
                <c:pt idx="766" formatCode="0.00E+00">
                  <c:v>5.1885000000000004E-6</c:v>
                </c:pt>
                <c:pt idx="767" formatCode="0.00E+00">
                  <c:v>2.3213700000000001E-5</c:v>
                </c:pt>
                <c:pt idx="768" formatCode="0.00E+00">
                  <c:v>2.5444099999999999E-5</c:v>
                </c:pt>
                <c:pt idx="769" formatCode="0.00E+00">
                  <c:v>9.5685600000000008E-6</c:v>
                </c:pt>
                <c:pt idx="770" formatCode="0.00E+00">
                  <c:v>1.9044600000000001E-6</c:v>
                </c:pt>
                <c:pt idx="771" formatCode="0.00E+00">
                  <c:v>1.6441099999999999E-6</c:v>
                </c:pt>
                <c:pt idx="772" formatCode="0.00E+00">
                  <c:v>1.1248E-6</c:v>
                </c:pt>
                <c:pt idx="773" formatCode="0.00E+00">
                  <c:v>1.85892E-6</c:v>
                </c:pt>
                <c:pt idx="774" formatCode="0.00E+00">
                  <c:v>1.82005E-6</c:v>
                </c:pt>
                <c:pt idx="775" formatCode="0.00E+00">
                  <c:v>1.9906099999999999E-6</c:v>
                </c:pt>
                <c:pt idx="776" formatCode="0.00E+00">
                  <c:v>2.2052699999999999E-6</c:v>
                </c:pt>
                <c:pt idx="777" formatCode="0.00E+00">
                  <c:v>4.2508400000000003E-6</c:v>
                </c:pt>
                <c:pt idx="778" formatCode="0.00E+00">
                  <c:v>7.3871900000000003E-6</c:v>
                </c:pt>
                <c:pt idx="779" formatCode="0.00E+00">
                  <c:v>4.3892100000000001E-6</c:v>
                </c:pt>
                <c:pt idx="780" formatCode="0.00E+00">
                  <c:v>5.8234900000000004E-6</c:v>
                </c:pt>
                <c:pt idx="781" formatCode="0.00E+00">
                  <c:v>7.5341999999999998E-6</c:v>
                </c:pt>
                <c:pt idx="782" formatCode="0.00E+00">
                  <c:v>6.73264E-6</c:v>
                </c:pt>
                <c:pt idx="783" formatCode="0.00E+00">
                  <c:v>9.2996000000000002E-5</c:v>
                </c:pt>
                <c:pt idx="784" formatCode="0.00E+00">
                  <c:v>3.7799100000000002E-5</c:v>
                </c:pt>
                <c:pt idx="785" formatCode="0.00E+00">
                  <c:v>3.7138700000000003E-8</c:v>
                </c:pt>
                <c:pt idx="786" formatCode="0.00E+00">
                  <c:v>3.7138700000000003E-8</c:v>
                </c:pt>
                <c:pt idx="787" formatCode="0.00E+00">
                  <c:v>6.9699200000000005E-8</c:v>
                </c:pt>
                <c:pt idx="788" formatCode="0.00E+00">
                  <c:v>2.0833699999999999E-7</c:v>
                </c:pt>
                <c:pt idx="789" formatCode="0.00E+00">
                  <c:v>2.0833699999999999E-7</c:v>
                </c:pt>
                <c:pt idx="790" formatCode="0.00E+00">
                  <c:v>2.0833699999999999E-7</c:v>
                </c:pt>
                <c:pt idx="791" formatCode="0.00E+00">
                  <c:v>9.65184E-8</c:v>
                </c:pt>
                <c:pt idx="792" formatCode="0.00E+00">
                  <c:v>9.5326400000000001E-7</c:v>
                </c:pt>
                <c:pt idx="793" formatCode="0.00E+00">
                  <c:v>1.83583E-6</c:v>
                </c:pt>
                <c:pt idx="794" formatCode="0.00E+00">
                  <c:v>3.2149700000000002E-6</c:v>
                </c:pt>
                <c:pt idx="795" formatCode="0.00E+00">
                  <c:v>6.3457799999999997E-6</c:v>
                </c:pt>
                <c:pt idx="796" formatCode="0.00E+00">
                  <c:v>1.4694299999999999E-5</c:v>
                </c:pt>
                <c:pt idx="797" formatCode="0.00E+00">
                  <c:v>1.3001E-5</c:v>
                </c:pt>
                <c:pt idx="798" formatCode="0.00E+00">
                  <c:v>1.5724800000000001E-6</c:v>
                </c:pt>
                <c:pt idx="799" formatCode="0.00E+00">
                  <c:v>2.1360800000000001E-6</c:v>
                </c:pt>
                <c:pt idx="800" formatCode="0.00E+00">
                  <c:v>1.5859999999999999E-6</c:v>
                </c:pt>
                <c:pt idx="801" formatCode="0.00E+00">
                  <c:v>4.7812300000000003E-7</c:v>
                </c:pt>
                <c:pt idx="802" formatCode="0.00E+00">
                  <c:v>6.5600099999999997E-7</c:v>
                </c:pt>
                <c:pt idx="803" formatCode="0.00E+00">
                  <c:v>5.8684699999999996E-7</c:v>
                </c:pt>
                <c:pt idx="804" formatCode="0.00E+00">
                  <c:v>3.3026299999999999E-6</c:v>
                </c:pt>
                <c:pt idx="805" formatCode="0.00E+00">
                  <c:v>3.6734799999999999E-6</c:v>
                </c:pt>
                <c:pt idx="806" formatCode="0.00E+00">
                  <c:v>3.0190299999999998E-6</c:v>
                </c:pt>
                <c:pt idx="807" formatCode="0.00E+00">
                  <c:v>2.2143000000000001E-6</c:v>
                </c:pt>
                <c:pt idx="808" formatCode="0.00E+00">
                  <c:v>3.02786E-6</c:v>
                </c:pt>
                <c:pt idx="809" formatCode="0.00E+00">
                  <c:v>5.5820099999999999E-6</c:v>
                </c:pt>
                <c:pt idx="810" formatCode="0.00E+00">
                  <c:v>7.1370600000000004E-6</c:v>
                </c:pt>
                <c:pt idx="811" formatCode="0.00E+00">
                  <c:v>6.3415600000000001E-6</c:v>
                </c:pt>
                <c:pt idx="812" formatCode="0.00E+00">
                  <c:v>1.9494599999999999E-6</c:v>
                </c:pt>
                <c:pt idx="813" formatCode="0.00E+00">
                  <c:v>3.9541200000000002E-7</c:v>
                </c:pt>
                <c:pt idx="814" formatCode="0.00E+00">
                  <c:v>1.9498400000000002E-6</c:v>
                </c:pt>
                <c:pt idx="815" formatCode="0.00E+00">
                  <c:v>1.74579E-6</c:v>
                </c:pt>
                <c:pt idx="816" formatCode="0.00E+00">
                  <c:v>2.0005900000000001E-6</c:v>
                </c:pt>
                <c:pt idx="817" formatCode="0.00E+00">
                  <c:v>1.33504E-6</c:v>
                </c:pt>
                <c:pt idx="818" formatCode="0.00E+00">
                  <c:v>5.1240499999999999E-7</c:v>
                </c:pt>
                <c:pt idx="819" formatCode="0.00E+00">
                  <c:v>1.8540700000000001E-8</c:v>
                </c:pt>
                <c:pt idx="820" formatCode="0.00E+00">
                  <c:v>1.8540700000000001E-8</c:v>
                </c:pt>
                <c:pt idx="821" formatCode="0.00E+00">
                  <c:v>1.03028E-6</c:v>
                </c:pt>
                <c:pt idx="822" formatCode="0.00E+00">
                  <c:v>7.7730600000000001E-7</c:v>
                </c:pt>
                <c:pt idx="823" formatCode="0.00E+00">
                  <c:v>2.0955300000000001E-6</c:v>
                </c:pt>
                <c:pt idx="824" formatCode="0.00E+00">
                  <c:v>2.3288999999999998E-6</c:v>
                </c:pt>
                <c:pt idx="825" formatCode="0.00E+00">
                  <c:v>2.4883099999999998E-6</c:v>
                </c:pt>
                <c:pt idx="826" formatCode="0.00E+00">
                  <c:v>2.7322700000000001E-6</c:v>
                </c:pt>
                <c:pt idx="827" formatCode="0.00E+00">
                  <c:v>2.5338600000000002E-6</c:v>
                </c:pt>
                <c:pt idx="828" formatCode="0.00E+00">
                  <c:v>3.0715199999999999E-6</c:v>
                </c:pt>
                <c:pt idx="829" formatCode="0.00E+00">
                  <c:v>3.1932199999999999E-6</c:v>
                </c:pt>
                <c:pt idx="830" formatCode="0.00E+00">
                  <c:v>3.93698E-6</c:v>
                </c:pt>
                <c:pt idx="831" formatCode="0.00E+00">
                  <c:v>4.06931E-6</c:v>
                </c:pt>
                <c:pt idx="832" formatCode="0.00E+00">
                  <c:v>4.1735799999999996E-6</c:v>
                </c:pt>
                <c:pt idx="833" formatCode="0.00E+00">
                  <c:v>4.8399299999999996E-6</c:v>
                </c:pt>
                <c:pt idx="834" formatCode="0.00E+00">
                  <c:v>5.1140700000000003E-6</c:v>
                </c:pt>
                <c:pt idx="835" formatCode="0.00E+00">
                  <c:v>5.15636E-6</c:v>
                </c:pt>
                <c:pt idx="836" formatCode="0.00E+00">
                  <c:v>3.6561099999999999E-6</c:v>
                </c:pt>
                <c:pt idx="837" formatCode="0.00E+00">
                  <c:v>3.3841400000000002E-6</c:v>
                </c:pt>
                <c:pt idx="838" formatCode="0.00E+00">
                  <c:v>4.1237E-6</c:v>
                </c:pt>
                <c:pt idx="839" formatCode="0.00E+00">
                  <c:v>3.9175899999999997E-6</c:v>
                </c:pt>
                <c:pt idx="840" formatCode="0.00E+00">
                  <c:v>3.52205E-6</c:v>
                </c:pt>
              </c:numCache>
            </c:numRef>
          </c:yVal>
          <c:smooth val="0"/>
        </c:ser>
        <c:ser>
          <c:idx val="3"/>
          <c:order val="4"/>
          <c:tx>
            <c:strRef>
              <c:f>'Dif EB-Oper'!$E$1</c:f>
              <c:strCache>
                <c:ptCount val="1"/>
                <c:pt idx="0">
                  <c:v>NW-21/11/2011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FF00"/>
              </a:solidFill>
            </c:spPr>
          </c:marker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EB-Oper'!$E$2:$E$842</c:f>
              <c:numCache>
                <c:formatCode>0.00</c:formatCode>
                <c:ptCount val="841"/>
                <c:pt idx="0">
                  <c:v>0.374191</c:v>
                </c:pt>
                <c:pt idx="1">
                  <c:v>0.36426700000000001</c:v>
                </c:pt>
                <c:pt idx="2">
                  <c:v>0.35850599999999999</c:v>
                </c:pt>
                <c:pt idx="3">
                  <c:v>0.37313099999999999</c:v>
                </c:pt>
                <c:pt idx="4">
                  <c:v>0.38490600000000003</c:v>
                </c:pt>
                <c:pt idx="5">
                  <c:v>0.25168400000000002</c:v>
                </c:pt>
                <c:pt idx="6">
                  <c:v>0.19256100000000001</c:v>
                </c:pt>
                <c:pt idx="7">
                  <c:v>0.32150800000000002</c:v>
                </c:pt>
                <c:pt idx="8">
                  <c:v>0.44080000000000003</c:v>
                </c:pt>
                <c:pt idx="9">
                  <c:v>0.54686199999999996</c:v>
                </c:pt>
                <c:pt idx="10">
                  <c:v>0.85745000000000005</c:v>
                </c:pt>
                <c:pt idx="11">
                  <c:v>2.1048900000000001</c:v>
                </c:pt>
                <c:pt idx="12">
                  <c:v>3.4310900000000002</c:v>
                </c:pt>
                <c:pt idx="13">
                  <c:v>4.3540000000000001</c:v>
                </c:pt>
                <c:pt idx="14">
                  <c:v>4.0891099999999998</c:v>
                </c:pt>
                <c:pt idx="15">
                  <c:v>5.4962499999999999</c:v>
                </c:pt>
                <c:pt idx="16">
                  <c:v>6.5415700000000001</c:v>
                </c:pt>
                <c:pt idx="17">
                  <c:v>6.24702</c:v>
                </c:pt>
                <c:pt idx="18">
                  <c:v>4.2650399999999999</c:v>
                </c:pt>
                <c:pt idx="19">
                  <c:v>1.7490600000000001</c:v>
                </c:pt>
                <c:pt idx="20">
                  <c:v>0.81690499999999999</c:v>
                </c:pt>
                <c:pt idx="21">
                  <c:v>0.105492</c:v>
                </c:pt>
                <c:pt idx="22">
                  <c:v>1.43792E-2</c:v>
                </c:pt>
                <c:pt idx="23">
                  <c:v>5.56362E-3</c:v>
                </c:pt>
                <c:pt idx="24">
                  <c:v>2.0183700000000001E-4</c:v>
                </c:pt>
                <c:pt idx="25">
                  <c:v>2.15137E-5</c:v>
                </c:pt>
                <c:pt idx="26">
                  <c:v>8.9948799999999995E-6</c:v>
                </c:pt>
                <c:pt idx="27">
                  <c:v>1.1571E-7</c:v>
                </c:pt>
                <c:pt idx="28">
                  <c:v>6.2336999999999998E-8</c:v>
                </c:pt>
                <c:pt idx="29">
                  <c:v>0.37174800000000002</c:v>
                </c:pt>
                <c:pt idx="30">
                  <c:v>0.360622</c:v>
                </c:pt>
                <c:pt idx="31">
                  <c:v>0.34672700000000001</c:v>
                </c:pt>
                <c:pt idx="32">
                  <c:v>0.35221599999999997</c:v>
                </c:pt>
                <c:pt idx="33">
                  <c:v>0.355819</c:v>
                </c:pt>
                <c:pt idx="34">
                  <c:v>0.23974799999999999</c:v>
                </c:pt>
                <c:pt idx="35">
                  <c:v>0.186443</c:v>
                </c:pt>
                <c:pt idx="36">
                  <c:v>0.23197400000000001</c:v>
                </c:pt>
                <c:pt idx="37">
                  <c:v>0.29400799999999999</c:v>
                </c:pt>
                <c:pt idx="38">
                  <c:v>0.32699499999999998</c:v>
                </c:pt>
                <c:pt idx="39">
                  <c:v>0.62345399999999995</c:v>
                </c:pt>
                <c:pt idx="40">
                  <c:v>1.6035999999999999</c:v>
                </c:pt>
                <c:pt idx="41">
                  <c:v>2.8980000000000001</c:v>
                </c:pt>
                <c:pt idx="42">
                  <c:v>4.4840900000000001</c:v>
                </c:pt>
                <c:pt idx="43">
                  <c:v>4.20505</c:v>
                </c:pt>
                <c:pt idx="44">
                  <c:v>5.7351999999999999</c:v>
                </c:pt>
                <c:pt idx="45">
                  <c:v>6.7759299999999998</c:v>
                </c:pt>
                <c:pt idx="46">
                  <c:v>6.6674899999999999</c:v>
                </c:pt>
                <c:pt idx="47">
                  <c:v>4.4889299999999999</c:v>
                </c:pt>
                <c:pt idx="48">
                  <c:v>1.87618</c:v>
                </c:pt>
                <c:pt idx="49">
                  <c:v>0.79024300000000003</c:v>
                </c:pt>
                <c:pt idx="50">
                  <c:v>8.5252900000000006E-2</c:v>
                </c:pt>
                <c:pt idx="51">
                  <c:v>1.7100899999999999E-2</c:v>
                </c:pt>
                <c:pt idx="52">
                  <c:v>5.2224200000000002E-3</c:v>
                </c:pt>
                <c:pt idx="53">
                  <c:v>2.8764600000000002E-4</c:v>
                </c:pt>
                <c:pt idx="54">
                  <c:v>1.9831100000000001E-5</c:v>
                </c:pt>
                <c:pt idx="55">
                  <c:v>9.0775499999999992E-6</c:v>
                </c:pt>
                <c:pt idx="56">
                  <c:v>6.4622600000000001E-8</c:v>
                </c:pt>
                <c:pt idx="57">
                  <c:v>8.5372900000000001E-8</c:v>
                </c:pt>
                <c:pt idx="58">
                  <c:v>0.340061</c:v>
                </c:pt>
                <c:pt idx="59">
                  <c:v>0.32741900000000002</c:v>
                </c:pt>
                <c:pt idx="60">
                  <c:v>0.30798300000000001</c:v>
                </c:pt>
                <c:pt idx="61">
                  <c:v>0.30674000000000001</c:v>
                </c:pt>
                <c:pt idx="62">
                  <c:v>0.29141099999999998</c:v>
                </c:pt>
                <c:pt idx="63">
                  <c:v>0.23869599999999999</c:v>
                </c:pt>
                <c:pt idx="64">
                  <c:v>0.20552200000000001</c:v>
                </c:pt>
                <c:pt idx="65">
                  <c:v>0.19951099999999999</c:v>
                </c:pt>
                <c:pt idx="66">
                  <c:v>0.246613</c:v>
                </c:pt>
                <c:pt idx="67">
                  <c:v>0.25267299999999998</c:v>
                </c:pt>
                <c:pt idx="68">
                  <c:v>0.26580500000000001</c:v>
                </c:pt>
                <c:pt idx="69">
                  <c:v>0.74407900000000005</c:v>
                </c:pt>
                <c:pt idx="70">
                  <c:v>1.73854</c:v>
                </c:pt>
                <c:pt idx="71">
                  <c:v>4.2218200000000001</c:v>
                </c:pt>
                <c:pt idx="72">
                  <c:v>4.7075300000000002</c:v>
                </c:pt>
                <c:pt idx="73">
                  <c:v>6.0000999999999998</c:v>
                </c:pt>
                <c:pt idx="74">
                  <c:v>6.9576099999999999</c:v>
                </c:pt>
                <c:pt idx="75">
                  <c:v>7.3896600000000001</c:v>
                </c:pt>
                <c:pt idx="76">
                  <c:v>5.2656700000000001</c:v>
                </c:pt>
                <c:pt idx="77">
                  <c:v>1.9907300000000001</c:v>
                </c:pt>
                <c:pt idx="78">
                  <c:v>0.71701700000000002</c:v>
                </c:pt>
                <c:pt idx="79">
                  <c:v>8.8047700000000007E-2</c:v>
                </c:pt>
                <c:pt idx="80">
                  <c:v>2.12566E-2</c:v>
                </c:pt>
                <c:pt idx="81">
                  <c:v>3.1692399999999998E-3</c:v>
                </c:pt>
                <c:pt idx="82">
                  <c:v>3.5327399999999999E-4</c:v>
                </c:pt>
                <c:pt idx="83">
                  <c:v>1.7370599999999999E-5</c:v>
                </c:pt>
                <c:pt idx="84">
                  <c:v>3.32936E-6</c:v>
                </c:pt>
                <c:pt idx="85">
                  <c:v>1.10244E-7</c:v>
                </c:pt>
                <c:pt idx="86">
                  <c:v>5.9203700000000002E-8</c:v>
                </c:pt>
                <c:pt idx="87">
                  <c:v>0.31369999999999998</c:v>
                </c:pt>
                <c:pt idx="88">
                  <c:v>0.30146200000000001</c:v>
                </c:pt>
                <c:pt idx="89">
                  <c:v>0.27584999999999998</c:v>
                </c:pt>
                <c:pt idx="90">
                  <c:v>0.268291</c:v>
                </c:pt>
                <c:pt idx="91">
                  <c:v>0.25923600000000002</c:v>
                </c:pt>
                <c:pt idx="92">
                  <c:v>0.24618000000000001</c:v>
                </c:pt>
                <c:pt idx="93">
                  <c:v>0.21864600000000001</c:v>
                </c:pt>
                <c:pt idx="94">
                  <c:v>0.17782999999999999</c:v>
                </c:pt>
                <c:pt idx="95">
                  <c:v>0.22936300000000001</c:v>
                </c:pt>
                <c:pt idx="96">
                  <c:v>0.24179300000000001</c:v>
                </c:pt>
                <c:pt idx="97">
                  <c:v>0.22880400000000001</c:v>
                </c:pt>
                <c:pt idx="98">
                  <c:v>0.46933599999999998</c:v>
                </c:pt>
                <c:pt idx="99">
                  <c:v>1.22695</c:v>
                </c:pt>
                <c:pt idx="100">
                  <c:v>3.7724799999999998</c:v>
                </c:pt>
                <c:pt idx="101">
                  <c:v>4.9004500000000002</c:v>
                </c:pt>
                <c:pt idx="102">
                  <c:v>5.8801399999999999</c:v>
                </c:pt>
                <c:pt idx="103">
                  <c:v>6.9552199999999997</c:v>
                </c:pt>
                <c:pt idx="104">
                  <c:v>7.7156399999999996</c:v>
                </c:pt>
                <c:pt idx="105">
                  <c:v>5.63767</c:v>
                </c:pt>
                <c:pt idx="106">
                  <c:v>1.9708699999999999</c:v>
                </c:pt>
                <c:pt idx="107">
                  <c:v>0.74393699999999996</c:v>
                </c:pt>
                <c:pt idx="108">
                  <c:v>0.10310800000000001</c:v>
                </c:pt>
                <c:pt idx="109">
                  <c:v>2.10949E-2</c:v>
                </c:pt>
                <c:pt idx="110">
                  <c:v>4.1056299999999999E-3</c:v>
                </c:pt>
                <c:pt idx="111">
                  <c:v>3.8827300000000001E-4</c:v>
                </c:pt>
                <c:pt idx="112">
                  <c:v>1.5280700000000001E-5</c:v>
                </c:pt>
                <c:pt idx="113">
                  <c:v>2.5437299999999999E-6</c:v>
                </c:pt>
                <c:pt idx="114">
                  <c:v>1.54002E-7</c:v>
                </c:pt>
                <c:pt idx="115">
                  <c:v>1.8221600000000001E-8</c:v>
                </c:pt>
                <c:pt idx="116">
                  <c:v>0.27298699999999998</c:v>
                </c:pt>
                <c:pt idx="117">
                  <c:v>0.27221800000000002</c:v>
                </c:pt>
                <c:pt idx="118">
                  <c:v>0.26661299999999999</c:v>
                </c:pt>
                <c:pt idx="119">
                  <c:v>0.26817400000000002</c:v>
                </c:pt>
                <c:pt idx="120">
                  <c:v>0.26827899999999999</c:v>
                </c:pt>
                <c:pt idx="121">
                  <c:v>0.25495299999999999</c:v>
                </c:pt>
                <c:pt idx="122">
                  <c:v>0.23491000000000001</c:v>
                </c:pt>
                <c:pt idx="123">
                  <c:v>0.17260200000000001</c:v>
                </c:pt>
                <c:pt idx="124">
                  <c:v>0.201208</c:v>
                </c:pt>
                <c:pt idx="125">
                  <c:v>0.22054499999999999</c:v>
                </c:pt>
                <c:pt idx="126">
                  <c:v>0.21565599999999999</c:v>
                </c:pt>
                <c:pt idx="127">
                  <c:v>0.23982200000000001</c:v>
                </c:pt>
                <c:pt idx="128">
                  <c:v>0.85368699999999997</c:v>
                </c:pt>
                <c:pt idx="129">
                  <c:v>3.33195</c:v>
                </c:pt>
                <c:pt idx="130">
                  <c:v>4.9994300000000003</c:v>
                </c:pt>
                <c:pt idx="131">
                  <c:v>5.7072900000000004</c:v>
                </c:pt>
                <c:pt idx="132">
                  <c:v>6.9013400000000003</c:v>
                </c:pt>
                <c:pt idx="133">
                  <c:v>7.9152100000000001</c:v>
                </c:pt>
                <c:pt idx="134">
                  <c:v>5.8919600000000001</c:v>
                </c:pt>
                <c:pt idx="135">
                  <c:v>1.89449</c:v>
                </c:pt>
                <c:pt idx="136">
                  <c:v>0.76624700000000001</c:v>
                </c:pt>
                <c:pt idx="137">
                  <c:v>0.11754299999999999</c:v>
                </c:pt>
                <c:pt idx="138">
                  <c:v>2.1497499999999999E-2</c:v>
                </c:pt>
                <c:pt idx="139">
                  <c:v>4.9475099999999996E-3</c:v>
                </c:pt>
                <c:pt idx="140">
                  <c:v>3.84626E-4</c:v>
                </c:pt>
                <c:pt idx="141">
                  <c:v>1.25923E-5</c:v>
                </c:pt>
                <c:pt idx="142">
                  <c:v>1.8301799999999999E-6</c:v>
                </c:pt>
                <c:pt idx="143">
                  <c:v>1.0982699999999999E-7</c:v>
                </c:pt>
                <c:pt idx="144">
                  <c:v>9.2929499999999998E-9</c:v>
                </c:pt>
                <c:pt idx="145">
                  <c:v>9.3544600000000006E-2</c:v>
                </c:pt>
                <c:pt idx="146">
                  <c:v>0.18912200000000001</c:v>
                </c:pt>
                <c:pt idx="147">
                  <c:v>0.26623599999999997</c:v>
                </c:pt>
                <c:pt idx="148">
                  <c:v>0.28127799999999997</c:v>
                </c:pt>
                <c:pt idx="149">
                  <c:v>0.27456399999999997</c:v>
                </c:pt>
                <c:pt idx="150">
                  <c:v>0.25941199999999998</c:v>
                </c:pt>
                <c:pt idx="151">
                  <c:v>0.245722</c:v>
                </c:pt>
                <c:pt idx="152">
                  <c:v>0.20111100000000001</c:v>
                </c:pt>
                <c:pt idx="153">
                  <c:v>0.152251</c:v>
                </c:pt>
                <c:pt idx="154">
                  <c:v>0.16003800000000001</c:v>
                </c:pt>
                <c:pt idx="155">
                  <c:v>0.18241299999999999</c:v>
                </c:pt>
                <c:pt idx="156">
                  <c:v>0.198381</c:v>
                </c:pt>
                <c:pt idx="157">
                  <c:v>0.29832500000000001</c:v>
                </c:pt>
                <c:pt idx="158">
                  <c:v>2.54671</c:v>
                </c:pt>
                <c:pt idx="159">
                  <c:v>4.0425599999999999</c:v>
                </c:pt>
                <c:pt idx="160">
                  <c:v>5.7736299999999998</c:v>
                </c:pt>
                <c:pt idx="161">
                  <c:v>7.4224600000000001</c:v>
                </c:pt>
                <c:pt idx="162">
                  <c:v>8.4481900000000003</c:v>
                </c:pt>
                <c:pt idx="163">
                  <c:v>6.1136400000000002</c:v>
                </c:pt>
                <c:pt idx="164">
                  <c:v>1.7110099999999999</c:v>
                </c:pt>
                <c:pt idx="165">
                  <c:v>0.74375000000000002</c:v>
                </c:pt>
                <c:pt idx="166">
                  <c:v>0.119782</c:v>
                </c:pt>
                <c:pt idx="167">
                  <c:v>1.7376099999999998E-2</c:v>
                </c:pt>
                <c:pt idx="168">
                  <c:v>5.3015900000000001E-3</c:v>
                </c:pt>
                <c:pt idx="169">
                  <c:v>2.8640399999999998E-4</c:v>
                </c:pt>
                <c:pt idx="170">
                  <c:v>4.8535899999999997E-6</c:v>
                </c:pt>
                <c:pt idx="171">
                  <c:v>8.8648399999999999E-7</c:v>
                </c:pt>
                <c:pt idx="172">
                  <c:v>2.1746000000000002E-8</c:v>
                </c:pt>
                <c:pt idx="173">
                  <c:v>8.5086499999999996E-9</c:v>
                </c:pt>
                <c:pt idx="174">
                  <c:v>4.5508300000000002E-2</c:v>
                </c:pt>
                <c:pt idx="175">
                  <c:v>0.12617100000000001</c:v>
                </c:pt>
                <c:pt idx="176">
                  <c:v>0.23363200000000001</c:v>
                </c:pt>
                <c:pt idx="177">
                  <c:v>0.27241900000000002</c:v>
                </c:pt>
                <c:pt idx="178">
                  <c:v>0.28182800000000002</c:v>
                </c:pt>
                <c:pt idx="179">
                  <c:v>0.25794499999999998</c:v>
                </c:pt>
                <c:pt idx="180">
                  <c:v>0.24073900000000001</c:v>
                </c:pt>
                <c:pt idx="181">
                  <c:v>0.196355</c:v>
                </c:pt>
                <c:pt idx="182">
                  <c:v>0.123475</c:v>
                </c:pt>
                <c:pt idx="183">
                  <c:v>0.13045499999999999</c:v>
                </c:pt>
                <c:pt idx="184">
                  <c:v>0.16420399999999999</c:v>
                </c:pt>
                <c:pt idx="185">
                  <c:v>0.18761900000000001</c:v>
                </c:pt>
                <c:pt idx="186">
                  <c:v>0.19272900000000001</c:v>
                </c:pt>
                <c:pt idx="187">
                  <c:v>1.8938999999999999</c:v>
                </c:pt>
                <c:pt idx="188">
                  <c:v>3.6182599999999998</c:v>
                </c:pt>
                <c:pt idx="189">
                  <c:v>6.0213599999999996</c:v>
                </c:pt>
                <c:pt idx="190">
                  <c:v>7.6393399999999998</c:v>
                </c:pt>
                <c:pt idx="191">
                  <c:v>8.6817799999999998</c:v>
                </c:pt>
                <c:pt idx="192">
                  <c:v>6.0993199999999996</c:v>
                </c:pt>
                <c:pt idx="193">
                  <c:v>1.5632900000000001</c:v>
                </c:pt>
                <c:pt idx="194">
                  <c:v>0.72239699999999996</c:v>
                </c:pt>
                <c:pt idx="195">
                  <c:v>0.12064900000000001</c:v>
                </c:pt>
                <c:pt idx="196">
                  <c:v>1.2843200000000001E-2</c:v>
                </c:pt>
                <c:pt idx="197">
                  <c:v>4.7573399999999997E-3</c:v>
                </c:pt>
                <c:pt idx="198">
                  <c:v>2.1513500000000001E-4</c:v>
                </c:pt>
                <c:pt idx="199">
                  <c:v>1.9051899999999999E-6</c:v>
                </c:pt>
                <c:pt idx="200">
                  <c:v>7.94708E-7</c:v>
                </c:pt>
                <c:pt idx="201">
                  <c:v>1.01613E-8</c:v>
                </c:pt>
                <c:pt idx="202">
                  <c:v>1.26837E-8</c:v>
                </c:pt>
                <c:pt idx="203">
                  <c:v>6.8670900000000002E-3</c:v>
                </c:pt>
                <c:pt idx="204">
                  <c:v>3.1433900000000001E-2</c:v>
                </c:pt>
                <c:pt idx="205">
                  <c:v>6.5304399999999999E-2</c:v>
                </c:pt>
                <c:pt idx="206">
                  <c:v>8.1807500000000005E-2</c:v>
                </c:pt>
                <c:pt idx="207">
                  <c:v>0.152561</c:v>
                </c:pt>
                <c:pt idx="208">
                  <c:v>0.187442</c:v>
                </c:pt>
                <c:pt idx="209">
                  <c:v>0.172065</c:v>
                </c:pt>
                <c:pt idx="210">
                  <c:v>0.13983999999999999</c:v>
                </c:pt>
                <c:pt idx="211">
                  <c:v>8.44443E-2</c:v>
                </c:pt>
                <c:pt idx="212">
                  <c:v>9.5590400000000006E-2</c:v>
                </c:pt>
                <c:pt idx="213">
                  <c:v>0.14289499999999999</c:v>
                </c:pt>
                <c:pt idx="214">
                  <c:v>0.125169</c:v>
                </c:pt>
                <c:pt idx="215">
                  <c:v>0.111765</c:v>
                </c:pt>
                <c:pt idx="216">
                  <c:v>0.637463</c:v>
                </c:pt>
                <c:pt idx="217">
                  <c:v>3.0713499999999998</c:v>
                </c:pt>
                <c:pt idx="218">
                  <c:v>6.9847599999999996</c:v>
                </c:pt>
                <c:pt idx="219">
                  <c:v>8.0313599999999994</c:v>
                </c:pt>
                <c:pt idx="220">
                  <c:v>9.1146999999999991</c:v>
                </c:pt>
                <c:pt idx="221">
                  <c:v>6.2109300000000003</c:v>
                </c:pt>
                <c:pt idx="222">
                  <c:v>1.3111600000000001</c:v>
                </c:pt>
                <c:pt idx="223">
                  <c:v>0.65211200000000002</c:v>
                </c:pt>
                <c:pt idx="224">
                  <c:v>9.1003500000000001E-2</c:v>
                </c:pt>
                <c:pt idx="225">
                  <c:v>8.6589500000000003E-3</c:v>
                </c:pt>
                <c:pt idx="226">
                  <c:v>2.8953099999999999E-3</c:v>
                </c:pt>
                <c:pt idx="227">
                  <c:v>5.9804900000000001E-5</c:v>
                </c:pt>
                <c:pt idx="228">
                  <c:v>2.2616699999999999E-6</c:v>
                </c:pt>
                <c:pt idx="229">
                  <c:v>4.9992100000000002E-7</c:v>
                </c:pt>
                <c:pt idx="230">
                  <c:v>3.27559E-8</c:v>
                </c:pt>
                <c:pt idx="231">
                  <c:v>3.5478600000000002E-9</c:v>
                </c:pt>
                <c:pt idx="232">
                  <c:v>8.0844E-4</c:v>
                </c:pt>
                <c:pt idx="233">
                  <c:v>9.8445900000000003E-3</c:v>
                </c:pt>
                <c:pt idx="234">
                  <c:v>3.21906E-2</c:v>
                </c:pt>
                <c:pt idx="235">
                  <c:v>4.53415E-2</c:v>
                </c:pt>
                <c:pt idx="236">
                  <c:v>6.3184599999999994E-2</c:v>
                </c:pt>
                <c:pt idx="237">
                  <c:v>8.8426599999999994E-2</c:v>
                </c:pt>
                <c:pt idx="238">
                  <c:v>8.9747599999999997E-2</c:v>
                </c:pt>
                <c:pt idx="239">
                  <c:v>7.9811499999999994E-2</c:v>
                </c:pt>
                <c:pt idx="240">
                  <c:v>7.8835699999999995E-2</c:v>
                </c:pt>
                <c:pt idx="241">
                  <c:v>8.9195300000000005E-2</c:v>
                </c:pt>
                <c:pt idx="242">
                  <c:v>9.9423200000000003E-2</c:v>
                </c:pt>
                <c:pt idx="243">
                  <c:v>6.8312100000000001E-2</c:v>
                </c:pt>
                <c:pt idx="244">
                  <c:v>5.58132E-2</c:v>
                </c:pt>
                <c:pt idx="245">
                  <c:v>0.54719799999999996</c:v>
                </c:pt>
                <c:pt idx="246">
                  <c:v>2.5779700000000001</c:v>
                </c:pt>
                <c:pt idx="247">
                  <c:v>7.6441299999999996</c:v>
                </c:pt>
                <c:pt idx="248">
                  <c:v>7.9392699999999996</c:v>
                </c:pt>
                <c:pt idx="249">
                  <c:v>9.2893399999999993</c:v>
                </c:pt>
                <c:pt idx="250">
                  <c:v>6.9877500000000001</c:v>
                </c:pt>
                <c:pt idx="251">
                  <c:v>1.3061700000000001</c:v>
                </c:pt>
                <c:pt idx="252">
                  <c:v>0.59000900000000001</c:v>
                </c:pt>
                <c:pt idx="253">
                  <c:v>7.2587100000000002E-2</c:v>
                </c:pt>
                <c:pt idx="254">
                  <c:v>7.2466800000000001E-3</c:v>
                </c:pt>
                <c:pt idx="255">
                  <c:v>1.8111100000000001E-3</c:v>
                </c:pt>
                <c:pt idx="256">
                  <c:v>5.8598099999999997E-5</c:v>
                </c:pt>
                <c:pt idx="257">
                  <c:v>2.2619700000000001E-6</c:v>
                </c:pt>
                <c:pt idx="258">
                  <c:v>2.1721E-7</c:v>
                </c:pt>
                <c:pt idx="259">
                  <c:v>3.18777E-8</c:v>
                </c:pt>
                <c:pt idx="260">
                  <c:v>4.2675999999999996E-9</c:v>
                </c:pt>
                <c:pt idx="261">
                  <c:v>7.64554E-5</c:v>
                </c:pt>
                <c:pt idx="262">
                  <c:v>1.2147899999999999E-4</c:v>
                </c:pt>
                <c:pt idx="263">
                  <c:v>1.25281E-3</c:v>
                </c:pt>
                <c:pt idx="264">
                  <c:v>2.8340599999999998E-3</c:v>
                </c:pt>
                <c:pt idx="265">
                  <c:v>1.4234800000000001E-2</c:v>
                </c:pt>
                <c:pt idx="266">
                  <c:v>3.2107700000000003E-2</c:v>
                </c:pt>
                <c:pt idx="267">
                  <c:v>4.1295900000000003E-2</c:v>
                </c:pt>
                <c:pt idx="268">
                  <c:v>5.0322499999999999E-2</c:v>
                </c:pt>
                <c:pt idx="269">
                  <c:v>4.5696300000000002E-2</c:v>
                </c:pt>
                <c:pt idx="270">
                  <c:v>3.9599299999999997E-2</c:v>
                </c:pt>
                <c:pt idx="271">
                  <c:v>3.3750599999999999E-2</c:v>
                </c:pt>
                <c:pt idx="272">
                  <c:v>1.51412E-2</c:v>
                </c:pt>
                <c:pt idx="273">
                  <c:v>1.1348799999999999E-2</c:v>
                </c:pt>
                <c:pt idx="274">
                  <c:v>0.55545800000000001</c:v>
                </c:pt>
                <c:pt idx="275">
                  <c:v>1.5896399999999999</c:v>
                </c:pt>
                <c:pt idx="276">
                  <c:v>8.2637199999999993</c:v>
                </c:pt>
                <c:pt idx="277">
                  <c:v>8.1316100000000002</c:v>
                </c:pt>
                <c:pt idx="278">
                  <c:v>10.9163</c:v>
                </c:pt>
                <c:pt idx="279">
                  <c:v>7.4574800000000003</c:v>
                </c:pt>
                <c:pt idx="280">
                  <c:v>1.31162</c:v>
                </c:pt>
                <c:pt idx="281">
                  <c:v>0.43290699999999999</c:v>
                </c:pt>
                <c:pt idx="282">
                  <c:v>5.4737399999999999E-2</c:v>
                </c:pt>
                <c:pt idx="283">
                  <c:v>4.0041199999999999E-3</c:v>
                </c:pt>
                <c:pt idx="284">
                  <c:v>6.7937599999999998E-4</c:v>
                </c:pt>
                <c:pt idx="285">
                  <c:v>2.92442E-5</c:v>
                </c:pt>
                <c:pt idx="286">
                  <c:v>9.3902799999999996E-7</c:v>
                </c:pt>
                <c:pt idx="287">
                  <c:v>5.6356900000000001E-8</c:v>
                </c:pt>
                <c:pt idx="288">
                  <c:v>6.8477400000000002E-9</c:v>
                </c:pt>
                <c:pt idx="289">
                  <c:v>1.12954E-8</c:v>
                </c:pt>
                <c:pt idx="290">
                  <c:v>4.9787799999999998E-5</c:v>
                </c:pt>
                <c:pt idx="291">
                  <c:v>1.0567999999999999E-5</c:v>
                </c:pt>
                <c:pt idx="292">
                  <c:v>1.7146499999999999E-5</c:v>
                </c:pt>
                <c:pt idx="293">
                  <c:v>3.9470700000000001E-5</c:v>
                </c:pt>
                <c:pt idx="294">
                  <c:v>3.00308E-3</c:v>
                </c:pt>
                <c:pt idx="295">
                  <c:v>1.1930100000000001E-2</c:v>
                </c:pt>
                <c:pt idx="296">
                  <c:v>1.6971699999999999E-2</c:v>
                </c:pt>
                <c:pt idx="297">
                  <c:v>2.78693E-2</c:v>
                </c:pt>
                <c:pt idx="298">
                  <c:v>3.0835100000000001E-2</c:v>
                </c:pt>
                <c:pt idx="299">
                  <c:v>2.7740799999999999E-2</c:v>
                </c:pt>
                <c:pt idx="300">
                  <c:v>1.48045E-2</c:v>
                </c:pt>
                <c:pt idx="301">
                  <c:v>4.5853500000000002E-3</c:v>
                </c:pt>
                <c:pt idx="302">
                  <c:v>9.4283000000000006E-3</c:v>
                </c:pt>
                <c:pt idx="303">
                  <c:v>0.50279600000000002</c:v>
                </c:pt>
                <c:pt idx="304">
                  <c:v>1.32321</c:v>
                </c:pt>
                <c:pt idx="305">
                  <c:v>8.3602000000000007</c:v>
                </c:pt>
                <c:pt idx="306">
                  <c:v>8.7608599999999992</c:v>
                </c:pt>
                <c:pt idx="307">
                  <c:v>11.349299999999999</c:v>
                </c:pt>
                <c:pt idx="308">
                  <c:v>7.3925999999999998</c:v>
                </c:pt>
                <c:pt idx="309">
                  <c:v>1.28548</c:v>
                </c:pt>
                <c:pt idx="310">
                  <c:v>0.41635499999999998</c:v>
                </c:pt>
                <c:pt idx="311">
                  <c:v>4.4850300000000003E-2</c:v>
                </c:pt>
                <c:pt idx="312">
                  <c:v>2.6329499999999998E-3</c:v>
                </c:pt>
                <c:pt idx="313">
                  <c:v>5.0401799999999996E-4</c:v>
                </c:pt>
                <c:pt idx="314">
                  <c:v>1.86088E-5</c:v>
                </c:pt>
                <c:pt idx="315">
                  <c:v>1.2649399999999999E-7</c:v>
                </c:pt>
                <c:pt idx="316">
                  <c:v>4.2718099999999998E-8</c:v>
                </c:pt>
                <c:pt idx="317">
                  <c:v>1.49188E-9</c:v>
                </c:pt>
                <c:pt idx="318">
                  <c:v>7.7714300000000003E-9</c:v>
                </c:pt>
                <c:pt idx="319">
                  <c:v>1.6432100000000001E-5</c:v>
                </c:pt>
                <c:pt idx="320">
                  <c:v>3.5394599999999999E-6</c:v>
                </c:pt>
                <c:pt idx="321">
                  <c:v>4.74555E-7</c:v>
                </c:pt>
                <c:pt idx="322">
                  <c:v>8.0611699999999996E-6</c:v>
                </c:pt>
                <c:pt idx="323">
                  <c:v>2.79058E-4</c:v>
                </c:pt>
                <c:pt idx="324">
                  <c:v>1.5723499999999999E-3</c:v>
                </c:pt>
                <c:pt idx="325">
                  <c:v>2.58771E-3</c:v>
                </c:pt>
                <c:pt idx="326">
                  <c:v>3.8375599999999998E-3</c:v>
                </c:pt>
                <c:pt idx="327">
                  <c:v>5.7894599999999997E-3</c:v>
                </c:pt>
                <c:pt idx="328">
                  <c:v>6.6662300000000004E-3</c:v>
                </c:pt>
                <c:pt idx="329">
                  <c:v>4.5216500000000003E-3</c:v>
                </c:pt>
                <c:pt idx="330">
                  <c:v>1.8118100000000001E-3</c:v>
                </c:pt>
                <c:pt idx="331">
                  <c:v>6.0242200000000003E-3</c:v>
                </c:pt>
                <c:pt idx="332">
                  <c:v>0.416551</c:v>
                </c:pt>
                <c:pt idx="333">
                  <c:v>1.6504099999999999</c:v>
                </c:pt>
                <c:pt idx="334">
                  <c:v>8.2642500000000005</c:v>
                </c:pt>
                <c:pt idx="335">
                  <c:v>9.5765700000000002</c:v>
                </c:pt>
                <c:pt idx="336">
                  <c:v>11.2852</c:v>
                </c:pt>
                <c:pt idx="337">
                  <c:v>6.9814800000000004</c:v>
                </c:pt>
                <c:pt idx="338">
                  <c:v>1.1696500000000001</c:v>
                </c:pt>
                <c:pt idx="339">
                  <c:v>0.38677499999999998</c:v>
                </c:pt>
                <c:pt idx="340">
                  <c:v>4.06112E-2</c:v>
                </c:pt>
                <c:pt idx="341">
                  <c:v>1.4415999999999999E-3</c:v>
                </c:pt>
                <c:pt idx="342">
                  <c:v>3.7541000000000001E-4</c:v>
                </c:pt>
                <c:pt idx="343">
                  <c:v>1.23838E-5</c:v>
                </c:pt>
                <c:pt idx="344">
                  <c:v>6.7509099999999998E-9</c:v>
                </c:pt>
                <c:pt idx="345">
                  <c:v>2.64119E-8</c:v>
                </c:pt>
                <c:pt idx="346">
                  <c:v>1.57863E-9</c:v>
                </c:pt>
                <c:pt idx="347">
                  <c:v>6.7418099999999999E-9</c:v>
                </c:pt>
                <c:pt idx="348">
                  <c:v>5.7323700000000001E-8</c:v>
                </c:pt>
                <c:pt idx="349">
                  <c:v>1.07834E-7</c:v>
                </c:pt>
                <c:pt idx="350">
                  <c:v>4.8446999999999997E-8</c:v>
                </c:pt>
                <c:pt idx="351">
                  <c:v>1.1569399999999999E-6</c:v>
                </c:pt>
                <c:pt idx="352">
                  <c:v>2.00292E-7</c:v>
                </c:pt>
                <c:pt idx="353">
                  <c:v>1.23064E-8</c:v>
                </c:pt>
                <c:pt idx="354">
                  <c:v>1.6496799999999999E-6</c:v>
                </c:pt>
                <c:pt idx="355">
                  <c:v>1.5772599999999999E-5</c:v>
                </c:pt>
                <c:pt idx="356">
                  <c:v>1.5562000000000001E-5</c:v>
                </c:pt>
                <c:pt idx="357">
                  <c:v>5.12868E-6</c:v>
                </c:pt>
                <c:pt idx="358">
                  <c:v>7.8471400000000002E-5</c:v>
                </c:pt>
                <c:pt idx="359">
                  <c:v>1.9500299999999999E-3</c:v>
                </c:pt>
                <c:pt idx="360">
                  <c:v>4.02177E-3</c:v>
                </c:pt>
                <c:pt idx="361">
                  <c:v>0.165241</c:v>
                </c:pt>
                <c:pt idx="362">
                  <c:v>1.8806799999999999</c:v>
                </c:pt>
                <c:pt idx="363">
                  <c:v>10.3703</c:v>
                </c:pt>
                <c:pt idx="364">
                  <c:v>12.4131</c:v>
                </c:pt>
                <c:pt idx="365">
                  <c:v>11.6191</c:v>
                </c:pt>
                <c:pt idx="366">
                  <c:v>5.3049900000000001</c:v>
                </c:pt>
                <c:pt idx="367">
                  <c:v>0.75402499999999995</c:v>
                </c:pt>
                <c:pt idx="368">
                  <c:v>0.27191199999999999</c:v>
                </c:pt>
                <c:pt idx="369">
                  <c:v>2.18614E-2</c:v>
                </c:pt>
                <c:pt idx="370">
                  <c:v>2.2758399999999999E-4</c:v>
                </c:pt>
                <c:pt idx="371">
                  <c:v>2.1433800000000001E-4</c:v>
                </c:pt>
                <c:pt idx="372">
                  <c:v>3.43412E-6</c:v>
                </c:pt>
                <c:pt idx="373">
                  <c:v>9.3704399999999993E-10</c:v>
                </c:pt>
                <c:pt idx="374">
                  <c:v>1.69386E-9</c:v>
                </c:pt>
                <c:pt idx="375">
                  <c:v>6.27964E-9</c:v>
                </c:pt>
                <c:pt idx="376">
                  <c:v>3.03585E-9</c:v>
                </c:pt>
                <c:pt idx="377">
                  <c:v>8.8807699999999997E-9</c:v>
                </c:pt>
                <c:pt idx="378">
                  <c:v>5.6268200000000002E-8</c:v>
                </c:pt>
                <c:pt idx="379">
                  <c:v>7.9854400000000003E-8</c:v>
                </c:pt>
                <c:pt idx="380">
                  <c:v>1.0282399999999999E-7</c:v>
                </c:pt>
                <c:pt idx="381">
                  <c:v>5.8341099999999998E-7</c:v>
                </c:pt>
                <c:pt idx="382">
                  <c:v>8.0235000000000003E-7</c:v>
                </c:pt>
                <c:pt idx="383">
                  <c:v>8.0235000000000003E-7</c:v>
                </c:pt>
                <c:pt idx="384">
                  <c:v>3.6425800000000001E-8</c:v>
                </c:pt>
                <c:pt idx="385">
                  <c:v>3.0485399999999998E-7</c:v>
                </c:pt>
                <c:pt idx="386">
                  <c:v>4.2044700000000001E-7</c:v>
                </c:pt>
                <c:pt idx="387">
                  <c:v>1.5409799999999999E-5</c:v>
                </c:pt>
                <c:pt idx="388">
                  <c:v>1.2827100000000001E-3</c:v>
                </c:pt>
                <c:pt idx="389">
                  <c:v>1.90799E-3</c:v>
                </c:pt>
                <c:pt idx="390">
                  <c:v>6.2121099999999999E-2</c:v>
                </c:pt>
                <c:pt idx="391">
                  <c:v>1.3909100000000001</c:v>
                </c:pt>
                <c:pt idx="392">
                  <c:v>13.0672</c:v>
                </c:pt>
                <c:pt idx="393">
                  <c:v>13.4923</c:v>
                </c:pt>
                <c:pt idx="394">
                  <c:v>9.9078800000000005</c:v>
                </c:pt>
                <c:pt idx="395">
                  <c:v>3.6409699999999998</c:v>
                </c:pt>
                <c:pt idx="396">
                  <c:v>0.49104999999999999</c:v>
                </c:pt>
                <c:pt idx="397">
                  <c:v>0.193547</c:v>
                </c:pt>
                <c:pt idx="398">
                  <c:v>1.2355700000000001E-2</c:v>
                </c:pt>
                <c:pt idx="399">
                  <c:v>3.9172399999999998E-4</c:v>
                </c:pt>
                <c:pt idx="400">
                  <c:v>1.5934900000000001E-4</c:v>
                </c:pt>
                <c:pt idx="401">
                  <c:v>7.4844399999999995E-7</c:v>
                </c:pt>
                <c:pt idx="402">
                  <c:v>2.27491E-9</c:v>
                </c:pt>
                <c:pt idx="403">
                  <c:v>1.98367E-9</c:v>
                </c:pt>
                <c:pt idx="404">
                  <c:v>1.2526399999999999E-8</c:v>
                </c:pt>
                <c:pt idx="405">
                  <c:v>5.4918399999999999E-9</c:v>
                </c:pt>
                <c:pt idx="406">
                  <c:v>5.8947599999999996E-9</c:v>
                </c:pt>
                <c:pt idx="407">
                  <c:v>5.2963899999999998E-8</c:v>
                </c:pt>
                <c:pt idx="408">
                  <c:v>9.22724E-7</c:v>
                </c:pt>
                <c:pt idx="409">
                  <c:v>1.0472E-7</c:v>
                </c:pt>
                <c:pt idx="410">
                  <c:v>1.0459799999999999E-7</c:v>
                </c:pt>
                <c:pt idx="411">
                  <c:v>1.62584E-7</c:v>
                </c:pt>
                <c:pt idx="412">
                  <c:v>1.08675E-7</c:v>
                </c:pt>
                <c:pt idx="413">
                  <c:v>1.8342599999999999E-7</c:v>
                </c:pt>
                <c:pt idx="414">
                  <c:v>4.7740699999999995E-7</c:v>
                </c:pt>
                <c:pt idx="415">
                  <c:v>1.75532E-5</c:v>
                </c:pt>
                <c:pt idx="416">
                  <c:v>3.2367799999999999E-5</c:v>
                </c:pt>
                <c:pt idx="417">
                  <c:v>7.2204699999999997E-5</c:v>
                </c:pt>
                <c:pt idx="418">
                  <c:v>3.1486600000000002E-4</c:v>
                </c:pt>
                <c:pt idx="419">
                  <c:v>3.7885700000000001E-2</c:v>
                </c:pt>
                <c:pt idx="420">
                  <c:v>0.522173</c:v>
                </c:pt>
                <c:pt idx="421">
                  <c:v>13.873799999999999</c:v>
                </c:pt>
                <c:pt idx="422">
                  <c:v>10.329499999999999</c:v>
                </c:pt>
                <c:pt idx="423">
                  <c:v>4.8018799999999997</c:v>
                </c:pt>
                <c:pt idx="424">
                  <c:v>1.3686799999999999</c:v>
                </c:pt>
                <c:pt idx="425">
                  <c:v>0.24387400000000001</c:v>
                </c:pt>
                <c:pt idx="426">
                  <c:v>8.8335200000000003E-2</c:v>
                </c:pt>
                <c:pt idx="427">
                  <c:v>1.1716700000000001E-3</c:v>
                </c:pt>
                <c:pt idx="428">
                  <c:v>1.8113600000000001E-4</c:v>
                </c:pt>
                <c:pt idx="429">
                  <c:v>4.6287700000000001E-5</c:v>
                </c:pt>
                <c:pt idx="430">
                  <c:v>2.13505E-9</c:v>
                </c:pt>
                <c:pt idx="431">
                  <c:v>4.4156500000000002E-10</c:v>
                </c:pt>
                <c:pt idx="432">
                  <c:v>1.04736E-9</c:v>
                </c:pt>
                <c:pt idx="433">
                  <c:v>8.2654099999999999E-9</c:v>
                </c:pt>
                <c:pt idx="434">
                  <c:v>2.6159900000000002E-9</c:v>
                </c:pt>
                <c:pt idx="435">
                  <c:v>2.6159900000000002E-9</c:v>
                </c:pt>
                <c:pt idx="436">
                  <c:v>1.15695E-7</c:v>
                </c:pt>
                <c:pt idx="437">
                  <c:v>9.1065199999999997E-7</c:v>
                </c:pt>
                <c:pt idx="438">
                  <c:v>1.41641E-6</c:v>
                </c:pt>
                <c:pt idx="439">
                  <c:v>8.9983500000000006E-8</c:v>
                </c:pt>
                <c:pt idx="440">
                  <c:v>9.6842500000000002E-8</c:v>
                </c:pt>
                <c:pt idx="441">
                  <c:v>1.24699E-7</c:v>
                </c:pt>
                <c:pt idx="442">
                  <c:v>2.8305500000000002E-7</c:v>
                </c:pt>
                <c:pt idx="443">
                  <c:v>1.11431E-5</c:v>
                </c:pt>
                <c:pt idx="444">
                  <c:v>3.8461999999999999E-5</c:v>
                </c:pt>
                <c:pt idx="445">
                  <c:v>2.9833E-5</c:v>
                </c:pt>
                <c:pt idx="446">
                  <c:v>1.2768200000000001E-5</c:v>
                </c:pt>
                <c:pt idx="447">
                  <c:v>7.0399200000000002E-5</c:v>
                </c:pt>
                <c:pt idx="448">
                  <c:v>3.6346900000000001E-2</c:v>
                </c:pt>
                <c:pt idx="449">
                  <c:v>0.202574</c:v>
                </c:pt>
                <c:pt idx="450">
                  <c:v>10.513400000000001</c:v>
                </c:pt>
                <c:pt idx="451">
                  <c:v>5.2388700000000004</c:v>
                </c:pt>
                <c:pt idx="452">
                  <c:v>2.11368</c:v>
                </c:pt>
                <c:pt idx="453">
                  <c:v>0.88987000000000005</c:v>
                </c:pt>
                <c:pt idx="454">
                  <c:v>0.176314</c:v>
                </c:pt>
                <c:pt idx="455">
                  <c:v>4.8281600000000001E-2</c:v>
                </c:pt>
                <c:pt idx="456">
                  <c:v>3.9223200000000001E-4</c:v>
                </c:pt>
                <c:pt idx="457">
                  <c:v>6.3780600000000004E-5</c:v>
                </c:pt>
                <c:pt idx="458">
                  <c:v>7.6430699999999993E-6</c:v>
                </c:pt>
                <c:pt idx="459">
                  <c:v>2.24015E-10</c:v>
                </c:pt>
                <c:pt idx="460">
                  <c:v>1.06159E-11</c:v>
                </c:pt>
                <c:pt idx="461">
                  <c:v>1.16305E-9</c:v>
                </c:pt>
                <c:pt idx="462">
                  <c:v>1.4973E-9</c:v>
                </c:pt>
                <c:pt idx="463">
                  <c:v>8.5075000000000002E-9</c:v>
                </c:pt>
                <c:pt idx="464">
                  <c:v>8.5075000000000002E-9</c:v>
                </c:pt>
                <c:pt idx="465">
                  <c:v>4.4646700000000002E-7</c:v>
                </c:pt>
                <c:pt idx="466">
                  <c:v>3.1195899999999998E-8</c:v>
                </c:pt>
                <c:pt idx="467">
                  <c:v>7.9121400000000001E-7</c:v>
                </c:pt>
                <c:pt idx="468">
                  <c:v>1.46182E-7</c:v>
                </c:pt>
                <c:pt idx="469">
                  <c:v>2.5593999999999999E-5</c:v>
                </c:pt>
                <c:pt idx="470">
                  <c:v>1.9158099999999999E-5</c:v>
                </c:pt>
                <c:pt idx="471">
                  <c:v>7.1954599999999995E-7</c:v>
                </c:pt>
                <c:pt idx="472">
                  <c:v>2.8884800000000002E-5</c:v>
                </c:pt>
                <c:pt idx="473">
                  <c:v>5.10279E-5</c:v>
                </c:pt>
                <c:pt idx="474">
                  <c:v>1.5817599999999999E-5</c:v>
                </c:pt>
                <c:pt idx="475">
                  <c:v>1.5355100000000001E-4</c:v>
                </c:pt>
                <c:pt idx="476">
                  <c:v>2.07185E-4</c:v>
                </c:pt>
                <c:pt idx="477">
                  <c:v>1.5573500000000001E-3</c:v>
                </c:pt>
                <c:pt idx="478">
                  <c:v>2.31351E-3</c:v>
                </c:pt>
                <c:pt idx="479">
                  <c:v>0.14154800000000001</c:v>
                </c:pt>
                <c:pt idx="480">
                  <c:v>6.9903599999999996E-2</c:v>
                </c:pt>
                <c:pt idx="481">
                  <c:v>0.12518299999999999</c:v>
                </c:pt>
                <c:pt idx="482">
                  <c:v>0.12652099999999999</c:v>
                </c:pt>
                <c:pt idx="483">
                  <c:v>1.7800099999999999E-2</c:v>
                </c:pt>
                <c:pt idx="484">
                  <c:v>1.10681E-3</c:v>
                </c:pt>
                <c:pt idx="485">
                  <c:v>2.35425E-5</c:v>
                </c:pt>
                <c:pt idx="486">
                  <c:v>3.18494E-6</c:v>
                </c:pt>
                <c:pt idx="487">
                  <c:v>9.0800799999999996E-8</c:v>
                </c:pt>
                <c:pt idx="488">
                  <c:v>2.6761800000000002E-9</c:v>
                </c:pt>
                <c:pt idx="489">
                  <c:v>4.8450900000000001E-10</c:v>
                </c:pt>
                <c:pt idx="490">
                  <c:v>6.5130799999999998E-10</c:v>
                </c:pt>
                <c:pt idx="491">
                  <c:v>1.3472200000000001E-8</c:v>
                </c:pt>
                <c:pt idx="492">
                  <c:v>1.7259599999999999E-8</c:v>
                </c:pt>
                <c:pt idx="493">
                  <c:v>6.0783299999999999E-7</c:v>
                </c:pt>
                <c:pt idx="494">
                  <c:v>4.6410399999999998E-7</c:v>
                </c:pt>
                <c:pt idx="495">
                  <c:v>8.9748300000000004E-7</c:v>
                </c:pt>
                <c:pt idx="496">
                  <c:v>1.2241700000000001E-6</c:v>
                </c:pt>
                <c:pt idx="497">
                  <c:v>5.3133700000000003E-5</c:v>
                </c:pt>
                <c:pt idx="498">
                  <c:v>7.1024200000000003E-5</c:v>
                </c:pt>
                <c:pt idx="499">
                  <c:v>4.5716500000000002E-5</c:v>
                </c:pt>
                <c:pt idx="500">
                  <c:v>2.1093800000000001E-5</c:v>
                </c:pt>
                <c:pt idx="501">
                  <c:v>2.2764699999999999E-5</c:v>
                </c:pt>
                <c:pt idx="502">
                  <c:v>2.6800499999999999E-5</c:v>
                </c:pt>
                <c:pt idx="503">
                  <c:v>8.0820800000000004E-6</c:v>
                </c:pt>
                <c:pt idx="504">
                  <c:v>3.1533200000000001E-6</c:v>
                </c:pt>
                <c:pt idx="505">
                  <c:v>7.2774E-6</c:v>
                </c:pt>
                <c:pt idx="506">
                  <c:v>2.0997799999999999E-3</c:v>
                </c:pt>
                <c:pt idx="507">
                  <c:v>4.51338E-3</c:v>
                </c:pt>
                <c:pt idx="508">
                  <c:v>3.0195399999999998E-3</c:v>
                </c:pt>
                <c:pt idx="509">
                  <c:v>2.7070799999999999E-2</c:v>
                </c:pt>
                <c:pt idx="510">
                  <c:v>4.4931400000000003E-2</c:v>
                </c:pt>
                <c:pt idx="511">
                  <c:v>1.6870400000000001E-2</c:v>
                </c:pt>
                <c:pt idx="512">
                  <c:v>2.2542700000000001E-3</c:v>
                </c:pt>
                <c:pt idx="513">
                  <c:v>3.9664799999999999E-4</c:v>
                </c:pt>
                <c:pt idx="514">
                  <c:v>8.8204600000000002E-6</c:v>
                </c:pt>
                <c:pt idx="515">
                  <c:v>1.6066899999999999E-6</c:v>
                </c:pt>
                <c:pt idx="516">
                  <c:v>6.8971500000000003E-8</c:v>
                </c:pt>
                <c:pt idx="517">
                  <c:v>2.5808799999999999E-9</c:v>
                </c:pt>
                <c:pt idx="518">
                  <c:v>1.26248E-9</c:v>
                </c:pt>
                <c:pt idx="519">
                  <c:v>1.14097E-9</c:v>
                </c:pt>
                <c:pt idx="520">
                  <c:v>2.6170399999999999E-9</c:v>
                </c:pt>
                <c:pt idx="521">
                  <c:v>2.0059300000000001E-8</c:v>
                </c:pt>
                <c:pt idx="522">
                  <c:v>3.0087799999999997E-4</c:v>
                </c:pt>
                <c:pt idx="523">
                  <c:v>2.0691499999999999E-6</c:v>
                </c:pt>
                <c:pt idx="524">
                  <c:v>8.4928899999999998E-7</c:v>
                </c:pt>
                <c:pt idx="525">
                  <c:v>4.1763700000000001E-5</c:v>
                </c:pt>
                <c:pt idx="526">
                  <c:v>1.27699E-4</c:v>
                </c:pt>
                <c:pt idx="527">
                  <c:v>4.7736399999999999E-5</c:v>
                </c:pt>
                <c:pt idx="528">
                  <c:v>3.4855399999999998E-5</c:v>
                </c:pt>
                <c:pt idx="529">
                  <c:v>6.5787300000000006E-5</c:v>
                </c:pt>
                <c:pt idx="530">
                  <c:v>8.57713E-6</c:v>
                </c:pt>
                <c:pt idx="531">
                  <c:v>2.89025E-6</c:v>
                </c:pt>
                <c:pt idx="532">
                  <c:v>3.0770299999999999E-6</c:v>
                </c:pt>
                <c:pt idx="533">
                  <c:v>6.06491E-6</c:v>
                </c:pt>
                <c:pt idx="534">
                  <c:v>8.7614700000000003E-6</c:v>
                </c:pt>
                <c:pt idx="535">
                  <c:v>3.3556300000000003E-5</c:v>
                </c:pt>
                <c:pt idx="536">
                  <c:v>1.88325E-5</c:v>
                </c:pt>
                <c:pt idx="537">
                  <c:v>2.34699E-4</c:v>
                </c:pt>
                <c:pt idx="538">
                  <c:v>4.2410100000000002E-4</c:v>
                </c:pt>
                <c:pt idx="539">
                  <c:v>6.71431E-4</c:v>
                </c:pt>
                <c:pt idx="540">
                  <c:v>1.5767299999999999E-3</c:v>
                </c:pt>
                <c:pt idx="541">
                  <c:v>1.63929E-4</c:v>
                </c:pt>
                <c:pt idx="542">
                  <c:v>1.37576E-5</c:v>
                </c:pt>
                <c:pt idx="543">
                  <c:v>7.8181800000000005E-7</c:v>
                </c:pt>
                <c:pt idx="544">
                  <c:v>3.1209199999999999E-7</c:v>
                </c:pt>
                <c:pt idx="545">
                  <c:v>2.31642E-7</c:v>
                </c:pt>
                <c:pt idx="546">
                  <c:v>3.9106500000000003E-9</c:v>
                </c:pt>
                <c:pt idx="547">
                  <c:v>7.8676999999999996E-10</c:v>
                </c:pt>
                <c:pt idx="548">
                  <c:v>1.8347799999999999E-9</c:v>
                </c:pt>
                <c:pt idx="549">
                  <c:v>4.3578299999999996E-9</c:v>
                </c:pt>
                <c:pt idx="550">
                  <c:v>1.9226099999999998E-8</c:v>
                </c:pt>
                <c:pt idx="551">
                  <c:v>8.6190499999999994E-5</c:v>
                </c:pt>
                <c:pt idx="552">
                  <c:v>1.81227E-6</c:v>
                </c:pt>
                <c:pt idx="553">
                  <c:v>1.0810699999999999E-6</c:v>
                </c:pt>
                <c:pt idx="554">
                  <c:v>9.2151799999999994E-5</c:v>
                </c:pt>
                <c:pt idx="555">
                  <c:v>1.8565300000000001E-4</c:v>
                </c:pt>
                <c:pt idx="556">
                  <c:v>6.87914E-5</c:v>
                </c:pt>
                <c:pt idx="557">
                  <c:v>4.2472399999999997E-5</c:v>
                </c:pt>
                <c:pt idx="558">
                  <c:v>3.7132299999999997E-5</c:v>
                </c:pt>
                <c:pt idx="559">
                  <c:v>1.6330200000000002E-5</c:v>
                </c:pt>
                <c:pt idx="560">
                  <c:v>4.5840100000000003E-6</c:v>
                </c:pt>
                <c:pt idx="561">
                  <c:v>7.3517700000000001E-6</c:v>
                </c:pt>
                <c:pt idx="562">
                  <c:v>8.6520900000000003E-7</c:v>
                </c:pt>
                <c:pt idx="563">
                  <c:v>1.28125E-6</c:v>
                </c:pt>
                <c:pt idx="564">
                  <c:v>1.3726999999999999E-5</c:v>
                </c:pt>
                <c:pt idx="565">
                  <c:v>1.2208899999999999E-5</c:v>
                </c:pt>
                <c:pt idx="566">
                  <c:v>1.20749E-5</c:v>
                </c:pt>
                <c:pt idx="567">
                  <c:v>6.4740799999999999E-6</c:v>
                </c:pt>
                <c:pt idx="568">
                  <c:v>2.85192E-5</c:v>
                </c:pt>
                <c:pt idx="569">
                  <c:v>1.3793099999999999E-4</c:v>
                </c:pt>
                <c:pt idx="570">
                  <c:v>1.57438E-5</c:v>
                </c:pt>
                <c:pt idx="571">
                  <c:v>5.2366E-6</c:v>
                </c:pt>
                <c:pt idx="572">
                  <c:v>3.4283899999999998E-6</c:v>
                </c:pt>
                <c:pt idx="573">
                  <c:v>3.9617100000000001E-7</c:v>
                </c:pt>
                <c:pt idx="574">
                  <c:v>1.4803300000000001E-7</c:v>
                </c:pt>
                <c:pt idx="575">
                  <c:v>4.7492299999999997E-9</c:v>
                </c:pt>
                <c:pt idx="576">
                  <c:v>9.6193000000000001E-10</c:v>
                </c:pt>
                <c:pt idx="577">
                  <c:v>2.2657700000000001E-9</c:v>
                </c:pt>
                <c:pt idx="578">
                  <c:v>6.1234799999999996E-9</c:v>
                </c:pt>
                <c:pt idx="579">
                  <c:v>1.35625E-8</c:v>
                </c:pt>
                <c:pt idx="580">
                  <c:v>3.2017499999999999E-6</c:v>
                </c:pt>
                <c:pt idx="581">
                  <c:v>2.9475600000000001E-6</c:v>
                </c:pt>
                <c:pt idx="582">
                  <c:v>1.31353E-6</c:v>
                </c:pt>
                <c:pt idx="583">
                  <c:v>7.2663800000000005E-7</c:v>
                </c:pt>
                <c:pt idx="584">
                  <c:v>3.1485500000000002E-5</c:v>
                </c:pt>
                <c:pt idx="585">
                  <c:v>2.9553899999999998E-5</c:v>
                </c:pt>
                <c:pt idx="586">
                  <c:v>1.9197900000000001E-5</c:v>
                </c:pt>
                <c:pt idx="587">
                  <c:v>2.3193500000000001E-6</c:v>
                </c:pt>
                <c:pt idx="588">
                  <c:v>1.9522E-5</c:v>
                </c:pt>
                <c:pt idx="589">
                  <c:v>1.26543E-5</c:v>
                </c:pt>
                <c:pt idx="590">
                  <c:v>7.5042300000000005E-7</c:v>
                </c:pt>
                <c:pt idx="591">
                  <c:v>7.1908100000000003E-7</c:v>
                </c:pt>
                <c:pt idx="592">
                  <c:v>5.9289299999999999E-7</c:v>
                </c:pt>
                <c:pt idx="593">
                  <c:v>5.5209500000000001E-6</c:v>
                </c:pt>
                <c:pt idx="594">
                  <c:v>5.8676200000000001E-6</c:v>
                </c:pt>
                <c:pt idx="595">
                  <c:v>1.33884E-6</c:v>
                </c:pt>
                <c:pt idx="596">
                  <c:v>7.21036E-7</c:v>
                </c:pt>
                <c:pt idx="597">
                  <c:v>8.2195499999999999E-6</c:v>
                </c:pt>
                <c:pt idx="598">
                  <c:v>6.4689200000000004E-5</c:v>
                </c:pt>
                <c:pt idx="599">
                  <c:v>1.1447700000000001E-5</c:v>
                </c:pt>
                <c:pt idx="600">
                  <c:v>1.40065E-5</c:v>
                </c:pt>
                <c:pt idx="601">
                  <c:v>4.5270900000000004E-6</c:v>
                </c:pt>
                <c:pt idx="602">
                  <c:v>4.5270900000000004E-6</c:v>
                </c:pt>
                <c:pt idx="603">
                  <c:v>4.5270900000000004E-6</c:v>
                </c:pt>
                <c:pt idx="604">
                  <c:v>5.14431E-9</c:v>
                </c:pt>
                <c:pt idx="605">
                  <c:v>1.1226599999999999E-9</c:v>
                </c:pt>
                <c:pt idx="606">
                  <c:v>3.28252E-9</c:v>
                </c:pt>
                <c:pt idx="607">
                  <c:v>8.7632299999999993E-9</c:v>
                </c:pt>
                <c:pt idx="608">
                  <c:v>9.0960500000000002E-9</c:v>
                </c:pt>
                <c:pt idx="609">
                  <c:v>7.7078699999999995E-7</c:v>
                </c:pt>
                <c:pt idx="610">
                  <c:v>1.22439E-6</c:v>
                </c:pt>
                <c:pt idx="611">
                  <c:v>4.9811100000000003E-7</c:v>
                </c:pt>
                <c:pt idx="612">
                  <c:v>4.7095200000000002E-7</c:v>
                </c:pt>
                <c:pt idx="613">
                  <c:v>6.8498500000000002E-7</c:v>
                </c:pt>
                <c:pt idx="614">
                  <c:v>9.3015800000000001E-7</c:v>
                </c:pt>
                <c:pt idx="615">
                  <c:v>9.5028699999999999E-7</c:v>
                </c:pt>
                <c:pt idx="616">
                  <c:v>9.7161900000000004E-7</c:v>
                </c:pt>
                <c:pt idx="617">
                  <c:v>8.0780500000000005E-7</c:v>
                </c:pt>
                <c:pt idx="618">
                  <c:v>7.0790099999999995E-7</c:v>
                </c:pt>
                <c:pt idx="619">
                  <c:v>6.5370699999999997E-7</c:v>
                </c:pt>
                <c:pt idx="620">
                  <c:v>4.6220300000000003E-7</c:v>
                </c:pt>
                <c:pt idx="621">
                  <c:v>2.0793899999999999E-7</c:v>
                </c:pt>
                <c:pt idx="622">
                  <c:v>3.3338800000000001E-8</c:v>
                </c:pt>
                <c:pt idx="623">
                  <c:v>6.3297000000000001E-8</c:v>
                </c:pt>
                <c:pt idx="624">
                  <c:v>4.9476799999999997E-7</c:v>
                </c:pt>
                <c:pt idx="625">
                  <c:v>1.3206700000000001E-8</c:v>
                </c:pt>
                <c:pt idx="626">
                  <c:v>3.2353599999999999E-9</c:v>
                </c:pt>
                <c:pt idx="627">
                  <c:v>1.2174E-8</c:v>
                </c:pt>
                <c:pt idx="628">
                  <c:v>1.4391E-8</c:v>
                </c:pt>
                <c:pt idx="629">
                  <c:v>1.7812999999999999E-8</c:v>
                </c:pt>
                <c:pt idx="630">
                  <c:v>1.7812999999999999E-8</c:v>
                </c:pt>
                <c:pt idx="631">
                  <c:v>2.0551000000000001E-9</c:v>
                </c:pt>
                <c:pt idx="632">
                  <c:v>6.5433799999999998E-9</c:v>
                </c:pt>
                <c:pt idx="633">
                  <c:v>2.7104600000000002E-9</c:v>
                </c:pt>
                <c:pt idx="634">
                  <c:v>4.1275000000000001E-9</c:v>
                </c:pt>
                <c:pt idx="635">
                  <c:v>1.10131E-9</c:v>
                </c:pt>
                <c:pt idx="636">
                  <c:v>8.7157100000000003E-9</c:v>
                </c:pt>
                <c:pt idx="637">
                  <c:v>1.01961E-8</c:v>
                </c:pt>
                <c:pt idx="638">
                  <c:v>6.5467600000000003E-7</c:v>
                </c:pt>
                <c:pt idx="639">
                  <c:v>1.06109E-6</c:v>
                </c:pt>
                <c:pt idx="640">
                  <c:v>3.3090399999999998E-7</c:v>
                </c:pt>
                <c:pt idx="641">
                  <c:v>3.4009200000000003E-7</c:v>
                </c:pt>
                <c:pt idx="642">
                  <c:v>5.1009000000000004E-7</c:v>
                </c:pt>
                <c:pt idx="643">
                  <c:v>7.2824299999999999E-7</c:v>
                </c:pt>
                <c:pt idx="644">
                  <c:v>7.2351299999999998E-7</c:v>
                </c:pt>
                <c:pt idx="645">
                  <c:v>9.7604099999999992E-7</c:v>
                </c:pt>
                <c:pt idx="646">
                  <c:v>7.3407900000000004E-7</c:v>
                </c:pt>
                <c:pt idx="647">
                  <c:v>1.4427200000000001E-6</c:v>
                </c:pt>
                <c:pt idx="648">
                  <c:v>5.5467299999999995E-7</c:v>
                </c:pt>
                <c:pt idx="649">
                  <c:v>2.1932499999999999E-7</c:v>
                </c:pt>
                <c:pt idx="650">
                  <c:v>3.2682899999999997E-8</c:v>
                </c:pt>
                <c:pt idx="651">
                  <c:v>7.9340399999999996E-9</c:v>
                </c:pt>
                <c:pt idx="652">
                  <c:v>3.3860500000000001E-8</c:v>
                </c:pt>
                <c:pt idx="653">
                  <c:v>8.4273099999999995E-8</c:v>
                </c:pt>
                <c:pt idx="654">
                  <c:v>3.2688300000000002E-9</c:v>
                </c:pt>
                <c:pt idx="655">
                  <c:v>6.2164599999999999E-10</c:v>
                </c:pt>
                <c:pt idx="656">
                  <c:v>1.2029200000000001E-8</c:v>
                </c:pt>
                <c:pt idx="657">
                  <c:v>7.0643500000000007E-8</c:v>
                </c:pt>
                <c:pt idx="658">
                  <c:v>4.6034600000000001E-7</c:v>
                </c:pt>
                <c:pt idx="659">
                  <c:v>7.7548400000000001E-7</c:v>
                </c:pt>
                <c:pt idx="660">
                  <c:v>7.4369000000000002E-9</c:v>
                </c:pt>
                <c:pt idx="661">
                  <c:v>6.0306100000000001E-9</c:v>
                </c:pt>
                <c:pt idx="662">
                  <c:v>6.3238099999999999E-9</c:v>
                </c:pt>
                <c:pt idx="663">
                  <c:v>3.2803099999999998E-9</c:v>
                </c:pt>
                <c:pt idx="664">
                  <c:v>2.3649900000000001E-9</c:v>
                </c:pt>
                <c:pt idx="665">
                  <c:v>9.2495400000000007E-9</c:v>
                </c:pt>
                <c:pt idx="666">
                  <c:v>1.13122E-8</c:v>
                </c:pt>
                <c:pt idx="667">
                  <c:v>1.8940500000000001E-6</c:v>
                </c:pt>
                <c:pt idx="668">
                  <c:v>1.58071E-6</c:v>
                </c:pt>
                <c:pt idx="669">
                  <c:v>2.6384800000000002E-7</c:v>
                </c:pt>
                <c:pt idx="670">
                  <c:v>2.6160400000000002E-7</c:v>
                </c:pt>
                <c:pt idx="671">
                  <c:v>3.2800399999999998E-7</c:v>
                </c:pt>
                <c:pt idx="672">
                  <c:v>4.28801E-7</c:v>
                </c:pt>
                <c:pt idx="673">
                  <c:v>5.3316600000000005E-7</c:v>
                </c:pt>
                <c:pt idx="674">
                  <c:v>1.1957700000000001E-6</c:v>
                </c:pt>
                <c:pt idx="675">
                  <c:v>8.45857E-7</c:v>
                </c:pt>
                <c:pt idx="676">
                  <c:v>6.1434599999999999E-7</c:v>
                </c:pt>
                <c:pt idx="677">
                  <c:v>2.25477E-7</c:v>
                </c:pt>
                <c:pt idx="678">
                  <c:v>3.1211799999999998E-8</c:v>
                </c:pt>
                <c:pt idx="679">
                  <c:v>5.1661999999999998E-9</c:v>
                </c:pt>
                <c:pt idx="680">
                  <c:v>2.6180700000000002E-8</c:v>
                </c:pt>
                <c:pt idx="681">
                  <c:v>2.52204E-7</c:v>
                </c:pt>
                <c:pt idx="682">
                  <c:v>7.0550000000000006E-8</c:v>
                </c:pt>
                <c:pt idx="683">
                  <c:v>3.7300700000000001E-9</c:v>
                </c:pt>
                <c:pt idx="684">
                  <c:v>1.6739399999999999E-9</c:v>
                </c:pt>
                <c:pt idx="685">
                  <c:v>5.4160599999999996E-9</c:v>
                </c:pt>
                <c:pt idx="686">
                  <c:v>1.09878E-6</c:v>
                </c:pt>
                <c:pt idx="687">
                  <c:v>3.0980799999999999E-6</c:v>
                </c:pt>
                <c:pt idx="688">
                  <c:v>3.9679499999999998E-6</c:v>
                </c:pt>
                <c:pt idx="689">
                  <c:v>1.0330699999999999E-6</c:v>
                </c:pt>
                <c:pt idx="690">
                  <c:v>7.2445500000000002E-9</c:v>
                </c:pt>
                <c:pt idx="691">
                  <c:v>3.2790099999999998E-9</c:v>
                </c:pt>
                <c:pt idx="692">
                  <c:v>2.0702700000000001E-9</c:v>
                </c:pt>
                <c:pt idx="693">
                  <c:v>7.1156700000000003E-10</c:v>
                </c:pt>
                <c:pt idx="694">
                  <c:v>1.1312799999999999E-8</c:v>
                </c:pt>
                <c:pt idx="695">
                  <c:v>1.54439E-8</c:v>
                </c:pt>
                <c:pt idx="696">
                  <c:v>1.0770499999999999E-6</c:v>
                </c:pt>
                <c:pt idx="697">
                  <c:v>2.4274499999999999E-7</c:v>
                </c:pt>
                <c:pt idx="698">
                  <c:v>2.2149799999999999E-7</c:v>
                </c:pt>
                <c:pt idx="699">
                  <c:v>2.2872E-7</c:v>
                </c:pt>
                <c:pt idx="700">
                  <c:v>2.59118E-7</c:v>
                </c:pt>
                <c:pt idx="701">
                  <c:v>4.6345399999999999E-7</c:v>
                </c:pt>
                <c:pt idx="702">
                  <c:v>8.7117599999999999E-7</c:v>
                </c:pt>
                <c:pt idx="703">
                  <c:v>1.1681099999999999E-6</c:v>
                </c:pt>
                <c:pt idx="704">
                  <c:v>7.0453900000000001E-7</c:v>
                </c:pt>
                <c:pt idx="705">
                  <c:v>4.4349800000000002E-7</c:v>
                </c:pt>
                <c:pt idx="706">
                  <c:v>1.2993700000000001E-7</c:v>
                </c:pt>
                <c:pt idx="707">
                  <c:v>2.5970399999999999E-8</c:v>
                </c:pt>
                <c:pt idx="708">
                  <c:v>5.0384700000000003E-9</c:v>
                </c:pt>
                <c:pt idx="709">
                  <c:v>4.2563099999999997E-9</c:v>
                </c:pt>
                <c:pt idx="710">
                  <c:v>3.16141E-8</c:v>
                </c:pt>
                <c:pt idx="711">
                  <c:v>5.6752200000000002E-8</c:v>
                </c:pt>
                <c:pt idx="712">
                  <c:v>5.7251100000000003E-9</c:v>
                </c:pt>
                <c:pt idx="713">
                  <c:v>4.3498899999999998E-9</c:v>
                </c:pt>
                <c:pt idx="714">
                  <c:v>4.9128599999999999E-9</c:v>
                </c:pt>
                <c:pt idx="715">
                  <c:v>1.6859100000000001E-6</c:v>
                </c:pt>
                <c:pt idx="716">
                  <c:v>4.2881300000000001E-6</c:v>
                </c:pt>
                <c:pt idx="717">
                  <c:v>5.7466500000000003E-6</c:v>
                </c:pt>
                <c:pt idx="718">
                  <c:v>1.2198299999999999E-6</c:v>
                </c:pt>
                <c:pt idx="719">
                  <c:v>7.5100200000000005E-9</c:v>
                </c:pt>
                <c:pt idx="720">
                  <c:v>2.94268E-9</c:v>
                </c:pt>
                <c:pt idx="721">
                  <c:v>1.82078E-9</c:v>
                </c:pt>
                <c:pt idx="722">
                  <c:v>2.39651E-9</c:v>
                </c:pt>
                <c:pt idx="723">
                  <c:v>1.2073900000000001E-8</c:v>
                </c:pt>
                <c:pt idx="724">
                  <c:v>1.64676E-8</c:v>
                </c:pt>
                <c:pt idx="725">
                  <c:v>2.9589199999999999E-7</c:v>
                </c:pt>
                <c:pt idx="726">
                  <c:v>1.03809E-7</c:v>
                </c:pt>
                <c:pt idx="727">
                  <c:v>1.0143E-7</c:v>
                </c:pt>
                <c:pt idx="728">
                  <c:v>9.2206300000000002E-8</c:v>
                </c:pt>
                <c:pt idx="729">
                  <c:v>1.4238100000000001E-7</c:v>
                </c:pt>
                <c:pt idx="730">
                  <c:v>8.5751500000000004E-7</c:v>
                </c:pt>
                <c:pt idx="731">
                  <c:v>1.1485999999999999E-6</c:v>
                </c:pt>
                <c:pt idx="732">
                  <c:v>1.13214E-6</c:v>
                </c:pt>
                <c:pt idx="733">
                  <c:v>5.3296799999999999E-7</c:v>
                </c:pt>
                <c:pt idx="734">
                  <c:v>3.08023E-7</c:v>
                </c:pt>
                <c:pt idx="735">
                  <c:v>1.13089E-7</c:v>
                </c:pt>
                <c:pt idx="736">
                  <c:v>1.9222199999999999E-8</c:v>
                </c:pt>
                <c:pt idx="737">
                  <c:v>2.5150600000000002E-9</c:v>
                </c:pt>
                <c:pt idx="738">
                  <c:v>2.9843499999999999E-9</c:v>
                </c:pt>
                <c:pt idx="739">
                  <c:v>2.61884E-9</c:v>
                </c:pt>
                <c:pt idx="740">
                  <c:v>3.2073399999999998E-9</c:v>
                </c:pt>
                <c:pt idx="741">
                  <c:v>5.2560600000000001E-9</c:v>
                </c:pt>
                <c:pt idx="742">
                  <c:v>3.9303899999999997E-9</c:v>
                </c:pt>
                <c:pt idx="743">
                  <c:v>2.11232E-9</c:v>
                </c:pt>
                <c:pt idx="744">
                  <c:v>5.5654100000000002E-8</c:v>
                </c:pt>
                <c:pt idx="745">
                  <c:v>1.3841199999999999E-6</c:v>
                </c:pt>
                <c:pt idx="746">
                  <c:v>2.8376499999999998E-6</c:v>
                </c:pt>
                <c:pt idx="747">
                  <c:v>4.94505E-9</c:v>
                </c:pt>
                <c:pt idx="748">
                  <c:v>2.65128E-9</c:v>
                </c:pt>
                <c:pt idx="749">
                  <c:v>1.4589E-9</c:v>
                </c:pt>
                <c:pt idx="750">
                  <c:v>2.5880299999999998E-9</c:v>
                </c:pt>
                <c:pt idx="751">
                  <c:v>1.82919E-9</c:v>
                </c:pt>
                <c:pt idx="752">
                  <c:v>9.2776899999999992E-9</c:v>
                </c:pt>
                <c:pt idx="753">
                  <c:v>1.3091699999999999E-8</c:v>
                </c:pt>
                <c:pt idx="754">
                  <c:v>4.0249699999999998E-7</c:v>
                </c:pt>
                <c:pt idx="755">
                  <c:v>2.6513500000000002E-7</c:v>
                </c:pt>
                <c:pt idx="756">
                  <c:v>2.7584299999999999E-7</c:v>
                </c:pt>
                <c:pt idx="757">
                  <c:v>3.1698999999999998E-7</c:v>
                </c:pt>
                <c:pt idx="758">
                  <c:v>4.3525399999999999E-7</c:v>
                </c:pt>
                <c:pt idx="759">
                  <c:v>6.4081300000000001E-7</c:v>
                </c:pt>
                <c:pt idx="760">
                  <c:v>9.0702100000000001E-7</c:v>
                </c:pt>
                <c:pt idx="761">
                  <c:v>1.07686E-6</c:v>
                </c:pt>
                <c:pt idx="762">
                  <c:v>5.0506800000000001E-7</c:v>
                </c:pt>
                <c:pt idx="763">
                  <c:v>2.8549699999999998E-7</c:v>
                </c:pt>
                <c:pt idx="764">
                  <c:v>1.10157E-7</c:v>
                </c:pt>
                <c:pt idx="765">
                  <c:v>1.12611E-7</c:v>
                </c:pt>
                <c:pt idx="766">
                  <c:v>5.33088E-8</c:v>
                </c:pt>
                <c:pt idx="767">
                  <c:v>3.5061400000000001E-9</c:v>
                </c:pt>
                <c:pt idx="768">
                  <c:v>2.00432E-9</c:v>
                </c:pt>
                <c:pt idx="769">
                  <c:v>4.7713400000000002E-9</c:v>
                </c:pt>
                <c:pt idx="770">
                  <c:v>6.2165699999999998E-9</c:v>
                </c:pt>
                <c:pt idx="771">
                  <c:v>4.4938900000000001E-9</c:v>
                </c:pt>
                <c:pt idx="772">
                  <c:v>1.78682E-9</c:v>
                </c:pt>
                <c:pt idx="773">
                  <c:v>1.15051E-9</c:v>
                </c:pt>
                <c:pt idx="774">
                  <c:v>1.15051E-9</c:v>
                </c:pt>
                <c:pt idx="775">
                  <c:v>2.5045599999999998E-7</c:v>
                </c:pt>
                <c:pt idx="776">
                  <c:v>3.2082700000000001E-9</c:v>
                </c:pt>
                <c:pt idx="777">
                  <c:v>2.1698899999999998E-9</c:v>
                </c:pt>
                <c:pt idx="778">
                  <c:v>1.9323099999999999E-9</c:v>
                </c:pt>
                <c:pt idx="779">
                  <c:v>4.2373300000000003E-9</c:v>
                </c:pt>
                <c:pt idx="780">
                  <c:v>3.38618E-9</c:v>
                </c:pt>
                <c:pt idx="781">
                  <c:v>8.6196799999999993E-9</c:v>
                </c:pt>
                <c:pt idx="782">
                  <c:v>9.8852399999999993E-9</c:v>
                </c:pt>
                <c:pt idx="783">
                  <c:v>3.4588200000000003E-7</c:v>
                </c:pt>
                <c:pt idx="784">
                  <c:v>4.39493E-7</c:v>
                </c:pt>
                <c:pt idx="785">
                  <c:v>4.9608600000000004E-7</c:v>
                </c:pt>
                <c:pt idx="786">
                  <c:v>4.5387900000000001E-7</c:v>
                </c:pt>
                <c:pt idx="787">
                  <c:v>4.2647999999999999E-7</c:v>
                </c:pt>
                <c:pt idx="788">
                  <c:v>4.9271199999999997E-7</c:v>
                </c:pt>
                <c:pt idx="789">
                  <c:v>6.76753E-7</c:v>
                </c:pt>
                <c:pt idx="790">
                  <c:v>9.9409999999999994E-7</c:v>
                </c:pt>
                <c:pt idx="791">
                  <c:v>5.4256099999999998E-7</c:v>
                </c:pt>
                <c:pt idx="792">
                  <c:v>2.82435E-7</c:v>
                </c:pt>
                <c:pt idx="793">
                  <c:v>1.07832E-7</c:v>
                </c:pt>
                <c:pt idx="794">
                  <c:v>4.80683E-8</c:v>
                </c:pt>
                <c:pt idx="795">
                  <c:v>1.90693E-8</c:v>
                </c:pt>
                <c:pt idx="796">
                  <c:v>2.9998800000000002E-9</c:v>
                </c:pt>
                <c:pt idx="797">
                  <c:v>3.4593599999999999E-9</c:v>
                </c:pt>
                <c:pt idx="798">
                  <c:v>5.1047700000000004E-9</c:v>
                </c:pt>
                <c:pt idx="799">
                  <c:v>4.8607199999999997E-9</c:v>
                </c:pt>
                <c:pt idx="800">
                  <c:v>4.9522000000000003E-9</c:v>
                </c:pt>
                <c:pt idx="801">
                  <c:v>2.5666299999999999E-9</c:v>
                </c:pt>
                <c:pt idx="802">
                  <c:v>2.1183999999999999E-10</c:v>
                </c:pt>
                <c:pt idx="803">
                  <c:v>2.1183999999999999E-10</c:v>
                </c:pt>
                <c:pt idx="804">
                  <c:v>1.9129800000000002E-9</c:v>
                </c:pt>
                <c:pt idx="805">
                  <c:v>8.4363700000000007E-9</c:v>
                </c:pt>
                <c:pt idx="806">
                  <c:v>2.1355200000000001E-9</c:v>
                </c:pt>
                <c:pt idx="807">
                  <c:v>3.02327E-9</c:v>
                </c:pt>
                <c:pt idx="808">
                  <c:v>4.1087000000000001E-9</c:v>
                </c:pt>
                <c:pt idx="809">
                  <c:v>4.6251599999999998E-9</c:v>
                </c:pt>
                <c:pt idx="810">
                  <c:v>7.9584500000000004E-9</c:v>
                </c:pt>
                <c:pt idx="811">
                  <c:v>6.6838700000000004E-9</c:v>
                </c:pt>
                <c:pt idx="812">
                  <c:v>9.1351900000000004E-8</c:v>
                </c:pt>
                <c:pt idx="813">
                  <c:v>2.1451999999999999E-7</c:v>
                </c:pt>
                <c:pt idx="814">
                  <c:v>2.5993599999999998E-7</c:v>
                </c:pt>
                <c:pt idx="815">
                  <c:v>2.66091E-7</c:v>
                </c:pt>
                <c:pt idx="816">
                  <c:v>2.6715000000000001E-7</c:v>
                </c:pt>
                <c:pt idx="817">
                  <c:v>3.36616E-7</c:v>
                </c:pt>
                <c:pt idx="818">
                  <c:v>3.7435099999999999E-7</c:v>
                </c:pt>
                <c:pt idx="819">
                  <c:v>6.9056499999999999E-7</c:v>
                </c:pt>
                <c:pt idx="820">
                  <c:v>6.9908500000000002E-7</c:v>
                </c:pt>
                <c:pt idx="821">
                  <c:v>4.5219799999999998E-7</c:v>
                </c:pt>
                <c:pt idx="822">
                  <c:v>1.1694E-7</c:v>
                </c:pt>
                <c:pt idx="823">
                  <c:v>2.8943200000000001E-8</c:v>
                </c:pt>
                <c:pt idx="824">
                  <c:v>2.2813500000000002E-9</c:v>
                </c:pt>
                <c:pt idx="825">
                  <c:v>5.4872200000000004E-9</c:v>
                </c:pt>
                <c:pt idx="826">
                  <c:v>5.5062400000000002E-9</c:v>
                </c:pt>
                <c:pt idx="827">
                  <c:v>3.4842200000000002E-9</c:v>
                </c:pt>
                <c:pt idx="828">
                  <c:v>2.6066799999999999E-9</c:v>
                </c:pt>
                <c:pt idx="829">
                  <c:v>1.11078E-9</c:v>
                </c:pt>
                <c:pt idx="830">
                  <c:v>7.5540199999999995E-7</c:v>
                </c:pt>
                <c:pt idx="831">
                  <c:v>1.8038999999999999E-7</c:v>
                </c:pt>
                <c:pt idx="832">
                  <c:v>3.7534099999999998E-9</c:v>
                </c:pt>
                <c:pt idx="833">
                  <c:v>1.9261700000000002E-9</c:v>
                </c:pt>
                <c:pt idx="834">
                  <c:v>2.4800499999999999E-9</c:v>
                </c:pt>
                <c:pt idx="835">
                  <c:v>3.2677400000000001E-9</c:v>
                </c:pt>
                <c:pt idx="836">
                  <c:v>3.7958599999999998E-9</c:v>
                </c:pt>
                <c:pt idx="837">
                  <c:v>9.7073600000000007E-10</c:v>
                </c:pt>
                <c:pt idx="838">
                  <c:v>3.1930499999999998E-9</c:v>
                </c:pt>
                <c:pt idx="839">
                  <c:v>5.5508299999999999E-9</c:v>
                </c:pt>
                <c:pt idx="840">
                  <c:v>9.89078E-9</c:v>
                </c:pt>
              </c:numCache>
            </c:numRef>
          </c:yVal>
          <c:smooth val="0"/>
        </c:ser>
        <c:ser>
          <c:idx val="2"/>
          <c:order val="5"/>
          <c:tx>
            <c:strRef>
              <c:f>'Dif EB-Oper'!$D$1</c:f>
              <c:strCache>
                <c:ptCount val="1"/>
                <c:pt idx="0">
                  <c:v>NE-23/06/2011</c:v>
                </c:pt>
              </c:strCache>
            </c:strRef>
          </c:tx>
          <c:spPr>
            <a:ln w="28575">
              <a:noFill/>
            </a:ln>
          </c:spPr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EB-Oper'!$D$2:$D$842</c:f>
              <c:numCache>
                <c:formatCode>0.00</c:formatCode>
                <c:ptCount val="841"/>
                <c:pt idx="0">
                  <c:v>0.57027300000000003</c:v>
                </c:pt>
                <c:pt idx="1">
                  <c:v>0.45376100000000003</c:v>
                </c:pt>
                <c:pt idx="2">
                  <c:v>0.39720299999999997</c:v>
                </c:pt>
                <c:pt idx="3">
                  <c:v>0.37265100000000001</c:v>
                </c:pt>
                <c:pt idx="4">
                  <c:v>0.318994</c:v>
                </c:pt>
                <c:pt idx="5">
                  <c:v>0.38326100000000002</c:v>
                </c:pt>
                <c:pt idx="6">
                  <c:v>0.39484799999999998</c:v>
                </c:pt>
                <c:pt idx="7">
                  <c:v>0.45819399999999999</c:v>
                </c:pt>
                <c:pt idx="8">
                  <c:v>0.50606700000000004</c:v>
                </c:pt>
                <c:pt idx="9">
                  <c:v>0.518729</c:v>
                </c:pt>
                <c:pt idx="10">
                  <c:v>0.71351500000000001</c:v>
                </c:pt>
                <c:pt idx="11">
                  <c:v>0.58521100000000004</c:v>
                </c:pt>
                <c:pt idx="12">
                  <c:v>0.42184100000000002</c:v>
                </c:pt>
                <c:pt idx="13">
                  <c:v>0.41420699999999999</c:v>
                </c:pt>
                <c:pt idx="14">
                  <c:v>0.35282799999999997</c:v>
                </c:pt>
                <c:pt idx="15">
                  <c:v>0.18586800000000001</c:v>
                </c:pt>
                <c:pt idx="16">
                  <c:v>3.5065600000000002E-2</c:v>
                </c:pt>
                <c:pt idx="17">
                  <c:v>1.2553E-2</c:v>
                </c:pt>
                <c:pt idx="18">
                  <c:v>1.20845E-3</c:v>
                </c:pt>
                <c:pt idx="19">
                  <c:v>1.6542999999999999E-4</c:v>
                </c:pt>
                <c:pt idx="20">
                  <c:v>7.6921000000000004E-5</c:v>
                </c:pt>
                <c:pt idx="21">
                  <c:v>2.35206E-5</c:v>
                </c:pt>
                <c:pt idx="22">
                  <c:v>1.0026999999999999E-6</c:v>
                </c:pt>
                <c:pt idx="23">
                  <c:v>2.1053E-6</c:v>
                </c:pt>
                <c:pt idx="24">
                  <c:v>3.8086100000000001E-7</c:v>
                </c:pt>
                <c:pt idx="25">
                  <c:v>3.2033200000000001E-7</c:v>
                </c:pt>
                <c:pt idx="26">
                  <c:v>1.3561000000000001E-7</c:v>
                </c:pt>
                <c:pt idx="27">
                  <c:v>2.0499299999999999E-7</c:v>
                </c:pt>
                <c:pt idx="28">
                  <c:v>2.2101699999999999E-8</c:v>
                </c:pt>
                <c:pt idx="29">
                  <c:v>0.52526600000000001</c:v>
                </c:pt>
                <c:pt idx="30">
                  <c:v>0.38192700000000002</c:v>
                </c:pt>
                <c:pt idx="31">
                  <c:v>0.379826</c:v>
                </c:pt>
                <c:pt idx="32">
                  <c:v>0.35877900000000001</c:v>
                </c:pt>
                <c:pt idx="33">
                  <c:v>0.28290999999999999</c:v>
                </c:pt>
                <c:pt idx="34">
                  <c:v>0.25040200000000001</c:v>
                </c:pt>
                <c:pt idx="35">
                  <c:v>0.31648999999999999</c:v>
                </c:pt>
                <c:pt idx="36">
                  <c:v>0.42005399999999998</c:v>
                </c:pt>
                <c:pt idx="37">
                  <c:v>0.490512</c:v>
                </c:pt>
                <c:pt idx="38">
                  <c:v>0.51544999999999996</c:v>
                </c:pt>
                <c:pt idx="39">
                  <c:v>0.58297699999999997</c:v>
                </c:pt>
                <c:pt idx="40">
                  <c:v>0.58351399999999998</c:v>
                </c:pt>
                <c:pt idx="41">
                  <c:v>0.43534099999999998</c:v>
                </c:pt>
                <c:pt idx="42">
                  <c:v>0.37443300000000002</c:v>
                </c:pt>
                <c:pt idx="43">
                  <c:v>0.36180499999999999</c:v>
                </c:pt>
                <c:pt idx="44">
                  <c:v>0.21321599999999999</c:v>
                </c:pt>
                <c:pt idx="45">
                  <c:v>5.9077400000000002E-2</c:v>
                </c:pt>
                <c:pt idx="46">
                  <c:v>2.0646399999999999E-2</c:v>
                </c:pt>
                <c:pt idx="47">
                  <c:v>1.79681E-3</c:v>
                </c:pt>
                <c:pt idx="48">
                  <c:v>3.6784099999999999E-4</c:v>
                </c:pt>
                <c:pt idx="49">
                  <c:v>1.21298E-4</c:v>
                </c:pt>
                <c:pt idx="50">
                  <c:v>6.4164000000000004E-5</c:v>
                </c:pt>
                <c:pt idx="51">
                  <c:v>2.3294399999999999E-6</c:v>
                </c:pt>
                <c:pt idx="52">
                  <c:v>5.8576099999999995E-7</c:v>
                </c:pt>
                <c:pt idx="53">
                  <c:v>6.3711699999999997E-6</c:v>
                </c:pt>
                <c:pt idx="54">
                  <c:v>3.83394E-7</c:v>
                </c:pt>
                <c:pt idx="55">
                  <c:v>2.6862900000000002E-7</c:v>
                </c:pt>
                <c:pt idx="56">
                  <c:v>1.47091E-7</c:v>
                </c:pt>
                <c:pt idx="57">
                  <c:v>1.7165100000000001E-8</c:v>
                </c:pt>
                <c:pt idx="58">
                  <c:v>0.42944900000000003</c:v>
                </c:pt>
                <c:pt idx="59">
                  <c:v>0.34107799999999999</c:v>
                </c:pt>
                <c:pt idx="60">
                  <c:v>0.32867099999999999</c:v>
                </c:pt>
                <c:pt idx="61">
                  <c:v>0.32884600000000003</c:v>
                </c:pt>
                <c:pt idx="62">
                  <c:v>0.33035500000000001</c:v>
                </c:pt>
                <c:pt idx="63">
                  <c:v>0.209872</c:v>
                </c:pt>
                <c:pt idx="64">
                  <c:v>0.15096499999999999</c:v>
                </c:pt>
                <c:pt idx="65">
                  <c:v>0.18615799999999999</c:v>
                </c:pt>
                <c:pt idx="66">
                  <c:v>0.38723299999999999</c:v>
                </c:pt>
                <c:pt idx="67">
                  <c:v>0.443494</c:v>
                </c:pt>
                <c:pt idx="68">
                  <c:v>0.51907700000000001</c:v>
                </c:pt>
                <c:pt idx="69">
                  <c:v>0.53035500000000002</c:v>
                </c:pt>
                <c:pt idx="70">
                  <c:v>0.55802600000000002</c:v>
                </c:pt>
                <c:pt idx="71">
                  <c:v>0.32769300000000001</c:v>
                </c:pt>
                <c:pt idx="72">
                  <c:v>0.32241399999999998</c:v>
                </c:pt>
                <c:pt idx="73">
                  <c:v>0.26605699999999999</c:v>
                </c:pt>
                <c:pt idx="74">
                  <c:v>9.5652500000000001E-2</c:v>
                </c:pt>
                <c:pt idx="75">
                  <c:v>2.9262300000000002E-2</c:v>
                </c:pt>
                <c:pt idx="76">
                  <c:v>3.6310499999999998E-3</c:v>
                </c:pt>
                <c:pt idx="77">
                  <c:v>8.6384199999999997E-4</c:v>
                </c:pt>
                <c:pt idx="78">
                  <c:v>1.16173E-4</c:v>
                </c:pt>
                <c:pt idx="79">
                  <c:v>9.0564999999999998E-5</c:v>
                </c:pt>
                <c:pt idx="80">
                  <c:v>7.1431999999999996E-6</c:v>
                </c:pt>
                <c:pt idx="81">
                  <c:v>1.23064E-6</c:v>
                </c:pt>
                <c:pt idx="82">
                  <c:v>1.09267E-5</c:v>
                </c:pt>
                <c:pt idx="83">
                  <c:v>2.5079500000000002E-7</c:v>
                </c:pt>
                <c:pt idx="84">
                  <c:v>3.1548299999999999E-7</c:v>
                </c:pt>
                <c:pt idx="85">
                  <c:v>6.9546400000000001E-8</c:v>
                </c:pt>
                <c:pt idx="86">
                  <c:v>8.2474199999999999E-8</c:v>
                </c:pt>
                <c:pt idx="87">
                  <c:v>0.337696</c:v>
                </c:pt>
                <c:pt idx="88">
                  <c:v>0.35059299999999999</c:v>
                </c:pt>
                <c:pt idx="89">
                  <c:v>0.30976399999999998</c:v>
                </c:pt>
                <c:pt idx="90">
                  <c:v>0.296678</c:v>
                </c:pt>
                <c:pt idx="91">
                  <c:v>0.31708399999999998</c:v>
                </c:pt>
                <c:pt idx="92">
                  <c:v>0.25977499999999998</c:v>
                </c:pt>
                <c:pt idx="93">
                  <c:v>0.18679899999999999</c:v>
                </c:pt>
                <c:pt idx="94">
                  <c:v>0.12567800000000001</c:v>
                </c:pt>
                <c:pt idx="95">
                  <c:v>0.26882099999999998</c:v>
                </c:pt>
                <c:pt idx="96">
                  <c:v>0.36249100000000001</c:v>
                </c:pt>
                <c:pt idx="97">
                  <c:v>0.49018699999999998</c:v>
                </c:pt>
                <c:pt idx="98">
                  <c:v>0.47319</c:v>
                </c:pt>
                <c:pt idx="99">
                  <c:v>0.491755</c:v>
                </c:pt>
                <c:pt idx="100">
                  <c:v>0.28092899999999998</c:v>
                </c:pt>
                <c:pt idx="101">
                  <c:v>0.28490399999999999</c:v>
                </c:pt>
                <c:pt idx="102">
                  <c:v>0.24347299999999999</c:v>
                </c:pt>
                <c:pt idx="103">
                  <c:v>0.124329</c:v>
                </c:pt>
                <c:pt idx="104">
                  <c:v>3.8967399999999999E-2</c:v>
                </c:pt>
                <c:pt idx="105">
                  <c:v>6.0478499999999996E-3</c:v>
                </c:pt>
                <c:pt idx="106">
                  <c:v>1.4226600000000001E-3</c:v>
                </c:pt>
                <c:pt idx="107">
                  <c:v>2.77991E-4</c:v>
                </c:pt>
                <c:pt idx="108">
                  <c:v>5.4478599999999997E-5</c:v>
                </c:pt>
                <c:pt idx="109">
                  <c:v>1.3170600000000001E-5</c:v>
                </c:pt>
                <c:pt idx="110">
                  <c:v>3.14141E-6</c:v>
                </c:pt>
                <c:pt idx="111">
                  <c:v>9.8227100000000007E-6</c:v>
                </c:pt>
                <c:pt idx="112">
                  <c:v>3.1045500000000001E-7</c:v>
                </c:pt>
                <c:pt idx="113">
                  <c:v>3.5569799999999999E-7</c:v>
                </c:pt>
                <c:pt idx="114">
                  <c:v>2.3692599999999999E-7</c:v>
                </c:pt>
                <c:pt idx="115">
                  <c:v>9.9860100000000001E-8</c:v>
                </c:pt>
                <c:pt idx="116">
                  <c:v>0.28145300000000001</c:v>
                </c:pt>
                <c:pt idx="117">
                  <c:v>0.31456600000000001</c:v>
                </c:pt>
                <c:pt idx="118">
                  <c:v>0.30885499999999999</c:v>
                </c:pt>
                <c:pt idx="119">
                  <c:v>0.303174</c:v>
                </c:pt>
                <c:pt idx="120">
                  <c:v>0.28170499999999998</c:v>
                </c:pt>
                <c:pt idx="121">
                  <c:v>0.288387</c:v>
                </c:pt>
                <c:pt idx="122">
                  <c:v>0.25888699999999998</c:v>
                </c:pt>
                <c:pt idx="123">
                  <c:v>0.176901</c:v>
                </c:pt>
                <c:pt idx="124">
                  <c:v>0.104488</c:v>
                </c:pt>
                <c:pt idx="125">
                  <c:v>0.17360200000000001</c:v>
                </c:pt>
                <c:pt idx="126">
                  <c:v>0.38323499999999999</c:v>
                </c:pt>
                <c:pt idx="127">
                  <c:v>0.475721</c:v>
                </c:pt>
                <c:pt idx="128">
                  <c:v>0.46961700000000001</c:v>
                </c:pt>
                <c:pt idx="129">
                  <c:v>0.33277499999999999</c:v>
                </c:pt>
                <c:pt idx="130">
                  <c:v>0.19956699999999999</c:v>
                </c:pt>
                <c:pt idx="131">
                  <c:v>0.20142399999999999</c:v>
                </c:pt>
                <c:pt idx="132">
                  <c:v>0.12570700000000001</c:v>
                </c:pt>
                <c:pt idx="133">
                  <c:v>6.4056199999999994E-2</c:v>
                </c:pt>
                <c:pt idx="134">
                  <c:v>9.2820100000000003E-3</c:v>
                </c:pt>
                <c:pt idx="135">
                  <c:v>2.1996300000000002E-3</c:v>
                </c:pt>
                <c:pt idx="136">
                  <c:v>6.1342899999999997E-4</c:v>
                </c:pt>
                <c:pt idx="137">
                  <c:v>1.8387000000000001E-6</c:v>
                </c:pt>
                <c:pt idx="138">
                  <c:v>1.99234E-5</c:v>
                </c:pt>
                <c:pt idx="139">
                  <c:v>7.1201900000000002E-6</c:v>
                </c:pt>
                <c:pt idx="140">
                  <c:v>6.7527700000000004E-6</c:v>
                </c:pt>
                <c:pt idx="141">
                  <c:v>3.0693400000000001E-7</c:v>
                </c:pt>
                <c:pt idx="142">
                  <c:v>3.8294099999999999E-7</c:v>
                </c:pt>
                <c:pt idx="143">
                  <c:v>3.0094100000000002E-7</c:v>
                </c:pt>
                <c:pt idx="144">
                  <c:v>9.21955E-8</c:v>
                </c:pt>
                <c:pt idx="145">
                  <c:v>0.16386800000000001</c:v>
                </c:pt>
                <c:pt idx="146">
                  <c:v>0.232622</c:v>
                </c:pt>
                <c:pt idx="147">
                  <c:v>0.28342600000000001</c:v>
                </c:pt>
                <c:pt idx="148">
                  <c:v>0.27438899999999999</c:v>
                </c:pt>
                <c:pt idx="149">
                  <c:v>0.244368</c:v>
                </c:pt>
                <c:pt idx="150">
                  <c:v>0.22991900000000001</c:v>
                </c:pt>
                <c:pt idx="151">
                  <c:v>0.239842</c:v>
                </c:pt>
                <c:pt idx="152">
                  <c:v>0.235046</c:v>
                </c:pt>
                <c:pt idx="153">
                  <c:v>0.18778500000000001</c:v>
                </c:pt>
                <c:pt idx="154">
                  <c:v>0.13397000000000001</c:v>
                </c:pt>
                <c:pt idx="155">
                  <c:v>8.19825E-2</c:v>
                </c:pt>
                <c:pt idx="156">
                  <c:v>0.331538</c:v>
                </c:pt>
                <c:pt idx="157">
                  <c:v>0.37685099999999999</c:v>
                </c:pt>
                <c:pt idx="158">
                  <c:v>0.41511100000000001</c:v>
                </c:pt>
                <c:pt idx="159">
                  <c:v>0.34367199999999998</c:v>
                </c:pt>
                <c:pt idx="160">
                  <c:v>0.118811</c:v>
                </c:pt>
                <c:pt idx="161">
                  <c:v>0.111344</c:v>
                </c:pt>
                <c:pt idx="162">
                  <c:v>8.1888500000000003E-2</c:v>
                </c:pt>
                <c:pt idx="163">
                  <c:v>1.5189599999999999E-2</c:v>
                </c:pt>
                <c:pt idx="164">
                  <c:v>5.4059199999999998E-3</c:v>
                </c:pt>
                <c:pt idx="165">
                  <c:v>2.12787E-3</c:v>
                </c:pt>
                <c:pt idx="166">
                  <c:v>4.3680399999999998E-6</c:v>
                </c:pt>
                <c:pt idx="167">
                  <c:v>6.3849000000000005E-5</c:v>
                </c:pt>
                <c:pt idx="168">
                  <c:v>1.9709500000000002E-5</c:v>
                </c:pt>
                <c:pt idx="169">
                  <c:v>2.7815299999999999E-6</c:v>
                </c:pt>
                <c:pt idx="170">
                  <c:v>1.83934E-6</c:v>
                </c:pt>
                <c:pt idx="171">
                  <c:v>1.16664E-6</c:v>
                </c:pt>
                <c:pt idx="172">
                  <c:v>1.93181E-8</c:v>
                </c:pt>
                <c:pt idx="173">
                  <c:v>1.5882400000000001E-8</c:v>
                </c:pt>
                <c:pt idx="174">
                  <c:v>0.15126999999999999</c:v>
                </c:pt>
                <c:pt idx="175">
                  <c:v>0.21961</c:v>
                </c:pt>
                <c:pt idx="176">
                  <c:v>0.27198</c:v>
                </c:pt>
                <c:pt idx="177">
                  <c:v>0.27662900000000001</c:v>
                </c:pt>
                <c:pt idx="178">
                  <c:v>0.25422800000000001</c:v>
                </c:pt>
                <c:pt idx="179">
                  <c:v>0.23316000000000001</c:v>
                </c:pt>
                <c:pt idx="180">
                  <c:v>0.217303</c:v>
                </c:pt>
                <c:pt idx="181">
                  <c:v>0.21995500000000001</c:v>
                </c:pt>
                <c:pt idx="182">
                  <c:v>0.19333700000000001</c:v>
                </c:pt>
                <c:pt idx="183">
                  <c:v>0.15523899999999999</c:v>
                </c:pt>
                <c:pt idx="184">
                  <c:v>5.0727099999999997E-2</c:v>
                </c:pt>
                <c:pt idx="185">
                  <c:v>0.190909</c:v>
                </c:pt>
                <c:pt idx="186">
                  <c:v>0.275086</c:v>
                </c:pt>
                <c:pt idx="187">
                  <c:v>0.38800800000000002</c:v>
                </c:pt>
                <c:pt idx="188">
                  <c:v>0.37517699999999998</c:v>
                </c:pt>
                <c:pt idx="189">
                  <c:v>0.13472799999999999</c:v>
                </c:pt>
                <c:pt idx="190">
                  <c:v>0.105368</c:v>
                </c:pt>
                <c:pt idx="191">
                  <c:v>6.5118400000000007E-2</c:v>
                </c:pt>
                <c:pt idx="192">
                  <c:v>1.45165E-2</c:v>
                </c:pt>
                <c:pt idx="193">
                  <c:v>8.1675500000000009E-3</c:v>
                </c:pt>
                <c:pt idx="194">
                  <c:v>3.2017500000000002E-3</c:v>
                </c:pt>
                <c:pt idx="195">
                  <c:v>1.00282E-5</c:v>
                </c:pt>
                <c:pt idx="196">
                  <c:v>1.1294999999999999E-4</c:v>
                </c:pt>
                <c:pt idx="197">
                  <c:v>3.3318300000000003E-5</c:v>
                </c:pt>
                <c:pt idx="198">
                  <c:v>2.9565800000000001E-6</c:v>
                </c:pt>
                <c:pt idx="199">
                  <c:v>3.2594399999999999E-6</c:v>
                </c:pt>
                <c:pt idx="200">
                  <c:v>1.29367E-6</c:v>
                </c:pt>
                <c:pt idx="201">
                  <c:v>2.9672700000000001E-8</c:v>
                </c:pt>
                <c:pt idx="202">
                  <c:v>1.45046E-8</c:v>
                </c:pt>
                <c:pt idx="203">
                  <c:v>8.7733500000000006E-2</c:v>
                </c:pt>
                <c:pt idx="204">
                  <c:v>0.15124499999999999</c:v>
                </c:pt>
                <c:pt idx="205">
                  <c:v>0.16960900000000001</c:v>
                </c:pt>
                <c:pt idx="206">
                  <c:v>0.16397200000000001</c:v>
                </c:pt>
                <c:pt idx="207">
                  <c:v>0.161441</c:v>
                </c:pt>
                <c:pt idx="208">
                  <c:v>0.20494499999999999</c:v>
                </c:pt>
                <c:pt idx="209">
                  <c:v>0.21810099999999999</c:v>
                </c:pt>
                <c:pt idx="210">
                  <c:v>0.21501899999999999</c:v>
                </c:pt>
                <c:pt idx="211">
                  <c:v>0.195437</c:v>
                </c:pt>
                <c:pt idx="212">
                  <c:v>0.147512</c:v>
                </c:pt>
                <c:pt idx="213">
                  <c:v>2.9767399999999999E-2</c:v>
                </c:pt>
                <c:pt idx="214">
                  <c:v>3.1065700000000002E-2</c:v>
                </c:pt>
                <c:pt idx="215">
                  <c:v>5.5834500000000002E-2</c:v>
                </c:pt>
                <c:pt idx="216">
                  <c:v>0.1787</c:v>
                </c:pt>
                <c:pt idx="217">
                  <c:v>0.23889099999999999</c:v>
                </c:pt>
                <c:pt idx="218">
                  <c:v>0.19003999999999999</c:v>
                </c:pt>
                <c:pt idx="219">
                  <c:v>0.18473200000000001</c:v>
                </c:pt>
                <c:pt idx="220">
                  <c:v>0.104506</c:v>
                </c:pt>
                <c:pt idx="221">
                  <c:v>8.9672999999999992E-3</c:v>
                </c:pt>
                <c:pt idx="222">
                  <c:v>1.5540200000000001E-2</c:v>
                </c:pt>
                <c:pt idx="223">
                  <c:v>7.0035799999999997E-3</c:v>
                </c:pt>
                <c:pt idx="224">
                  <c:v>9.0647400000000002E-5</c:v>
                </c:pt>
                <c:pt idx="225">
                  <c:v>2.5854399999999998E-4</c:v>
                </c:pt>
                <c:pt idx="226">
                  <c:v>8.1261900000000002E-5</c:v>
                </c:pt>
                <c:pt idx="227">
                  <c:v>4.2859799999999996E-6</c:v>
                </c:pt>
                <c:pt idx="228">
                  <c:v>4.6713800000000002E-6</c:v>
                </c:pt>
                <c:pt idx="229">
                  <c:v>9.37173E-7</c:v>
                </c:pt>
                <c:pt idx="230">
                  <c:v>1.2844E-7</c:v>
                </c:pt>
                <c:pt idx="231">
                  <c:v>2.4130999999999999E-8</c:v>
                </c:pt>
                <c:pt idx="232">
                  <c:v>5.2780800000000003E-2</c:v>
                </c:pt>
                <c:pt idx="233">
                  <c:v>0.119426</c:v>
                </c:pt>
                <c:pt idx="234">
                  <c:v>0.16053999999999999</c:v>
                </c:pt>
                <c:pt idx="235">
                  <c:v>0.15802099999999999</c:v>
                </c:pt>
                <c:pt idx="236">
                  <c:v>0.150282</c:v>
                </c:pt>
                <c:pt idx="237">
                  <c:v>0.132664</c:v>
                </c:pt>
                <c:pt idx="238">
                  <c:v>0.13547100000000001</c:v>
                </c:pt>
                <c:pt idx="239">
                  <c:v>0.165517</c:v>
                </c:pt>
                <c:pt idx="240">
                  <c:v>0.19436700000000001</c:v>
                </c:pt>
                <c:pt idx="241">
                  <c:v>0.19938500000000001</c:v>
                </c:pt>
                <c:pt idx="242">
                  <c:v>9.4116199999999997E-2</c:v>
                </c:pt>
                <c:pt idx="243">
                  <c:v>4.5818400000000002E-2</c:v>
                </c:pt>
                <c:pt idx="244">
                  <c:v>4.5727299999999999E-2</c:v>
                </c:pt>
                <c:pt idx="245">
                  <c:v>0.101803</c:v>
                </c:pt>
                <c:pt idx="246">
                  <c:v>0.145477</c:v>
                </c:pt>
                <c:pt idx="247">
                  <c:v>0.20763100000000001</c:v>
                </c:pt>
                <c:pt idx="248">
                  <c:v>0.216859</c:v>
                </c:pt>
                <c:pt idx="249">
                  <c:v>0.18724399999999999</c:v>
                </c:pt>
                <c:pt idx="250">
                  <c:v>6.69565E-3</c:v>
                </c:pt>
                <c:pt idx="251">
                  <c:v>1.8753300000000001E-2</c:v>
                </c:pt>
                <c:pt idx="252">
                  <c:v>1.03707E-2</c:v>
                </c:pt>
                <c:pt idx="253">
                  <c:v>9.0123000000000004E-5</c:v>
                </c:pt>
                <c:pt idx="254">
                  <c:v>3.2379099999999998E-4</c:v>
                </c:pt>
                <c:pt idx="255">
                  <c:v>6.5619399999999997E-5</c:v>
                </c:pt>
                <c:pt idx="256">
                  <c:v>2.2887000000000002E-6</c:v>
                </c:pt>
                <c:pt idx="257">
                  <c:v>2.1146500000000002E-6</c:v>
                </c:pt>
                <c:pt idx="258">
                  <c:v>4.90918E-7</c:v>
                </c:pt>
                <c:pt idx="259">
                  <c:v>1.33921E-7</c:v>
                </c:pt>
                <c:pt idx="260">
                  <c:v>2.1421200000000001E-8</c:v>
                </c:pt>
                <c:pt idx="261">
                  <c:v>3.2440799999999999E-3</c:v>
                </c:pt>
                <c:pt idx="262">
                  <c:v>1.9961099999999999E-2</c:v>
                </c:pt>
                <c:pt idx="263">
                  <c:v>5.4985600000000003E-2</c:v>
                </c:pt>
                <c:pt idx="264">
                  <c:v>7.8610700000000006E-2</c:v>
                </c:pt>
                <c:pt idx="265">
                  <c:v>0.11411</c:v>
                </c:pt>
                <c:pt idx="266">
                  <c:v>9.6218799999999993E-2</c:v>
                </c:pt>
                <c:pt idx="267">
                  <c:v>5.6764000000000002E-2</c:v>
                </c:pt>
                <c:pt idx="268">
                  <c:v>2.9066000000000002E-2</c:v>
                </c:pt>
                <c:pt idx="269">
                  <c:v>0.171046</c:v>
                </c:pt>
                <c:pt idx="270">
                  <c:v>0.29622900000000002</c:v>
                </c:pt>
                <c:pt idx="271">
                  <c:v>0.42104000000000003</c:v>
                </c:pt>
                <c:pt idx="272">
                  <c:v>0.148648</c:v>
                </c:pt>
                <c:pt idx="273">
                  <c:v>9.7011799999999995E-2</c:v>
                </c:pt>
                <c:pt idx="274">
                  <c:v>0.15887499999999999</c:v>
                </c:pt>
                <c:pt idx="275">
                  <c:v>7.8394000000000005E-2</c:v>
                </c:pt>
                <c:pt idx="276">
                  <c:v>0.26258700000000001</c:v>
                </c:pt>
                <c:pt idx="277">
                  <c:v>0.46961000000000003</c:v>
                </c:pt>
                <c:pt idx="278">
                  <c:v>0.73416800000000004</c:v>
                </c:pt>
                <c:pt idx="279">
                  <c:v>1.8232700000000001E-2</c:v>
                </c:pt>
                <c:pt idx="280">
                  <c:v>1.85553E-2</c:v>
                </c:pt>
                <c:pt idx="281">
                  <c:v>2.3857900000000001E-2</c:v>
                </c:pt>
                <c:pt idx="282">
                  <c:v>5.7136199999999995E-4</c:v>
                </c:pt>
                <c:pt idx="283">
                  <c:v>2.7498799999999999E-4</c:v>
                </c:pt>
                <c:pt idx="284">
                  <c:v>2.56683E-5</c:v>
                </c:pt>
                <c:pt idx="285">
                  <c:v>3.0373499999999998E-6</c:v>
                </c:pt>
                <c:pt idx="286">
                  <c:v>6.7739999999999996E-7</c:v>
                </c:pt>
                <c:pt idx="287">
                  <c:v>9.8650300000000008E-7</c:v>
                </c:pt>
                <c:pt idx="288">
                  <c:v>1.21191E-8</c:v>
                </c:pt>
                <c:pt idx="289">
                  <c:v>1.5385199999999999E-8</c:v>
                </c:pt>
                <c:pt idx="290">
                  <c:v>1.91998E-4</c:v>
                </c:pt>
                <c:pt idx="291">
                  <c:v>1.57697E-3</c:v>
                </c:pt>
                <c:pt idx="292">
                  <c:v>1.0214900000000001E-2</c:v>
                </c:pt>
                <c:pt idx="293">
                  <c:v>2.0315400000000001E-2</c:v>
                </c:pt>
                <c:pt idx="294">
                  <c:v>6.0743499999999999E-2</c:v>
                </c:pt>
                <c:pt idx="295">
                  <c:v>5.2533200000000002E-2</c:v>
                </c:pt>
                <c:pt idx="296">
                  <c:v>2.5940899999999999E-2</c:v>
                </c:pt>
                <c:pt idx="297">
                  <c:v>1.21099E-2</c:v>
                </c:pt>
                <c:pt idx="298">
                  <c:v>7.85666E-2</c:v>
                </c:pt>
                <c:pt idx="299">
                  <c:v>0.21141099999999999</c:v>
                </c:pt>
                <c:pt idx="300">
                  <c:v>0.636938</c:v>
                </c:pt>
                <c:pt idx="301">
                  <c:v>0.39947899999999997</c:v>
                </c:pt>
                <c:pt idx="302">
                  <c:v>0.22296199999999999</c:v>
                </c:pt>
                <c:pt idx="303">
                  <c:v>0.36614799999999997</c:v>
                </c:pt>
                <c:pt idx="304">
                  <c:v>0.39540599999999998</c:v>
                </c:pt>
                <c:pt idx="305">
                  <c:v>0.42458899999999999</c:v>
                </c:pt>
                <c:pt idx="306">
                  <c:v>0.78019700000000003</c:v>
                </c:pt>
                <c:pt idx="307">
                  <c:v>1.1731</c:v>
                </c:pt>
                <c:pt idx="308">
                  <c:v>3.7735400000000002E-2</c:v>
                </c:pt>
                <c:pt idx="309">
                  <c:v>1.41593E-2</c:v>
                </c:pt>
                <c:pt idx="310">
                  <c:v>3.5602399999999999E-2</c:v>
                </c:pt>
                <c:pt idx="311">
                  <c:v>1.1328899999999999E-3</c:v>
                </c:pt>
                <c:pt idx="312">
                  <c:v>1.86112E-4</c:v>
                </c:pt>
                <c:pt idx="313">
                  <c:v>1.14582E-5</c:v>
                </c:pt>
                <c:pt idx="314">
                  <c:v>4.01785E-6</c:v>
                </c:pt>
                <c:pt idx="315">
                  <c:v>2.3381500000000001E-7</c:v>
                </c:pt>
                <c:pt idx="316">
                  <c:v>6.33851E-7</c:v>
                </c:pt>
                <c:pt idx="317">
                  <c:v>1.2467199999999999E-8</c:v>
                </c:pt>
                <c:pt idx="318">
                  <c:v>1.19683E-8</c:v>
                </c:pt>
                <c:pt idx="319">
                  <c:v>9.4023499999999999E-5</c:v>
                </c:pt>
                <c:pt idx="320">
                  <c:v>6.7119400000000007E-5</c:v>
                </c:pt>
                <c:pt idx="321">
                  <c:v>2.2994600000000001E-3</c:v>
                </c:pt>
                <c:pt idx="322">
                  <c:v>6.1850100000000003E-3</c:v>
                </c:pt>
                <c:pt idx="323">
                  <c:v>2.30776E-2</c:v>
                </c:pt>
                <c:pt idx="324">
                  <c:v>1.8959899999999998E-2</c:v>
                </c:pt>
                <c:pt idx="325">
                  <c:v>7.8118600000000003E-3</c:v>
                </c:pt>
                <c:pt idx="326">
                  <c:v>2.09984E-3</c:v>
                </c:pt>
                <c:pt idx="327">
                  <c:v>1.36629E-2</c:v>
                </c:pt>
                <c:pt idx="328">
                  <c:v>8.3218399999999998E-2</c:v>
                </c:pt>
                <c:pt idx="329">
                  <c:v>0.57741500000000001</c:v>
                </c:pt>
                <c:pt idx="330">
                  <c:v>0.698882</c:v>
                </c:pt>
                <c:pt idx="331">
                  <c:v>0.52536700000000003</c:v>
                </c:pt>
                <c:pt idx="332">
                  <c:v>0.80361899999999997</c:v>
                </c:pt>
                <c:pt idx="333">
                  <c:v>0.98217600000000005</c:v>
                </c:pt>
                <c:pt idx="334">
                  <c:v>0.76309400000000005</c:v>
                </c:pt>
                <c:pt idx="335">
                  <c:v>1.2448600000000001</c:v>
                </c:pt>
                <c:pt idx="336">
                  <c:v>1.5166999999999999</c:v>
                </c:pt>
                <c:pt idx="337">
                  <c:v>0.18363599999999999</c:v>
                </c:pt>
                <c:pt idx="338">
                  <c:v>1.422E-2</c:v>
                </c:pt>
                <c:pt idx="339">
                  <c:v>4.2943200000000001E-2</c:v>
                </c:pt>
                <c:pt idx="340">
                  <c:v>1.55971E-3</c:v>
                </c:pt>
                <c:pt idx="341">
                  <c:v>9.78962E-5</c:v>
                </c:pt>
                <c:pt idx="342">
                  <c:v>2.4707800000000001E-5</c:v>
                </c:pt>
                <c:pt idx="343">
                  <c:v>4.14208E-6</c:v>
                </c:pt>
                <c:pt idx="344">
                  <c:v>4.7019900000000001E-8</c:v>
                </c:pt>
                <c:pt idx="345">
                  <c:v>2.77949E-7</c:v>
                </c:pt>
                <c:pt idx="346">
                  <c:v>1.26367E-8</c:v>
                </c:pt>
                <c:pt idx="347">
                  <c:v>1.26074E-8</c:v>
                </c:pt>
                <c:pt idx="348">
                  <c:v>7.2347899999999999E-5</c:v>
                </c:pt>
                <c:pt idx="349">
                  <c:v>5.6751700000000001E-5</c:v>
                </c:pt>
                <c:pt idx="350">
                  <c:v>4.79965E-5</c:v>
                </c:pt>
                <c:pt idx="351">
                  <c:v>4.5501499999999998E-5</c:v>
                </c:pt>
                <c:pt idx="352">
                  <c:v>4.5287400000000003E-5</c:v>
                </c:pt>
                <c:pt idx="353">
                  <c:v>1.21735E-4</c:v>
                </c:pt>
                <c:pt idx="354">
                  <c:v>1.03651E-4</c:v>
                </c:pt>
                <c:pt idx="355">
                  <c:v>8.7342299999999999E-5</c:v>
                </c:pt>
                <c:pt idx="356">
                  <c:v>1.36002E-4</c:v>
                </c:pt>
                <c:pt idx="357">
                  <c:v>1.8794699999999999E-4</c:v>
                </c:pt>
                <c:pt idx="358">
                  <c:v>0.13397899999999999</c:v>
                </c:pt>
                <c:pt idx="359">
                  <c:v>1.5629200000000001</c:v>
                </c:pt>
                <c:pt idx="360">
                  <c:v>1.8615900000000001</c:v>
                </c:pt>
                <c:pt idx="361">
                  <c:v>2.4057900000000001</c:v>
                </c:pt>
                <c:pt idx="362">
                  <c:v>4.33772</c:v>
                </c:pt>
                <c:pt idx="363">
                  <c:v>3.2728100000000002</c:v>
                </c:pt>
                <c:pt idx="364">
                  <c:v>2.20547</c:v>
                </c:pt>
                <c:pt idx="365">
                  <c:v>2.0872999999999999</c:v>
                </c:pt>
                <c:pt idx="366">
                  <c:v>0.52063899999999996</c:v>
                </c:pt>
                <c:pt idx="367">
                  <c:v>4.9516499999999998E-2</c:v>
                </c:pt>
                <c:pt idx="368">
                  <c:v>3.2414999999999999E-2</c:v>
                </c:pt>
                <c:pt idx="369">
                  <c:v>7.9595000000000002E-4</c:v>
                </c:pt>
                <c:pt idx="370">
                  <c:v>7.1254399999999993E-5</c:v>
                </c:pt>
                <c:pt idx="371">
                  <c:v>2.5369599999999998E-5</c:v>
                </c:pt>
                <c:pt idx="372">
                  <c:v>2.78116E-7</c:v>
                </c:pt>
                <c:pt idx="373">
                  <c:v>7.0387299999999997E-8</c:v>
                </c:pt>
                <c:pt idx="374">
                  <c:v>3.3296700000000001E-8</c:v>
                </c:pt>
                <c:pt idx="375">
                  <c:v>5.5587300000000003E-9</c:v>
                </c:pt>
                <c:pt idx="376">
                  <c:v>6.18586E-9</c:v>
                </c:pt>
                <c:pt idx="377">
                  <c:v>9.1272899999999998E-5</c:v>
                </c:pt>
                <c:pt idx="378">
                  <c:v>6.8552000000000004E-5</c:v>
                </c:pt>
                <c:pt idx="379">
                  <c:v>6.4253300000000004E-5</c:v>
                </c:pt>
                <c:pt idx="380">
                  <c:v>5.9432599999999997E-5</c:v>
                </c:pt>
                <c:pt idx="381">
                  <c:v>5.9317999999999997E-5</c:v>
                </c:pt>
                <c:pt idx="382">
                  <c:v>5.5103099999999998E-5</c:v>
                </c:pt>
                <c:pt idx="383">
                  <c:v>7.1910599999999996E-5</c:v>
                </c:pt>
                <c:pt idx="384">
                  <c:v>1.14228E-4</c:v>
                </c:pt>
                <c:pt idx="385">
                  <c:v>2.3211299999999999E-4</c:v>
                </c:pt>
                <c:pt idx="386">
                  <c:v>2.2647999999999999E-4</c:v>
                </c:pt>
                <c:pt idx="387">
                  <c:v>4.4652900000000002E-2</c:v>
                </c:pt>
                <c:pt idx="388">
                  <c:v>0.96425799999999995</c:v>
                </c:pt>
                <c:pt idx="389">
                  <c:v>2.3678699999999999</c:v>
                </c:pt>
                <c:pt idx="390">
                  <c:v>2.6142099999999999</c:v>
                </c:pt>
                <c:pt idx="391">
                  <c:v>6.7654899999999998</c:v>
                </c:pt>
                <c:pt idx="392">
                  <c:v>7.5430900000000003</c:v>
                </c:pt>
                <c:pt idx="393">
                  <c:v>2.2492800000000002</c:v>
                </c:pt>
                <c:pt idx="394">
                  <c:v>1.9464900000000001</c:v>
                </c:pt>
                <c:pt idx="395">
                  <c:v>0.49912099999999998</c:v>
                </c:pt>
                <c:pt idx="396">
                  <c:v>4.5466199999999998E-2</c:v>
                </c:pt>
                <c:pt idx="397">
                  <c:v>2.4101500000000001E-2</c:v>
                </c:pt>
                <c:pt idx="398">
                  <c:v>4.7148999999999997E-4</c:v>
                </c:pt>
                <c:pt idx="399">
                  <c:v>7.7600600000000004E-5</c:v>
                </c:pt>
                <c:pt idx="400">
                  <c:v>2.9636199999999999E-5</c:v>
                </c:pt>
                <c:pt idx="401">
                  <c:v>2.00264E-7</c:v>
                </c:pt>
                <c:pt idx="402">
                  <c:v>1.89003E-8</c:v>
                </c:pt>
                <c:pt idx="403">
                  <c:v>8.2019500000000002E-9</c:v>
                </c:pt>
                <c:pt idx="404">
                  <c:v>1.0785800000000001E-8</c:v>
                </c:pt>
                <c:pt idx="405">
                  <c:v>8.1717999999999994E-9</c:v>
                </c:pt>
                <c:pt idx="406">
                  <c:v>7.6084699999999993E-5</c:v>
                </c:pt>
                <c:pt idx="407">
                  <c:v>8.8844400000000006E-5</c:v>
                </c:pt>
                <c:pt idx="408">
                  <c:v>7.9899099999999995E-5</c:v>
                </c:pt>
                <c:pt idx="409">
                  <c:v>7.3741199999999998E-5</c:v>
                </c:pt>
                <c:pt idx="410">
                  <c:v>6.15323E-5</c:v>
                </c:pt>
                <c:pt idx="411">
                  <c:v>1.3285700000000001E-4</c:v>
                </c:pt>
                <c:pt idx="412">
                  <c:v>1.3496999999999999E-4</c:v>
                </c:pt>
                <c:pt idx="413">
                  <c:v>1.90261E-4</c:v>
                </c:pt>
                <c:pt idx="414">
                  <c:v>3.6412499999999997E-4</c:v>
                </c:pt>
                <c:pt idx="415">
                  <c:v>2.4185799999999999E-4</c:v>
                </c:pt>
                <c:pt idx="416">
                  <c:v>5.8533699999999998E-5</c:v>
                </c:pt>
                <c:pt idx="417">
                  <c:v>0.141265</c:v>
                </c:pt>
                <c:pt idx="418">
                  <c:v>0.75808699999999996</c:v>
                </c:pt>
                <c:pt idx="419">
                  <c:v>6.2325499999999998</c:v>
                </c:pt>
                <c:pt idx="420">
                  <c:v>7.6494499999999999</c:v>
                </c:pt>
                <c:pt idx="421">
                  <c:v>18.7136</c:v>
                </c:pt>
                <c:pt idx="422">
                  <c:v>1.49756</c:v>
                </c:pt>
                <c:pt idx="423">
                  <c:v>0.55845999999999996</c:v>
                </c:pt>
                <c:pt idx="424">
                  <c:v>5.23396E-2</c:v>
                </c:pt>
                <c:pt idx="425">
                  <c:v>1.4362E-2</c:v>
                </c:pt>
                <c:pt idx="426">
                  <c:v>4.1412000000000003E-3</c:v>
                </c:pt>
                <c:pt idx="427">
                  <c:v>6.7788300000000003E-5</c:v>
                </c:pt>
                <c:pt idx="428">
                  <c:v>1.8491500000000001E-5</c:v>
                </c:pt>
                <c:pt idx="429">
                  <c:v>4.1748100000000001E-6</c:v>
                </c:pt>
                <c:pt idx="430">
                  <c:v>7.0582599999999996E-8</c:v>
                </c:pt>
                <c:pt idx="431">
                  <c:v>6.0799500000000003E-9</c:v>
                </c:pt>
                <c:pt idx="432">
                  <c:v>7.9664399999999996E-9</c:v>
                </c:pt>
                <c:pt idx="433">
                  <c:v>9.6729700000000004E-9</c:v>
                </c:pt>
                <c:pt idx="434">
                  <c:v>4.45493E-9</c:v>
                </c:pt>
                <c:pt idx="435">
                  <c:v>5.0724299999999998E-5</c:v>
                </c:pt>
                <c:pt idx="436">
                  <c:v>8.1463299999999996E-5</c:v>
                </c:pt>
                <c:pt idx="437">
                  <c:v>8.5623899999999999E-5</c:v>
                </c:pt>
                <c:pt idx="438">
                  <c:v>6.9250600000000004E-5</c:v>
                </c:pt>
                <c:pt idx="439">
                  <c:v>9.5948700000000005E-5</c:v>
                </c:pt>
                <c:pt idx="440">
                  <c:v>2.2677E-4</c:v>
                </c:pt>
                <c:pt idx="441">
                  <c:v>1.66906E-4</c:v>
                </c:pt>
                <c:pt idx="442">
                  <c:v>2.9014999999999998E-4</c:v>
                </c:pt>
                <c:pt idx="443">
                  <c:v>4.50438E-4</c:v>
                </c:pt>
                <c:pt idx="444">
                  <c:v>2.3387700000000001E-4</c:v>
                </c:pt>
                <c:pt idx="445">
                  <c:v>4.4824100000000003E-5</c:v>
                </c:pt>
                <c:pt idx="446">
                  <c:v>5.93191E-2</c:v>
                </c:pt>
                <c:pt idx="447">
                  <c:v>0.21417600000000001</c:v>
                </c:pt>
                <c:pt idx="448">
                  <c:v>4.4127900000000002</c:v>
                </c:pt>
                <c:pt idx="449">
                  <c:v>7.4683099999999998</c:v>
                </c:pt>
                <c:pt idx="450">
                  <c:v>19.828399999999998</c:v>
                </c:pt>
                <c:pt idx="451">
                  <c:v>1.08436</c:v>
                </c:pt>
                <c:pt idx="452">
                  <c:v>0.29290500000000003</c:v>
                </c:pt>
                <c:pt idx="453">
                  <c:v>2.0149299999999998E-2</c:v>
                </c:pt>
                <c:pt idx="454">
                  <c:v>6.0420300000000003E-3</c:v>
                </c:pt>
                <c:pt idx="455">
                  <c:v>1.47243E-3</c:v>
                </c:pt>
                <c:pt idx="456">
                  <c:v>1.3026399999999999E-5</c:v>
                </c:pt>
                <c:pt idx="457">
                  <c:v>3.2409300000000002E-5</c:v>
                </c:pt>
                <c:pt idx="458">
                  <c:v>4.4236100000000002E-6</c:v>
                </c:pt>
                <c:pt idx="459">
                  <c:v>4.8449199999999997E-8</c:v>
                </c:pt>
                <c:pt idx="460">
                  <c:v>4.7851899999999997E-9</c:v>
                </c:pt>
                <c:pt idx="461">
                  <c:v>4.9900000000000003E-9</c:v>
                </c:pt>
                <c:pt idx="462">
                  <c:v>1.12345E-8</c:v>
                </c:pt>
                <c:pt idx="463">
                  <c:v>4.4415100000000003E-9</c:v>
                </c:pt>
                <c:pt idx="464">
                  <c:v>2.75784E-5</c:v>
                </c:pt>
                <c:pt idx="465">
                  <c:v>3.3829899999999999E-5</c:v>
                </c:pt>
                <c:pt idx="466">
                  <c:v>4.37996E-5</c:v>
                </c:pt>
                <c:pt idx="467">
                  <c:v>1.0904300000000001E-4</c:v>
                </c:pt>
                <c:pt idx="468">
                  <c:v>1.98493E-4</c:v>
                </c:pt>
                <c:pt idx="469">
                  <c:v>3.0303200000000001E-4</c:v>
                </c:pt>
                <c:pt idx="470">
                  <c:v>3.8142699999999999E-4</c:v>
                </c:pt>
                <c:pt idx="471">
                  <c:v>3.5788699999999998E-4</c:v>
                </c:pt>
                <c:pt idx="472">
                  <c:v>3.85721E-4</c:v>
                </c:pt>
                <c:pt idx="473">
                  <c:v>1.71161E-4</c:v>
                </c:pt>
                <c:pt idx="474">
                  <c:v>2.0820100000000001E-5</c:v>
                </c:pt>
                <c:pt idx="475">
                  <c:v>1.8678200000000001E-3</c:v>
                </c:pt>
                <c:pt idx="476">
                  <c:v>1.8128599999999999E-3</c:v>
                </c:pt>
                <c:pt idx="477">
                  <c:v>6.1841699999999999E-2</c:v>
                </c:pt>
                <c:pt idx="478">
                  <c:v>0.163387</c:v>
                </c:pt>
                <c:pt idx="479">
                  <c:v>1.06904</c:v>
                </c:pt>
                <c:pt idx="480">
                  <c:v>1.4184799999999999E-2</c:v>
                </c:pt>
                <c:pt idx="481">
                  <c:v>1.2636100000000001E-2</c:v>
                </c:pt>
                <c:pt idx="482">
                  <c:v>1.07226E-3</c:v>
                </c:pt>
                <c:pt idx="483">
                  <c:v>1.2554700000000001E-3</c:v>
                </c:pt>
                <c:pt idx="484">
                  <c:v>1.78569E-4</c:v>
                </c:pt>
                <c:pt idx="485">
                  <c:v>1.26102E-5</c:v>
                </c:pt>
                <c:pt idx="486">
                  <c:v>7.0404200000000005E-7</c:v>
                </c:pt>
                <c:pt idx="487">
                  <c:v>7.3080099999999995E-8</c:v>
                </c:pt>
                <c:pt idx="488">
                  <c:v>7.5873599999999993E-9</c:v>
                </c:pt>
                <c:pt idx="489">
                  <c:v>7.2898299999999998E-9</c:v>
                </c:pt>
                <c:pt idx="490">
                  <c:v>4.8301300000000002E-9</c:v>
                </c:pt>
                <c:pt idx="491">
                  <c:v>4.5211500000000003E-9</c:v>
                </c:pt>
                <c:pt idx="492">
                  <c:v>1.88069E-9</c:v>
                </c:pt>
                <c:pt idx="493">
                  <c:v>1.9783300000000001E-5</c:v>
                </c:pt>
                <c:pt idx="494">
                  <c:v>6.0136899999999997E-5</c:v>
                </c:pt>
                <c:pt idx="495">
                  <c:v>3.6199399999999998E-5</c:v>
                </c:pt>
                <c:pt idx="496">
                  <c:v>8.6978799999999995E-5</c:v>
                </c:pt>
                <c:pt idx="497">
                  <c:v>9.4257000000000002E-5</c:v>
                </c:pt>
                <c:pt idx="498">
                  <c:v>3.66144E-4</c:v>
                </c:pt>
                <c:pt idx="499">
                  <c:v>4.2443500000000002E-4</c:v>
                </c:pt>
                <c:pt idx="500">
                  <c:v>4.5717000000000002E-4</c:v>
                </c:pt>
                <c:pt idx="501">
                  <c:v>3.6431199999999999E-4</c:v>
                </c:pt>
                <c:pt idx="502">
                  <c:v>1.44289E-4</c:v>
                </c:pt>
                <c:pt idx="503">
                  <c:v>1.24381E-5</c:v>
                </c:pt>
                <c:pt idx="504">
                  <c:v>5.2144799999999999E-4</c:v>
                </c:pt>
                <c:pt idx="505">
                  <c:v>4.9160499999999998E-5</c:v>
                </c:pt>
                <c:pt idx="506">
                  <c:v>2.6719999999999999E-3</c:v>
                </c:pt>
                <c:pt idx="507">
                  <c:v>1.7012900000000001E-2</c:v>
                </c:pt>
                <c:pt idx="508">
                  <c:v>0.123419</c:v>
                </c:pt>
                <c:pt idx="509">
                  <c:v>1.64476E-2</c:v>
                </c:pt>
                <c:pt idx="510">
                  <c:v>4.5132200000000001E-3</c:v>
                </c:pt>
                <c:pt idx="511">
                  <c:v>2.7622699999999998E-4</c:v>
                </c:pt>
                <c:pt idx="512">
                  <c:v>7.6108899999999995E-4</c:v>
                </c:pt>
                <c:pt idx="513">
                  <c:v>1.0061200000000001E-4</c:v>
                </c:pt>
                <c:pt idx="514">
                  <c:v>2.5395899999999999E-6</c:v>
                </c:pt>
                <c:pt idx="515">
                  <c:v>6.78967E-6</c:v>
                </c:pt>
                <c:pt idx="516">
                  <c:v>4.4225900000000002E-7</c:v>
                </c:pt>
                <c:pt idx="517">
                  <c:v>8.5595099999999995E-9</c:v>
                </c:pt>
                <c:pt idx="518">
                  <c:v>1.0479399999999999E-8</c:v>
                </c:pt>
                <c:pt idx="519">
                  <c:v>1.08173E-8</c:v>
                </c:pt>
                <c:pt idx="520">
                  <c:v>5.5571399999999997E-9</c:v>
                </c:pt>
                <c:pt idx="521">
                  <c:v>1.7046799999999999E-9</c:v>
                </c:pt>
                <c:pt idx="522">
                  <c:v>2.5791400000000002E-7</c:v>
                </c:pt>
                <c:pt idx="523">
                  <c:v>3.1792899999999998E-5</c:v>
                </c:pt>
                <c:pt idx="524">
                  <c:v>5.3764400000000003E-5</c:v>
                </c:pt>
                <c:pt idx="525">
                  <c:v>2.08521E-5</c:v>
                </c:pt>
                <c:pt idx="526">
                  <c:v>1.1420400000000001E-4</c:v>
                </c:pt>
                <c:pt idx="527">
                  <c:v>2.36858E-4</c:v>
                </c:pt>
                <c:pt idx="528">
                  <c:v>2.28514E-4</c:v>
                </c:pt>
                <c:pt idx="529">
                  <c:v>2.6191099999999998E-4</c:v>
                </c:pt>
                <c:pt idx="530">
                  <c:v>1.5927500000000001E-4</c:v>
                </c:pt>
                <c:pt idx="531">
                  <c:v>5.3062900000000003E-5</c:v>
                </c:pt>
                <c:pt idx="532">
                  <c:v>8.7399300000000004E-7</c:v>
                </c:pt>
                <c:pt idx="533">
                  <c:v>8.2576799999999992E-6</c:v>
                </c:pt>
                <c:pt idx="534">
                  <c:v>1.98619E-5</c:v>
                </c:pt>
                <c:pt idx="535">
                  <c:v>3.7273500000000002E-5</c:v>
                </c:pt>
                <c:pt idx="536">
                  <c:v>6.3807999999999996E-4</c:v>
                </c:pt>
                <c:pt idx="537">
                  <c:v>3.2720399999999999E-4</c:v>
                </c:pt>
                <c:pt idx="538">
                  <c:v>9.1954199999999995E-5</c:v>
                </c:pt>
                <c:pt idx="539">
                  <c:v>5.4827300000000003E-5</c:v>
                </c:pt>
                <c:pt idx="540">
                  <c:v>1.6869699999999999E-4</c:v>
                </c:pt>
                <c:pt idx="541">
                  <c:v>8.0804600000000006E-6</c:v>
                </c:pt>
                <c:pt idx="542">
                  <c:v>5.9168300000000002E-6</c:v>
                </c:pt>
                <c:pt idx="543">
                  <c:v>1.5650799999999999E-6</c:v>
                </c:pt>
                <c:pt idx="544">
                  <c:v>2.32573E-7</c:v>
                </c:pt>
                <c:pt idx="545">
                  <c:v>8.0037200000000002E-8</c:v>
                </c:pt>
                <c:pt idx="546">
                  <c:v>7.0508300000000001E-9</c:v>
                </c:pt>
                <c:pt idx="547">
                  <c:v>4.6185199999999999E-9</c:v>
                </c:pt>
                <c:pt idx="548">
                  <c:v>1.7196000000000001E-8</c:v>
                </c:pt>
                <c:pt idx="549">
                  <c:v>7.7868900000000002E-9</c:v>
                </c:pt>
                <c:pt idx="550">
                  <c:v>3.6581200000000002E-9</c:v>
                </c:pt>
                <c:pt idx="551">
                  <c:v>1.2829099999999999E-7</c:v>
                </c:pt>
                <c:pt idx="552">
                  <c:v>1.6667900000000001E-7</c:v>
                </c:pt>
                <c:pt idx="553">
                  <c:v>2.10994E-5</c:v>
                </c:pt>
                <c:pt idx="554">
                  <c:v>3.37434E-5</c:v>
                </c:pt>
                <c:pt idx="555">
                  <c:v>1.7175899999999999E-5</c:v>
                </c:pt>
                <c:pt idx="556">
                  <c:v>4.0615399999999997E-5</c:v>
                </c:pt>
                <c:pt idx="557">
                  <c:v>5.6463299999999999E-5</c:v>
                </c:pt>
                <c:pt idx="558">
                  <c:v>7.0196099999999997E-5</c:v>
                </c:pt>
                <c:pt idx="559">
                  <c:v>1.11371E-5</c:v>
                </c:pt>
                <c:pt idx="560">
                  <c:v>1.3216599999999999E-6</c:v>
                </c:pt>
                <c:pt idx="561">
                  <c:v>1.12789E-6</c:v>
                </c:pt>
                <c:pt idx="562">
                  <c:v>2.14577E-5</c:v>
                </c:pt>
                <c:pt idx="563">
                  <c:v>1.0329100000000001E-5</c:v>
                </c:pt>
                <c:pt idx="564">
                  <c:v>2.28608E-5</c:v>
                </c:pt>
                <c:pt idx="565">
                  <c:v>3.0184599999999999E-5</c:v>
                </c:pt>
                <c:pt idx="566">
                  <c:v>1.6126599999999999E-5</c:v>
                </c:pt>
                <c:pt idx="567">
                  <c:v>6.4750599999999998E-6</c:v>
                </c:pt>
                <c:pt idx="568">
                  <c:v>8.7728599999999992E-6</c:v>
                </c:pt>
                <c:pt idx="569">
                  <c:v>2.0076800000000001E-5</c:v>
                </c:pt>
                <c:pt idx="570">
                  <c:v>2.14536E-6</c:v>
                </c:pt>
                <c:pt idx="571">
                  <c:v>2.255E-6</c:v>
                </c:pt>
                <c:pt idx="572">
                  <c:v>2.54438E-6</c:v>
                </c:pt>
                <c:pt idx="573">
                  <c:v>2.7500600000000002E-7</c:v>
                </c:pt>
                <c:pt idx="574">
                  <c:v>6.5138600000000003E-8</c:v>
                </c:pt>
                <c:pt idx="575">
                  <c:v>2.44023E-9</c:v>
                </c:pt>
                <c:pt idx="576">
                  <c:v>6.4130500000000003E-9</c:v>
                </c:pt>
                <c:pt idx="577">
                  <c:v>1.7028699999999999E-9</c:v>
                </c:pt>
                <c:pt idx="578">
                  <c:v>7.6760200000000001E-9</c:v>
                </c:pt>
                <c:pt idx="579">
                  <c:v>2.5224500000000001E-9</c:v>
                </c:pt>
                <c:pt idx="580">
                  <c:v>4.9155500000000001E-7</c:v>
                </c:pt>
                <c:pt idx="581">
                  <c:v>2.1429400000000001E-6</c:v>
                </c:pt>
                <c:pt idx="582">
                  <c:v>3.7685500000000001E-6</c:v>
                </c:pt>
                <c:pt idx="583">
                  <c:v>3.0281400000000001E-6</c:v>
                </c:pt>
                <c:pt idx="584">
                  <c:v>2.4688E-6</c:v>
                </c:pt>
                <c:pt idx="585">
                  <c:v>3.2033800000000002E-7</c:v>
                </c:pt>
                <c:pt idx="586">
                  <c:v>7.9849500000000003E-8</c:v>
                </c:pt>
                <c:pt idx="587">
                  <c:v>5.4762600000000001E-6</c:v>
                </c:pt>
                <c:pt idx="588">
                  <c:v>3.6593299999999998E-6</c:v>
                </c:pt>
                <c:pt idx="589">
                  <c:v>4.4828200000000002E-6</c:v>
                </c:pt>
                <c:pt idx="590">
                  <c:v>1.24748E-6</c:v>
                </c:pt>
                <c:pt idx="591">
                  <c:v>1.9987699999999998E-5</c:v>
                </c:pt>
                <c:pt idx="592">
                  <c:v>7.8437499999999992E-6</c:v>
                </c:pt>
                <c:pt idx="593">
                  <c:v>1.50329E-5</c:v>
                </c:pt>
                <c:pt idx="594">
                  <c:v>2.2906999999999999E-5</c:v>
                </c:pt>
                <c:pt idx="595">
                  <c:v>9.7278899999999998E-6</c:v>
                </c:pt>
                <c:pt idx="596">
                  <c:v>5.3479899999999996E-6</c:v>
                </c:pt>
                <c:pt idx="597">
                  <c:v>6.1456400000000003E-6</c:v>
                </c:pt>
                <c:pt idx="598">
                  <c:v>6.3615699999999998E-6</c:v>
                </c:pt>
                <c:pt idx="599">
                  <c:v>2.01668E-6</c:v>
                </c:pt>
                <c:pt idx="600">
                  <c:v>2.8038900000000001E-6</c:v>
                </c:pt>
                <c:pt idx="601">
                  <c:v>7.80635E-7</c:v>
                </c:pt>
                <c:pt idx="602">
                  <c:v>8.2189999999999997E-8</c:v>
                </c:pt>
                <c:pt idx="603">
                  <c:v>3.23387E-8</c:v>
                </c:pt>
                <c:pt idx="604">
                  <c:v>1.0585100000000001E-9</c:v>
                </c:pt>
                <c:pt idx="605">
                  <c:v>3.3685199999999999E-9</c:v>
                </c:pt>
                <c:pt idx="606">
                  <c:v>2.1744800000000001E-9</c:v>
                </c:pt>
                <c:pt idx="607">
                  <c:v>1.0133499999999999E-8</c:v>
                </c:pt>
                <c:pt idx="608">
                  <c:v>3.1347099999999998E-9</c:v>
                </c:pt>
                <c:pt idx="609">
                  <c:v>7.7889799999999994E-8</c:v>
                </c:pt>
                <c:pt idx="610">
                  <c:v>6.5651300000000002E-7</c:v>
                </c:pt>
                <c:pt idx="611">
                  <c:v>1.50694E-5</c:v>
                </c:pt>
                <c:pt idx="612">
                  <c:v>2.14779E-5</c:v>
                </c:pt>
                <c:pt idx="613">
                  <c:v>7.7475900000000001E-7</c:v>
                </c:pt>
                <c:pt idx="614">
                  <c:v>2.8179700000000002E-7</c:v>
                </c:pt>
                <c:pt idx="615">
                  <c:v>6.2388799999999995E-7</c:v>
                </c:pt>
                <c:pt idx="616">
                  <c:v>7.8571199999999994E-8</c:v>
                </c:pt>
                <c:pt idx="617">
                  <c:v>4.7570400000000001E-7</c:v>
                </c:pt>
                <c:pt idx="618">
                  <c:v>2.0041400000000001E-7</c:v>
                </c:pt>
                <c:pt idx="619">
                  <c:v>9.5725700000000003E-8</c:v>
                </c:pt>
                <c:pt idx="620">
                  <c:v>5.2071499999999997E-8</c:v>
                </c:pt>
                <c:pt idx="621">
                  <c:v>5.0223800000000003E-7</c:v>
                </c:pt>
                <c:pt idx="622">
                  <c:v>1.29888E-6</c:v>
                </c:pt>
                <c:pt idx="623">
                  <c:v>1.8741599999999999E-6</c:v>
                </c:pt>
                <c:pt idx="624">
                  <c:v>1.6255900000000001E-6</c:v>
                </c:pt>
                <c:pt idx="625">
                  <c:v>1.1535700000000001E-6</c:v>
                </c:pt>
                <c:pt idx="626">
                  <c:v>2.3594400000000001E-6</c:v>
                </c:pt>
                <c:pt idx="627">
                  <c:v>6.8293400000000005E-7</c:v>
                </c:pt>
                <c:pt idx="628">
                  <c:v>4.1790600000000001E-7</c:v>
                </c:pt>
                <c:pt idx="629">
                  <c:v>1.9038099999999999E-7</c:v>
                </c:pt>
                <c:pt idx="630">
                  <c:v>8.7148500000000008E-9</c:v>
                </c:pt>
                <c:pt idx="631">
                  <c:v>2.3064999999999998E-9</c:v>
                </c:pt>
                <c:pt idx="632">
                  <c:v>1.9063399999999999E-9</c:v>
                </c:pt>
                <c:pt idx="633">
                  <c:v>1.0696900000000001E-9</c:v>
                </c:pt>
                <c:pt idx="634">
                  <c:v>1.33593E-9</c:v>
                </c:pt>
                <c:pt idx="635">
                  <c:v>8.1210000000000002E-10</c:v>
                </c:pt>
                <c:pt idx="636">
                  <c:v>3.8852900000000003E-9</c:v>
                </c:pt>
                <c:pt idx="637">
                  <c:v>2.1880200000000001E-9</c:v>
                </c:pt>
                <c:pt idx="638">
                  <c:v>9.8232399999999998E-8</c:v>
                </c:pt>
                <c:pt idx="639">
                  <c:v>4.3901299999999999E-7</c:v>
                </c:pt>
                <c:pt idx="640">
                  <c:v>2.69572E-5</c:v>
                </c:pt>
                <c:pt idx="641">
                  <c:v>4.8074600000000002E-5</c:v>
                </c:pt>
                <c:pt idx="642">
                  <c:v>5.21803E-7</c:v>
                </c:pt>
                <c:pt idx="643">
                  <c:v>1.7255100000000001E-6</c:v>
                </c:pt>
                <c:pt idx="644">
                  <c:v>4.3420000000000001E-6</c:v>
                </c:pt>
                <c:pt idx="645">
                  <c:v>4.6241700000000002E-8</c:v>
                </c:pt>
                <c:pt idx="646">
                  <c:v>9.1268100000000002E-9</c:v>
                </c:pt>
                <c:pt idx="647">
                  <c:v>8.68019E-9</c:v>
                </c:pt>
                <c:pt idx="648">
                  <c:v>3.3384700000000001E-7</c:v>
                </c:pt>
                <c:pt idx="649">
                  <c:v>1.4567400000000001E-7</c:v>
                </c:pt>
                <c:pt idx="650">
                  <c:v>4.3137100000000001E-7</c:v>
                </c:pt>
                <c:pt idx="651">
                  <c:v>1.4984900000000001E-6</c:v>
                </c:pt>
                <c:pt idx="652">
                  <c:v>1.7038699999999999E-6</c:v>
                </c:pt>
                <c:pt idx="653">
                  <c:v>1.6513899999999999E-6</c:v>
                </c:pt>
                <c:pt idx="654">
                  <c:v>9.6862000000000005E-7</c:v>
                </c:pt>
                <c:pt idx="655">
                  <c:v>9.3286099999999998E-7</c:v>
                </c:pt>
                <c:pt idx="656">
                  <c:v>1.75779E-7</c:v>
                </c:pt>
                <c:pt idx="657">
                  <c:v>1.64318E-7</c:v>
                </c:pt>
                <c:pt idx="658">
                  <c:v>4.7403800000000001E-8</c:v>
                </c:pt>
                <c:pt idx="659">
                  <c:v>1.54021E-8</c:v>
                </c:pt>
                <c:pt idx="660">
                  <c:v>3.1396999999999998E-9</c:v>
                </c:pt>
                <c:pt idx="661">
                  <c:v>2.2435E-9</c:v>
                </c:pt>
                <c:pt idx="662">
                  <c:v>9.6917000000000008E-10</c:v>
                </c:pt>
                <c:pt idx="663">
                  <c:v>6.0343800000000002E-10</c:v>
                </c:pt>
                <c:pt idx="664">
                  <c:v>3.93572E-11</c:v>
                </c:pt>
                <c:pt idx="665">
                  <c:v>3.7342200000000004E-9</c:v>
                </c:pt>
                <c:pt idx="666">
                  <c:v>1.86246E-9</c:v>
                </c:pt>
                <c:pt idx="667">
                  <c:v>9.9818799999999994E-9</c:v>
                </c:pt>
                <c:pt idx="668">
                  <c:v>9.2246299999999994E-9</c:v>
                </c:pt>
                <c:pt idx="669">
                  <c:v>3.55104E-8</c:v>
                </c:pt>
                <c:pt idx="670">
                  <c:v>3.02039E-7</c:v>
                </c:pt>
                <c:pt idx="671">
                  <c:v>4.63207E-7</c:v>
                </c:pt>
                <c:pt idx="672">
                  <c:v>6.4236800000000003E-6</c:v>
                </c:pt>
                <c:pt idx="673">
                  <c:v>1.02855E-5</c:v>
                </c:pt>
                <c:pt idx="674">
                  <c:v>1.8970699999999999E-9</c:v>
                </c:pt>
                <c:pt idx="675">
                  <c:v>2.6740200000000001E-8</c:v>
                </c:pt>
                <c:pt idx="676">
                  <c:v>3.9199400000000001E-8</c:v>
                </c:pt>
                <c:pt idx="677">
                  <c:v>1.34668E-7</c:v>
                </c:pt>
                <c:pt idx="678">
                  <c:v>3.8039799999999999E-7</c:v>
                </c:pt>
                <c:pt idx="679">
                  <c:v>1.2998400000000001E-6</c:v>
                </c:pt>
                <c:pt idx="680">
                  <c:v>1.20156E-6</c:v>
                </c:pt>
                <c:pt idx="681">
                  <c:v>7.0243100000000005E-7</c:v>
                </c:pt>
                <c:pt idx="682">
                  <c:v>5.7078999999999998E-8</c:v>
                </c:pt>
                <c:pt idx="683">
                  <c:v>9.9867300000000006E-8</c:v>
                </c:pt>
                <c:pt idx="684">
                  <c:v>5.9237999999999997E-8</c:v>
                </c:pt>
                <c:pt idx="685">
                  <c:v>3.8156799999999999E-7</c:v>
                </c:pt>
                <c:pt idx="686">
                  <c:v>4.3014000000000001E-7</c:v>
                </c:pt>
                <c:pt idx="687">
                  <c:v>3.5422E-7</c:v>
                </c:pt>
                <c:pt idx="688">
                  <c:v>3.8511300000000003E-8</c:v>
                </c:pt>
                <c:pt idx="689">
                  <c:v>4.1214299999999999E-9</c:v>
                </c:pt>
                <c:pt idx="690">
                  <c:v>4.7844600000000002E-9</c:v>
                </c:pt>
                <c:pt idx="691">
                  <c:v>2.4761299999999998E-9</c:v>
                </c:pt>
                <c:pt idx="692">
                  <c:v>7.5280699999999998E-10</c:v>
                </c:pt>
                <c:pt idx="693">
                  <c:v>5.9238999999999996E-10</c:v>
                </c:pt>
                <c:pt idx="694">
                  <c:v>6.1028799999999999E-9</c:v>
                </c:pt>
                <c:pt idx="695">
                  <c:v>1.18158E-8</c:v>
                </c:pt>
                <c:pt idx="696">
                  <c:v>1.1142999999999999E-8</c:v>
                </c:pt>
                <c:pt idx="697">
                  <c:v>6.8647399999999996E-9</c:v>
                </c:pt>
                <c:pt idx="698">
                  <c:v>1.01028E-7</c:v>
                </c:pt>
                <c:pt idx="699">
                  <c:v>3.8576199999999998E-7</c:v>
                </c:pt>
                <c:pt idx="700">
                  <c:v>7.9859100000000003E-7</c:v>
                </c:pt>
                <c:pt idx="701">
                  <c:v>1.8089800000000001E-7</c:v>
                </c:pt>
                <c:pt idx="702">
                  <c:v>7.0790000000000003E-7</c:v>
                </c:pt>
                <c:pt idx="703">
                  <c:v>9.6039200000000001E-8</c:v>
                </c:pt>
                <c:pt idx="704">
                  <c:v>1.3017599999999999E-7</c:v>
                </c:pt>
                <c:pt idx="705">
                  <c:v>1.4565699999999999E-7</c:v>
                </c:pt>
                <c:pt idx="706">
                  <c:v>1.2501500000000001E-7</c:v>
                </c:pt>
                <c:pt idx="707">
                  <c:v>3.4910900000000001E-7</c:v>
                </c:pt>
                <c:pt idx="708">
                  <c:v>5.8883499999999999E-7</c:v>
                </c:pt>
                <c:pt idx="709">
                  <c:v>2.55197E-8</c:v>
                </c:pt>
                <c:pt idx="710">
                  <c:v>5.4158199999999996E-7</c:v>
                </c:pt>
                <c:pt idx="711">
                  <c:v>3.4479299999999997E-8</c:v>
                </c:pt>
                <c:pt idx="712">
                  <c:v>3.8800200000000001E-8</c:v>
                </c:pt>
                <c:pt idx="713">
                  <c:v>1.11982E-6</c:v>
                </c:pt>
                <c:pt idx="714">
                  <c:v>2.1410199999999999E-7</c:v>
                </c:pt>
                <c:pt idx="715">
                  <c:v>8.56267E-8</c:v>
                </c:pt>
                <c:pt idx="716">
                  <c:v>1.04555E-7</c:v>
                </c:pt>
                <c:pt idx="717">
                  <c:v>4.8928599999999999E-8</c:v>
                </c:pt>
                <c:pt idx="718">
                  <c:v>5.05886E-9</c:v>
                </c:pt>
                <c:pt idx="719">
                  <c:v>3.6870000000000002E-9</c:v>
                </c:pt>
                <c:pt idx="720">
                  <c:v>2.4001399999999999E-9</c:v>
                </c:pt>
                <c:pt idx="721">
                  <c:v>8.2658199999999997E-10</c:v>
                </c:pt>
                <c:pt idx="722">
                  <c:v>8.0133199999999998E-10</c:v>
                </c:pt>
                <c:pt idx="723">
                  <c:v>5.6092299999999997E-9</c:v>
                </c:pt>
                <c:pt idx="724">
                  <c:v>1.125E-8</c:v>
                </c:pt>
                <c:pt idx="725">
                  <c:v>1.04851E-8</c:v>
                </c:pt>
                <c:pt idx="726">
                  <c:v>1.1250599999999999E-8</c:v>
                </c:pt>
                <c:pt idx="727">
                  <c:v>5.49341E-8</c:v>
                </c:pt>
                <c:pt idx="728">
                  <c:v>5.6729600000000005E-7</c:v>
                </c:pt>
                <c:pt idx="729">
                  <c:v>5.3951899999999998E-7</c:v>
                </c:pt>
                <c:pt idx="730">
                  <c:v>3.3381E-7</c:v>
                </c:pt>
                <c:pt idx="731">
                  <c:v>1.3659899999999999E-7</c:v>
                </c:pt>
                <c:pt idx="732">
                  <c:v>9.0893900000000001E-8</c:v>
                </c:pt>
                <c:pt idx="733">
                  <c:v>2.7594499999999999E-8</c:v>
                </c:pt>
                <c:pt idx="734">
                  <c:v>3.9411400000000003E-8</c:v>
                </c:pt>
                <c:pt idx="735">
                  <c:v>1.3701599999999999E-7</c:v>
                </c:pt>
                <c:pt idx="736">
                  <c:v>2.9324899999999998E-7</c:v>
                </c:pt>
                <c:pt idx="737">
                  <c:v>7.8299800000000001E-7</c:v>
                </c:pt>
                <c:pt idx="738">
                  <c:v>6.2781699999999996E-8</c:v>
                </c:pt>
                <c:pt idx="739">
                  <c:v>8.7450599999999998E-8</c:v>
                </c:pt>
                <c:pt idx="740">
                  <c:v>3.0072600000000002E-7</c:v>
                </c:pt>
                <c:pt idx="741">
                  <c:v>1.83069E-6</c:v>
                </c:pt>
                <c:pt idx="742">
                  <c:v>1.03302E-6</c:v>
                </c:pt>
                <c:pt idx="743">
                  <c:v>1.2240100000000001E-7</c:v>
                </c:pt>
                <c:pt idx="744">
                  <c:v>5.3488200000000001E-9</c:v>
                </c:pt>
                <c:pt idx="745">
                  <c:v>1.48516E-7</c:v>
                </c:pt>
                <c:pt idx="746">
                  <c:v>1.16189E-7</c:v>
                </c:pt>
                <c:pt idx="747">
                  <c:v>6.2709899999999997E-9</c:v>
                </c:pt>
                <c:pt idx="748">
                  <c:v>4.6237600000000002E-9</c:v>
                </c:pt>
                <c:pt idx="749">
                  <c:v>3.5132599999999999E-9</c:v>
                </c:pt>
                <c:pt idx="750">
                  <c:v>1.2911300000000001E-9</c:v>
                </c:pt>
                <c:pt idx="751">
                  <c:v>8.7439200000000003E-10</c:v>
                </c:pt>
                <c:pt idx="752">
                  <c:v>9.4203399999999993E-10</c:v>
                </c:pt>
                <c:pt idx="753">
                  <c:v>2.7199899999999998E-9</c:v>
                </c:pt>
                <c:pt idx="754">
                  <c:v>5.2767800000000001E-9</c:v>
                </c:pt>
                <c:pt idx="755">
                  <c:v>5.8228999999999998E-9</c:v>
                </c:pt>
                <c:pt idx="756">
                  <c:v>1.8211E-8</c:v>
                </c:pt>
                <c:pt idx="757">
                  <c:v>2.3743599999999999E-8</c:v>
                </c:pt>
                <c:pt idx="758">
                  <c:v>2.1472100000000001E-8</c:v>
                </c:pt>
                <c:pt idx="759">
                  <c:v>3.6840800000000001E-8</c:v>
                </c:pt>
                <c:pt idx="760">
                  <c:v>6.28273E-8</c:v>
                </c:pt>
                <c:pt idx="761">
                  <c:v>1.02973E-7</c:v>
                </c:pt>
                <c:pt idx="762">
                  <c:v>5.9249899999999999E-8</c:v>
                </c:pt>
                <c:pt idx="763">
                  <c:v>7.0611699999999994E-8</c:v>
                </c:pt>
                <c:pt idx="764">
                  <c:v>1.7326799999999999E-7</c:v>
                </c:pt>
                <c:pt idx="765">
                  <c:v>1.7903799999999999E-7</c:v>
                </c:pt>
                <c:pt idx="766">
                  <c:v>4.6632200000000001E-8</c:v>
                </c:pt>
                <c:pt idx="767">
                  <c:v>2.4153300000000001E-8</c:v>
                </c:pt>
                <c:pt idx="768">
                  <c:v>2.29582E-8</c:v>
                </c:pt>
                <c:pt idx="769">
                  <c:v>2.1823E-8</c:v>
                </c:pt>
                <c:pt idx="770">
                  <c:v>8.5650000000000003E-8</c:v>
                </c:pt>
                <c:pt idx="771">
                  <c:v>6.0751399999999994E-8</c:v>
                </c:pt>
                <c:pt idx="772">
                  <c:v>2.0216200000000001E-8</c:v>
                </c:pt>
                <c:pt idx="773">
                  <c:v>8.2424799999999994E-9</c:v>
                </c:pt>
                <c:pt idx="774">
                  <c:v>6.3915600000000006E-8</c:v>
                </c:pt>
                <c:pt idx="775">
                  <c:v>4.9250299999999997E-8</c:v>
                </c:pt>
                <c:pt idx="776">
                  <c:v>4.2663800000000003E-9</c:v>
                </c:pt>
                <c:pt idx="777">
                  <c:v>5.1276499999999998E-9</c:v>
                </c:pt>
                <c:pt idx="778">
                  <c:v>6.1019800000000001E-9</c:v>
                </c:pt>
                <c:pt idx="779">
                  <c:v>1.64203E-9</c:v>
                </c:pt>
                <c:pt idx="780">
                  <c:v>9.5099299999999996E-10</c:v>
                </c:pt>
                <c:pt idx="781">
                  <c:v>1.1011500000000001E-9</c:v>
                </c:pt>
                <c:pt idx="782">
                  <c:v>1.9799000000000002E-9</c:v>
                </c:pt>
                <c:pt idx="783">
                  <c:v>1.08999E-8</c:v>
                </c:pt>
                <c:pt idx="784">
                  <c:v>3.5108300000000002E-8</c:v>
                </c:pt>
                <c:pt idx="785">
                  <c:v>3.8988599999999997E-8</c:v>
                </c:pt>
                <c:pt idx="786">
                  <c:v>8.4418300000000008E-9</c:v>
                </c:pt>
                <c:pt idx="787">
                  <c:v>5.8996599999999999E-9</c:v>
                </c:pt>
                <c:pt idx="788">
                  <c:v>1.13667E-8</c:v>
                </c:pt>
                <c:pt idx="789">
                  <c:v>3.8500900000000003E-8</c:v>
                </c:pt>
                <c:pt idx="790">
                  <c:v>8.5301200000000002E-8</c:v>
                </c:pt>
                <c:pt idx="791">
                  <c:v>7.6099199999999996E-8</c:v>
                </c:pt>
                <c:pt idx="792">
                  <c:v>7.1198800000000004E-8</c:v>
                </c:pt>
                <c:pt idx="793">
                  <c:v>6.3350500000000004E-9</c:v>
                </c:pt>
                <c:pt idx="794">
                  <c:v>3.3927200000000001E-8</c:v>
                </c:pt>
                <c:pt idx="795">
                  <c:v>2.5815599999999999E-8</c:v>
                </c:pt>
                <c:pt idx="796">
                  <c:v>1.2702300000000001E-7</c:v>
                </c:pt>
                <c:pt idx="797">
                  <c:v>9.2032399999999995E-8</c:v>
                </c:pt>
                <c:pt idx="798">
                  <c:v>1.95738E-7</c:v>
                </c:pt>
                <c:pt idx="799">
                  <c:v>8.8839199999999997E-9</c:v>
                </c:pt>
                <c:pt idx="800">
                  <c:v>1.3497199999999999E-8</c:v>
                </c:pt>
                <c:pt idx="801">
                  <c:v>9.6999799999999994E-9</c:v>
                </c:pt>
                <c:pt idx="802">
                  <c:v>1.14738E-8</c:v>
                </c:pt>
                <c:pt idx="803">
                  <c:v>8.7551399999999996E-9</c:v>
                </c:pt>
                <c:pt idx="804">
                  <c:v>9.2477199999999996E-9</c:v>
                </c:pt>
                <c:pt idx="805">
                  <c:v>6.7976599999999999E-9</c:v>
                </c:pt>
                <c:pt idx="806">
                  <c:v>5.4912800000000001E-9</c:v>
                </c:pt>
                <c:pt idx="807">
                  <c:v>6.0441400000000002E-9</c:v>
                </c:pt>
                <c:pt idx="808">
                  <c:v>2.23314E-9</c:v>
                </c:pt>
                <c:pt idx="809">
                  <c:v>3.3434500000000001E-9</c:v>
                </c:pt>
                <c:pt idx="810">
                  <c:v>2.0792900000000002E-9</c:v>
                </c:pt>
                <c:pt idx="811">
                  <c:v>3.72167E-9</c:v>
                </c:pt>
                <c:pt idx="812">
                  <c:v>2.9097099999999999E-9</c:v>
                </c:pt>
                <c:pt idx="813">
                  <c:v>3.25688E-9</c:v>
                </c:pt>
                <c:pt idx="814">
                  <c:v>3.1354300000000002E-9</c:v>
                </c:pt>
                <c:pt idx="815">
                  <c:v>4.7590099999999997E-9</c:v>
                </c:pt>
                <c:pt idx="816">
                  <c:v>9.2581299999999993E-9</c:v>
                </c:pt>
                <c:pt idx="817">
                  <c:v>8.4281600000000008E-9</c:v>
                </c:pt>
                <c:pt idx="818">
                  <c:v>6.1665899999999999E-9</c:v>
                </c:pt>
                <c:pt idx="819">
                  <c:v>6.2822200000000003E-9</c:v>
                </c:pt>
                <c:pt idx="820">
                  <c:v>8.7095899999999999E-9</c:v>
                </c:pt>
                <c:pt idx="821">
                  <c:v>1.0735900000000001E-8</c:v>
                </c:pt>
                <c:pt idx="822">
                  <c:v>2.3215399999999998E-9</c:v>
                </c:pt>
                <c:pt idx="823">
                  <c:v>5.3781899999999996E-9</c:v>
                </c:pt>
                <c:pt idx="824">
                  <c:v>1.29683E-9</c:v>
                </c:pt>
                <c:pt idx="825">
                  <c:v>2.8464799999999999E-9</c:v>
                </c:pt>
                <c:pt idx="826">
                  <c:v>2.8274600000000001E-9</c:v>
                </c:pt>
                <c:pt idx="827">
                  <c:v>5.7415300000000001E-9</c:v>
                </c:pt>
                <c:pt idx="828">
                  <c:v>5.8357599999999997E-9</c:v>
                </c:pt>
                <c:pt idx="829">
                  <c:v>5.2655099999999999E-9</c:v>
                </c:pt>
                <c:pt idx="830">
                  <c:v>5.4799599999999999E-8</c:v>
                </c:pt>
                <c:pt idx="831">
                  <c:v>4.3581200000000002E-9</c:v>
                </c:pt>
                <c:pt idx="832">
                  <c:v>4.8728E-9</c:v>
                </c:pt>
                <c:pt idx="833">
                  <c:v>3.94349E-9</c:v>
                </c:pt>
                <c:pt idx="834">
                  <c:v>6.3393000000000002E-9</c:v>
                </c:pt>
                <c:pt idx="835">
                  <c:v>8.5313499999999995E-9</c:v>
                </c:pt>
                <c:pt idx="836">
                  <c:v>3.64566E-9</c:v>
                </c:pt>
                <c:pt idx="837">
                  <c:v>3.20743E-11</c:v>
                </c:pt>
                <c:pt idx="838">
                  <c:v>4.5349500000000004E-9</c:v>
                </c:pt>
                <c:pt idx="839">
                  <c:v>1.8406300000000001E-9</c:v>
                </c:pt>
                <c:pt idx="840">
                  <c:v>4.4233599999999999E-9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1990112"/>
        <c:axId val="301977232"/>
      </c:scatterChart>
      <c:valAx>
        <c:axId val="301990112"/>
        <c:scaling>
          <c:orientation val="minMax"/>
          <c:max val="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(km)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01977232"/>
        <c:crosses val="autoZero"/>
        <c:crossBetween val="midCat"/>
        <c:majorUnit val="1"/>
      </c:valAx>
      <c:valAx>
        <c:axId val="301977232"/>
        <c:scaling>
          <c:orientation val="minMax"/>
          <c:max val="1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baseline="0"/>
                  <a:t> SO</a:t>
                </a:r>
                <a:r>
                  <a:rPr lang="es-ES" baseline="-25000"/>
                  <a:t>2</a:t>
                </a:r>
                <a:r>
                  <a:rPr lang="es-ES" baseline="0"/>
                  <a:t> increase  (µg/m3)</a:t>
                </a:r>
                <a:endParaRPr lang="es-ES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301990112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14163579639711307"/>
          <c:y val="0.10317851352075354"/>
          <c:w val="0.75596238074351374"/>
          <c:h val="4.9152410884098732E-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Traffic growth in Europe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[TRENDS_EU15_data_Sep03.xls]vehkm!$A$4:$A$54</c:f>
              <c:numCache>
                <c:formatCode>0</c:formatCode>
                <c:ptCount val="5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</c:numCache>
            </c:numRef>
          </c:xVal>
          <c:yVal>
            <c:numRef>
              <c:f>[TRENDS_EU15_data_Sep03.xls]vehkm!$M$4:$M$54</c:f>
              <c:numCache>
                <c:formatCode>#,##0</c:formatCode>
                <c:ptCount val="51"/>
                <c:pt idx="0">
                  <c:v>1135402.8999359999</c:v>
                </c:pt>
                <c:pt idx="1">
                  <c:v>1195569.5344964999</c:v>
                </c:pt>
                <c:pt idx="2">
                  <c:v>1259333.0477730001</c:v>
                </c:pt>
                <c:pt idx="3">
                  <c:v>1328374.7303674999</c:v>
                </c:pt>
                <c:pt idx="4">
                  <c:v>1394245.161963</c:v>
                </c:pt>
                <c:pt idx="5">
                  <c:v>1457237.325031</c:v>
                </c:pt>
                <c:pt idx="6">
                  <c:v>1518908.338242</c:v>
                </c:pt>
                <c:pt idx="7">
                  <c:v>1580287.8598410001</c:v>
                </c:pt>
                <c:pt idx="8">
                  <c:v>1641563.1013544998</c:v>
                </c:pt>
                <c:pt idx="9">
                  <c:v>1702324.9599535</c:v>
                </c:pt>
                <c:pt idx="10">
                  <c:v>1763269.569902</c:v>
                </c:pt>
                <c:pt idx="11">
                  <c:v>1823474.0918884994</c:v>
                </c:pt>
                <c:pt idx="12">
                  <c:v>1879735.5678549998</c:v>
                </c:pt>
                <c:pt idx="13">
                  <c:v>1933848.5143835</c:v>
                </c:pt>
                <c:pt idx="14">
                  <c:v>1986556.7842255002</c:v>
                </c:pt>
                <c:pt idx="15">
                  <c:v>2040566.2153270002</c:v>
                </c:pt>
                <c:pt idx="16">
                  <c:v>2094286.6958075003</c:v>
                </c:pt>
                <c:pt idx="17">
                  <c:v>2149498.2916669999</c:v>
                </c:pt>
                <c:pt idx="18">
                  <c:v>2204082.1353365001</c:v>
                </c:pt>
                <c:pt idx="19">
                  <c:v>2265144.2883429998</c:v>
                </c:pt>
                <c:pt idx="20">
                  <c:v>2324623.3708754997</c:v>
                </c:pt>
                <c:pt idx="21">
                  <c:v>2390064.544028</c:v>
                </c:pt>
                <c:pt idx="22">
                  <c:v>2452885.3623950002</c:v>
                </c:pt>
                <c:pt idx="23">
                  <c:v>2516635.5710034999</c:v>
                </c:pt>
                <c:pt idx="24">
                  <c:v>2584317.3846239997</c:v>
                </c:pt>
                <c:pt idx="25">
                  <c:v>2642989.260574</c:v>
                </c:pt>
                <c:pt idx="26">
                  <c:v>2699702.550053</c:v>
                </c:pt>
                <c:pt idx="27">
                  <c:v>2754713.4886840004</c:v>
                </c:pt>
                <c:pt idx="28">
                  <c:v>2811279.7765029995</c:v>
                </c:pt>
                <c:pt idx="29">
                  <c:v>2867146.2883610004</c:v>
                </c:pt>
                <c:pt idx="30">
                  <c:v>2922398.7074859999</c:v>
                </c:pt>
                <c:pt idx="31">
                  <c:v>2975944.3681080001</c:v>
                </c:pt>
                <c:pt idx="32">
                  <c:v>3029374.4616080001</c:v>
                </c:pt>
                <c:pt idx="33">
                  <c:v>3082328.3503029998</c:v>
                </c:pt>
                <c:pt idx="34">
                  <c:v>3134946.7145810006</c:v>
                </c:pt>
                <c:pt idx="35">
                  <c:v>3187279.5627879999</c:v>
                </c:pt>
                <c:pt idx="36">
                  <c:v>3236759.2804309996</c:v>
                </c:pt>
                <c:pt idx="37">
                  <c:v>3286177.2864220003</c:v>
                </c:pt>
                <c:pt idx="38">
                  <c:v>3335654.6082830001</c:v>
                </c:pt>
                <c:pt idx="39">
                  <c:v>3385313.9446020005</c:v>
                </c:pt>
                <c:pt idx="40">
                  <c:v>3435114.8921790002</c:v>
                </c:pt>
                <c:pt idx="41">
                  <c:v>3481223.7171490001</c:v>
                </c:pt>
                <c:pt idx="42">
                  <c:v>3526926.1727189999</c:v>
                </c:pt>
                <c:pt idx="43">
                  <c:v>3572027.4851340009</c:v>
                </c:pt>
                <c:pt idx="44">
                  <c:v>3616567.1407690002</c:v>
                </c:pt>
                <c:pt idx="45">
                  <c:v>3660452.8559609996</c:v>
                </c:pt>
                <c:pt idx="46">
                  <c:v>3701138.6591050001</c:v>
                </c:pt>
                <c:pt idx="47">
                  <c:v>3741124.4564990001</c:v>
                </c:pt>
                <c:pt idx="48">
                  <c:v>3780512.4106149999</c:v>
                </c:pt>
                <c:pt idx="49">
                  <c:v>3819445.9621600006</c:v>
                </c:pt>
                <c:pt idx="50">
                  <c:v>3857991.688015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558096"/>
        <c:axId val="429569856"/>
      </c:scatterChart>
      <c:valAx>
        <c:axId val="429558096"/>
        <c:scaling>
          <c:orientation val="minMax"/>
          <c:max val="2020"/>
          <c:min val="197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0.53025874890638669"/>
              <c:y val="0.94090259550889477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crossAx val="429569856"/>
        <c:crosses val="autoZero"/>
        <c:crossBetween val="midCat"/>
      </c:valAx>
      <c:valAx>
        <c:axId val="4295698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VKT road transport (millions)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0.24776210265383494"/>
            </c:manualLayout>
          </c:layout>
          <c:overlay val="0"/>
        </c:title>
        <c:numFmt formatCode="#,##0" sourceLinked="1"/>
        <c:majorTickMark val="none"/>
        <c:minorTickMark val="none"/>
        <c:tickLblPos val="nextTo"/>
        <c:crossAx val="42955809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s-E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Emission </a:t>
            </a:r>
            <a:r>
              <a:rPr lang="en-US" dirty="0" smtClean="0"/>
              <a:t>trends </a:t>
            </a:r>
            <a:r>
              <a:rPr lang="en-US" dirty="0"/>
              <a:t>in Spain </a:t>
            </a:r>
          </a:p>
        </c:rich>
      </c:tx>
      <c:layout>
        <c:manualLayout>
          <c:xMode val="edge"/>
          <c:yMode val="edge"/>
          <c:x val="0.25038188976377951"/>
          <c:y val="2.785087719298245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Total_POL!$C$2</c:f>
              <c:strCache>
                <c:ptCount val="1"/>
                <c:pt idx="0">
                  <c:v>NOx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Total_POL!$C$30:$C$52</c:f>
              <c:numCache>
                <c:formatCode>0.0</c:formatCode>
                <c:ptCount val="23"/>
                <c:pt idx="0">
                  <c:v>1340.9585529999999</c:v>
                </c:pt>
                <c:pt idx="1">
                  <c:v>1390.0891859999999</c:v>
                </c:pt>
                <c:pt idx="2">
                  <c:v>1430.765416</c:v>
                </c:pt>
                <c:pt idx="3">
                  <c:v>1399.0313430000001</c:v>
                </c:pt>
                <c:pt idx="4">
                  <c:v>1423.703505</c:v>
                </c:pt>
                <c:pt idx="5">
                  <c:v>1412.3447659999999</c:v>
                </c:pt>
                <c:pt idx="6">
                  <c:v>1370.1828720000001</c:v>
                </c:pt>
                <c:pt idx="7">
                  <c:v>1361.0745850000001</c:v>
                </c:pt>
                <c:pt idx="8">
                  <c:v>1347.5246219999999</c:v>
                </c:pt>
                <c:pt idx="9">
                  <c:v>1384.969204</c:v>
                </c:pt>
                <c:pt idx="10">
                  <c:v>1397.6625309999999</c:v>
                </c:pt>
                <c:pt idx="11">
                  <c:v>1359.83097</c:v>
                </c:pt>
                <c:pt idx="12">
                  <c:v>1401.440245</c:v>
                </c:pt>
                <c:pt idx="13">
                  <c:v>1401.886201</c:v>
                </c:pt>
                <c:pt idx="14">
                  <c:v>1436.6861080000001</c:v>
                </c:pt>
                <c:pt idx="15">
                  <c:v>1421.069209</c:v>
                </c:pt>
                <c:pt idx="16">
                  <c:v>1366.775666</c:v>
                </c:pt>
                <c:pt idx="17">
                  <c:v>1355.4516389999999</c:v>
                </c:pt>
                <c:pt idx="18">
                  <c:v>1167.3345300000001</c:v>
                </c:pt>
                <c:pt idx="19">
                  <c:v>1032.944338</c:v>
                </c:pt>
                <c:pt idx="20">
                  <c:v>954.97234460000004</c:v>
                </c:pt>
                <c:pt idx="21">
                  <c:v>949.47200789999999</c:v>
                </c:pt>
                <c:pt idx="22">
                  <c:v>920.53459929999997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Total_POL!$D$2</c:f>
              <c:strCache>
                <c:ptCount val="1"/>
                <c:pt idx="0">
                  <c:v>SOx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Total_POL!$D$30:$D$52</c:f>
              <c:numCache>
                <c:formatCode>0.0</c:formatCode>
                <c:ptCount val="23"/>
                <c:pt idx="0">
                  <c:v>2169.8140600000002</c:v>
                </c:pt>
                <c:pt idx="1">
                  <c:v>2192.6012620000001</c:v>
                </c:pt>
                <c:pt idx="2">
                  <c:v>2157.6239599999999</c:v>
                </c:pt>
                <c:pt idx="3">
                  <c:v>2027.9082350000001</c:v>
                </c:pt>
                <c:pt idx="4">
                  <c:v>1987.0971959999999</c:v>
                </c:pt>
                <c:pt idx="5">
                  <c:v>1854.7006349999999</c:v>
                </c:pt>
                <c:pt idx="6">
                  <c:v>1628.9460879999999</c:v>
                </c:pt>
                <c:pt idx="7">
                  <c:v>1766.0916540000001</c:v>
                </c:pt>
                <c:pt idx="8">
                  <c:v>1607.4535940000001</c:v>
                </c:pt>
                <c:pt idx="9">
                  <c:v>1606.7772090000001</c:v>
                </c:pt>
                <c:pt idx="10">
                  <c:v>1495.837147</c:v>
                </c:pt>
                <c:pt idx="11">
                  <c:v>1444.9490029999999</c:v>
                </c:pt>
                <c:pt idx="12">
                  <c:v>1571.5433350000001</c:v>
                </c:pt>
                <c:pt idx="13">
                  <c:v>1306.5296049999999</c:v>
                </c:pt>
                <c:pt idx="14">
                  <c:v>1333.184536</c:v>
                </c:pt>
                <c:pt idx="15">
                  <c:v>1278.1495130000001</c:v>
                </c:pt>
                <c:pt idx="16">
                  <c:v>1166.742579</c:v>
                </c:pt>
                <c:pt idx="17">
                  <c:v>1135.0407520000001</c:v>
                </c:pt>
                <c:pt idx="18">
                  <c:v>511.99590239999998</c:v>
                </c:pt>
                <c:pt idx="19">
                  <c:v>459.27222690000002</c:v>
                </c:pt>
                <c:pt idx="20">
                  <c:v>424.28207759999998</c:v>
                </c:pt>
                <c:pt idx="21">
                  <c:v>458.93529849999999</c:v>
                </c:pt>
                <c:pt idx="22">
                  <c:v>407.51686260000002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Total_POL!$E$2</c:f>
              <c:strCache>
                <c:ptCount val="1"/>
                <c:pt idx="0">
                  <c:v>CO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Total_POL!$E$30:$E$52</c:f>
              <c:numCache>
                <c:formatCode>0.0</c:formatCode>
                <c:ptCount val="23"/>
                <c:pt idx="0">
                  <c:v>3660.2698620000001</c:v>
                </c:pt>
                <c:pt idx="1">
                  <c:v>3729.028221</c:v>
                </c:pt>
                <c:pt idx="2">
                  <c:v>3738.3419260000001</c:v>
                </c:pt>
                <c:pt idx="3">
                  <c:v>3574.6683889999999</c:v>
                </c:pt>
                <c:pt idx="4">
                  <c:v>3460.1980290000001</c:v>
                </c:pt>
                <c:pt idx="5">
                  <c:v>3163.6300839999999</c:v>
                </c:pt>
                <c:pt idx="6">
                  <c:v>3202.6402670000002</c:v>
                </c:pt>
                <c:pt idx="7">
                  <c:v>3087.6385690000002</c:v>
                </c:pt>
                <c:pt idx="8">
                  <c:v>2989.8189069999999</c:v>
                </c:pt>
                <c:pt idx="9">
                  <c:v>2822.8288699999998</c:v>
                </c:pt>
                <c:pt idx="10">
                  <c:v>2703.5650449999998</c:v>
                </c:pt>
                <c:pt idx="11">
                  <c:v>2636.7415070000002</c:v>
                </c:pt>
                <c:pt idx="12">
                  <c:v>2385.1231750000002</c:v>
                </c:pt>
                <c:pt idx="13">
                  <c:v>2448.813631</c:v>
                </c:pt>
                <c:pt idx="14">
                  <c:v>2315.4260859999999</c:v>
                </c:pt>
                <c:pt idx="15">
                  <c:v>2140.4371190000002</c:v>
                </c:pt>
                <c:pt idx="16">
                  <c:v>2119.016721</c:v>
                </c:pt>
                <c:pt idx="17">
                  <c:v>2110.28748</c:v>
                </c:pt>
                <c:pt idx="18">
                  <c:v>1994.3240900000001</c:v>
                </c:pt>
                <c:pt idx="19">
                  <c:v>1927.002099</c:v>
                </c:pt>
                <c:pt idx="20">
                  <c:v>2000.483367</c:v>
                </c:pt>
                <c:pt idx="21">
                  <c:v>1987.040436</c:v>
                </c:pt>
                <c:pt idx="22">
                  <c:v>1924.4942140000001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Total_POL!$F$2</c:f>
              <c:strCache>
                <c:ptCount val="1"/>
                <c:pt idx="0">
                  <c:v>NMVOC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Total_POL!$F$30:$F$52</c:f>
              <c:numCache>
                <c:formatCode>0.0</c:formatCode>
                <c:ptCount val="23"/>
                <c:pt idx="0">
                  <c:v>1054.6502780000001</c:v>
                </c:pt>
                <c:pt idx="1">
                  <c:v>1068.8067980000001</c:v>
                </c:pt>
                <c:pt idx="2">
                  <c:v>1071.161333</c:v>
                </c:pt>
                <c:pt idx="3">
                  <c:v>992.22678670000005</c:v>
                </c:pt>
                <c:pt idx="4">
                  <c:v>1008.947673</c:v>
                </c:pt>
                <c:pt idx="5">
                  <c:v>976.87354400000004</c:v>
                </c:pt>
                <c:pt idx="6">
                  <c:v>1010.663591</c:v>
                </c:pt>
                <c:pt idx="7">
                  <c:v>1014.606827</c:v>
                </c:pt>
                <c:pt idx="8">
                  <c:v>1043.5007989999999</c:v>
                </c:pt>
                <c:pt idx="9">
                  <c:v>1025.478969</c:v>
                </c:pt>
                <c:pt idx="10">
                  <c:v>994.15102760000002</c:v>
                </c:pt>
                <c:pt idx="11">
                  <c:v>964.39180929999998</c:v>
                </c:pt>
                <c:pt idx="12">
                  <c:v>897.02402270000005</c:v>
                </c:pt>
                <c:pt idx="13">
                  <c:v>898.62316109999995</c:v>
                </c:pt>
                <c:pt idx="14">
                  <c:v>873.85665589999996</c:v>
                </c:pt>
                <c:pt idx="15">
                  <c:v>829.88360390000003</c:v>
                </c:pt>
                <c:pt idx="16">
                  <c:v>798.41479570000001</c:v>
                </c:pt>
                <c:pt idx="17">
                  <c:v>779.91881430000001</c:v>
                </c:pt>
                <c:pt idx="18">
                  <c:v>713.49451869999996</c:v>
                </c:pt>
                <c:pt idx="19">
                  <c:v>653.96742010000003</c:v>
                </c:pt>
                <c:pt idx="20">
                  <c:v>648.65280010000004</c:v>
                </c:pt>
                <c:pt idx="21">
                  <c:v>618.99219249999999</c:v>
                </c:pt>
                <c:pt idx="22">
                  <c:v>598.21859189999998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Total_POL!$G$2</c:f>
              <c:strCache>
                <c:ptCount val="1"/>
                <c:pt idx="0">
                  <c:v>NH3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Total_POL!$G$30:$G$52</c:f>
              <c:numCache>
                <c:formatCode>0.0</c:formatCode>
                <c:ptCount val="23"/>
                <c:pt idx="0">
                  <c:v>335.37581290000003</c:v>
                </c:pt>
                <c:pt idx="1">
                  <c:v>328.37482670000003</c:v>
                </c:pt>
                <c:pt idx="2">
                  <c:v>325.43968630000001</c:v>
                </c:pt>
                <c:pt idx="3">
                  <c:v>302.3501809</c:v>
                </c:pt>
                <c:pt idx="4">
                  <c:v>328.09033040000003</c:v>
                </c:pt>
                <c:pt idx="5">
                  <c:v>317.46989009999999</c:v>
                </c:pt>
                <c:pt idx="6">
                  <c:v>351.01592629999999</c:v>
                </c:pt>
                <c:pt idx="7">
                  <c:v>352.84607779999999</c:v>
                </c:pt>
                <c:pt idx="8">
                  <c:v>367.57137039999998</c:v>
                </c:pt>
                <c:pt idx="9">
                  <c:v>382.27410320000001</c:v>
                </c:pt>
                <c:pt idx="10">
                  <c:v>400.38625869999998</c:v>
                </c:pt>
                <c:pt idx="11">
                  <c:v>401.55226119999998</c:v>
                </c:pt>
                <c:pt idx="12">
                  <c:v>394.9751741</c:v>
                </c:pt>
                <c:pt idx="13">
                  <c:v>412.63472239999999</c:v>
                </c:pt>
                <c:pt idx="14">
                  <c:v>400.71195110000002</c:v>
                </c:pt>
                <c:pt idx="15">
                  <c:v>379.31934039999999</c:v>
                </c:pt>
                <c:pt idx="16">
                  <c:v>396.91040859999998</c:v>
                </c:pt>
                <c:pt idx="17">
                  <c:v>400.8276032</c:v>
                </c:pt>
                <c:pt idx="18">
                  <c:v>369.59913289999997</c:v>
                </c:pt>
                <c:pt idx="19">
                  <c:v>378.41295300000002</c:v>
                </c:pt>
                <c:pt idx="20">
                  <c:v>390.89755630000002</c:v>
                </c:pt>
                <c:pt idx="21">
                  <c:v>380.62248499999998</c:v>
                </c:pt>
                <c:pt idx="22">
                  <c:v>379.91579039999999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Total_POL!$H$2</c:f>
              <c:strCache>
                <c:ptCount val="1"/>
                <c:pt idx="0">
                  <c:v>PM10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Total_POL!$H$30:$H$52</c:f>
              <c:numCache>
                <c:formatCode>0.0</c:formatCode>
                <c:ptCount val="23"/>
                <c:pt idx="0">
                  <c:v>145.8960198</c:v>
                </c:pt>
                <c:pt idx="1">
                  <c:v>145.25299029999999</c:v>
                </c:pt>
                <c:pt idx="2">
                  <c:v>144.49435890000001</c:v>
                </c:pt>
                <c:pt idx="3">
                  <c:v>143.9304285</c:v>
                </c:pt>
                <c:pt idx="4">
                  <c:v>143.6009014</c:v>
                </c:pt>
                <c:pt idx="5">
                  <c:v>143.03432749999999</c:v>
                </c:pt>
                <c:pt idx="6">
                  <c:v>142.41713429999999</c:v>
                </c:pt>
                <c:pt idx="7">
                  <c:v>142.22429650000001</c:v>
                </c:pt>
                <c:pt idx="8">
                  <c:v>141.6552619</c:v>
                </c:pt>
                <c:pt idx="9">
                  <c:v>140.91668580000001</c:v>
                </c:pt>
                <c:pt idx="10">
                  <c:v>140.89156980000001</c:v>
                </c:pt>
                <c:pt idx="11">
                  <c:v>138.01025150000001</c:v>
                </c:pt>
                <c:pt idx="12">
                  <c:v>140.62278309999999</c:v>
                </c:pt>
                <c:pt idx="13">
                  <c:v>139.92454499999999</c:v>
                </c:pt>
                <c:pt idx="14">
                  <c:v>136.9130868</c:v>
                </c:pt>
                <c:pt idx="15">
                  <c:v>134.40479730000001</c:v>
                </c:pt>
                <c:pt idx="16">
                  <c:v>130.46674719999999</c:v>
                </c:pt>
                <c:pt idx="17">
                  <c:v>129.93616299999999</c:v>
                </c:pt>
                <c:pt idx="18">
                  <c:v>115.383246</c:v>
                </c:pt>
                <c:pt idx="19">
                  <c:v>111.8688403</c:v>
                </c:pt>
                <c:pt idx="20">
                  <c:v>107.616497</c:v>
                </c:pt>
                <c:pt idx="21">
                  <c:v>106.4595329</c:v>
                </c:pt>
                <c:pt idx="22">
                  <c:v>102.2083097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Total_POL!$I$2</c:f>
              <c:strCache>
                <c:ptCount val="1"/>
                <c:pt idx="0">
                  <c:v>PM2.5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Total_POL!$I$30:$I$52</c:f>
              <c:numCache>
                <c:formatCode>0.0</c:formatCode>
                <c:ptCount val="23"/>
                <c:pt idx="0">
                  <c:v>106.5142204</c:v>
                </c:pt>
                <c:pt idx="1">
                  <c:v>105.6104275</c:v>
                </c:pt>
                <c:pt idx="2">
                  <c:v>104.6000145</c:v>
                </c:pt>
                <c:pt idx="3">
                  <c:v>103.7576061</c:v>
                </c:pt>
                <c:pt idx="4">
                  <c:v>103.11987449999999</c:v>
                </c:pt>
                <c:pt idx="5">
                  <c:v>102.2788556</c:v>
                </c:pt>
                <c:pt idx="6">
                  <c:v>101.3594521</c:v>
                </c:pt>
                <c:pt idx="7">
                  <c:v>100.8464862</c:v>
                </c:pt>
                <c:pt idx="8">
                  <c:v>99.921918480000002</c:v>
                </c:pt>
                <c:pt idx="9">
                  <c:v>98.886269429999999</c:v>
                </c:pt>
                <c:pt idx="10">
                  <c:v>98.319264799999999</c:v>
                </c:pt>
                <c:pt idx="11">
                  <c:v>96.072613059999995</c:v>
                </c:pt>
                <c:pt idx="12">
                  <c:v>96.653018889999998</c:v>
                </c:pt>
                <c:pt idx="13">
                  <c:v>97.453382199999993</c:v>
                </c:pt>
                <c:pt idx="14">
                  <c:v>94.911757629999997</c:v>
                </c:pt>
                <c:pt idx="15">
                  <c:v>93.621844190000004</c:v>
                </c:pt>
                <c:pt idx="16">
                  <c:v>91.529636870000004</c:v>
                </c:pt>
                <c:pt idx="17">
                  <c:v>91.066490580000007</c:v>
                </c:pt>
                <c:pt idx="18">
                  <c:v>82.306370400000006</c:v>
                </c:pt>
                <c:pt idx="19">
                  <c:v>81.035093459999999</c:v>
                </c:pt>
                <c:pt idx="20">
                  <c:v>76.753819050000004</c:v>
                </c:pt>
                <c:pt idx="21">
                  <c:v>75.095384260000003</c:v>
                </c:pt>
                <c:pt idx="22">
                  <c:v>71.983014499999996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9573216"/>
        <c:axId val="429573776"/>
      </c:lineChart>
      <c:catAx>
        <c:axId val="4295732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29573776"/>
        <c:crosses val="autoZero"/>
        <c:auto val="1"/>
        <c:lblAlgn val="ctr"/>
        <c:lblOffset val="100"/>
        <c:noMultiLvlLbl val="0"/>
      </c:catAx>
      <c:valAx>
        <c:axId val="4295737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Gg·year-1</a:t>
                </a:r>
              </a:p>
            </c:rich>
          </c:tx>
          <c:layout>
            <c:manualLayout>
              <c:xMode val="edge"/>
              <c:yMode val="edge"/>
              <c:x val="3.4291478648559325E-3"/>
              <c:y val="0.42101002675916477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4295732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Emission </a:t>
            </a:r>
            <a:r>
              <a:rPr lang="en-US" dirty="0" smtClean="0"/>
              <a:t>trends </a:t>
            </a:r>
            <a:r>
              <a:rPr lang="en-US" dirty="0"/>
              <a:t>in Europe  (EU-28)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Total_POL!$C$2</c:f>
              <c:strCache>
                <c:ptCount val="1"/>
                <c:pt idx="0">
                  <c:v>NOx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Total_POL!$C$3:$C$25</c:f>
              <c:numCache>
                <c:formatCode>0.0</c:formatCode>
                <c:ptCount val="23"/>
                <c:pt idx="0">
                  <c:v>17358.147939999999</c:v>
                </c:pt>
                <c:pt idx="1">
                  <c:v>16901.865119999999</c:v>
                </c:pt>
                <c:pt idx="2">
                  <c:v>16436.3956</c:v>
                </c:pt>
                <c:pt idx="3">
                  <c:v>15764.40172</c:v>
                </c:pt>
                <c:pt idx="4">
                  <c:v>15090.22667</c:v>
                </c:pt>
                <c:pt idx="5">
                  <c:v>14707.005810000001</c:v>
                </c:pt>
                <c:pt idx="6">
                  <c:v>14493.176030000001</c:v>
                </c:pt>
                <c:pt idx="7">
                  <c:v>13947.157999999999</c:v>
                </c:pt>
                <c:pt idx="8">
                  <c:v>13555.78512</c:v>
                </c:pt>
                <c:pt idx="9">
                  <c:v>13097.108980000001</c:v>
                </c:pt>
                <c:pt idx="10">
                  <c:v>12702.446260000001</c:v>
                </c:pt>
                <c:pt idx="11">
                  <c:v>12463.977370000001</c:v>
                </c:pt>
                <c:pt idx="12">
                  <c:v>12208.67144</c:v>
                </c:pt>
                <c:pt idx="13">
                  <c:v>12111.88227</c:v>
                </c:pt>
                <c:pt idx="14">
                  <c:v>11949.48869</c:v>
                </c:pt>
                <c:pt idx="15">
                  <c:v>11610.986140000001</c:v>
                </c:pt>
                <c:pt idx="16">
                  <c:v>11296.220429999999</c:v>
                </c:pt>
                <c:pt idx="17">
                  <c:v>10940.15749</c:v>
                </c:pt>
                <c:pt idx="18">
                  <c:v>10133.01441</c:v>
                </c:pt>
                <c:pt idx="19">
                  <c:v>9274.5426599999992</c:v>
                </c:pt>
                <c:pt idx="20">
                  <c:v>9116.495046</c:v>
                </c:pt>
                <c:pt idx="21">
                  <c:v>8774.6311530000003</c:v>
                </c:pt>
                <c:pt idx="22">
                  <c:v>8478.6270229999991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Total_POL!$D$2</c:f>
              <c:strCache>
                <c:ptCount val="1"/>
                <c:pt idx="0">
                  <c:v>SOx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Total_POL!$D$3:$D$25</c:f>
              <c:numCache>
                <c:formatCode>0.0</c:formatCode>
                <c:ptCount val="23"/>
                <c:pt idx="0">
                  <c:v>25835.033640000001</c:v>
                </c:pt>
                <c:pt idx="1">
                  <c:v>23587.016459999999</c:v>
                </c:pt>
                <c:pt idx="2">
                  <c:v>21605.988600000001</c:v>
                </c:pt>
                <c:pt idx="3">
                  <c:v>20338.356919999998</c:v>
                </c:pt>
                <c:pt idx="4">
                  <c:v>18782.53296</c:v>
                </c:pt>
                <c:pt idx="5">
                  <c:v>16765.789700000001</c:v>
                </c:pt>
                <c:pt idx="6">
                  <c:v>15530.114439999999</c:v>
                </c:pt>
                <c:pt idx="7">
                  <c:v>14453.036749999999</c:v>
                </c:pt>
                <c:pt idx="8">
                  <c:v>12838.197969999999</c:v>
                </c:pt>
                <c:pt idx="9">
                  <c:v>11193.696449999999</c:v>
                </c:pt>
                <c:pt idx="10">
                  <c:v>10102.67067</c:v>
                </c:pt>
                <c:pt idx="11">
                  <c:v>9669.11672</c:v>
                </c:pt>
                <c:pt idx="12">
                  <c:v>9129.0918189999993</c:v>
                </c:pt>
                <c:pt idx="13">
                  <c:v>8708.2901600000005</c:v>
                </c:pt>
                <c:pt idx="14">
                  <c:v>8170.876827</c:v>
                </c:pt>
                <c:pt idx="15">
                  <c:v>7732.9917079999996</c:v>
                </c:pt>
                <c:pt idx="16">
                  <c:v>7529.2870650000004</c:v>
                </c:pt>
                <c:pt idx="17">
                  <c:v>7187.8457010000002</c:v>
                </c:pt>
                <c:pt idx="18">
                  <c:v>5573.2824810000002</c:v>
                </c:pt>
                <c:pt idx="19">
                  <c:v>4768.8251019999998</c:v>
                </c:pt>
                <c:pt idx="20">
                  <c:v>4484.3036089999996</c:v>
                </c:pt>
                <c:pt idx="21">
                  <c:v>4433.5798089999998</c:v>
                </c:pt>
                <c:pt idx="22">
                  <c:v>4005.4319249999999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Total_POL!$E$2</c:f>
              <c:strCache>
                <c:ptCount val="1"/>
                <c:pt idx="0">
                  <c:v>CO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Total_POL!$E$3:$E$25</c:f>
              <c:numCache>
                <c:formatCode>0.0</c:formatCode>
                <c:ptCount val="23"/>
                <c:pt idx="0">
                  <c:v>66406.642800000001</c:v>
                </c:pt>
                <c:pt idx="1">
                  <c:v>64144.630980000002</c:v>
                </c:pt>
                <c:pt idx="2">
                  <c:v>60720.875639999998</c:v>
                </c:pt>
                <c:pt idx="3">
                  <c:v>60274.157160000002</c:v>
                </c:pt>
                <c:pt idx="4">
                  <c:v>53474.034899999999</c:v>
                </c:pt>
                <c:pt idx="5">
                  <c:v>49799.224199999997</c:v>
                </c:pt>
                <c:pt idx="6">
                  <c:v>48803.68578</c:v>
                </c:pt>
                <c:pt idx="7">
                  <c:v>46463.689700000003</c:v>
                </c:pt>
                <c:pt idx="8">
                  <c:v>44032.696089999998</c:v>
                </c:pt>
                <c:pt idx="9">
                  <c:v>41435.214449999999</c:v>
                </c:pt>
                <c:pt idx="10">
                  <c:v>38095.773889999997</c:v>
                </c:pt>
                <c:pt idx="11">
                  <c:v>36530.974900000001</c:v>
                </c:pt>
                <c:pt idx="12">
                  <c:v>34283.68763</c:v>
                </c:pt>
                <c:pt idx="13">
                  <c:v>33182.165789999999</c:v>
                </c:pt>
                <c:pt idx="14">
                  <c:v>32300.250090000001</c:v>
                </c:pt>
                <c:pt idx="15">
                  <c:v>29833.046330000001</c:v>
                </c:pt>
                <c:pt idx="16">
                  <c:v>28345.011450000002</c:v>
                </c:pt>
                <c:pt idx="17">
                  <c:v>27055.476330000001</c:v>
                </c:pt>
                <c:pt idx="18">
                  <c:v>26113.16719</c:v>
                </c:pt>
                <c:pt idx="19">
                  <c:v>23755.129870000001</c:v>
                </c:pt>
                <c:pt idx="20">
                  <c:v>24906.956409999999</c:v>
                </c:pt>
                <c:pt idx="21">
                  <c:v>23143.963380000001</c:v>
                </c:pt>
                <c:pt idx="22">
                  <c:v>22401.250260000001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Total_POL!$F$2</c:f>
              <c:strCache>
                <c:ptCount val="1"/>
                <c:pt idx="0">
                  <c:v>NMVOC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Total_POL!$F$3:$F$25</c:f>
              <c:numCache>
                <c:formatCode>0.0</c:formatCode>
                <c:ptCount val="23"/>
                <c:pt idx="0">
                  <c:v>16852.78976</c:v>
                </c:pt>
                <c:pt idx="1">
                  <c:v>16084.075769999999</c:v>
                </c:pt>
                <c:pt idx="2">
                  <c:v>15386.1386</c:v>
                </c:pt>
                <c:pt idx="3">
                  <c:v>14780.82605</c:v>
                </c:pt>
                <c:pt idx="4">
                  <c:v>13710.495080000001</c:v>
                </c:pt>
                <c:pt idx="5">
                  <c:v>13087.5452</c:v>
                </c:pt>
                <c:pt idx="6">
                  <c:v>12937.97876</c:v>
                </c:pt>
                <c:pt idx="7">
                  <c:v>12551.561750000001</c:v>
                </c:pt>
                <c:pt idx="8">
                  <c:v>12071.11087</c:v>
                </c:pt>
                <c:pt idx="9">
                  <c:v>11427.710209999999</c:v>
                </c:pt>
                <c:pt idx="10">
                  <c:v>10667.555560000001</c:v>
                </c:pt>
                <c:pt idx="11">
                  <c:v>10196.57093</c:v>
                </c:pt>
                <c:pt idx="12">
                  <c:v>9713.9389599999995</c:v>
                </c:pt>
                <c:pt idx="13">
                  <c:v>9370.1433959999995</c:v>
                </c:pt>
                <c:pt idx="14">
                  <c:v>9095.9583689999999</c:v>
                </c:pt>
                <c:pt idx="15">
                  <c:v>8800.4432500000003</c:v>
                </c:pt>
                <c:pt idx="16">
                  <c:v>8566.7851709999995</c:v>
                </c:pt>
                <c:pt idx="17">
                  <c:v>8182.6081770000001</c:v>
                </c:pt>
                <c:pt idx="18">
                  <c:v>7803.021127</c:v>
                </c:pt>
                <c:pt idx="19">
                  <c:v>7179.5929249999999</c:v>
                </c:pt>
                <c:pt idx="20">
                  <c:v>7215.5229529999997</c:v>
                </c:pt>
                <c:pt idx="21">
                  <c:v>6904.2455339999997</c:v>
                </c:pt>
                <c:pt idx="22">
                  <c:v>6707.4223760000004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Total_POL!$G$2</c:f>
              <c:strCache>
                <c:ptCount val="1"/>
                <c:pt idx="0">
                  <c:v>NH3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Total_POL!$G$3:$G$25</c:f>
              <c:numCache>
                <c:formatCode>0.0</c:formatCode>
                <c:ptCount val="23"/>
                <c:pt idx="0">
                  <c:v>5102.9720289999996</c:v>
                </c:pt>
                <c:pt idx="1">
                  <c:v>4842.6071259999999</c:v>
                </c:pt>
                <c:pt idx="2">
                  <c:v>4598.1219149999997</c:v>
                </c:pt>
                <c:pt idx="3">
                  <c:v>4380.8315670000002</c:v>
                </c:pt>
                <c:pt idx="4">
                  <c:v>4302.0347060000004</c:v>
                </c:pt>
                <c:pt idx="5">
                  <c:v>4170.9010619999999</c:v>
                </c:pt>
                <c:pt idx="6">
                  <c:v>4178.0648529999999</c:v>
                </c:pt>
                <c:pt idx="7">
                  <c:v>4193.3569930000003</c:v>
                </c:pt>
                <c:pt idx="8">
                  <c:v>4161.5365099999999</c:v>
                </c:pt>
                <c:pt idx="9">
                  <c:v>4170.2691530000002</c:v>
                </c:pt>
                <c:pt idx="10">
                  <c:v>4102.1256199999998</c:v>
                </c:pt>
                <c:pt idx="11">
                  <c:v>4041.7518610000002</c:v>
                </c:pt>
                <c:pt idx="12">
                  <c:v>3986.1552879999999</c:v>
                </c:pt>
                <c:pt idx="13">
                  <c:v>3984.257028</c:v>
                </c:pt>
                <c:pt idx="14">
                  <c:v>3936.6252479999998</c:v>
                </c:pt>
                <c:pt idx="15">
                  <c:v>3881.379473</c:v>
                </c:pt>
                <c:pt idx="16">
                  <c:v>3885.8649829999999</c:v>
                </c:pt>
                <c:pt idx="17">
                  <c:v>3896.8067550000001</c:v>
                </c:pt>
                <c:pt idx="18">
                  <c:v>3811.4113499999999</c:v>
                </c:pt>
                <c:pt idx="19">
                  <c:v>3775.6690149999999</c:v>
                </c:pt>
                <c:pt idx="20">
                  <c:v>3712.287296</c:v>
                </c:pt>
                <c:pt idx="21">
                  <c:v>3723.909185</c:v>
                </c:pt>
                <c:pt idx="22">
                  <c:v>3667.5805679999999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Total_POL!$H$2</c:f>
              <c:strCache>
                <c:ptCount val="1"/>
                <c:pt idx="0">
                  <c:v>PM10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Total_POL!$H$3:$H$25</c:f>
              <c:numCache>
                <c:formatCode>0.0</c:formatCode>
                <c:ptCount val="23"/>
                <c:pt idx="0">
                  <c:v>3194.4564529999998</c:v>
                </c:pt>
                <c:pt idx="1">
                  <c:v>3171.4625850000002</c:v>
                </c:pt>
                <c:pt idx="2">
                  <c:v>3079.4055090000002</c:v>
                </c:pt>
                <c:pt idx="3">
                  <c:v>3036.223176</c:v>
                </c:pt>
                <c:pt idx="4">
                  <c:v>2901.7060759999999</c:v>
                </c:pt>
                <c:pt idx="5">
                  <c:v>2698.5717089999998</c:v>
                </c:pt>
                <c:pt idx="6">
                  <c:v>2662.221074</c:v>
                </c:pt>
                <c:pt idx="7">
                  <c:v>2529.1064729999998</c:v>
                </c:pt>
                <c:pt idx="8">
                  <c:v>2379.4138210000001</c:v>
                </c:pt>
                <c:pt idx="9">
                  <c:v>2334.5054479999999</c:v>
                </c:pt>
                <c:pt idx="10">
                  <c:v>2260.1439540000001</c:v>
                </c:pt>
                <c:pt idx="11">
                  <c:v>2253.141114</c:v>
                </c:pt>
                <c:pt idx="12">
                  <c:v>2160.3262789999999</c:v>
                </c:pt>
                <c:pt idx="13">
                  <c:v>2144.6348600000001</c:v>
                </c:pt>
                <c:pt idx="14">
                  <c:v>2128.34303</c:v>
                </c:pt>
                <c:pt idx="15">
                  <c:v>2075.835568</c:v>
                </c:pt>
                <c:pt idx="16">
                  <c:v>2034.900177</c:v>
                </c:pt>
                <c:pt idx="17">
                  <c:v>2001.329821</c:v>
                </c:pt>
                <c:pt idx="18">
                  <c:v>1942.752223</c:v>
                </c:pt>
                <c:pt idx="19">
                  <c:v>1851.5165239999999</c:v>
                </c:pt>
                <c:pt idx="20">
                  <c:v>1923.451961</c:v>
                </c:pt>
                <c:pt idx="21">
                  <c:v>1850.2350859999999</c:v>
                </c:pt>
                <c:pt idx="22">
                  <c:v>1834.513438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Total_POL!$I$2</c:f>
              <c:strCache>
                <c:ptCount val="1"/>
                <c:pt idx="0">
                  <c:v>PM2.5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Total_POL!$I$3:$I$25</c:f>
              <c:numCache>
                <c:formatCode>0.0</c:formatCode>
                <c:ptCount val="23"/>
                <c:pt idx="0">
                  <c:v>1911.1545739999999</c:v>
                </c:pt>
                <c:pt idx="1">
                  <c:v>1928.725647</c:v>
                </c:pt>
                <c:pt idx="2">
                  <c:v>1879.705087</c:v>
                </c:pt>
                <c:pt idx="3">
                  <c:v>1833.9645210000001</c:v>
                </c:pt>
                <c:pt idx="4">
                  <c:v>1770.815251</c:v>
                </c:pt>
                <c:pt idx="5">
                  <c:v>1730.9641280000001</c:v>
                </c:pt>
                <c:pt idx="6">
                  <c:v>1732.136156</c:v>
                </c:pt>
                <c:pt idx="7">
                  <c:v>1676.6764209999999</c:v>
                </c:pt>
                <c:pt idx="8">
                  <c:v>1624.5908449999999</c:v>
                </c:pt>
                <c:pt idx="9">
                  <c:v>1582.5157790000001</c:v>
                </c:pt>
                <c:pt idx="10">
                  <c:v>1542.3110650000001</c:v>
                </c:pt>
                <c:pt idx="11">
                  <c:v>1542.67344</c:v>
                </c:pt>
                <c:pt idx="12">
                  <c:v>1488.3287680000001</c:v>
                </c:pt>
                <c:pt idx="13">
                  <c:v>1482.0557409999999</c:v>
                </c:pt>
                <c:pt idx="14">
                  <c:v>1461.1732119999999</c:v>
                </c:pt>
                <c:pt idx="15">
                  <c:v>1417.1151030000001</c:v>
                </c:pt>
                <c:pt idx="16">
                  <c:v>1378.346358</c:v>
                </c:pt>
                <c:pt idx="17">
                  <c:v>1345.0830269999999</c:v>
                </c:pt>
                <c:pt idx="18">
                  <c:v>1321.0277369999999</c:v>
                </c:pt>
                <c:pt idx="19">
                  <c:v>1267.648207</c:v>
                </c:pt>
                <c:pt idx="20">
                  <c:v>1311.7000640000001</c:v>
                </c:pt>
                <c:pt idx="21">
                  <c:v>1246.130748</c:v>
                </c:pt>
                <c:pt idx="22">
                  <c:v>1242.3134809999999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9579376"/>
        <c:axId val="429579936"/>
      </c:lineChart>
      <c:catAx>
        <c:axId val="429579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29579936"/>
        <c:crosses val="autoZero"/>
        <c:auto val="1"/>
        <c:lblAlgn val="ctr"/>
        <c:lblOffset val="100"/>
        <c:noMultiLvlLbl val="0"/>
      </c:catAx>
      <c:valAx>
        <c:axId val="4295799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Gg·year-1</a:t>
                </a:r>
              </a:p>
            </c:rich>
          </c:tx>
          <c:layout>
            <c:manualLayout>
              <c:xMode val="edge"/>
              <c:yMode val="edge"/>
              <c:x val="1.1111111111111112E-2"/>
              <c:y val="0.38901571637426902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4295793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dirty="0" err="1"/>
              <a:t>NOx</a:t>
            </a:r>
            <a:r>
              <a:rPr lang="es-ES" dirty="0"/>
              <a:t> </a:t>
            </a:r>
            <a:r>
              <a:rPr lang="es-ES" dirty="0" smtClean="0"/>
              <a:t>PC </a:t>
            </a:r>
            <a:r>
              <a:rPr lang="es-ES" dirty="0" err="1"/>
              <a:t>Gasoline</a:t>
            </a:r>
            <a:r>
              <a:rPr lang="es-ES" dirty="0"/>
              <a:t> and</a:t>
            </a:r>
            <a:r>
              <a:rPr lang="es-ES" baseline="0" dirty="0"/>
              <a:t>  </a:t>
            </a:r>
            <a:r>
              <a:rPr lang="es-ES" dirty="0" err="1" smtClean="0"/>
              <a:t>Diesel</a:t>
            </a:r>
            <a:endParaRPr lang="es-ES" dirty="0"/>
          </a:p>
        </c:rich>
      </c:tx>
      <c:layout>
        <c:manualLayout>
          <c:xMode val="edge"/>
          <c:yMode val="edge"/>
          <c:x val="0.13308894784425335"/>
          <c:y val="2.691310693358311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2113487167808622E-2"/>
          <c:y val="0.22954083799856231"/>
          <c:w val="0.90075566653013728"/>
          <c:h val="0.66082174287145745"/>
        </c:manualLayout>
      </c:layout>
      <c:lineChart>
        <c:grouping val="standard"/>
        <c:varyColors val="0"/>
        <c:ser>
          <c:idx val="2"/>
          <c:order val="0"/>
          <c:tx>
            <c:strRef>
              <c:f>'NOx Turismos gasolina'!$B$33:$C$33</c:f>
              <c:strCache>
                <c:ptCount val="2"/>
                <c:pt idx="0">
                  <c:v>TG_32</c:v>
                </c:pt>
                <c:pt idx="1">
                  <c:v>Gasoline Passenger Cars - EURO IV – 98/69/EC &gt; 2.0 L</c:v>
                </c:pt>
              </c:strCache>
            </c:strRef>
          </c:tx>
          <c:marker>
            <c:symbol val="none"/>
          </c:marker>
          <c:val>
            <c:numRef>
              <c:f>'NOx Turismos gasolina'!$D$33:$DT$33</c:f>
              <c:numCache>
                <c:formatCode>General</c:formatCode>
                <c:ptCount val="121"/>
                <c:pt idx="0">
                  <c:v>9.0910000000000005E-2</c:v>
                </c:pt>
                <c:pt idx="1">
                  <c:v>8.9479100000000006E-2</c:v>
                </c:pt>
                <c:pt idx="2">
                  <c:v>8.8062399999999999E-2</c:v>
                </c:pt>
                <c:pt idx="3">
                  <c:v>8.6659899999999998E-2</c:v>
                </c:pt>
                <c:pt idx="4">
                  <c:v>8.5271600000000003E-2</c:v>
                </c:pt>
                <c:pt idx="5">
                  <c:v>8.38975E-2</c:v>
                </c:pt>
                <c:pt idx="6">
                  <c:v>8.2537600000000003E-2</c:v>
                </c:pt>
                <c:pt idx="7">
                  <c:v>8.1191899999999997E-2</c:v>
                </c:pt>
                <c:pt idx="8">
                  <c:v>7.9860399999999998E-2</c:v>
                </c:pt>
                <c:pt idx="9">
                  <c:v>7.8543100000000005E-2</c:v>
                </c:pt>
                <c:pt idx="10">
                  <c:v>7.7240000000000003E-2</c:v>
                </c:pt>
                <c:pt idx="11">
                  <c:v>7.5951099999999994E-2</c:v>
                </c:pt>
                <c:pt idx="12">
                  <c:v>7.4676400000000004E-2</c:v>
                </c:pt>
                <c:pt idx="13">
                  <c:v>7.3415900000000006E-2</c:v>
                </c:pt>
                <c:pt idx="14">
                  <c:v>7.21696E-2</c:v>
                </c:pt>
                <c:pt idx="15">
                  <c:v>7.0937500000000001E-2</c:v>
                </c:pt>
                <c:pt idx="16">
                  <c:v>6.9719600000000007E-2</c:v>
                </c:pt>
                <c:pt idx="17">
                  <c:v>6.8515900000000005E-2</c:v>
                </c:pt>
                <c:pt idx="18">
                  <c:v>6.7326399999999995E-2</c:v>
                </c:pt>
                <c:pt idx="19">
                  <c:v>6.6151100000000004E-2</c:v>
                </c:pt>
                <c:pt idx="20">
                  <c:v>6.4990000000000006E-2</c:v>
                </c:pt>
                <c:pt idx="21">
                  <c:v>6.38431E-2</c:v>
                </c:pt>
                <c:pt idx="22">
                  <c:v>6.2710399999999999E-2</c:v>
                </c:pt>
                <c:pt idx="23">
                  <c:v>6.1591899999999998E-2</c:v>
                </c:pt>
                <c:pt idx="24">
                  <c:v>6.0487600000000002E-2</c:v>
                </c:pt>
                <c:pt idx="25">
                  <c:v>5.9397499999999999E-2</c:v>
                </c:pt>
                <c:pt idx="26">
                  <c:v>5.8321600000000001E-2</c:v>
                </c:pt>
                <c:pt idx="27">
                  <c:v>5.7259900000000002E-2</c:v>
                </c:pt>
                <c:pt idx="28">
                  <c:v>5.6212400000000003E-2</c:v>
                </c:pt>
                <c:pt idx="29">
                  <c:v>5.5179100000000002E-2</c:v>
                </c:pt>
                <c:pt idx="30">
                  <c:v>5.416E-2</c:v>
                </c:pt>
                <c:pt idx="31">
                  <c:v>5.3155099999999997E-2</c:v>
                </c:pt>
                <c:pt idx="32">
                  <c:v>5.21644E-2</c:v>
                </c:pt>
                <c:pt idx="33">
                  <c:v>5.1187900000000001E-2</c:v>
                </c:pt>
                <c:pt idx="34">
                  <c:v>5.0225600000000002E-2</c:v>
                </c:pt>
                <c:pt idx="35">
                  <c:v>4.9277500000000002E-2</c:v>
                </c:pt>
                <c:pt idx="36">
                  <c:v>4.83436E-2</c:v>
                </c:pt>
                <c:pt idx="37">
                  <c:v>4.7423899999999998E-2</c:v>
                </c:pt>
                <c:pt idx="38">
                  <c:v>4.6518400000000001E-2</c:v>
                </c:pt>
                <c:pt idx="39">
                  <c:v>4.5627099999999997E-2</c:v>
                </c:pt>
                <c:pt idx="40">
                  <c:v>4.4749999999999998E-2</c:v>
                </c:pt>
                <c:pt idx="41">
                  <c:v>4.3887099999999998E-2</c:v>
                </c:pt>
                <c:pt idx="42">
                  <c:v>4.3038399999999997E-2</c:v>
                </c:pt>
                <c:pt idx="43">
                  <c:v>4.2203900000000003E-2</c:v>
                </c:pt>
                <c:pt idx="44">
                  <c:v>4.13836E-2</c:v>
                </c:pt>
                <c:pt idx="45">
                  <c:v>4.0577500000000002E-2</c:v>
                </c:pt>
                <c:pt idx="46">
                  <c:v>3.9785599999999997E-2</c:v>
                </c:pt>
                <c:pt idx="47">
                  <c:v>3.9007899999999998E-2</c:v>
                </c:pt>
                <c:pt idx="48">
                  <c:v>3.8244399999999998E-2</c:v>
                </c:pt>
                <c:pt idx="49">
                  <c:v>3.7495100000000003E-2</c:v>
                </c:pt>
                <c:pt idx="50">
                  <c:v>3.6760000000000001E-2</c:v>
                </c:pt>
                <c:pt idx="51">
                  <c:v>3.6039099999999998E-2</c:v>
                </c:pt>
                <c:pt idx="52">
                  <c:v>3.53324E-2</c:v>
                </c:pt>
                <c:pt idx="53">
                  <c:v>3.4639900000000001E-2</c:v>
                </c:pt>
                <c:pt idx="54">
                  <c:v>3.3961600000000002E-2</c:v>
                </c:pt>
                <c:pt idx="55">
                  <c:v>3.3297500000000001E-2</c:v>
                </c:pt>
                <c:pt idx="56">
                  <c:v>3.2647599999999999E-2</c:v>
                </c:pt>
                <c:pt idx="57">
                  <c:v>3.2011900000000003E-2</c:v>
                </c:pt>
                <c:pt idx="58">
                  <c:v>3.1390399999999999E-2</c:v>
                </c:pt>
                <c:pt idx="59">
                  <c:v>3.0783100000000001E-2</c:v>
                </c:pt>
                <c:pt idx="60">
                  <c:v>3.0190000000000002E-2</c:v>
                </c:pt>
                <c:pt idx="61">
                  <c:v>2.9611100000000001E-2</c:v>
                </c:pt>
                <c:pt idx="62">
                  <c:v>2.90464E-2</c:v>
                </c:pt>
                <c:pt idx="63">
                  <c:v>2.8495900000000001E-2</c:v>
                </c:pt>
                <c:pt idx="64">
                  <c:v>2.7959600000000001E-2</c:v>
                </c:pt>
                <c:pt idx="65">
                  <c:v>2.74375E-2</c:v>
                </c:pt>
                <c:pt idx="66">
                  <c:v>2.6929600000000001E-2</c:v>
                </c:pt>
                <c:pt idx="67">
                  <c:v>2.6435899999999998E-2</c:v>
                </c:pt>
                <c:pt idx="68">
                  <c:v>2.5956400000000001E-2</c:v>
                </c:pt>
                <c:pt idx="69">
                  <c:v>2.5491099999999999E-2</c:v>
                </c:pt>
                <c:pt idx="70">
                  <c:v>2.504E-2</c:v>
                </c:pt>
                <c:pt idx="71">
                  <c:v>2.4603099999999999E-2</c:v>
                </c:pt>
                <c:pt idx="72">
                  <c:v>2.4180400000000001E-2</c:v>
                </c:pt>
                <c:pt idx="73">
                  <c:v>2.3771899999999999E-2</c:v>
                </c:pt>
                <c:pt idx="74">
                  <c:v>2.3377599999999998E-2</c:v>
                </c:pt>
                <c:pt idx="75">
                  <c:v>2.2997500000000001E-2</c:v>
                </c:pt>
                <c:pt idx="76">
                  <c:v>2.2631600000000002E-2</c:v>
                </c:pt>
                <c:pt idx="77">
                  <c:v>2.2279899999999998E-2</c:v>
                </c:pt>
                <c:pt idx="78">
                  <c:v>2.1942400000000001E-2</c:v>
                </c:pt>
                <c:pt idx="79">
                  <c:v>2.1619099999999999E-2</c:v>
                </c:pt>
                <c:pt idx="80">
                  <c:v>2.1309999999999999E-2</c:v>
                </c:pt>
                <c:pt idx="81">
                  <c:v>2.1015099999999998E-2</c:v>
                </c:pt>
                <c:pt idx="82">
                  <c:v>2.07344E-2</c:v>
                </c:pt>
                <c:pt idx="83">
                  <c:v>2.0467900000000001E-2</c:v>
                </c:pt>
                <c:pt idx="84">
                  <c:v>2.02156E-2</c:v>
                </c:pt>
                <c:pt idx="85">
                  <c:v>1.9977499999999999E-2</c:v>
                </c:pt>
                <c:pt idx="86">
                  <c:v>1.97536E-2</c:v>
                </c:pt>
                <c:pt idx="87">
                  <c:v>1.9543899999999999E-2</c:v>
                </c:pt>
                <c:pt idx="88">
                  <c:v>1.9348400000000002E-2</c:v>
                </c:pt>
                <c:pt idx="89">
                  <c:v>1.9167099999999999E-2</c:v>
                </c:pt>
                <c:pt idx="90">
                  <c:v>1.9E-2</c:v>
                </c:pt>
                <c:pt idx="91">
                  <c:v>1.8847099999999999E-2</c:v>
                </c:pt>
                <c:pt idx="92">
                  <c:v>1.87084E-2</c:v>
                </c:pt>
                <c:pt idx="93">
                  <c:v>1.85839E-2</c:v>
                </c:pt>
                <c:pt idx="94">
                  <c:v>1.84736E-2</c:v>
                </c:pt>
                <c:pt idx="95">
                  <c:v>1.8377500000000001E-2</c:v>
                </c:pt>
                <c:pt idx="96">
                  <c:v>1.8295599999999999E-2</c:v>
                </c:pt>
                <c:pt idx="97">
                  <c:v>1.8227899999999998E-2</c:v>
                </c:pt>
                <c:pt idx="98">
                  <c:v>1.81744E-2</c:v>
                </c:pt>
                <c:pt idx="99">
                  <c:v>1.8135100000000001E-2</c:v>
                </c:pt>
                <c:pt idx="100">
                  <c:v>1.8110000000000001E-2</c:v>
                </c:pt>
                <c:pt idx="101">
                  <c:v>1.80991E-2</c:v>
                </c:pt>
                <c:pt idx="102">
                  <c:v>1.8102400000000001E-2</c:v>
                </c:pt>
                <c:pt idx="103">
                  <c:v>1.8119900000000001E-2</c:v>
                </c:pt>
                <c:pt idx="104">
                  <c:v>1.81516E-2</c:v>
                </c:pt>
                <c:pt idx="105">
                  <c:v>1.8197499999999998E-2</c:v>
                </c:pt>
                <c:pt idx="106">
                  <c:v>1.8257599999999999E-2</c:v>
                </c:pt>
                <c:pt idx="107">
                  <c:v>1.8331900000000002E-2</c:v>
                </c:pt>
                <c:pt idx="108">
                  <c:v>1.84204E-2</c:v>
                </c:pt>
                <c:pt idx="109">
                  <c:v>1.8523100000000001E-2</c:v>
                </c:pt>
                <c:pt idx="110">
                  <c:v>1.864E-2</c:v>
                </c:pt>
                <c:pt idx="111">
                  <c:v>1.8771099999999999E-2</c:v>
                </c:pt>
                <c:pt idx="112">
                  <c:v>1.89164E-2</c:v>
                </c:pt>
                <c:pt idx="113">
                  <c:v>1.90759E-2</c:v>
                </c:pt>
                <c:pt idx="114">
                  <c:v>1.9249599999999999E-2</c:v>
                </c:pt>
                <c:pt idx="115">
                  <c:v>1.94375E-2</c:v>
                </c:pt>
                <c:pt idx="116">
                  <c:v>1.96396E-2</c:v>
                </c:pt>
                <c:pt idx="117">
                  <c:v>1.9855899999999999E-2</c:v>
                </c:pt>
                <c:pt idx="118">
                  <c:v>2.0086400000000001E-2</c:v>
                </c:pt>
                <c:pt idx="119">
                  <c:v>2.0331100000000001E-2</c:v>
                </c:pt>
                <c:pt idx="120">
                  <c:v>2.0590000000000001E-2</c:v>
                </c:pt>
              </c:numCache>
            </c:numRef>
          </c:val>
          <c:smooth val="0"/>
        </c:ser>
        <c:ser>
          <c:idx val="8"/>
          <c:order val="1"/>
          <c:tx>
            <c:strRef>
              <c:f>'NOx Turismos Diésel'!$B$10:$C$10</c:f>
              <c:strCache>
                <c:ptCount val="2"/>
                <c:pt idx="0">
                  <c:v>TD_09</c:v>
                </c:pt>
                <c:pt idx="1">
                  <c:v>Diesel Passenger Cars - EURO IV – 98/69/EC &lt; 2.0 L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cat>
            <c:numRef>
              <c:f>'NOx Turismos Diésel'!$D$1:$EC$1</c:f>
              <c:numCache>
                <c:formatCode>General</c:formatCode>
                <c:ptCount val="1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</c:numCache>
            </c:numRef>
          </c:cat>
          <c:val>
            <c:numRef>
              <c:f>'NOx Turismos Diésel'!$D$10:$EC$10</c:f>
              <c:numCache>
                <c:formatCode>General</c:formatCode>
                <c:ptCount val="130"/>
                <c:pt idx="0">
                  <c:v>1.08995</c:v>
                </c:pt>
                <c:pt idx="1">
                  <c:v>1.07019</c:v>
                </c:pt>
                <c:pt idx="2">
                  <c:v>1.0507299999999999</c:v>
                </c:pt>
                <c:pt idx="3">
                  <c:v>1.0315700000000001</c:v>
                </c:pt>
                <c:pt idx="4">
                  <c:v>1.0126999999999999</c:v>
                </c:pt>
                <c:pt idx="5">
                  <c:v>0.99412800000000001</c:v>
                </c:pt>
                <c:pt idx="6">
                  <c:v>0.97585200000000005</c:v>
                </c:pt>
                <c:pt idx="7">
                  <c:v>0.95787199999999995</c:v>
                </c:pt>
                <c:pt idx="8">
                  <c:v>0.94018800000000002</c:v>
                </c:pt>
                <c:pt idx="9">
                  <c:v>0.92279999999999995</c:v>
                </c:pt>
                <c:pt idx="10">
                  <c:v>0.90570799999999996</c:v>
                </c:pt>
                <c:pt idx="11">
                  <c:v>0.88891200000000004</c:v>
                </c:pt>
                <c:pt idx="12">
                  <c:v>0.87241199999999997</c:v>
                </c:pt>
                <c:pt idx="13">
                  <c:v>0.85620799999999997</c:v>
                </c:pt>
                <c:pt idx="14">
                  <c:v>0.84030000000000005</c:v>
                </c:pt>
                <c:pt idx="15">
                  <c:v>0.82468799999999998</c:v>
                </c:pt>
                <c:pt idx="16">
                  <c:v>0.80937199999999998</c:v>
                </c:pt>
                <c:pt idx="17">
                  <c:v>0.79435199999999995</c:v>
                </c:pt>
                <c:pt idx="18">
                  <c:v>0.77962799999999999</c:v>
                </c:pt>
                <c:pt idx="19">
                  <c:v>0.76519999999999999</c:v>
                </c:pt>
                <c:pt idx="20">
                  <c:v>0.75106799999999996</c:v>
                </c:pt>
                <c:pt idx="21">
                  <c:v>0.737232</c:v>
                </c:pt>
                <c:pt idx="22">
                  <c:v>0.723692</c:v>
                </c:pt>
                <c:pt idx="23">
                  <c:v>0.71044799999999997</c:v>
                </c:pt>
                <c:pt idx="24">
                  <c:v>0.69750000000000001</c:v>
                </c:pt>
                <c:pt idx="25">
                  <c:v>0.68484800000000001</c:v>
                </c:pt>
                <c:pt idx="26">
                  <c:v>0.67249199999999998</c:v>
                </c:pt>
                <c:pt idx="27">
                  <c:v>0.66043200000000002</c:v>
                </c:pt>
                <c:pt idx="28">
                  <c:v>0.64866800000000002</c:v>
                </c:pt>
                <c:pt idx="29">
                  <c:v>0.63719999999999999</c:v>
                </c:pt>
                <c:pt idx="30">
                  <c:v>0.62602800000000003</c:v>
                </c:pt>
                <c:pt idx="31">
                  <c:v>0.61515200000000003</c:v>
                </c:pt>
                <c:pt idx="32">
                  <c:v>0.604572</c:v>
                </c:pt>
                <c:pt idx="33">
                  <c:v>0.59428800000000004</c:v>
                </c:pt>
                <c:pt idx="34">
                  <c:v>0.58430000000000004</c:v>
                </c:pt>
                <c:pt idx="35">
                  <c:v>0.57460800000000001</c:v>
                </c:pt>
                <c:pt idx="36">
                  <c:v>0.56521200000000005</c:v>
                </c:pt>
                <c:pt idx="37">
                  <c:v>0.55611200000000005</c:v>
                </c:pt>
                <c:pt idx="38">
                  <c:v>0.54730800000000002</c:v>
                </c:pt>
                <c:pt idx="39">
                  <c:v>0.53879999999999995</c:v>
                </c:pt>
                <c:pt idx="40">
                  <c:v>0.53058799999999995</c:v>
                </c:pt>
                <c:pt idx="41">
                  <c:v>0.52267200000000003</c:v>
                </c:pt>
                <c:pt idx="42">
                  <c:v>0.51505199999999995</c:v>
                </c:pt>
                <c:pt idx="43">
                  <c:v>0.50772799999999996</c:v>
                </c:pt>
                <c:pt idx="44">
                  <c:v>0.50070000000000003</c:v>
                </c:pt>
                <c:pt idx="45">
                  <c:v>0.49396800000000002</c:v>
                </c:pt>
                <c:pt idx="46">
                  <c:v>0.48753200000000002</c:v>
                </c:pt>
                <c:pt idx="47">
                  <c:v>0.48139199999999999</c:v>
                </c:pt>
                <c:pt idx="48">
                  <c:v>0.47554800000000003</c:v>
                </c:pt>
                <c:pt idx="49">
                  <c:v>0.47</c:v>
                </c:pt>
                <c:pt idx="50">
                  <c:v>0.46474799999999999</c:v>
                </c:pt>
                <c:pt idx="51">
                  <c:v>0.45979199999999998</c:v>
                </c:pt>
                <c:pt idx="52">
                  <c:v>0.45513199999999998</c:v>
                </c:pt>
                <c:pt idx="53">
                  <c:v>0.450768</c:v>
                </c:pt>
                <c:pt idx="54">
                  <c:v>0.44669999999999999</c:v>
                </c:pt>
                <c:pt idx="55">
                  <c:v>0.44292799999999999</c:v>
                </c:pt>
                <c:pt idx="56">
                  <c:v>0.43945200000000001</c:v>
                </c:pt>
                <c:pt idx="57">
                  <c:v>0.43627199999999999</c:v>
                </c:pt>
                <c:pt idx="58">
                  <c:v>0.433388</c:v>
                </c:pt>
                <c:pt idx="59">
                  <c:v>0.43080000000000002</c:v>
                </c:pt>
                <c:pt idx="60">
                  <c:v>0.428508</c:v>
                </c:pt>
                <c:pt idx="61">
                  <c:v>0.426512</c:v>
                </c:pt>
                <c:pt idx="62">
                  <c:v>0.42481200000000002</c:v>
                </c:pt>
                <c:pt idx="63">
                  <c:v>0.42340800000000001</c:v>
                </c:pt>
                <c:pt idx="64">
                  <c:v>0.42230000000000001</c:v>
                </c:pt>
                <c:pt idx="65">
                  <c:v>0.42148799999999997</c:v>
                </c:pt>
                <c:pt idx="66">
                  <c:v>0.42097200000000001</c:v>
                </c:pt>
                <c:pt idx="67">
                  <c:v>0.42075200000000001</c:v>
                </c:pt>
                <c:pt idx="68">
                  <c:v>0.42082799999999998</c:v>
                </c:pt>
                <c:pt idx="69">
                  <c:v>0.42120000000000002</c:v>
                </c:pt>
                <c:pt idx="70">
                  <c:v>0.42186800000000002</c:v>
                </c:pt>
                <c:pt idx="71">
                  <c:v>0.42283199999999999</c:v>
                </c:pt>
                <c:pt idx="72">
                  <c:v>0.42409200000000002</c:v>
                </c:pt>
                <c:pt idx="73">
                  <c:v>0.42564800000000003</c:v>
                </c:pt>
                <c:pt idx="74">
                  <c:v>0.42749999999999999</c:v>
                </c:pt>
                <c:pt idx="75">
                  <c:v>0.42964799999999997</c:v>
                </c:pt>
                <c:pt idx="76">
                  <c:v>0.43209199999999998</c:v>
                </c:pt>
                <c:pt idx="77">
                  <c:v>0.434832</c:v>
                </c:pt>
                <c:pt idx="78">
                  <c:v>0.43786799999999998</c:v>
                </c:pt>
                <c:pt idx="79">
                  <c:v>0.44119999999999998</c:v>
                </c:pt>
                <c:pt idx="80">
                  <c:v>0.444828</c:v>
                </c:pt>
                <c:pt idx="81">
                  <c:v>0.44875199999999998</c:v>
                </c:pt>
                <c:pt idx="82">
                  <c:v>0.45297199999999999</c:v>
                </c:pt>
                <c:pt idx="83">
                  <c:v>0.45748800000000001</c:v>
                </c:pt>
                <c:pt idx="84">
                  <c:v>0.46229999999999999</c:v>
                </c:pt>
                <c:pt idx="85">
                  <c:v>0.46740799999999999</c:v>
                </c:pt>
                <c:pt idx="86">
                  <c:v>0.47281200000000001</c:v>
                </c:pt>
                <c:pt idx="87">
                  <c:v>0.47851199999999999</c:v>
                </c:pt>
                <c:pt idx="88">
                  <c:v>0.48450799999999999</c:v>
                </c:pt>
                <c:pt idx="89">
                  <c:v>0.49080000000000001</c:v>
                </c:pt>
                <c:pt idx="90">
                  <c:v>0.497388</c:v>
                </c:pt>
                <c:pt idx="91">
                  <c:v>0.50427200000000005</c:v>
                </c:pt>
                <c:pt idx="92">
                  <c:v>0.51145200000000002</c:v>
                </c:pt>
                <c:pt idx="93">
                  <c:v>0.51892799999999994</c:v>
                </c:pt>
                <c:pt idx="94">
                  <c:v>0.52669999999999995</c:v>
                </c:pt>
                <c:pt idx="95">
                  <c:v>0.53476800000000002</c:v>
                </c:pt>
                <c:pt idx="96">
                  <c:v>0.54313199999999995</c:v>
                </c:pt>
                <c:pt idx="97">
                  <c:v>0.55179199999999995</c:v>
                </c:pt>
                <c:pt idx="98">
                  <c:v>0.56074800000000002</c:v>
                </c:pt>
                <c:pt idx="99">
                  <c:v>0.56999999999999995</c:v>
                </c:pt>
                <c:pt idx="100">
                  <c:v>0.57954799999999995</c:v>
                </c:pt>
                <c:pt idx="101">
                  <c:v>0.58939200000000003</c:v>
                </c:pt>
                <c:pt idx="102">
                  <c:v>0.59953199999999995</c:v>
                </c:pt>
                <c:pt idx="103">
                  <c:v>0.60996799999999995</c:v>
                </c:pt>
                <c:pt idx="104">
                  <c:v>0.62070000000000003</c:v>
                </c:pt>
                <c:pt idx="105">
                  <c:v>0.63172799999999996</c:v>
                </c:pt>
                <c:pt idx="106">
                  <c:v>0.64305199999999996</c:v>
                </c:pt>
                <c:pt idx="107">
                  <c:v>0.65467200000000003</c:v>
                </c:pt>
                <c:pt idx="108">
                  <c:v>0.66658799999999996</c:v>
                </c:pt>
                <c:pt idx="109">
                  <c:v>0.67879999999999996</c:v>
                </c:pt>
                <c:pt idx="110">
                  <c:v>0.69130800000000003</c:v>
                </c:pt>
                <c:pt idx="111">
                  <c:v>0.70411199999999996</c:v>
                </c:pt>
                <c:pt idx="112">
                  <c:v>0.71721199999999996</c:v>
                </c:pt>
                <c:pt idx="113">
                  <c:v>0.73060800000000004</c:v>
                </c:pt>
                <c:pt idx="114">
                  <c:v>0.74429999999999996</c:v>
                </c:pt>
                <c:pt idx="115">
                  <c:v>0.75828799999999996</c:v>
                </c:pt>
                <c:pt idx="116">
                  <c:v>0.77257200000000004</c:v>
                </c:pt>
                <c:pt idx="117">
                  <c:v>0.78715199999999996</c:v>
                </c:pt>
                <c:pt idx="118">
                  <c:v>0.80202799999999996</c:v>
                </c:pt>
                <c:pt idx="119">
                  <c:v>0.81720000000000004</c:v>
                </c:pt>
                <c:pt idx="120">
                  <c:v>0.83266799999999996</c:v>
                </c:pt>
                <c:pt idx="121">
                  <c:v>0.84843199999999996</c:v>
                </c:pt>
                <c:pt idx="122">
                  <c:v>0.86449200000000004</c:v>
                </c:pt>
                <c:pt idx="123">
                  <c:v>0.88084799999999996</c:v>
                </c:pt>
                <c:pt idx="124">
                  <c:v>0.89749999999999996</c:v>
                </c:pt>
                <c:pt idx="125">
                  <c:v>0.91444800000000004</c:v>
                </c:pt>
                <c:pt idx="126">
                  <c:v>0.93169199999999996</c:v>
                </c:pt>
                <c:pt idx="127">
                  <c:v>0.94923199999999996</c:v>
                </c:pt>
                <c:pt idx="128">
                  <c:v>0.96706800000000004</c:v>
                </c:pt>
                <c:pt idx="129">
                  <c:v>0.98519999999999996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9572656"/>
        <c:axId val="429570976"/>
      </c:lineChart>
      <c:catAx>
        <c:axId val="429572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 [km/h]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29570976"/>
        <c:crosses val="autoZero"/>
        <c:auto val="1"/>
        <c:lblAlgn val="ctr"/>
        <c:lblOffset val="100"/>
        <c:noMultiLvlLbl val="0"/>
      </c:catAx>
      <c:valAx>
        <c:axId val="4295709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FE [g/km]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29572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220629691197344"/>
          <c:y val="0.12260180909229527"/>
          <c:w val="0.83813598683443458"/>
          <c:h val="0.11954944235083974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PM- PC Gasoline and  Diesel</a:t>
            </a:r>
          </a:p>
        </c:rich>
      </c:tx>
      <c:layout>
        <c:manualLayout>
          <c:xMode val="edge"/>
          <c:yMode val="edge"/>
          <c:x val="0.30396331227827311"/>
          <c:y val="1.750546643797758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017816202240154"/>
          <c:y val="0.24967664774736228"/>
          <c:w val="0.8069360980093121"/>
          <c:h val="0.63438540644966412"/>
        </c:manualLayout>
      </c:layout>
      <c:lineChart>
        <c:grouping val="standard"/>
        <c:varyColors val="0"/>
        <c:ser>
          <c:idx val="0"/>
          <c:order val="0"/>
          <c:tx>
            <c:strRef>
              <c:f>'PM_turismos gasolina'!$B$89:$D$89</c:f>
              <c:strCache>
                <c:ptCount val="3"/>
                <c:pt idx="0">
                  <c:v>TG_30</c:v>
                </c:pt>
                <c:pt idx="1">
                  <c:v>Gasoline Passenger Cars - EURO IV – 98/69/EC &lt; 1.4 L</c:v>
                </c:pt>
                <c:pt idx="2">
                  <c:v>Urbano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val>
            <c:numRef>
              <c:f>'PM_turismos gasolina'!$E$89:$ED$89</c:f>
              <c:numCache>
                <c:formatCode>General</c:formatCode>
                <c:ptCount val="130"/>
                <c:pt idx="0">
                  <c:v>1.2800000000000001E-3</c:v>
                </c:pt>
                <c:pt idx="1">
                  <c:v>1.2800000000000001E-3</c:v>
                </c:pt>
                <c:pt idx="2">
                  <c:v>1.2800000000000001E-3</c:v>
                </c:pt>
                <c:pt idx="3">
                  <c:v>1.2800000000000001E-3</c:v>
                </c:pt>
                <c:pt idx="4">
                  <c:v>1.2800000000000001E-3</c:v>
                </c:pt>
                <c:pt idx="5">
                  <c:v>1.2800000000000001E-3</c:v>
                </c:pt>
                <c:pt idx="6">
                  <c:v>1.2800000000000001E-3</c:v>
                </c:pt>
                <c:pt idx="7">
                  <c:v>1.2800000000000001E-3</c:v>
                </c:pt>
                <c:pt idx="8">
                  <c:v>1.2800000000000001E-3</c:v>
                </c:pt>
                <c:pt idx="9">
                  <c:v>1.2800000000000001E-3</c:v>
                </c:pt>
                <c:pt idx="10">
                  <c:v>1.2800000000000001E-3</c:v>
                </c:pt>
                <c:pt idx="11">
                  <c:v>1.2800000000000001E-3</c:v>
                </c:pt>
                <c:pt idx="12">
                  <c:v>1.2800000000000001E-3</c:v>
                </c:pt>
                <c:pt idx="13">
                  <c:v>1.2800000000000001E-3</c:v>
                </c:pt>
                <c:pt idx="14">
                  <c:v>1.2800000000000001E-3</c:v>
                </c:pt>
                <c:pt idx="15">
                  <c:v>1.2800000000000001E-3</c:v>
                </c:pt>
                <c:pt idx="16">
                  <c:v>1.2800000000000001E-3</c:v>
                </c:pt>
                <c:pt idx="17">
                  <c:v>1.2800000000000001E-3</c:v>
                </c:pt>
                <c:pt idx="18">
                  <c:v>1.2800000000000001E-3</c:v>
                </c:pt>
                <c:pt idx="19">
                  <c:v>1.2800000000000001E-3</c:v>
                </c:pt>
                <c:pt idx="20">
                  <c:v>1.2800000000000001E-3</c:v>
                </c:pt>
                <c:pt idx="21">
                  <c:v>1.2800000000000001E-3</c:v>
                </c:pt>
                <c:pt idx="22">
                  <c:v>1.2800000000000001E-3</c:v>
                </c:pt>
                <c:pt idx="23">
                  <c:v>1.2800000000000001E-3</c:v>
                </c:pt>
                <c:pt idx="24">
                  <c:v>1.2800000000000001E-3</c:v>
                </c:pt>
                <c:pt idx="25">
                  <c:v>1.2800000000000001E-3</c:v>
                </c:pt>
                <c:pt idx="26">
                  <c:v>1.2800000000000001E-3</c:v>
                </c:pt>
                <c:pt idx="27">
                  <c:v>1.2800000000000001E-3</c:v>
                </c:pt>
                <c:pt idx="28">
                  <c:v>1.2800000000000001E-3</c:v>
                </c:pt>
                <c:pt idx="29">
                  <c:v>1.2800000000000001E-3</c:v>
                </c:pt>
                <c:pt idx="30">
                  <c:v>1.2800000000000001E-3</c:v>
                </c:pt>
                <c:pt idx="31">
                  <c:v>1.2800000000000001E-3</c:v>
                </c:pt>
                <c:pt idx="32">
                  <c:v>1.2800000000000001E-3</c:v>
                </c:pt>
                <c:pt idx="33">
                  <c:v>1.2800000000000001E-3</c:v>
                </c:pt>
                <c:pt idx="34">
                  <c:v>1.2800000000000001E-3</c:v>
                </c:pt>
                <c:pt idx="35">
                  <c:v>1.2800000000000001E-3</c:v>
                </c:pt>
                <c:pt idx="36">
                  <c:v>1.2800000000000001E-3</c:v>
                </c:pt>
                <c:pt idx="37">
                  <c:v>1.2800000000000001E-3</c:v>
                </c:pt>
                <c:pt idx="38">
                  <c:v>1.2800000000000001E-3</c:v>
                </c:pt>
                <c:pt idx="39">
                  <c:v>1.2800000000000001E-3</c:v>
                </c:pt>
                <c:pt idx="40">
                  <c:v>1.2800000000000001E-3</c:v>
                </c:pt>
                <c:pt idx="41">
                  <c:v>1.2800000000000001E-3</c:v>
                </c:pt>
                <c:pt idx="42">
                  <c:v>1.2800000000000001E-3</c:v>
                </c:pt>
                <c:pt idx="43">
                  <c:v>1.2800000000000001E-3</c:v>
                </c:pt>
                <c:pt idx="44">
                  <c:v>1.2800000000000001E-3</c:v>
                </c:pt>
                <c:pt idx="45">
                  <c:v>1.2800000000000001E-3</c:v>
                </c:pt>
                <c:pt idx="46">
                  <c:v>1.2800000000000001E-3</c:v>
                </c:pt>
                <c:pt idx="47">
                  <c:v>1.2800000000000001E-3</c:v>
                </c:pt>
                <c:pt idx="48">
                  <c:v>1.2800000000000001E-3</c:v>
                </c:pt>
                <c:pt idx="49">
                  <c:v>1.2800000000000001E-3</c:v>
                </c:pt>
                <c:pt idx="50">
                  <c:v>1.2800000000000001E-3</c:v>
                </c:pt>
                <c:pt idx="51">
                  <c:v>1.2800000000000001E-3</c:v>
                </c:pt>
                <c:pt idx="52">
                  <c:v>1.2800000000000001E-3</c:v>
                </c:pt>
                <c:pt idx="53">
                  <c:v>1.2800000000000001E-3</c:v>
                </c:pt>
                <c:pt idx="54">
                  <c:v>1.2800000000000001E-3</c:v>
                </c:pt>
                <c:pt idx="55">
                  <c:v>1.2800000000000001E-3</c:v>
                </c:pt>
                <c:pt idx="56">
                  <c:v>1.2800000000000001E-3</c:v>
                </c:pt>
                <c:pt idx="57">
                  <c:v>1.2800000000000001E-3</c:v>
                </c:pt>
                <c:pt idx="58">
                  <c:v>1.2800000000000001E-3</c:v>
                </c:pt>
                <c:pt idx="59">
                  <c:v>1.2800000000000001E-3</c:v>
                </c:pt>
                <c:pt idx="60">
                  <c:v>1.2800000000000001E-3</c:v>
                </c:pt>
                <c:pt idx="61">
                  <c:v>1.2800000000000001E-3</c:v>
                </c:pt>
                <c:pt idx="62">
                  <c:v>1.2800000000000001E-3</c:v>
                </c:pt>
                <c:pt idx="63">
                  <c:v>1.2800000000000001E-3</c:v>
                </c:pt>
                <c:pt idx="64">
                  <c:v>1.2800000000000001E-3</c:v>
                </c:pt>
                <c:pt idx="65">
                  <c:v>1.2800000000000001E-3</c:v>
                </c:pt>
                <c:pt idx="66">
                  <c:v>1.2800000000000001E-3</c:v>
                </c:pt>
                <c:pt idx="67">
                  <c:v>1.2800000000000001E-3</c:v>
                </c:pt>
                <c:pt idx="68">
                  <c:v>1.2800000000000001E-3</c:v>
                </c:pt>
                <c:pt idx="69">
                  <c:v>1.2800000000000001E-3</c:v>
                </c:pt>
                <c:pt idx="70">
                  <c:v>1.2800000000000001E-3</c:v>
                </c:pt>
                <c:pt idx="71">
                  <c:v>1.2800000000000001E-3</c:v>
                </c:pt>
                <c:pt idx="72">
                  <c:v>1.2800000000000001E-3</c:v>
                </c:pt>
                <c:pt idx="73">
                  <c:v>1.2800000000000001E-3</c:v>
                </c:pt>
                <c:pt idx="74">
                  <c:v>1.2800000000000001E-3</c:v>
                </c:pt>
                <c:pt idx="75">
                  <c:v>1.2800000000000001E-3</c:v>
                </c:pt>
                <c:pt idx="76">
                  <c:v>1.2800000000000001E-3</c:v>
                </c:pt>
                <c:pt idx="77">
                  <c:v>1.2800000000000001E-3</c:v>
                </c:pt>
                <c:pt idx="78">
                  <c:v>1.2800000000000001E-3</c:v>
                </c:pt>
                <c:pt idx="79">
                  <c:v>1.2800000000000001E-3</c:v>
                </c:pt>
                <c:pt idx="80">
                  <c:v>1.2800000000000001E-3</c:v>
                </c:pt>
                <c:pt idx="81">
                  <c:v>1.2800000000000001E-3</c:v>
                </c:pt>
                <c:pt idx="82">
                  <c:v>1.2800000000000001E-3</c:v>
                </c:pt>
                <c:pt idx="83">
                  <c:v>1.2800000000000001E-3</c:v>
                </c:pt>
                <c:pt idx="84">
                  <c:v>1.2800000000000001E-3</c:v>
                </c:pt>
                <c:pt idx="85">
                  <c:v>1.2800000000000001E-3</c:v>
                </c:pt>
                <c:pt idx="86">
                  <c:v>1.2800000000000001E-3</c:v>
                </c:pt>
                <c:pt idx="87">
                  <c:v>1.2800000000000001E-3</c:v>
                </c:pt>
                <c:pt idx="88">
                  <c:v>1.2800000000000001E-3</c:v>
                </c:pt>
                <c:pt idx="89">
                  <c:v>1.2800000000000001E-3</c:v>
                </c:pt>
                <c:pt idx="90">
                  <c:v>1.2800000000000001E-3</c:v>
                </c:pt>
                <c:pt idx="91">
                  <c:v>1.2800000000000001E-3</c:v>
                </c:pt>
                <c:pt idx="92">
                  <c:v>1.2800000000000001E-3</c:v>
                </c:pt>
                <c:pt idx="93">
                  <c:v>1.2800000000000001E-3</c:v>
                </c:pt>
                <c:pt idx="94">
                  <c:v>1.2800000000000001E-3</c:v>
                </c:pt>
                <c:pt idx="95">
                  <c:v>1.2800000000000001E-3</c:v>
                </c:pt>
                <c:pt idx="96">
                  <c:v>1.2800000000000001E-3</c:v>
                </c:pt>
                <c:pt idx="97">
                  <c:v>1.2800000000000001E-3</c:v>
                </c:pt>
                <c:pt idx="98">
                  <c:v>1.2800000000000001E-3</c:v>
                </c:pt>
                <c:pt idx="99">
                  <c:v>1.2800000000000001E-3</c:v>
                </c:pt>
                <c:pt idx="100">
                  <c:v>1.2800000000000001E-3</c:v>
                </c:pt>
                <c:pt idx="101">
                  <c:v>1.2800000000000001E-3</c:v>
                </c:pt>
                <c:pt idx="102">
                  <c:v>1.2800000000000001E-3</c:v>
                </c:pt>
                <c:pt idx="103">
                  <c:v>1.2800000000000001E-3</c:v>
                </c:pt>
                <c:pt idx="104">
                  <c:v>1.2800000000000001E-3</c:v>
                </c:pt>
                <c:pt idx="105">
                  <c:v>1.2800000000000001E-3</c:v>
                </c:pt>
                <c:pt idx="106">
                  <c:v>1.2800000000000001E-3</c:v>
                </c:pt>
                <c:pt idx="107">
                  <c:v>1.2800000000000001E-3</c:v>
                </c:pt>
                <c:pt idx="108">
                  <c:v>1.2800000000000001E-3</c:v>
                </c:pt>
                <c:pt idx="109">
                  <c:v>1.2800000000000001E-3</c:v>
                </c:pt>
                <c:pt idx="110">
                  <c:v>1.2800000000000001E-3</c:v>
                </c:pt>
                <c:pt idx="111">
                  <c:v>1.2800000000000001E-3</c:v>
                </c:pt>
                <c:pt idx="112">
                  <c:v>1.2800000000000001E-3</c:v>
                </c:pt>
                <c:pt idx="113">
                  <c:v>1.2800000000000001E-3</c:v>
                </c:pt>
                <c:pt idx="114">
                  <c:v>1.2800000000000001E-3</c:v>
                </c:pt>
                <c:pt idx="115">
                  <c:v>1.2800000000000001E-3</c:v>
                </c:pt>
                <c:pt idx="116">
                  <c:v>1.2800000000000001E-3</c:v>
                </c:pt>
                <c:pt idx="117">
                  <c:v>1.2800000000000001E-3</c:v>
                </c:pt>
                <c:pt idx="118">
                  <c:v>1.2800000000000001E-3</c:v>
                </c:pt>
                <c:pt idx="119">
                  <c:v>1.2800000000000001E-3</c:v>
                </c:pt>
                <c:pt idx="120">
                  <c:v>1.2800000000000001E-3</c:v>
                </c:pt>
                <c:pt idx="121">
                  <c:v>1.2800000000000001E-3</c:v>
                </c:pt>
                <c:pt idx="122">
                  <c:v>1.2800000000000001E-3</c:v>
                </c:pt>
                <c:pt idx="123">
                  <c:v>1.2800000000000001E-3</c:v>
                </c:pt>
                <c:pt idx="124">
                  <c:v>1.2800000000000001E-3</c:v>
                </c:pt>
                <c:pt idx="125">
                  <c:v>1.2800000000000001E-3</c:v>
                </c:pt>
                <c:pt idx="126">
                  <c:v>1.2800000000000001E-3</c:v>
                </c:pt>
                <c:pt idx="127">
                  <c:v>1.2800000000000001E-3</c:v>
                </c:pt>
                <c:pt idx="128">
                  <c:v>1.2800000000000001E-3</c:v>
                </c:pt>
                <c:pt idx="129">
                  <c:v>1.2800000000000001E-3</c:v>
                </c:pt>
              </c:numCache>
            </c:numRef>
          </c:val>
          <c:smooth val="0"/>
        </c:ser>
        <c:ser>
          <c:idx val="8"/>
          <c:order val="1"/>
          <c:tx>
            <c:strRef>
              <c:f>'PM-Turismos diésel'!$B$10:$C$10</c:f>
              <c:strCache>
                <c:ptCount val="2"/>
                <c:pt idx="0">
                  <c:v>TD_09</c:v>
                </c:pt>
                <c:pt idx="1">
                  <c:v>Diesel Passenger Cars - EURO IV – 98/69/EC &lt; 2.0 L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val>
            <c:numRef>
              <c:f>'PM-Turismos diésel'!$D$10:$EC$10</c:f>
              <c:numCache>
                <c:formatCode>General</c:formatCode>
                <c:ptCount val="130"/>
                <c:pt idx="0">
                  <c:v>4.4464499999999997E-2</c:v>
                </c:pt>
                <c:pt idx="1">
                  <c:v>4.39359E-2</c:v>
                </c:pt>
                <c:pt idx="2">
                  <c:v>4.3414300000000003E-2</c:v>
                </c:pt>
                <c:pt idx="3">
                  <c:v>4.2899699999999999E-2</c:v>
                </c:pt>
                <c:pt idx="4">
                  <c:v>4.2391999999999999E-2</c:v>
                </c:pt>
                <c:pt idx="5">
                  <c:v>4.1891299999999999E-2</c:v>
                </c:pt>
                <c:pt idx="6">
                  <c:v>4.1397499999999997E-2</c:v>
                </c:pt>
                <c:pt idx="7">
                  <c:v>4.0910700000000001E-2</c:v>
                </c:pt>
                <c:pt idx="8">
                  <c:v>4.0430899999999999E-2</c:v>
                </c:pt>
                <c:pt idx="9">
                  <c:v>3.9958E-2</c:v>
                </c:pt>
                <c:pt idx="10">
                  <c:v>3.9492100000000002E-2</c:v>
                </c:pt>
                <c:pt idx="11">
                  <c:v>3.9033100000000001E-2</c:v>
                </c:pt>
                <c:pt idx="12">
                  <c:v>3.85811E-2</c:v>
                </c:pt>
                <c:pt idx="13">
                  <c:v>3.8136099999999999E-2</c:v>
                </c:pt>
                <c:pt idx="14">
                  <c:v>3.7698000000000002E-2</c:v>
                </c:pt>
                <c:pt idx="15">
                  <c:v>3.7266899999999999E-2</c:v>
                </c:pt>
                <c:pt idx="16">
                  <c:v>3.6842699999999999E-2</c:v>
                </c:pt>
                <c:pt idx="17">
                  <c:v>3.64255E-2</c:v>
                </c:pt>
                <c:pt idx="18">
                  <c:v>3.60153E-2</c:v>
                </c:pt>
                <c:pt idx="19">
                  <c:v>3.5611999999999998E-2</c:v>
                </c:pt>
                <c:pt idx="20">
                  <c:v>3.5215700000000003E-2</c:v>
                </c:pt>
                <c:pt idx="21">
                  <c:v>3.4826299999999998E-2</c:v>
                </c:pt>
                <c:pt idx="22">
                  <c:v>3.44439E-2</c:v>
                </c:pt>
                <c:pt idx="23">
                  <c:v>3.4068500000000002E-2</c:v>
                </c:pt>
                <c:pt idx="24">
                  <c:v>3.3700000000000001E-2</c:v>
                </c:pt>
                <c:pt idx="25">
                  <c:v>3.33385E-2</c:v>
                </c:pt>
                <c:pt idx="26">
                  <c:v>3.2983899999999997E-2</c:v>
                </c:pt>
                <c:pt idx="27">
                  <c:v>3.26363E-2</c:v>
                </c:pt>
                <c:pt idx="28">
                  <c:v>3.2295699999999997E-2</c:v>
                </c:pt>
                <c:pt idx="29">
                  <c:v>3.1961999999999997E-2</c:v>
                </c:pt>
                <c:pt idx="30">
                  <c:v>3.1635299999999998E-2</c:v>
                </c:pt>
                <c:pt idx="31">
                  <c:v>3.1315500000000003E-2</c:v>
                </c:pt>
                <c:pt idx="32">
                  <c:v>3.1002700000000001E-2</c:v>
                </c:pt>
                <c:pt idx="33">
                  <c:v>3.0696899999999999E-2</c:v>
                </c:pt>
                <c:pt idx="34">
                  <c:v>3.0398000000000001E-2</c:v>
                </c:pt>
                <c:pt idx="35">
                  <c:v>3.01061E-2</c:v>
                </c:pt>
                <c:pt idx="36">
                  <c:v>2.98211E-2</c:v>
                </c:pt>
                <c:pt idx="37">
                  <c:v>2.9543099999999999E-2</c:v>
                </c:pt>
                <c:pt idx="38">
                  <c:v>2.9272099999999999E-2</c:v>
                </c:pt>
                <c:pt idx="39">
                  <c:v>2.9007999999999999E-2</c:v>
                </c:pt>
                <c:pt idx="40">
                  <c:v>2.8750899999999999E-2</c:v>
                </c:pt>
                <c:pt idx="41">
                  <c:v>2.85007E-2</c:v>
                </c:pt>
                <c:pt idx="42">
                  <c:v>2.8257500000000001E-2</c:v>
                </c:pt>
                <c:pt idx="43">
                  <c:v>2.8021299999999999E-2</c:v>
                </c:pt>
                <c:pt idx="44">
                  <c:v>2.7792000000000001E-2</c:v>
                </c:pt>
                <c:pt idx="45">
                  <c:v>2.7569699999999999E-2</c:v>
                </c:pt>
                <c:pt idx="46">
                  <c:v>2.7354300000000002E-2</c:v>
                </c:pt>
                <c:pt idx="47">
                  <c:v>2.7145900000000001E-2</c:v>
                </c:pt>
                <c:pt idx="48">
                  <c:v>2.69445E-2</c:v>
                </c:pt>
                <c:pt idx="49">
                  <c:v>2.6749999999999999E-2</c:v>
                </c:pt>
                <c:pt idx="50">
                  <c:v>2.6562499999999999E-2</c:v>
                </c:pt>
                <c:pt idx="51">
                  <c:v>2.63819E-2</c:v>
                </c:pt>
                <c:pt idx="52">
                  <c:v>2.62083E-2</c:v>
                </c:pt>
                <c:pt idx="53">
                  <c:v>2.6041700000000001E-2</c:v>
                </c:pt>
                <c:pt idx="54">
                  <c:v>2.5881999999999999E-2</c:v>
                </c:pt>
                <c:pt idx="55">
                  <c:v>2.57293E-2</c:v>
                </c:pt>
                <c:pt idx="56">
                  <c:v>2.5583499999999999E-2</c:v>
                </c:pt>
                <c:pt idx="57">
                  <c:v>2.5444700000000001E-2</c:v>
                </c:pt>
                <c:pt idx="58">
                  <c:v>2.5312899999999999E-2</c:v>
                </c:pt>
                <c:pt idx="59">
                  <c:v>2.5187999999999999E-2</c:v>
                </c:pt>
                <c:pt idx="60">
                  <c:v>2.5070100000000001E-2</c:v>
                </c:pt>
                <c:pt idx="61">
                  <c:v>2.4959100000000001E-2</c:v>
                </c:pt>
                <c:pt idx="62">
                  <c:v>2.4855100000000001E-2</c:v>
                </c:pt>
                <c:pt idx="63">
                  <c:v>2.4758100000000002E-2</c:v>
                </c:pt>
                <c:pt idx="64">
                  <c:v>2.4667999999999999E-2</c:v>
                </c:pt>
                <c:pt idx="65">
                  <c:v>2.45849E-2</c:v>
                </c:pt>
                <c:pt idx="66">
                  <c:v>2.4508700000000001E-2</c:v>
                </c:pt>
                <c:pt idx="67">
                  <c:v>2.4439499999999999E-2</c:v>
                </c:pt>
                <c:pt idx="68">
                  <c:v>2.4377300000000001E-2</c:v>
                </c:pt>
                <c:pt idx="69">
                  <c:v>2.4322E-2</c:v>
                </c:pt>
                <c:pt idx="70">
                  <c:v>2.4273699999999999E-2</c:v>
                </c:pt>
                <c:pt idx="71">
                  <c:v>2.4232299999999998E-2</c:v>
                </c:pt>
                <c:pt idx="72">
                  <c:v>2.4197900000000001E-2</c:v>
                </c:pt>
                <c:pt idx="73">
                  <c:v>2.4170500000000001E-2</c:v>
                </c:pt>
                <c:pt idx="74">
                  <c:v>2.4150000000000001E-2</c:v>
                </c:pt>
                <c:pt idx="75">
                  <c:v>2.4136500000000002E-2</c:v>
                </c:pt>
                <c:pt idx="76">
                  <c:v>2.4129899999999999E-2</c:v>
                </c:pt>
                <c:pt idx="77">
                  <c:v>2.41303E-2</c:v>
                </c:pt>
                <c:pt idx="78">
                  <c:v>2.4137700000000002E-2</c:v>
                </c:pt>
                <c:pt idx="79">
                  <c:v>2.4152E-2</c:v>
                </c:pt>
                <c:pt idx="80">
                  <c:v>2.4173300000000002E-2</c:v>
                </c:pt>
                <c:pt idx="81">
                  <c:v>2.4201500000000001E-2</c:v>
                </c:pt>
                <c:pt idx="82">
                  <c:v>2.42367E-2</c:v>
                </c:pt>
                <c:pt idx="83">
                  <c:v>2.4278899999999999E-2</c:v>
                </c:pt>
                <c:pt idx="84">
                  <c:v>2.4327999999999999E-2</c:v>
                </c:pt>
                <c:pt idx="85">
                  <c:v>2.4384099999999999E-2</c:v>
                </c:pt>
                <c:pt idx="86">
                  <c:v>2.4447099999999999E-2</c:v>
                </c:pt>
                <c:pt idx="87">
                  <c:v>2.45171E-2</c:v>
                </c:pt>
                <c:pt idx="88">
                  <c:v>2.4594100000000001E-2</c:v>
                </c:pt>
                <c:pt idx="89">
                  <c:v>2.4677999999999999E-2</c:v>
                </c:pt>
                <c:pt idx="90">
                  <c:v>2.47689E-2</c:v>
                </c:pt>
                <c:pt idx="91">
                  <c:v>2.4866699999999999E-2</c:v>
                </c:pt>
                <c:pt idx="92">
                  <c:v>2.4971500000000001E-2</c:v>
                </c:pt>
                <c:pt idx="93">
                  <c:v>2.5083299999999999E-2</c:v>
                </c:pt>
                <c:pt idx="94">
                  <c:v>2.5201999999999999E-2</c:v>
                </c:pt>
                <c:pt idx="95">
                  <c:v>2.5327700000000002E-2</c:v>
                </c:pt>
                <c:pt idx="96">
                  <c:v>2.5460300000000002E-2</c:v>
                </c:pt>
                <c:pt idx="97">
                  <c:v>2.5599899999999998E-2</c:v>
                </c:pt>
                <c:pt idx="98">
                  <c:v>2.5746499999999999E-2</c:v>
                </c:pt>
                <c:pt idx="99">
                  <c:v>2.5899999999999999E-2</c:v>
                </c:pt>
                <c:pt idx="100">
                  <c:v>2.60605E-2</c:v>
                </c:pt>
                <c:pt idx="101">
                  <c:v>2.6227899999999998E-2</c:v>
                </c:pt>
                <c:pt idx="102">
                  <c:v>2.64023E-2</c:v>
                </c:pt>
                <c:pt idx="103">
                  <c:v>2.6583699999999998E-2</c:v>
                </c:pt>
                <c:pt idx="104">
                  <c:v>2.6772000000000001E-2</c:v>
                </c:pt>
                <c:pt idx="105">
                  <c:v>2.69673E-2</c:v>
                </c:pt>
                <c:pt idx="106">
                  <c:v>2.7169499999999999E-2</c:v>
                </c:pt>
                <c:pt idx="107">
                  <c:v>2.7378699999999999E-2</c:v>
                </c:pt>
                <c:pt idx="108">
                  <c:v>2.7594899999999999E-2</c:v>
                </c:pt>
                <c:pt idx="109">
                  <c:v>2.7817999999999999E-2</c:v>
                </c:pt>
                <c:pt idx="110">
                  <c:v>2.8048099999999999E-2</c:v>
                </c:pt>
                <c:pt idx="111">
                  <c:v>2.8285100000000001E-2</c:v>
                </c:pt>
                <c:pt idx="112">
                  <c:v>2.8529100000000002E-2</c:v>
                </c:pt>
                <c:pt idx="113">
                  <c:v>2.8780099999999999E-2</c:v>
                </c:pt>
                <c:pt idx="114">
                  <c:v>2.9038000000000001E-2</c:v>
                </c:pt>
                <c:pt idx="115">
                  <c:v>2.93029E-2</c:v>
                </c:pt>
                <c:pt idx="116">
                  <c:v>2.9574699999999999E-2</c:v>
                </c:pt>
                <c:pt idx="117">
                  <c:v>2.9853500000000002E-2</c:v>
                </c:pt>
                <c:pt idx="118">
                  <c:v>3.0139300000000001E-2</c:v>
                </c:pt>
                <c:pt idx="119">
                  <c:v>3.0432000000000001E-2</c:v>
                </c:pt>
                <c:pt idx="120">
                  <c:v>3.0731700000000001E-2</c:v>
                </c:pt>
                <c:pt idx="121">
                  <c:v>3.1038300000000001E-2</c:v>
                </c:pt>
                <c:pt idx="122">
                  <c:v>3.1351900000000002E-2</c:v>
                </c:pt>
                <c:pt idx="123">
                  <c:v>3.1672499999999999E-2</c:v>
                </c:pt>
                <c:pt idx="124">
                  <c:v>3.2000000000000001E-2</c:v>
                </c:pt>
                <c:pt idx="125">
                  <c:v>3.2334500000000002E-2</c:v>
                </c:pt>
                <c:pt idx="126">
                  <c:v>3.2675900000000001E-2</c:v>
                </c:pt>
                <c:pt idx="127">
                  <c:v>3.3024299999999999E-2</c:v>
                </c:pt>
                <c:pt idx="128">
                  <c:v>3.3379699999999998E-2</c:v>
                </c:pt>
                <c:pt idx="129">
                  <c:v>3.3742000000000001E-2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9582176"/>
        <c:axId val="429582736"/>
      </c:lineChart>
      <c:catAx>
        <c:axId val="429582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 [km/h]</a:t>
                </a:r>
              </a:p>
            </c:rich>
          </c:tx>
          <c:overlay val="0"/>
        </c:title>
        <c:majorTickMark val="none"/>
        <c:minorTickMark val="none"/>
        <c:tickLblPos val="nextTo"/>
        <c:crossAx val="429582736"/>
        <c:crosses val="autoZero"/>
        <c:auto val="1"/>
        <c:lblAlgn val="ctr"/>
        <c:lblOffset val="100"/>
        <c:noMultiLvlLbl val="0"/>
      </c:catAx>
      <c:valAx>
        <c:axId val="4295827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FE [g/km]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29582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701341514147644"/>
          <c:y val="0.11796233590157904"/>
          <c:w val="0.8302088058656194"/>
          <c:h val="0.13646288553908451"/>
        </c:manualLayout>
      </c:layout>
      <c:overlay val="0"/>
      <c:txPr>
        <a:bodyPr/>
        <a:lstStyle/>
        <a:p>
          <a:pPr>
            <a:defRPr sz="8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>
                <a:effectLst/>
              </a:rPr>
              <a:t>Vehicular </a:t>
            </a:r>
            <a:r>
              <a:rPr lang="en-US" sz="1800" b="1" i="0" u="none" strike="noStrike" baseline="0" dirty="0" smtClean="0">
                <a:effectLst/>
              </a:rPr>
              <a:t>fleet Madrid</a:t>
            </a:r>
            <a:endParaRPr lang="en-US" dirty="0"/>
          </a:p>
        </c:rich>
      </c:tx>
      <c:layout>
        <c:manualLayout>
          <c:xMode val="edge"/>
          <c:yMode val="edge"/>
          <c:x val="0.19101304431497726"/>
          <c:y val="1.673422111651956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8798510326973341E-2"/>
          <c:y val="0.11590453190716198"/>
          <c:w val="0.94401824677439994"/>
          <c:h val="0.384762356376625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Madrid!$C$1</c:f>
              <c:strCache>
                <c:ptCount val="1"/>
                <c:pt idx="0">
                  <c:v>Base Case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Madrid!$B$2:$B$59</c:f>
              <c:strCache>
                <c:ptCount val="58"/>
                <c:pt idx="0">
                  <c:v>Gasoline PC  &lt; 1.4 L</c:v>
                </c:pt>
                <c:pt idx="1">
                  <c:v>Gasoline PC - EURO I  &lt; 1.4 L</c:v>
                </c:pt>
                <c:pt idx="2">
                  <c:v>Gasoline PC - EURO II &lt; 1.4 L</c:v>
                </c:pt>
                <c:pt idx="3">
                  <c:v>Gasoline PC - EURO III &lt; 1.4 L</c:v>
                </c:pt>
                <c:pt idx="4">
                  <c:v>Gasoline PC - EURO IV &lt; 1.4 L</c:v>
                </c:pt>
                <c:pt idx="5">
                  <c:v>Gasoline PC - ECE 15-04 1.4-2.0 L</c:v>
                </c:pt>
                <c:pt idx="6">
                  <c:v>Gasoline PC - EURO I   1.4-2.0 L</c:v>
                </c:pt>
                <c:pt idx="7">
                  <c:v>Gasoline PC - EURO II 1.4-2.0 L</c:v>
                </c:pt>
                <c:pt idx="8">
                  <c:v>Gasoline PC - EURO III 1.4-2.0 L</c:v>
                </c:pt>
                <c:pt idx="9">
                  <c:v>Gasoline PC - EURO IV 1.4-2.0 L</c:v>
                </c:pt>
                <c:pt idx="10">
                  <c:v>Gasoline PC - EURO III &gt; 2.0 L</c:v>
                </c:pt>
                <c:pt idx="11">
                  <c:v>Gasoline PC - EURO IV &gt; 2.0 L</c:v>
                </c:pt>
                <c:pt idx="12">
                  <c:v>Diesel PC - EURO I &lt; 2.0 L</c:v>
                </c:pt>
                <c:pt idx="13">
                  <c:v>Diesel PC - EURO II &lt; 2.0 L</c:v>
                </c:pt>
                <c:pt idx="14">
                  <c:v>Diesel PC - EURO III &lt; 2.0 L</c:v>
                </c:pt>
                <c:pt idx="15">
                  <c:v>Diesel PC - EURO IV &lt; 2.0 L</c:v>
                </c:pt>
                <c:pt idx="16">
                  <c:v>Diesel PC - EURO III &gt; 2.0 L</c:v>
                </c:pt>
                <c:pt idx="17">
                  <c:v>Electric mode PC</c:v>
                </c:pt>
                <c:pt idx="18">
                  <c:v>Hybrid mode PC </c:v>
                </c:pt>
                <c:pt idx="19">
                  <c:v>GasolineLDV - EURO IV &lt; 3.5 t</c:v>
                </c:pt>
                <c:pt idx="20">
                  <c:v>Diesel LDV- Conventional &lt; 3.5 t</c:v>
                </c:pt>
                <c:pt idx="21">
                  <c:v>Diesel LDV- EURO I &lt; 3.5 t</c:v>
                </c:pt>
                <c:pt idx="22">
                  <c:v>Diesel LDV- EURO II &lt; 3.5 t</c:v>
                </c:pt>
                <c:pt idx="23">
                  <c:v>Diesel LDV- EURO III&lt; 3.5 t</c:v>
                </c:pt>
                <c:pt idx="24">
                  <c:v>Diesel LDV- EURO IV &lt; 3.5 t</c:v>
                </c:pt>
                <c:pt idx="25">
                  <c:v> Electric mode LDV</c:v>
                </c:pt>
                <c:pt idx="26">
                  <c:v>Hybrid mode LDV</c:v>
                </c:pt>
                <c:pt idx="27">
                  <c:v>Diesel HDV- Conventional rígid &lt;= 7.5 t</c:v>
                </c:pt>
                <c:pt idx="28">
                  <c:v>Diesel HDV- EURO I  rigid &lt;= 7.5 t</c:v>
                </c:pt>
                <c:pt idx="29">
                  <c:v>Diesel HDV- EURO II rigid &lt;= 7.5 t</c:v>
                </c:pt>
                <c:pt idx="30">
                  <c:v>Diesel HDV- EURO III rigid  &lt;= 7.5 t</c:v>
                </c:pt>
                <c:pt idx="31">
                  <c:v>Diesel HDV- EURO IVrigid &lt;= 7.5 t</c:v>
                </c:pt>
                <c:pt idx="32">
                  <c:v>Diesel HDV- EURO Vrigid &lt;= 7.5 t</c:v>
                </c:pt>
                <c:pt idx="33">
                  <c:v>Diesel HDV- EURO III rigid 12-14 t</c:v>
                </c:pt>
                <c:pt idx="34">
                  <c:v>Diesel HDV- EURO II rigid 14-20 t</c:v>
                </c:pt>
                <c:pt idx="35">
                  <c:v>Diesel HDV- EURO III rigid 14-20 t</c:v>
                </c:pt>
                <c:pt idx="36">
                  <c:v>Diesel HDV- EURO IVrigid 14-20 t</c:v>
                </c:pt>
                <c:pt idx="37">
                  <c:v>Diesel HDV- EURO Vrigid 14-20 t</c:v>
                </c:pt>
                <c:pt idx="38">
                  <c:v>Buses - EURO II  urban 15-18 t</c:v>
                </c:pt>
                <c:pt idx="39">
                  <c:v>Buses- EURO III  urban 15-18 t</c:v>
                </c:pt>
                <c:pt idx="40">
                  <c:v>Buses - EURO IV urban 15-18 t</c:v>
                </c:pt>
                <c:pt idx="41">
                  <c:v>Buses - EURO V urban 15-18 t</c:v>
                </c:pt>
                <c:pt idx="42">
                  <c:v>Natural gas buses - EURO III</c:v>
                </c:pt>
                <c:pt idx="43">
                  <c:v>Natural gas buses - EEV</c:v>
                </c:pt>
                <c:pt idx="44">
                  <c:v>Biodiesel buses</c:v>
                </c:pt>
                <c:pt idx="45">
                  <c:v>Electric mode buses</c:v>
                </c:pt>
                <c:pt idx="46">
                  <c:v>Hybrid mode buses</c:v>
                </c:pt>
                <c:pt idx="47">
                  <c:v>Motorcycle 4T - Conventional &lt; 250 cc</c:v>
                </c:pt>
                <c:pt idx="48">
                  <c:v>Motorcycle 4T EURO I &lt; 250 cc</c:v>
                </c:pt>
                <c:pt idx="49">
                  <c:v>Motorcycle 4T EURO II &lt; 250 cc</c:v>
                </c:pt>
                <c:pt idx="50">
                  <c:v>Motorcycle 4T EURO III &lt; 250 cc</c:v>
                </c:pt>
                <c:pt idx="51">
                  <c:v>Motorcycle 4T EURO II 250-750 cc</c:v>
                </c:pt>
                <c:pt idx="52">
                  <c:v>Motorcycle 4T EURO III 250-750 cc</c:v>
                </c:pt>
                <c:pt idx="53">
                  <c:v>Mopeds - Conventional &lt; 50 cc</c:v>
                </c:pt>
                <c:pt idx="54">
                  <c:v>Mopeds -EURO II &lt; 50 cc</c:v>
                </c:pt>
                <c:pt idx="55">
                  <c:v>Mopeds -EURO III &lt; 50 cc</c:v>
                </c:pt>
                <c:pt idx="56">
                  <c:v>Electric Mopeds &lt; 50 cc</c:v>
                </c:pt>
                <c:pt idx="57">
                  <c:v>Electric Motorcycle</c:v>
                </c:pt>
              </c:strCache>
            </c:strRef>
          </c:cat>
          <c:val>
            <c:numRef>
              <c:f>Madrid!$C$2:$C$59</c:f>
              <c:numCache>
                <c:formatCode>0.00%</c:formatCode>
                <c:ptCount val="58"/>
                <c:pt idx="0">
                  <c:v>1.1217619463087025E-2</c:v>
                </c:pt>
                <c:pt idx="1">
                  <c:v>1.8879901395603735E-2</c:v>
                </c:pt>
                <c:pt idx="2">
                  <c:v>5.7786171018759443E-2</c:v>
                </c:pt>
                <c:pt idx="3">
                  <c:v>9.1653044655796906E-2</c:v>
                </c:pt>
                <c:pt idx="4">
                  <c:v>9.1446192766952789E-2</c:v>
                </c:pt>
                <c:pt idx="5">
                  <c:v>1.452300372886497E-3</c:v>
                </c:pt>
                <c:pt idx="6">
                  <c:v>2.547110860287707E-3</c:v>
                </c:pt>
                <c:pt idx="7">
                  <c:v>4.5133021237281305E-3</c:v>
                </c:pt>
                <c:pt idx="8">
                  <c:v>9.0937817415796506E-3</c:v>
                </c:pt>
                <c:pt idx="9">
                  <c:v>5.6722133982620281E-3</c:v>
                </c:pt>
                <c:pt idx="10">
                  <c:v>3.0768094766190032E-3</c:v>
                </c:pt>
                <c:pt idx="11">
                  <c:v>4.583817960339933E-3</c:v>
                </c:pt>
                <c:pt idx="12">
                  <c:v>3.8727833996149807E-3</c:v>
                </c:pt>
                <c:pt idx="13">
                  <c:v>4.0727856629074799E-2</c:v>
                </c:pt>
                <c:pt idx="14">
                  <c:v>0.15147232567587576</c:v>
                </c:pt>
                <c:pt idx="15">
                  <c:v>0.30955884996319971</c:v>
                </c:pt>
                <c:pt idx="16">
                  <c:v>1.3544258541548337E-3</c:v>
                </c:pt>
                <c:pt idx="17">
                  <c:v>0</c:v>
                </c:pt>
                <c:pt idx="18">
                  <c:v>2.6764592517968693E-4</c:v>
                </c:pt>
                <c:pt idx="19">
                  <c:v>1.2832503803321105E-3</c:v>
                </c:pt>
                <c:pt idx="20">
                  <c:v>2.2703660719924079E-3</c:v>
                </c:pt>
                <c:pt idx="21">
                  <c:v>3.6276500303610913E-3</c:v>
                </c:pt>
                <c:pt idx="22">
                  <c:v>3.9649146728715397E-3</c:v>
                </c:pt>
                <c:pt idx="23">
                  <c:v>1.8253413966074803E-2</c:v>
                </c:pt>
                <c:pt idx="24">
                  <c:v>3.1283340832422873E-2</c:v>
                </c:pt>
                <c:pt idx="25">
                  <c:v>0</c:v>
                </c:pt>
                <c:pt idx="26">
                  <c:v>0</c:v>
                </c:pt>
                <c:pt idx="27">
                  <c:v>2.3620425664550439E-3</c:v>
                </c:pt>
                <c:pt idx="28">
                  <c:v>2.0137510694715902E-3</c:v>
                </c:pt>
                <c:pt idx="29">
                  <c:v>5.7883277668035861E-3</c:v>
                </c:pt>
                <c:pt idx="30">
                  <c:v>1.2426660364698274E-2</c:v>
                </c:pt>
                <c:pt idx="31">
                  <c:v>1.0264773005578362E-2</c:v>
                </c:pt>
                <c:pt idx="32">
                  <c:v>4.5519536340974994E-3</c:v>
                </c:pt>
                <c:pt idx="33">
                  <c:v>1.8046607539267618E-3</c:v>
                </c:pt>
                <c:pt idx="34">
                  <c:v>3.2670855877210405E-3</c:v>
                </c:pt>
                <c:pt idx="35">
                  <c:v>1.0918575105347689E-2</c:v>
                </c:pt>
                <c:pt idx="36">
                  <c:v>7.2674079530129516E-3</c:v>
                </c:pt>
                <c:pt idx="37">
                  <c:v>1.8877861464996148E-3</c:v>
                </c:pt>
                <c:pt idx="38">
                  <c:v>4.9399080543046821E-3</c:v>
                </c:pt>
                <c:pt idx="39">
                  <c:v>5.0780874693777669E-3</c:v>
                </c:pt>
                <c:pt idx="40">
                  <c:v>4.1453775007602575E-3</c:v>
                </c:pt>
                <c:pt idx="41">
                  <c:v>5.1817213601761222E-4</c:v>
                </c:pt>
                <c:pt idx="42">
                  <c:v>1.1270788564359383E-3</c:v>
                </c:pt>
                <c:pt idx="43">
                  <c:v>1.2940533260885727E-3</c:v>
                </c:pt>
                <c:pt idx="44">
                  <c:v>5.1762137169736487E-3</c:v>
                </c:pt>
                <c:pt idx="45">
                  <c:v>0</c:v>
                </c:pt>
                <c:pt idx="46">
                  <c:v>0</c:v>
                </c:pt>
                <c:pt idx="47">
                  <c:v>3.3544336971192447E-3</c:v>
                </c:pt>
                <c:pt idx="48">
                  <c:v>2.3127209387469949E-3</c:v>
                </c:pt>
                <c:pt idx="49">
                  <c:v>4.8962476562839077E-3</c:v>
                </c:pt>
                <c:pt idx="50">
                  <c:v>9.2034433150918159E-3</c:v>
                </c:pt>
                <c:pt idx="51">
                  <c:v>1.0681102409512491E-3</c:v>
                </c:pt>
                <c:pt idx="52">
                  <c:v>2.0077202371428567E-3</c:v>
                </c:pt>
                <c:pt idx="53">
                  <c:v>1.2807761272322648E-3</c:v>
                </c:pt>
                <c:pt idx="54">
                  <c:v>1.8694652049744934E-3</c:v>
                </c:pt>
                <c:pt idx="55">
                  <c:v>3.5140209924945601E-3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1983392"/>
        <c:axId val="301983952"/>
      </c:barChart>
      <c:catAx>
        <c:axId val="301983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s-ES"/>
          </a:p>
        </c:txPr>
        <c:crossAx val="301983952"/>
        <c:crosses val="autoZero"/>
        <c:auto val="1"/>
        <c:lblAlgn val="ctr"/>
        <c:lblOffset val="100"/>
        <c:tickLblSkip val="1"/>
        <c:noMultiLvlLbl val="0"/>
      </c:catAx>
      <c:valAx>
        <c:axId val="301983952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01983392"/>
        <c:crosses val="autoZero"/>
        <c:crossBetween val="between"/>
      </c:valAx>
      <c:spPr>
        <a:noFill/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Vehicular </a:t>
            </a:r>
            <a:r>
              <a:rPr lang="en-US" dirty="0" smtClean="0"/>
              <a:t>fleet Barcelona</a:t>
            </a:r>
            <a:endParaRPr lang="en-US" dirty="0"/>
          </a:p>
        </c:rich>
      </c:tx>
      <c:layout>
        <c:manualLayout>
          <c:xMode val="edge"/>
          <c:yMode val="edge"/>
          <c:x val="0.18337373956739708"/>
          <c:y val="1.045864112774642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5.2894681106116628E-2"/>
          <c:y val="0.10455696515261942"/>
          <c:w val="0.94128746625497106"/>
          <c:h val="0.4117669100177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Barcelona!$C$1</c:f>
              <c:strCache>
                <c:ptCount val="1"/>
                <c:pt idx="0">
                  <c:v>Base Case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Barcelona!$B$2:$B$62</c:f>
              <c:strCache>
                <c:ptCount val="61"/>
                <c:pt idx="0">
                  <c:v>Gasoline PC - ECE 15-04  &lt; 1.4 L</c:v>
                </c:pt>
                <c:pt idx="1">
                  <c:v>Gasoline PC - EURO I &lt; 1.4 L</c:v>
                </c:pt>
                <c:pt idx="2">
                  <c:v>Gasoline PC - EURO II &lt; 1.4 L</c:v>
                </c:pt>
                <c:pt idx="3">
                  <c:v>Gasoline PC - EURO III &lt; 1.4 L</c:v>
                </c:pt>
                <c:pt idx="4">
                  <c:v>Gasoline PC - EURO IV &lt; 1.4 L</c:v>
                </c:pt>
                <c:pt idx="5">
                  <c:v>Gasoline PC - EURO I 1.4-2.0 L</c:v>
                </c:pt>
                <c:pt idx="6">
                  <c:v>Gasoline PC - EURO II 1.4-2.0 L</c:v>
                </c:pt>
                <c:pt idx="7">
                  <c:v>Gasoline PC - EURO III 1.4-2.0 L</c:v>
                </c:pt>
                <c:pt idx="8">
                  <c:v>Gasoline PC - EURO IV 1.4-2.0 L</c:v>
                </c:pt>
                <c:pt idx="9">
                  <c:v>Gasoline PC - EURO III &gt; 2.0 L</c:v>
                </c:pt>
                <c:pt idx="10">
                  <c:v>Gasoline PC - EURO IV &gt; 2.0 L</c:v>
                </c:pt>
                <c:pt idx="11">
                  <c:v>Diesel PC - EURO I &lt; 2.0 L</c:v>
                </c:pt>
                <c:pt idx="12">
                  <c:v>Diesel PC - EURO II &lt; 2.0 L</c:v>
                </c:pt>
                <c:pt idx="13">
                  <c:v>Diesel PC - EURO III &lt; 2.0 L</c:v>
                </c:pt>
                <c:pt idx="14">
                  <c:v>Diesel PC - EURO IV &lt; 2.0 L</c:v>
                </c:pt>
                <c:pt idx="15">
                  <c:v>Diesel PC - EURO III &gt; 2.0 L</c:v>
                </c:pt>
                <c:pt idx="16">
                  <c:v>Electric mode PC</c:v>
                </c:pt>
                <c:pt idx="17">
                  <c:v>Hybrid mode PC </c:v>
                </c:pt>
                <c:pt idx="18">
                  <c:v>Gasoline LDV - Conventional &lt; 3.5 t</c:v>
                </c:pt>
                <c:pt idx="19">
                  <c:v>Gasoline LDV - EURO I &lt; 3.5 t</c:v>
                </c:pt>
                <c:pt idx="20">
                  <c:v>Gasoline LDV - EURO III&lt; 3.5 t</c:v>
                </c:pt>
                <c:pt idx="21">
                  <c:v>Gasoline LDV - EURO IV &lt; 3.5 t</c:v>
                </c:pt>
                <c:pt idx="22">
                  <c:v>Diesel LDV - Conventional &lt; 3.5 t</c:v>
                </c:pt>
                <c:pt idx="23">
                  <c:v>Diesel LDV - EURO I &lt; 3.5 t</c:v>
                </c:pt>
                <c:pt idx="24">
                  <c:v>Diesel LDV - EURO II &lt; 3.5 t</c:v>
                </c:pt>
                <c:pt idx="25">
                  <c:v>Diesel LDV - EURO III&lt; 3.5 t</c:v>
                </c:pt>
                <c:pt idx="26">
                  <c:v>Diesel LDV - EURO IV &lt; 3.5 t</c:v>
                </c:pt>
                <c:pt idx="27">
                  <c:v> Electric mode LDV</c:v>
                </c:pt>
                <c:pt idx="28">
                  <c:v>Hybrid mode LDV</c:v>
                </c:pt>
                <c:pt idx="29">
                  <c:v>Gasoline HDV &gt; 3.5 t</c:v>
                </c:pt>
                <c:pt idx="30">
                  <c:v>Diesel HDV - EURO II rigid &lt;= 7.5 t</c:v>
                </c:pt>
                <c:pt idx="31">
                  <c:v>Diesel HDV - EURO III rigid  &lt;= 7.5 t</c:v>
                </c:pt>
                <c:pt idx="32">
                  <c:v>Diesel HDV - EURO IVrigid &lt;= 7.5 t</c:v>
                </c:pt>
                <c:pt idx="33">
                  <c:v>Diesel HDV - EURO Vrigid &lt;= 7.5 t</c:v>
                </c:pt>
                <c:pt idx="34">
                  <c:v>Diesel HDV - EURO II rigid 14-20 t</c:v>
                </c:pt>
                <c:pt idx="35">
                  <c:v>Diesel HDV - EURO III rigid 14-20 t</c:v>
                </c:pt>
                <c:pt idx="36">
                  <c:v>Diesel HDV - EURO IVrigid 14-20 t</c:v>
                </c:pt>
                <c:pt idx="37">
                  <c:v>Buses - EURO II  urban 15-18 t</c:v>
                </c:pt>
                <c:pt idx="38">
                  <c:v>Buses- EURO III  urban 15-18 t</c:v>
                </c:pt>
                <c:pt idx="39">
                  <c:v>Buses - EURO IV urban 15-18 t</c:v>
                </c:pt>
                <c:pt idx="40">
                  <c:v>Natural gas buses - EURO III</c:v>
                </c:pt>
                <c:pt idx="41">
                  <c:v>Natural gas buses - EEV</c:v>
                </c:pt>
                <c:pt idx="42">
                  <c:v>Biodiesel buses</c:v>
                </c:pt>
                <c:pt idx="43">
                  <c:v>Electric mode buses</c:v>
                </c:pt>
                <c:pt idx="44">
                  <c:v>Hybrid mode buses</c:v>
                </c:pt>
                <c:pt idx="45">
                  <c:v>Motorcycle 4T - Conventional &lt; 250 cc</c:v>
                </c:pt>
                <c:pt idx="46">
                  <c:v>Motorcycle 4T EURO I &lt; 250 cc</c:v>
                </c:pt>
                <c:pt idx="47">
                  <c:v>Motorcycle 4T EURO II &lt; 250 cc</c:v>
                </c:pt>
                <c:pt idx="48">
                  <c:v>Motorcycle 4T EURO III &lt; 250 cc</c:v>
                </c:pt>
                <c:pt idx="49">
                  <c:v>Motorcycle 4T - Conventional 250-750 cc</c:v>
                </c:pt>
                <c:pt idx="50">
                  <c:v>Motorcycle 4T EURO I 250-750 cc</c:v>
                </c:pt>
                <c:pt idx="51">
                  <c:v>Motorcycle 4T EURO II 250-750 cc</c:v>
                </c:pt>
                <c:pt idx="52">
                  <c:v>Motorcycle 4T EURO III 250-750 cc</c:v>
                </c:pt>
                <c:pt idx="53">
                  <c:v>Motorcycle 4T EURO II &gt; 750 cc</c:v>
                </c:pt>
                <c:pt idx="54">
                  <c:v>Motorcycle 4T EURO III &gt; 750 cc</c:v>
                </c:pt>
                <c:pt idx="55">
                  <c:v>Mopeds - Conventional &lt; 50 cc</c:v>
                </c:pt>
                <c:pt idx="56">
                  <c:v>Mopeds -EURO I &lt; 50 cc</c:v>
                </c:pt>
                <c:pt idx="57">
                  <c:v>Mopeds -EURO II &lt; 50 cc</c:v>
                </c:pt>
                <c:pt idx="58">
                  <c:v>Mopeds -EURO III &lt; 50 cc</c:v>
                </c:pt>
                <c:pt idx="59">
                  <c:v>Electric Mopeds &lt; 50 cc</c:v>
                </c:pt>
                <c:pt idx="60">
                  <c:v>Electric Motorcycle</c:v>
                </c:pt>
              </c:strCache>
            </c:strRef>
          </c:cat>
          <c:val>
            <c:numRef>
              <c:f>Barcelona!$C$2:$C$62</c:f>
              <c:numCache>
                <c:formatCode>0.00%</c:formatCode>
                <c:ptCount val="61"/>
                <c:pt idx="0">
                  <c:v>7.5996248306569635E-3</c:v>
                </c:pt>
                <c:pt idx="1">
                  <c:v>1.2650174706244278E-2</c:v>
                </c:pt>
                <c:pt idx="2">
                  <c:v>3.9135891513709567E-2</c:v>
                </c:pt>
                <c:pt idx="3">
                  <c:v>6.1744407197591666E-2</c:v>
                </c:pt>
                <c:pt idx="4">
                  <c:v>6.7112792677889527E-2</c:v>
                </c:pt>
                <c:pt idx="5">
                  <c:v>1.7066507236269013E-3</c:v>
                </c:pt>
                <c:pt idx="6">
                  <c:v>3.0240656013446545E-3</c:v>
                </c:pt>
                <c:pt idx="7">
                  <c:v>6.1765814756193039E-3</c:v>
                </c:pt>
                <c:pt idx="8">
                  <c:v>3.8005754879536905E-3</c:v>
                </c:pt>
                <c:pt idx="9">
                  <c:v>2.0615667741846161E-3</c:v>
                </c:pt>
                <c:pt idx="10">
                  <c:v>3.0713136051347596E-3</c:v>
                </c:pt>
                <c:pt idx="11">
                  <c:v>2.6783353893212046E-3</c:v>
                </c:pt>
                <c:pt idx="12">
                  <c:v>2.8540633339384482E-2</c:v>
                </c:pt>
                <c:pt idx="13">
                  <c:v>0.11801254921839928</c:v>
                </c:pt>
                <c:pt idx="14">
                  <c:v>0.2509701680889595</c:v>
                </c:pt>
                <c:pt idx="15">
                  <c:v>1.0743896082626985E-3</c:v>
                </c:pt>
                <c:pt idx="16">
                  <c:v>0</c:v>
                </c:pt>
                <c:pt idx="17">
                  <c:v>4.2964924317574456E-4</c:v>
                </c:pt>
                <c:pt idx="18">
                  <c:v>1.9651221990094623E-3</c:v>
                </c:pt>
                <c:pt idx="19">
                  <c:v>1.4291797810977907E-3</c:v>
                </c:pt>
                <c:pt idx="20">
                  <c:v>2.0643708958720929E-3</c:v>
                </c:pt>
                <c:pt idx="21">
                  <c:v>3.0965563438081394E-3</c:v>
                </c:pt>
                <c:pt idx="22">
                  <c:v>5.478522797067383E-3</c:v>
                </c:pt>
                <c:pt idx="23">
                  <c:v>8.7537263863683573E-3</c:v>
                </c:pt>
                <c:pt idx="24">
                  <c:v>9.5675652009242756E-3</c:v>
                </c:pt>
                <c:pt idx="25">
                  <c:v>4.4046528782774805E-2</c:v>
                </c:pt>
                <c:pt idx="26">
                  <c:v>7.5488485329792535E-2</c:v>
                </c:pt>
                <c:pt idx="27">
                  <c:v>0</c:v>
                </c:pt>
                <c:pt idx="29">
                  <c:v>0</c:v>
                </c:pt>
                <c:pt idx="30">
                  <c:v>2.3167588409016547E-3</c:v>
                </c:pt>
                <c:pt idx="31">
                  <c:v>4.9737292742658579E-3</c:v>
                </c:pt>
                <c:pt idx="32">
                  <c:v>4.1084410849896637E-3</c:v>
                </c:pt>
                <c:pt idx="33">
                  <c:v>1.8219042269255186E-3</c:v>
                </c:pt>
                <c:pt idx="34">
                  <c:v>1.3076400860960332E-3</c:v>
                </c:pt>
                <c:pt idx="35">
                  <c:v>4.3701231900576528E-3</c:v>
                </c:pt>
                <c:pt idx="36">
                  <c:v>2.9087557415359263E-3</c:v>
                </c:pt>
                <c:pt idx="37">
                  <c:v>6.0038084331523267E-3</c:v>
                </c:pt>
                <c:pt idx="38">
                  <c:v>6.171747335735933E-3</c:v>
                </c:pt>
                <c:pt idx="39">
                  <c:v>5.0381610596935446E-3</c:v>
                </c:pt>
                <c:pt idx="40">
                  <c:v>1.3698160914556181E-3</c:v>
                </c:pt>
                <c:pt idx="41">
                  <c:v>1.5727515951130294E-3</c:v>
                </c:pt>
                <c:pt idx="42">
                  <c:v>6.2910068819366713E-3</c:v>
                </c:pt>
                <c:pt idx="43">
                  <c:v>0</c:v>
                </c:pt>
                <c:pt idx="44">
                  <c:v>0</c:v>
                </c:pt>
                <c:pt idx="45">
                  <c:v>1.6081963414711253E-2</c:v>
                </c:pt>
                <c:pt idx="46">
                  <c:v>1.1087741444198735E-2</c:v>
                </c:pt>
                <c:pt idx="47">
                  <c:v>2.3473791044177079E-2</c:v>
                </c:pt>
                <c:pt idx="48">
                  <c:v>4.4123524876876999E-2</c:v>
                </c:pt>
                <c:pt idx="49">
                  <c:v>3.5082598733337076E-3</c:v>
                </c:pt>
                <c:pt idx="50">
                  <c:v>2.4187767142945138E-3</c:v>
                </c:pt>
                <c:pt idx="51">
                  <c:v>5.1207778626264451E-3</c:v>
                </c:pt>
                <c:pt idx="52">
                  <c:v>9.6254945889780192E-3</c:v>
                </c:pt>
                <c:pt idx="53">
                  <c:v>1.4292065841829548E-3</c:v>
                </c:pt>
                <c:pt idx="54">
                  <c:v>2.6864663840375619E-3</c:v>
                </c:pt>
                <c:pt idx="55">
                  <c:v>9.8341356865902559E-3</c:v>
                </c:pt>
                <c:pt idx="56">
                  <c:v>6.780164165272059E-3</c:v>
                </c:pt>
                <c:pt idx="57">
                  <c:v>1.4354245130104961E-2</c:v>
                </c:pt>
                <c:pt idx="58">
                  <c:v>2.698157664790014E-2</c:v>
                </c:pt>
                <c:pt idx="59">
                  <c:v>0</c:v>
                </c:pt>
                <c:pt idx="6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1986192"/>
        <c:axId val="301986752"/>
      </c:barChart>
      <c:catAx>
        <c:axId val="301986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s-ES"/>
          </a:p>
        </c:txPr>
        <c:crossAx val="301986752"/>
        <c:crosses val="autoZero"/>
        <c:auto val="1"/>
        <c:lblAlgn val="ctr"/>
        <c:lblOffset val="100"/>
        <c:tickLblSkip val="1"/>
        <c:noMultiLvlLbl val="0"/>
      </c:catAx>
      <c:valAx>
        <c:axId val="301986752"/>
        <c:scaling>
          <c:orientation val="minMax"/>
          <c:max val="0.35000000000000003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01986192"/>
        <c:crosses val="autoZero"/>
        <c:crossBetween val="between"/>
      </c:valAx>
      <c:spPr>
        <a:noFill/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image" Target="../media/image86.gif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0.2924</cdr:x>
      <cdr:y>0.39115</cdr:y>
    </cdr:from>
    <cdr:to>
      <cdr:x>0.52916</cdr:x>
      <cdr:y>0.62833</cdr:y>
    </cdr:to>
    <cdr:pic>
      <cdr:nvPicPr>
        <cdr:cNvPr id="8" name="7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50419" r="50508"/>
        <a:stretch xmlns:a="http://schemas.openxmlformats.org/drawingml/2006/main"/>
      </cdr:blipFill>
      <cdr:spPr>
        <a:xfrm xmlns:a="http://schemas.openxmlformats.org/drawingml/2006/main">
          <a:off x="2719203" y="2374794"/>
          <a:ext cx="2201773" cy="14399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0.52618</cdr:x>
      <cdr:y>0.38702</cdr:y>
    </cdr:from>
    <cdr:to>
      <cdr:x>0.76511</cdr:x>
      <cdr:y>0.6242</cdr:y>
    </cdr:to>
    <cdr:pic>
      <cdr:nvPicPr>
        <cdr:cNvPr id="9" name="8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49940" r="49570"/>
        <a:stretch xmlns:a="http://schemas.openxmlformats.org/drawingml/2006/main"/>
      </cdr:blipFill>
      <cdr:spPr>
        <a:xfrm xmlns:a="http://schemas.openxmlformats.org/drawingml/2006/main">
          <a:off x="4893263" y="2349719"/>
          <a:ext cx="2221953" cy="14399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0.75995</cdr:x>
      <cdr:y>0.38584</cdr:y>
    </cdr:from>
    <cdr:to>
      <cdr:x>0.99632</cdr:x>
      <cdr:y>0.62302</cdr:y>
    </cdr:to>
    <cdr:pic>
      <cdr:nvPicPr>
        <cdr:cNvPr id="10" name="9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50180" r="50352"/>
        <a:stretch xmlns:a="http://schemas.openxmlformats.org/drawingml/2006/main"/>
      </cdr:blipFill>
      <cdr:spPr>
        <a:xfrm xmlns:a="http://schemas.openxmlformats.org/drawingml/2006/main">
          <a:off x="7067230" y="2342555"/>
          <a:ext cx="2198146" cy="14399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0.75839</cdr:x>
      <cdr:y>0.14989</cdr:y>
    </cdr:from>
    <cdr:to>
      <cdr:x>0.9953</cdr:x>
      <cdr:y>0.38707</cdr:y>
    </cdr:to>
    <cdr:pic>
      <cdr:nvPicPr>
        <cdr:cNvPr id="11" name="10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50060" r="50117"/>
        <a:stretch xmlns:a="http://schemas.openxmlformats.org/drawingml/2006/main"/>
      </cdr:blipFill>
      <cdr:spPr>
        <a:xfrm xmlns:a="http://schemas.openxmlformats.org/drawingml/2006/main">
          <a:off x="7052723" y="910037"/>
          <a:ext cx="2203168" cy="14399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0.52461</cdr:x>
      <cdr:y>0.1499</cdr:y>
    </cdr:from>
    <cdr:to>
      <cdr:x>0.76078</cdr:x>
      <cdr:y>0.38708</cdr:y>
    </cdr:to>
    <cdr:pic>
      <cdr:nvPicPr>
        <cdr:cNvPr id="12" name="11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50060" r="50273"/>
        <a:stretch xmlns:a="http://schemas.openxmlformats.org/drawingml/2006/main"/>
      </cdr:blipFill>
      <cdr:spPr>
        <a:xfrm xmlns:a="http://schemas.openxmlformats.org/drawingml/2006/main">
          <a:off x="4878663" y="910098"/>
          <a:ext cx="2196286" cy="14399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0.29006</cdr:x>
      <cdr:y>0.15348</cdr:y>
    </cdr:from>
    <cdr:to>
      <cdr:x>0.52811</cdr:x>
      <cdr:y>0.39067</cdr:y>
    </cdr:to>
    <cdr:pic>
      <cdr:nvPicPr>
        <cdr:cNvPr id="13" name="12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6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50299" r="50117"/>
        <a:stretch xmlns:a="http://schemas.openxmlformats.org/drawingml/2006/main"/>
      </cdr:blipFill>
      <cdr:spPr>
        <a:xfrm xmlns:a="http://schemas.openxmlformats.org/drawingml/2006/main">
          <a:off x="2697442" y="931833"/>
          <a:ext cx="2213769" cy="1440047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90BDEA3-9C28-4889-BE09-46F715F93223}" type="datetimeFigureOut">
              <a:rPr lang="en-US"/>
              <a:pPr>
                <a:defRPr/>
              </a:pPr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3F6556-CD5E-42A5-8333-F182CE9DE81C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131651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300E2DF-61CC-40FD-8798-A34BF2E4B247}" type="datetimeFigureOut">
              <a:rPr lang="en-US"/>
              <a:pPr>
                <a:defRPr/>
              </a:pPr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41363"/>
            <a:ext cx="48196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EA6B628-0BC9-433E-BD68-4A957D33DA69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873992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dirty="0" smtClean="0">
                <a:ea typeface="ＭＳ Ｐゴシック" panose="020B0600070205080204" pitchFamily="34" charset="-128"/>
              </a:rPr>
              <a:t>També podem treballar a totes les escales temporals. L’anàlisi diagnòstic d’esdeveniments passats, els pronòstics per als propers dies, les projeccions a molts anys vista i el terme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mitg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, les prediccions que van des de setmanes i mesos fins a dècades.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On som forts i el que ens fa destacar son dos casos concrets que molt pocs altres centres treballen i que estan fortament lligats tant a l’energia solar com a l’energia eòlica. 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D’una banda  som líders en temes de modelització de la pols a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l’atmòsfera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que és un tema crític per a zones àrides, semiàrides i zones adjacents (Àfrica, Sud d’Espanya i Orient Mitjà) i cabdal per a la gestió de l’energia solar.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D’altra banda les prediccions climàtiques (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seasonal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to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decadal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) són un tema molt nou que tot just es comença a treballar a nivell mundial i en el que només el nostre centre i la Met Office de Regne Unit estem fent coses i en molts casos col·laborant i en contacte constant amb el sector de l’energia eòlica.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A continuació us explicaré aquest dos punts amb una mica més de detall.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60F6C1-2194-44E6-83F4-7B0BBA4685E9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9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079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6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80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937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53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09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775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02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46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82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2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023110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06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67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68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23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889187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17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00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93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43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95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5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CF432F-62BE-41A0-8C1C-67977A6A297C}" type="slidenum">
              <a:rPr lang="en-US" altLang="es-ES"/>
              <a:pPr/>
              <a:t>3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23182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01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500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448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33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780241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s-ES" smtClean="0"/>
              <a:t>Nowadays the majority of urban areas around the world have air quality related problems in both developed and developing countries. </a:t>
            </a:r>
            <a:endParaRPr lang="es-ES" altLang="es-ES" smtClean="0"/>
          </a:p>
        </p:txBody>
      </p:sp>
      <p:sp>
        <p:nvSpPr>
          <p:cNvPr id="122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6749A72-46A8-4412-A164-8531F3831305}" type="slidenum">
              <a:rPr lang="en-US" altLang="es-ES" smtClean="0"/>
              <a:pPr/>
              <a:t>34</a:t>
            </a:fld>
            <a:endParaRPr lang="en-US" altLang="es-ES" smtClean="0"/>
          </a:p>
        </p:txBody>
      </p:sp>
    </p:spTree>
    <p:extLst>
      <p:ext uri="{BB962C8B-B14F-4D97-AF65-F5344CB8AC3E}">
        <p14:creationId xmlns:p14="http://schemas.microsoft.com/office/powerpoint/2010/main" val="19061809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83E568F-ECC8-497F-B1CD-C510B9F3894A}" type="slidenum">
              <a:rPr lang="en-US" altLang="es-ES" smtClean="0"/>
              <a:pPr/>
              <a:t>35</a:t>
            </a:fld>
            <a:endParaRPr lang="en-US" altLang="es-ES" smtClean="0"/>
          </a:p>
        </p:txBody>
      </p:sp>
    </p:spTree>
    <p:extLst>
      <p:ext uri="{BB962C8B-B14F-4D97-AF65-F5344CB8AC3E}">
        <p14:creationId xmlns:p14="http://schemas.microsoft.com/office/powerpoint/2010/main" val="23672572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36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3395388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31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71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4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smtClean="0">
                <a:ea typeface="ＭＳ Ｐゴシック" panose="020B0600070205080204" pitchFamily="34" charset="-128"/>
              </a:rPr>
              <a:t>Aquests models els podem aplicar a múltiples escales espaials, des de la més global fins a centrar-nos només en una ciutat.</a:t>
            </a:r>
            <a:endParaRPr lang="es-ES" altLang="es-ES" smtClean="0">
              <a:ea typeface="ＭＳ Ｐゴシック" panose="020B0600070205080204" pitchFamily="34" charset="-128"/>
            </a:endParaRPr>
          </a:p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86CD78-2337-4E94-8F37-BBAB155D6A0D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644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40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8789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56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221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776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267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smtClean="0">
                <a:ea typeface="ＭＳ Ｐゴシック" panose="020B0600070205080204" pitchFamily="34" charset="-128"/>
              </a:rPr>
              <a:t>Aquests models els podem aplicar a múltiples escales espaials, des de la més global fins a centrar-nos només en una ciutat.</a:t>
            </a:r>
            <a:endParaRPr lang="es-ES" altLang="es-ES" smtClean="0">
              <a:ea typeface="ＭＳ Ｐゴシック" panose="020B0600070205080204" pitchFamily="34" charset="-128"/>
            </a:endParaRPr>
          </a:p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86CD78-2337-4E94-8F37-BBAB155D6A0D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02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dirty="0" smtClean="0">
                <a:ea typeface="ＭＳ Ｐゴシック" panose="020B0600070205080204" pitchFamily="34" charset="-128"/>
              </a:rPr>
              <a:t>També podem treballar a totes les escales temporals. L’anàlisi diagnòstic d’esdeveniments passats, els pronòstics per als propers dies, les projeccions a molts anys vista i el terme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mitg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, les prediccions que van des de setmanes i mesos fins a dècades.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On som forts i el que ens fa destacar son dos casos concrets que molt pocs altres centres treballen i que estan fortament lligats tant a l’energia solar com a l’energia eòlica. 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D’una banda  som líders en temes de modelització de la pols a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l’atmòsfera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que és un tema crític per a zones àrides, semiàrides i zones adjacents (Àfrica, Sud d’Espanya i Orient Mitjà) i cabdal per a la gestió de l’energia solar.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D’altra banda les prediccions climàtiques (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seasonal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to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decadal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) són un tema molt nou que tot just es comença a treballar a nivell mundial i en el que només el nostre centre i la Met Office de Regne Unit estem fent coses i en molts casos col·laborant i en contacte constant amb el sector de l’energia eòlica.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A continuació us explicaré aquest dos punts amb una mica més de detall.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60F6C1-2194-44E6-83F4-7B0BBA4685E9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0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7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8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521095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4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youtube.com/user/BSCCNS" TargetMode="External"/><Relationship Id="rId5" Type="http://schemas.openxmlformats.org/officeDocument/2006/relationships/hyperlink" Target="https://www.linkedin.com/company/barcelona-supercomputing-cent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twitter.com/bsc_cn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5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E9E0F721-F84E-4ACF-868D-7AB7D9512FF5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8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61CC3748-39B5-4A69-9D6F-87B6A9ED5CF7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40982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9B99C030-58CC-483F-A182-3536826AC312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82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084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792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372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057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45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79" r:id="rId1"/>
    <p:sldLayoutId id="2147484980" r:id="rId2"/>
    <p:sldLayoutId id="2147484981" r:id="rId3"/>
    <p:sldLayoutId id="2147484982" r:id="rId4"/>
    <p:sldLayoutId id="2147484983" r:id="rId5"/>
    <p:sldLayoutId id="2147484984" r:id="rId6"/>
    <p:sldLayoutId id="2147484985" r:id="rId7"/>
    <p:sldLayoutId id="2147484986" r:id="rId8"/>
    <p:sldLayoutId id="2147484987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26" Type="http://schemas.openxmlformats.org/officeDocument/2006/relationships/image" Target="../media/image82.jpeg"/><Relationship Id="rId3" Type="http://schemas.openxmlformats.org/officeDocument/2006/relationships/image" Target="../media/image59.png"/><Relationship Id="rId21" Type="http://schemas.openxmlformats.org/officeDocument/2006/relationships/image" Target="../media/image77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5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24" Type="http://schemas.openxmlformats.org/officeDocument/2006/relationships/image" Target="../media/image80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23" Type="http://schemas.openxmlformats.org/officeDocument/2006/relationships/image" Target="../media/image79.jpeg"/><Relationship Id="rId28" Type="http://schemas.openxmlformats.org/officeDocument/2006/relationships/image" Target="../media/image84.png"/><Relationship Id="rId10" Type="http://schemas.openxmlformats.org/officeDocument/2006/relationships/image" Target="../media/image66.jpeg"/><Relationship Id="rId19" Type="http://schemas.openxmlformats.org/officeDocument/2006/relationships/image" Target="../media/image75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Relationship Id="rId22" Type="http://schemas.openxmlformats.org/officeDocument/2006/relationships/image" Target="../media/image78.jpeg"/><Relationship Id="rId27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2.png"/><Relationship Id="rId7" Type="http://schemas.openxmlformats.org/officeDocument/2006/relationships/hyperlink" Target="https://itunes.apple.com/za/app/caliope/id734538360?mt=8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hyperlink" Target="https://play.google.com/store/apps/details?id=es.bsc.earthscience.caliope" TargetMode="External"/><Relationship Id="rId10" Type="http://schemas.openxmlformats.org/officeDocument/2006/relationships/image" Target="../media/image96.gif"/><Relationship Id="rId4" Type="http://schemas.openxmlformats.org/officeDocument/2006/relationships/hyperlink" Target="http://www.bsc.es/caliope" TargetMode="External"/><Relationship Id="rId9" Type="http://schemas.openxmlformats.org/officeDocument/2006/relationships/image" Target="../media/image9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g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jpeg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1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Shape 1"/>
          <p:cNvSpPr txBox="1">
            <a:spLocks noChangeArrowheads="1"/>
          </p:cNvSpPr>
          <p:nvPr/>
        </p:nvSpPr>
        <p:spPr bwMode="auto">
          <a:xfrm>
            <a:off x="6548438" y="196850"/>
            <a:ext cx="2447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s-ES" sz="1400" dirty="0">
                <a:solidFill>
                  <a:srgbClr val="FFFFFF"/>
                </a:solidFill>
                <a:latin typeface="Calibri" panose="020F0502020204030204" pitchFamily="34" charset="0"/>
              </a:rPr>
              <a:t>Barcelona, </a:t>
            </a:r>
            <a:r>
              <a:rPr lang="en-US" altLang="es-E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4</a:t>
            </a:r>
            <a:r>
              <a:rPr lang="en-US" altLang="es-ES" sz="1400" baseline="30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th</a:t>
            </a:r>
            <a:r>
              <a:rPr lang="en-US" altLang="es-E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November 2015</a:t>
            </a:r>
            <a:endParaRPr lang="en-US" altLang="es-ES" dirty="0">
              <a:latin typeface="Calibri" panose="020F0502020204030204" pitchFamily="34" charset="0"/>
            </a:endParaRPr>
          </a:p>
        </p:txBody>
      </p:sp>
      <p:sp>
        <p:nvSpPr>
          <p:cNvPr id="12291" name="TextShape 2"/>
          <p:cNvSpPr txBox="1">
            <a:spLocks noChangeArrowheads="1"/>
          </p:cNvSpPr>
          <p:nvPr/>
        </p:nvSpPr>
        <p:spPr bwMode="auto">
          <a:xfrm>
            <a:off x="685800" y="2465388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3200" b="1" dirty="0">
                <a:solidFill>
                  <a:srgbClr val="FFFFFF"/>
                </a:solidFill>
              </a:rPr>
              <a:t>CIUDADES COMO CENTROS DE </a:t>
            </a:r>
            <a:r>
              <a:rPr lang="es-ES" altLang="es-ES" sz="3200" b="1" dirty="0" smtClean="0">
                <a:solidFill>
                  <a:srgbClr val="FFFFFF"/>
                </a:solidFill>
              </a:rPr>
              <a:t>MODELIZACIÓN </a:t>
            </a:r>
            <a:r>
              <a:rPr lang="es-ES" altLang="es-ES" sz="3200" b="1" dirty="0">
                <a:solidFill>
                  <a:srgbClr val="FFFFFF"/>
                </a:solidFill>
              </a:rPr>
              <a:t>CIENTÍFICA</a:t>
            </a:r>
            <a:endParaRPr lang="en-US" altLang="es-ES" dirty="0">
              <a:latin typeface="Calibri" panose="020F0502020204030204" pitchFamily="34" charset="0"/>
            </a:endParaRPr>
          </a:p>
        </p:txBody>
      </p:sp>
      <p:sp>
        <p:nvSpPr>
          <p:cNvPr id="12292" name="TextShape 3"/>
          <p:cNvSpPr txBox="1">
            <a:spLocks noChangeAspect="1" noChangeArrowheads="1"/>
          </p:cNvSpPr>
          <p:nvPr/>
        </p:nvSpPr>
        <p:spPr bwMode="auto">
          <a:xfrm>
            <a:off x="1371600" y="4002088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400" dirty="0" smtClean="0">
                <a:solidFill>
                  <a:srgbClr val="FFFFFF"/>
                </a:solidFill>
              </a:rPr>
              <a:t>Jornada </a:t>
            </a:r>
            <a:r>
              <a:rPr lang="es-ES" altLang="es-ES" sz="2400" dirty="0">
                <a:solidFill>
                  <a:srgbClr val="FFFFFF"/>
                </a:solidFill>
              </a:rPr>
              <a:t>sobre Biosfera y Ciudades</a:t>
            </a:r>
            <a:endParaRPr lang="en-US" altLang="es-ES" dirty="0">
              <a:latin typeface="Calibri" panose="020F0502020204030204" pitchFamily="34" charset="0"/>
            </a:endParaRPr>
          </a:p>
        </p:txBody>
      </p:sp>
      <p:sp>
        <p:nvSpPr>
          <p:cNvPr id="12293" name="TextShape 4"/>
          <p:cNvSpPr txBox="1">
            <a:spLocks noChangeArrowheads="1"/>
          </p:cNvSpPr>
          <p:nvPr/>
        </p:nvSpPr>
        <p:spPr bwMode="auto">
          <a:xfrm>
            <a:off x="1350963" y="5170488"/>
            <a:ext cx="64801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dirty="0">
                <a:solidFill>
                  <a:srgbClr val="FFFFFF"/>
                </a:solidFill>
              </a:rPr>
              <a:t>Albert Soret </a:t>
            </a:r>
            <a:r>
              <a:rPr lang="es-ES" altLang="es-ES" dirty="0" err="1" smtClean="0">
                <a:solidFill>
                  <a:srgbClr val="FFFFFF"/>
                </a:solidFill>
              </a:rPr>
              <a:t>Miravet</a:t>
            </a:r>
            <a:endParaRPr lang="es-ES" altLang="es-ES" dirty="0">
              <a:solidFill>
                <a:srgbClr val="FFFFFF"/>
              </a:solidFill>
            </a:endParaRPr>
          </a:p>
          <a:p>
            <a:pPr algn="ctr" eaLnBrk="1" hangingPunct="1"/>
            <a:r>
              <a:rPr lang="es-ES" altLang="es-ES" dirty="0" err="1" smtClean="0">
                <a:solidFill>
                  <a:srgbClr val="FFFFFF"/>
                </a:solidFill>
              </a:rPr>
              <a:t>Earth</a:t>
            </a:r>
            <a:r>
              <a:rPr lang="es-ES" altLang="es-ES" dirty="0" smtClean="0">
                <a:solidFill>
                  <a:srgbClr val="FFFFFF"/>
                </a:solidFill>
              </a:rPr>
              <a:t> </a:t>
            </a:r>
            <a:r>
              <a:rPr lang="es-ES" altLang="es-ES" dirty="0" err="1" smtClean="0">
                <a:solidFill>
                  <a:srgbClr val="FFFFFF"/>
                </a:solidFill>
              </a:rPr>
              <a:t>Sciences</a:t>
            </a:r>
            <a:r>
              <a:rPr lang="es-ES" altLang="es-ES" dirty="0" smtClean="0">
                <a:solidFill>
                  <a:srgbClr val="FFFFFF"/>
                </a:solidFill>
              </a:rPr>
              <a:t> </a:t>
            </a:r>
            <a:r>
              <a:rPr lang="es-ES" altLang="es-ES" dirty="0" err="1" smtClean="0">
                <a:solidFill>
                  <a:srgbClr val="FFFFFF"/>
                </a:solidFill>
              </a:rPr>
              <a:t>Department</a:t>
            </a:r>
            <a:r>
              <a:rPr lang="es-ES" altLang="es-ES" dirty="0" smtClean="0">
                <a:solidFill>
                  <a:srgbClr val="FFFFFF"/>
                </a:solidFill>
              </a:rPr>
              <a:t> at BSC</a:t>
            </a:r>
            <a:endParaRPr lang="es-ES" altLang="es-ES" dirty="0">
              <a:solidFill>
                <a:srgbClr val="FFFF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625" y="485626"/>
            <a:ext cx="750186" cy="954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pollution in urban areas</a:t>
            </a:r>
            <a:endParaRPr lang="en-US" dirty="0"/>
          </a:p>
        </p:txBody>
      </p:sp>
      <p:pic>
        <p:nvPicPr>
          <p:cNvPr id="15" name="Picture 2" descr="C:\Users\asoret\Pictures\plaza tiananm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23672"/>
            <a:ext cx="2374862" cy="1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soret\Pictures\Contaminacion_Barcelo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31" y="3223672"/>
            <a:ext cx="2152111" cy="1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soret\Pictures\contaminacion madrid 4-1-2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55" y="3223672"/>
            <a:ext cx="2353238" cy="1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asoret\Pictures\Smog-stambu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943" y="5167888"/>
            <a:ext cx="2345058" cy="1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0 Rectángulo"/>
          <p:cNvSpPr/>
          <p:nvPr/>
        </p:nvSpPr>
        <p:spPr>
          <a:xfrm>
            <a:off x="2104676" y="4792245"/>
            <a:ext cx="723275" cy="270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Beijing</a:t>
            </a:r>
            <a:endParaRPr lang="en-US" sz="1400" dirty="0"/>
          </a:p>
        </p:txBody>
      </p:sp>
      <p:sp>
        <p:nvSpPr>
          <p:cNvPr id="24" name="21 Rectángulo"/>
          <p:cNvSpPr/>
          <p:nvPr/>
        </p:nvSpPr>
        <p:spPr>
          <a:xfrm>
            <a:off x="4619383" y="4792245"/>
            <a:ext cx="990977" cy="270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Barcelona</a:t>
            </a:r>
            <a:endParaRPr lang="en-US" sz="1400" dirty="0"/>
          </a:p>
        </p:txBody>
      </p:sp>
      <p:sp>
        <p:nvSpPr>
          <p:cNvPr id="26" name="22 Rectángulo"/>
          <p:cNvSpPr/>
          <p:nvPr/>
        </p:nvSpPr>
        <p:spPr>
          <a:xfrm>
            <a:off x="7873158" y="4786361"/>
            <a:ext cx="731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/>
              <a:t>Madrid</a:t>
            </a:r>
            <a:endParaRPr lang="en-US" sz="1400" dirty="0"/>
          </a:p>
        </p:txBody>
      </p:sp>
      <p:sp>
        <p:nvSpPr>
          <p:cNvPr id="27" name="23 Rectángulo"/>
          <p:cNvSpPr/>
          <p:nvPr/>
        </p:nvSpPr>
        <p:spPr>
          <a:xfrm>
            <a:off x="2051720" y="6734820"/>
            <a:ext cx="811441" cy="270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Istanbul</a:t>
            </a:r>
            <a:endParaRPr lang="en-US" sz="1400" dirty="0"/>
          </a:p>
        </p:txBody>
      </p:sp>
      <p:sp>
        <p:nvSpPr>
          <p:cNvPr id="29" name="24 Rectángulo"/>
          <p:cNvSpPr/>
          <p:nvPr/>
        </p:nvSpPr>
        <p:spPr>
          <a:xfrm>
            <a:off x="4834100" y="6744967"/>
            <a:ext cx="1040670" cy="270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err="1" smtClean="0"/>
              <a:t>Mexico</a:t>
            </a:r>
            <a:r>
              <a:rPr lang="es-ES_tradnl" sz="1400" dirty="0" smtClean="0"/>
              <a:t> DF</a:t>
            </a:r>
            <a:endParaRPr lang="en-US" sz="1400" dirty="0"/>
          </a:p>
        </p:txBody>
      </p:sp>
      <p:pic>
        <p:nvPicPr>
          <p:cNvPr id="30" name="Picture 8" descr="C:\Users\asoret\Pictures\SantiagoChile-Episodio20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2768" y="5167888"/>
            <a:ext cx="2219672" cy="1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26 Rectángulo"/>
          <p:cNvSpPr/>
          <p:nvPr/>
        </p:nvSpPr>
        <p:spPr>
          <a:xfrm>
            <a:off x="7040566" y="6739251"/>
            <a:ext cx="1598515" cy="270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/>
              <a:t>Santiago de Chile</a:t>
            </a:r>
            <a:endParaRPr lang="en-US" sz="1400" dirty="0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46" y="5167888"/>
            <a:ext cx="2434516" cy="1582434"/>
          </a:xfrm>
          <a:prstGeom prst="rect">
            <a:avLst/>
          </a:prstGeom>
        </p:spPr>
      </p:pic>
      <p:pic>
        <p:nvPicPr>
          <p:cNvPr id="3073" name="Imagen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r="859" b="11111"/>
          <a:stretch>
            <a:fillRect/>
          </a:stretch>
        </p:blipFill>
        <p:spPr bwMode="auto">
          <a:xfrm>
            <a:off x="454173" y="918706"/>
            <a:ext cx="48577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347728" y="816187"/>
            <a:ext cx="3610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OMI tropospheric NO</a:t>
            </a:r>
            <a:r>
              <a:rPr lang="en-US" baseline="-25000" dirty="0"/>
              <a:t>2</a:t>
            </a:r>
            <a:r>
              <a:rPr lang="en-US" dirty="0"/>
              <a:t> vertical column densities, 2005 average (1015 molecules/cm2) (</a:t>
            </a:r>
            <a:r>
              <a:rPr lang="en-US" dirty="0" err="1"/>
              <a:t>Wenig</a:t>
            </a:r>
            <a:r>
              <a:rPr lang="en-US" dirty="0"/>
              <a:t> et al., 2008).</a:t>
            </a:r>
          </a:p>
        </p:txBody>
      </p:sp>
    </p:spTree>
    <p:extLst>
      <p:ext uri="{BB962C8B-B14F-4D97-AF65-F5344CB8AC3E}">
        <p14:creationId xmlns:p14="http://schemas.microsoft.com/office/powerpoint/2010/main" val="8554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Air pollution and urban areas: causes</a:t>
            </a:r>
          </a:p>
        </p:txBody>
      </p:sp>
      <p:pic>
        <p:nvPicPr>
          <p:cNvPr id="17" name="Picture 2" descr="C:\Users\asoret\Pictures\BCN 19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727" y="1166410"/>
            <a:ext cx="4070836" cy="23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3 Rectángulo"/>
          <p:cNvSpPr/>
          <p:nvPr/>
        </p:nvSpPr>
        <p:spPr>
          <a:xfrm>
            <a:off x="215411" y="932075"/>
            <a:ext cx="2852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Plaça</a:t>
            </a:r>
            <a:r>
              <a:rPr lang="en-US" sz="1400" dirty="0" smtClean="0"/>
              <a:t> </a:t>
            </a:r>
            <a:r>
              <a:rPr lang="en-US" sz="1400" dirty="0" err="1" smtClean="0"/>
              <a:t>Espanya</a:t>
            </a:r>
            <a:r>
              <a:rPr lang="en-US" sz="1400" dirty="0" smtClean="0"/>
              <a:t>, Barcelona (1908)</a:t>
            </a:r>
            <a:endParaRPr lang="en-US" sz="1400" dirty="0"/>
          </a:p>
        </p:txBody>
      </p:sp>
      <p:sp>
        <p:nvSpPr>
          <p:cNvPr id="21" name="13 Rectángulo"/>
          <p:cNvSpPr/>
          <p:nvPr/>
        </p:nvSpPr>
        <p:spPr>
          <a:xfrm>
            <a:off x="6040417" y="902593"/>
            <a:ext cx="2852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Plaça</a:t>
            </a:r>
            <a:r>
              <a:rPr lang="en-US" sz="1400" dirty="0" smtClean="0"/>
              <a:t> </a:t>
            </a:r>
            <a:r>
              <a:rPr lang="en-US" sz="1400" dirty="0" err="1" smtClean="0"/>
              <a:t>Espanya</a:t>
            </a:r>
            <a:r>
              <a:rPr lang="en-US" sz="1400" dirty="0" smtClean="0"/>
              <a:t>, Barcelona (2014)</a:t>
            </a:r>
            <a:endParaRPr lang="en-US" sz="1400" dirty="0"/>
          </a:p>
        </p:txBody>
      </p:sp>
      <p:pic>
        <p:nvPicPr>
          <p:cNvPr id="22" name="tranvi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54" t="2248" r="1341" b="52035"/>
          <a:stretch/>
        </p:blipFill>
        <p:spPr>
          <a:xfrm>
            <a:off x="224204" y="4176347"/>
            <a:ext cx="8695592" cy="2312377"/>
          </a:xfrm>
          <a:prstGeom prst="rect">
            <a:avLst/>
          </a:prstGeom>
        </p:spPr>
      </p:pic>
      <p:sp>
        <p:nvSpPr>
          <p:cNvPr id="25" name="14 Rectángulo"/>
          <p:cNvSpPr/>
          <p:nvPr/>
        </p:nvSpPr>
        <p:spPr>
          <a:xfrm>
            <a:off x="109907" y="3868570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C/ Gran de </a:t>
            </a:r>
            <a:r>
              <a:rPr lang="en-US" sz="1400" dirty="0" err="1" smtClean="0"/>
              <a:t>Gràcia</a:t>
            </a:r>
            <a:r>
              <a:rPr lang="en-US" sz="1400" dirty="0" smtClean="0"/>
              <a:t>, Barcelona (1908)</a:t>
            </a:r>
            <a:endParaRPr lang="en-US" sz="1400" dirty="0"/>
          </a:p>
        </p:txBody>
      </p:sp>
      <p:sp>
        <p:nvSpPr>
          <p:cNvPr id="28" name="15 Rectángulo"/>
          <p:cNvSpPr/>
          <p:nvPr/>
        </p:nvSpPr>
        <p:spPr>
          <a:xfrm>
            <a:off x="5952400" y="3903693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C/ Gran de </a:t>
            </a:r>
            <a:r>
              <a:rPr lang="en-US" sz="1400" dirty="0" err="1" smtClean="0"/>
              <a:t>Gràcia</a:t>
            </a:r>
            <a:r>
              <a:rPr lang="en-US" sz="1400" dirty="0" smtClean="0"/>
              <a:t>, Barcelona (2014)</a:t>
            </a:r>
            <a:endParaRPr lang="en-US" sz="1400" dirty="0"/>
          </a:p>
        </p:txBody>
      </p:sp>
      <p:pic>
        <p:nvPicPr>
          <p:cNvPr id="32" name="Picture 3" descr="E:\1a-doctorat\Thesis\presentacio\videos\fotos\IMG_13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5602" y="1186458"/>
            <a:ext cx="3886206" cy="23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1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5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Air pollution </a:t>
            </a:r>
            <a:r>
              <a:rPr lang="en-US" dirty="0" smtClean="0"/>
              <a:t>in Europe</a:t>
            </a:r>
            <a:endParaRPr lang="en-US" dirty="0"/>
          </a:p>
        </p:txBody>
      </p:sp>
      <p:sp>
        <p:nvSpPr>
          <p:cNvPr id="18" name="24 Rectángulo"/>
          <p:cNvSpPr/>
          <p:nvPr/>
        </p:nvSpPr>
        <p:spPr>
          <a:xfrm>
            <a:off x="4951911" y="3090515"/>
            <a:ext cx="2845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annual </a:t>
            </a:r>
            <a:r>
              <a:rPr lang="en-GB" sz="1400" dirty="0" smtClean="0"/>
              <a:t>PM</a:t>
            </a:r>
            <a:r>
              <a:rPr lang="en-GB" sz="1400" baseline="-25000" dirty="0" smtClean="0"/>
              <a:t>10</a:t>
            </a:r>
            <a:r>
              <a:rPr lang="en-GB" sz="1400" dirty="0" smtClean="0"/>
              <a:t> concentration </a:t>
            </a:r>
            <a:endParaRPr lang="en-US" sz="140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37" y="989682"/>
            <a:ext cx="290285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9682"/>
            <a:ext cx="28914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2" y="3943407"/>
            <a:ext cx="29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37" y="3943407"/>
            <a:ext cx="290285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5 Rectángulo"/>
          <p:cNvSpPr/>
          <p:nvPr/>
        </p:nvSpPr>
        <p:spPr>
          <a:xfrm>
            <a:off x="518659" y="3101603"/>
            <a:ext cx="2778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</a:t>
            </a:r>
            <a:r>
              <a:rPr lang="en-GB" sz="1400"/>
              <a:t>annual </a:t>
            </a:r>
            <a:r>
              <a:rPr lang="en-GB" sz="1400" smtClean="0"/>
              <a:t>NO</a:t>
            </a:r>
            <a:r>
              <a:rPr lang="en-GB" sz="1400" baseline="-25000" smtClean="0"/>
              <a:t>2</a:t>
            </a:r>
            <a:r>
              <a:rPr lang="en-GB" sz="1400" smtClean="0"/>
              <a:t> </a:t>
            </a:r>
            <a:r>
              <a:rPr lang="en-GB" sz="1400" dirty="0" smtClean="0"/>
              <a:t>concentration </a:t>
            </a:r>
            <a:endParaRPr lang="en-US" sz="1400" dirty="0"/>
          </a:p>
        </p:txBody>
      </p:sp>
      <p:sp>
        <p:nvSpPr>
          <p:cNvPr id="24" name="26 Rectángulo"/>
          <p:cNvSpPr/>
          <p:nvPr/>
        </p:nvSpPr>
        <p:spPr>
          <a:xfrm>
            <a:off x="4962698" y="6076330"/>
            <a:ext cx="2768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annual </a:t>
            </a:r>
            <a:r>
              <a:rPr lang="en-GB" sz="1400" dirty="0" smtClean="0"/>
              <a:t>SO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concentration </a:t>
            </a:r>
            <a:endParaRPr lang="en-US" sz="1400" dirty="0"/>
          </a:p>
        </p:txBody>
      </p:sp>
      <p:sp>
        <p:nvSpPr>
          <p:cNvPr id="25" name="27 Rectángulo"/>
          <p:cNvSpPr/>
          <p:nvPr/>
        </p:nvSpPr>
        <p:spPr>
          <a:xfrm>
            <a:off x="187481" y="6084023"/>
            <a:ext cx="3922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Highest daily running 8h running maximums O</a:t>
            </a:r>
            <a:r>
              <a:rPr lang="en-GB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26" name="28 Rectángulo"/>
          <p:cNvSpPr/>
          <p:nvPr/>
        </p:nvSpPr>
        <p:spPr>
          <a:xfrm>
            <a:off x="7679598" y="6236746"/>
            <a:ext cx="13308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50" dirty="0" smtClean="0"/>
              <a:t>Year 2011</a:t>
            </a:r>
          </a:p>
          <a:p>
            <a:pPr algn="r"/>
            <a:r>
              <a:rPr lang="en-GB" sz="1050" dirty="0" smtClean="0"/>
              <a:t>Source: EEA, 2013</a:t>
            </a:r>
            <a:endParaRPr lang="en-US" sz="1050" dirty="0"/>
          </a:p>
        </p:txBody>
      </p:sp>
      <p:pic>
        <p:nvPicPr>
          <p:cNvPr id="27" name="Imagen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4" y="3167792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09" y="3153395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58"/>
          <a:stretch/>
        </p:blipFill>
        <p:spPr bwMode="auto">
          <a:xfrm>
            <a:off x="402744" y="5006235"/>
            <a:ext cx="3325752" cy="17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1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4861" y="4920597"/>
            <a:ext cx="15014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1 Elipse"/>
          <p:cNvSpPr/>
          <p:nvPr/>
        </p:nvSpPr>
        <p:spPr>
          <a:xfrm>
            <a:off x="795835" y="242294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20 Elipse"/>
          <p:cNvSpPr/>
          <p:nvPr/>
        </p:nvSpPr>
        <p:spPr>
          <a:xfrm>
            <a:off x="1027181" y="2396571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21 Elipse"/>
          <p:cNvSpPr/>
          <p:nvPr/>
        </p:nvSpPr>
        <p:spPr>
          <a:xfrm>
            <a:off x="5194920" y="242294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2 Elipse"/>
          <p:cNvSpPr/>
          <p:nvPr/>
        </p:nvSpPr>
        <p:spPr>
          <a:xfrm>
            <a:off x="5426266" y="2396571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22 Elipse"/>
          <p:cNvSpPr/>
          <p:nvPr/>
        </p:nvSpPr>
        <p:spPr>
          <a:xfrm>
            <a:off x="5194920" y="575790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Imagen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61" y="4901040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-21312" y="-41166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Methodology: </a:t>
            </a:r>
            <a:br>
              <a:rPr lang="en-US" dirty="0" smtClean="0"/>
            </a:br>
            <a:r>
              <a:rPr lang="en-US" dirty="0" smtClean="0"/>
              <a:t>air quality modelling system</a:t>
            </a:r>
            <a:endParaRPr lang="en-US" dirty="0"/>
          </a:p>
        </p:txBody>
      </p:sp>
      <p:sp>
        <p:nvSpPr>
          <p:cNvPr id="2" name="Rectángulo 1"/>
          <p:cNvSpPr/>
          <p:nvPr/>
        </p:nvSpPr>
        <p:spPr>
          <a:xfrm>
            <a:off x="179512" y="989682"/>
            <a:ext cx="49685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Air </a:t>
            </a:r>
            <a:r>
              <a:rPr lang="es-ES" dirty="0" err="1" smtClean="0"/>
              <a:t>quality</a:t>
            </a:r>
            <a:r>
              <a:rPr lang="es-ES" dirty="0" smtClean="0"/>
              <a:t> </a:t>
            </a:r>
            <a:r>
              <a:rPr lang="es-ES" dirty="0" err="1" smtClean="0"/>
              <a:t>modelling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Meteorological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</a:t>
            </a:r>
            <a:r>
              <a:rPr lang="es-ES" dirty="0" err="1" smtClean="0"/>
              <a:t>e.g</a:t>
            </a:r>
            <a:r>
              <a:rPr lang="es-ES" dirty="0" smtClean="0"/>
              <a:t>. WRF-ARW)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Emission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</a:t>
            </a:r>
            <a:r>
              <a:rPr lang="es-ES" dirty="0" err="1" smtClean="0"/>
              <a:t>e.g</a:t>
            </a:r>
            <a:r>
              <a:rPr lang="es-ES" dirty="0" smtClean="0"/>
              <a:t>. HERMES)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Air </a:t>
            </a:r>
            <a:r>
              <a:rPr lang="es-ES" dirty="0" err="1" smtClean="0"/>
              <a:t>quality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</a:t>
            </a:r>
            <a:r>
              <a:rPr lang="es-ES" dirty="0" err="1" smtClean="0"/>
              <a:t>e.g</a:t>
            </a:r>
            <a:r>
              <a:rPr lang="es-ES" dirty="0" smtClean="0"/>
              <a:t> CMAQ)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Others</a:t>
            </a:r>
            <a:r>
              <a:rPr lang="es-ES" dirty="0" smtClean="0"/>
              <a:t>: mineral </a:t>
            </a:r>
            <a:r>
              <a:rPr lang="es-ES" dirty="0" err="1" smtClean="0"/>
              <a:t>dust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</a:t>
            </a:r>
            <a:r>
              <a:rPr lang="es-ES" dirty="0" err="1" smtClean="0"/>
              <a:t>e.g</a:t>
            </a:r>
            <a:r>
              <a:rPr lang="es-ES" dirty="0" smtClean="0"/>
              <a:t> NMMB/BSC-</a:t>
            </a:r>
            <a:r>
              <a:rPr lang="es-ES" dirty="0" err="1" smtClean="0"/>
              <a:t>Dust</a:t>
            </a:r>
            <a:r>
              <a:rPr lang="es-ES" dirty="0" smtClean="0"/>
              <a:t>), </a:t>
            </a:r>
            <a:r>
              <a:rPr lang="es-ES" dirty="0" err="1" smtClean="0"/>
              <a:t>ocen</a:t>
            </a:r>
            <a:r>
              <a:rPr lang="es-ES" dirty="0" smtClean="0"/>
              <a:t> and wave </a:t>
            </a:r>
            <a:r>
              <a:rPr lang="es-ES" dirty="0" err="1" smtClean="0"/>
              <a:t>models</a:t>
            </a:r>
            <a:r>
              <a:rPr lang="es-ES" dirty="0" smtClean="0"/>
              <a:t>, etc.</a:t>
            </a:r>
            <a:endParaRPr lang="es-ES" dirty="0"/>
          </a:p>
        </p:txBody>
      </p:sp>
      <p:sp>
        <p:nvSpPr>
          <p:cNvPr id="37" name="Rectángulo 36"/>
          <p:cNvSpPr/>
          <p:nvPr/>
        </p:nvSpPr>
        <p:spPr>
          <a:xfrm>
            <a:off x="179512" y="3162381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Configuration: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spatial (1x1 km</a:t>
            </a:r>
            <a:r>
              <a:rPr lang="en-US" baseline="30000" dirty="0" smtClean="0"/>
              <a:t>2</a:t>
            </a:r>
            <a:r>
              <a:rPr lang="en-US" dirty="0" smtClean="0"/>
              <a:t>) and temporal resolution (1h)</a:t>
            </a:r>
          </a:p>
        </p:txBody>
      </p:sp>
      <p:pic>
        <p:nvPicPr>
          <p:cNvPr id="38" name="Picture 18" descr="do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2" b="12602"/>
          <a:stretch>
            <a:fillRect/>
          </a:stretch>
        </p:blipFill>
        <p:spPr bwMode="auto">
          <a:xfrm>
            <a:off x="6441596" y="989682"/>
            <a:ext cx="2405133" cy="244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72" y="4444039"/>
            <a:ext cx="775662" cy="54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60" y="4455358"/>
            <a:ext cx="684689" cy="54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334" y="4444039"/>
            <a:ext cx="748226" cy="54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1683" y="4454617"/>
            <a:ext cx="664989" cy="54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3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097" y="4444039"/>
            <a:ext cx="742793" cy="54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3" y="4444039"/>
            <a:ext cx="68965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90" y="4444039"/>
            <a:ext cx="66007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64" y="4419151"/>
            <a:ext cx="716953" cy="56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17" y="4444039"/>
            <a:ext cx="708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49" y="4455358"/>
            <a:ext cx="723095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8345" y="4455358"/>
            <a:ext cx="584924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15989" y="4455358"/>
            <a:ext cx="67945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31 Rectángulo"/>
          <p:cNvSpPr/>
          <p:nvPr/>
        </p:nvSpPr>
        <p:spPr>
          <a:xfrm>
            <a:off x="-96105" y="4086026"/>
            <a:ext cx="933621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HERMES: </a:t>
            </a:r>
            <a:r>
              <a:rPr lang="en-US" dirty="0">
                <a:solidFill>
                  <a:schemeClr val="accent1"/>
                </a:solidFill>
              </a:rPr>
              <a:t>Bottom-up emission model for Spain </a:t>
            </a:r>
            <a:r>
              <a:rPr lang="en-GB" dirty="0" smtClean="0">
                <a:solidFill>
                  <a:schemeClr val="accent1"/>
                </a:solidFill>
              </a:rPr>
              <a:t>1x1 </a:t>
            </a:r>
            <a:r>
              <a:rPr lang="en-GB" dirty="0">
                <a:solidFill>
                  <a:schemeClr val="accent1"/>
                </a:solidFill>
              </a:rPr>
              <a:t>km</a:t>
            </a:r>
            <a:r>
              <a:rPr lang="en-GB" baseline="30000" dirty="0">
                <a:solidFill>
                  <a:schemeClr val="accent1"/>
                </a:solidFill>
              </a:rPr>
              <a:t>2</a:t>
            </a:r>
            <a:r>
              <a:rPr lang="en-GB" dirty="0">
                <a:solidFill>
                  <a:schemeClr val="accent1"/>
                </a:solidFill>
              </a:rPr>
              <a:t> and a temporal resolution of 1 </a:t>
            </a:r>
            <a:r>
              <a:rPr lang="en-GB" dirty="0" smtClean="0">
                <a:solidFill>
                  <a:schemeClr val="accent1"/>
                </a:solidFill>
              </a:rPr>
              <a:t>h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2" name="34 Rectángulo"/>
          <p:cNvSpPr/>
          <p:nvPr/>
        </p:nvSpPr>
        <p:spPr>
          <a:xfrm>
            <a:off x="-17738" y="4970940"/>
            <a:ext cx="29386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Baldasano et al., 2008; Guevara </a:t>
            </a:r>
            <a:r>
              <a:rPr lang="en-US" sz="1100" dirty="0"/>
              <a:t>et al, </a:t>
            </a:r>
            <a:r>
              <a:rPr lang="en-US" sz="1100" dirty="0" smtClean="0"/>
              <a:t>2013 </a:t>
            </a:r>
            <a:endParaRPr lang="en-US" sz="1100" dirty="0"/>
          </a:p>
        </p:txBody>
      </p:sp>
      <p:pic>
        <p:nvPicPr>
          <p:cNvPr id="53" name="32 Imagen" descr="Road_Map_BCN.jp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785" y="5237317"/>
            <a:ext cx="1824759" cy="1782608"/>
          </a:xfrm>
          <a:prstGeom prst="rect">
            <a:avLst/>
          </a:prstGeom>
        </p:spPr>
      </p:pic>
      <p:pic>
        <p:nvPicPr>
          <p:cNvPr id="54" name="37 Imagen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2774" y="5232550"/>
            <a:ext cx="1481529" cy="179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1 Flecha derecha"/>
          <p:cNvSpPr/>
          <p:nvPr/>
        </p:nvSpPr>
        <p:spPr>
          <a:xfrm>
            <a:off x="4271998" y="6098507"/>
            <a:ext cx="241062" cy="21684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4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-52628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</a:t>
            </a:r>
            <a:r>
              <a:rPr lang="en-US" dirty="0"/>
              <a:t>quality and climate modelling </a:t>
            </a:r>
            <a:r>
              <a:rPr lang="en-US" dirty="0" smtClean="0"/>
              <a:t>systems in urban areas. </a:t>
            </a:r>
            <a:r>
              <a:rPr lang="en-US" dirty="0"/>
              <a:t>Framework at BSC</a:t>
            </a:r>
          </a:p>
        </p:txBody>
      </p:sp>
      <p:sp>
        <p:nvSpPr>
          <p:cNvPr id="77" name="53 Rectángulo"/>
          <p:cNvSpPr/>
          <p:nvPr/>
        </p:nvSpPr>
        <p:spPr>
          <a:xfrm>
            <a:off x="4529904" y="2437663"/>
            <a:ext cx="4362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Road transport: </a:t>
            </a: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e.g. the use of cleaner fuels and technologies. Fleet electrification.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78 Rectángulo"/>
          <p:cNvSpPr/>
          <p:nvPr/>
        </p:nvSpPr>
        <p:spPr>
          <a:xfrm>
            <a:off x="4546976" y="3639864"/>
            <a:ext cx="292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Industrial emissions</a:t>
            </a:r>
          </a:p>
          <a:p>
            <a:endParaRPr lang="en-US" dirty="0">
              <a:latin typeface="+mj-lt"/>
              <a:cs typeface="Arial" panose="020B0604020202020204" pitchFamily="34" charset="0"/>
            </a:endParaRP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Port emissions, etc.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9" name="34 Abrir llave"/>
          <p:cNvSpPr/>
          <p:nvPr/>
        </p:nvSpPr>
        <p:spPr>
          <a:xfrm>
            <a:off x="2832653" y="1154925"/>
            <a:ext cx="305529" cy="3507166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0" name="36 Rectángulo"/>
          <p:cNvSpPr/>
          <p:nvPr/>
        </p:nvSpPr>
        <p:spPr>
          <a:xfrm>
            <a:off x="2865906" y="1133698"/>
            <a:ext cx="404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d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iagnostic studies: </a:t>
            </a:r>
          </a:p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the case of Santa Cruz de Tenerife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1" name="37 Rectángulo"/>
          <p:cNvSpPr/>
          <p:nvPr/>
        </p:nvSpPr>
        <p:spPr>
          <a:xfrm>
            <a:off x="2907331" y="1958450"/>
            <a:ext cx="4328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f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orecast system: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CALIOPE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2" name="39 Rectángulo"/>
          <p:cNvSpPr/>
          <p:nvPr/>
        </p:nvSpPr>
        <p:spPr>
          <a:xfrm>
            <a:off x="2570420" y="3630542"/>
            <a:ext cx="2231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management measures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3" name="22 Abrir llave"/>
          <p:cNvSpPr/>
          <p:nvPr/>
        </p:nvSpPr>
        <p:spPr>
          <a:xfrm>
            <a:off x="4343344" y="2362033"/>
            <a:ext cx="305529" cy="2300057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834429" y="2437663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Air quality modelling systems</a:t>
            </a:r>
          </a:p>
        </p:txBody>
      </p:sp>
      <p:sp>
        <p:nvSpPr>
          <p:cNvPr id="102" name="27 Rectángulo"/>
          <p:cNvSpPr/>
          <p:nvPr/>
        </p:nvSpPr>
        <p:spPr>
          <a:xfrm>
            <a:off x="3079502" y="1455791"/>
            <a:ext cx="4156794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61324" y="5425980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Climate modelling  systems</a:t>
            </a:r>
          </a:p>
        </p:txBody>
      </p:sp>
      <p:sp>
        <p:nvSpPr>
          <p:cNvPr id="32" name="34 Abrir llave"/>
          <p:cNvSpPr/>
          <p:nvPr/>
        </p:nvSpPr>
        <p:spPr>
          <a:xfrm>
            <a:off x="2832653" y="5109605"/>
            <a:ext cx="305529" cy="1657441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37 Rectángulo"/>
          <p:cNvSpPr/>
          <p:nvPr/>
        </p:nvSpPr>
        <p:spPr>
          <a:xfrm>
            <a:off x="2985417" y="5269346"/>
            <a:ext cx="40015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+mj-lt"/>
                <a:cs typeface="Arial" panose="020B0604020202020204" pitchFamily="34" charset="0"/>
              </a:rPr>
              <a:t>Climate prediction systems</a:t>
            </a:r>
          </a:p>
          <a:p>
            <a:endParaRPr lang="en-US" u="sng" dirty="0">
              <a:latin typeface="+mj-lt"/>
              <a:cs typeface="Arial" panose="020B0604020202020204" pitchFamily="34" charset="0"/>
            </a:endParaRPr>
          </a:p>
          <a:p>
            <a:r>
              <a:rPr lang="en-US" u="sng" dirty="0" smtClean="0">
                <a:latin typeface="+mj-lt"/>
                <a:cs typeface="Arial" panose="020B0604020202020204" pitchFamily="34" charset="0"/>
              </a:rPr>
              <a:t>Climate projection systems</a:t>
            </a:r>
          </a:p>
          <a:p>
            <a:endParaRPr lang="en-US" u="sng" dirty="0">
              <a:latin typeface="+mj-lt"/>
              <a:cs typeface="Arial" panose="020B0604020202020204" pitchFamily="34" charset="0"/>
            </a:endParaRPr>
          </a:p>
          <a:p>
            <a:r>
              <a:rPr lang="en-US" u="sng" dirty="0">
                <a:latin typeface="+mj-lt"/>
                <a:cs typeface="Arial" panose="020B0604020202020204" pitchFamily="34" charset="0"/>
              </a:rPr>
              <a:t>Downscaling techniques</a:t>
            </a:r>
            <a:endParaRPr lang="en-US" u="sng" dirty="0" smtClean="0">
              <a:latin typeface="+mj-lt"/>
              <a:cs typeface="Arial" panose="020B0604020202020204" pitchFamily="34" charset="0"/>
            </a:endParaRPr>
          </a:p>
          <a:p>
            <a:pPr algn="ctr"/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6024" y="-16654"/>
            <a:ext cx="6480175" cy="696912"/>
          </a:xfrm>
        </p:spPr>
        <p:txBody>
          <a:bodyPr/>
          <a:lstStyle/>
          <a:p>
            <a:pPr>
              <a:defRPr/>
            </a:pPr>
            <a:r>
              <a:rPr lang="pt-BR" dirty="0"/>
              <a:t>Santa Cruz de Tenerife,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en-US" dirty="0" smtClean="0"/>
              <a:t>atmospheric</a:t>
            </a:r>
            <a:r>
              <a:rPr lang="pt-BR" dirty="0" smtClean="0"/>
              <a:t> </a:t>
            </a:r>
            <a:r>
              <a:rPr lang="pt-BR" dirty="0"/>
              <a:t>dynamics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761" y="3077914"/>
            <a:ext cx="3525935" cy="349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4546" y="3242373"/>
            <a:ext cx="924866" cy="170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9"/>
          <p:cNvSpPr txBox="1">
            <a:spLocks/>
          </p:cNvSpPr>
          <p:nvPr/>
        </p:nvSpPr>
        <p:spPr>
          <a:xfrm>
            <a:off x="178500" y="2726961"/>
            <a:ext cx="4678783" cy="6152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1800" kern="0" dirty="0" smtClean="0"/>
              <a:t>Annual mean concentration of SO</a:t>
            </a:r>
            <a:r>
              <a:rPr lang="en-US" sz="1800" kern="0" baseline="-25000" dirty="0" smtClean="0"/>
              <a:t>2 </a:t>
            </a:r>
            <a:r>
              <a:rPr lang="en-US" sz="1800" kern="0" dirty="0" smtClean="0"/>
              <a:t>in 2011</a:t>
            </a:r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4438894" y="2750988"/>
            <a:ext cx="4678783" cy="61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Dust storm over Canary Islands</a:t>
            </a:r>
          </a:p>
        </p:txBody>
      </p:sp>
      <p:sp>
        <p:nvSpPr>
          <p:cNvPr id="8" name="27 Rectángulo"/>
          <p:cNvSpPr/>
          <p:nvPr/>
        </p:nvSpPr>
        <p:spPr>
          <a:xfrm>
            <a:off x="7224444" y="6456213"/>
            <a:ext cx="16604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Source: Terra-MODIS</a:t>
            </a:r>
            <a:endParaRPr lang="en-US" sz="1200" dirty="0"/>
          </a:p>
        </p:txBody>
      </p:sp>
      <p:pic>
        <p:nvPicPr>
          <p:cNvPr id="9" name="Picture 5" descr="Dust Storm Hits Canary Islan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74" y="3267719"/>
            <a:ext cx="4213225" cy="315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36550" y="1138262"/>
            <a:ext cx="88674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Singular characteristics of Santa Cruz de Tenerife: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interaction between the complex topography of the island of </a:t>
            </a:r>
            <a:r>
              <a:rPr lang="en-US" dirty="0" smtClean="0"/>
              <a:t>Tenerife (3718m) and trade winds.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Breezes cycles </a:t>
            </a:r>
            <a:r>
              <a:rPr lang="en-US" dirty="0"/>
              <a:t>due to the coastal location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Thermal </a:t>
            </a:r>
            <a:r>
              <a:rPr lang="en-US" dirty="0"/>
              <a:t>inversion at relatively low altitudes that hinders convective motions.</a:t>
            </a:r>
          </a:p>
        </p:txBody>
      </p:sp>
    </p:spTree>
    <p:extLst>
      <p:ext uri="{BB962C8B-B14F-4D97-AF65-F5344CB8AC3E}">
        <p14:creationId xmlns:p14="http://schemas.microsoft.com/office/powerpoint/2010/main" val="30773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7504" y="135944"/>
            <a:ext cx="6695406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Measured air quality </a:t>
            </a:r>
            <a:r>
              <a:rPr lang="en-US" dirty="0" smtClean="0"/>
              <a:t>concentration. SO</a:t>
            </a:r>
            <a:r>
              <a:rPr lang="en-US" baseline="-25000" dirty="0" smtClean="0"/>
              <a:t>2</a:t>
            </a:r>
            <a:r>
              <a:rPr lang="en-US" dirty="0"/>
              <a:t>. 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0425"/>
            <a:ext cx="9120406" cy="3151905"/>
          </a:xfrm>
          <a:prstGeom prst="rect">
            <a:avLst/>
          </a:prstGeom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934842"/>
            <a:ext cx="3754579" cy="26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Gráfico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3738"/>
              </p:ext>
            </p:extLst>
          </p:nvPr>
        </p:nvGraphicFramePr>
        <p:xfrm>
          <a:off x="3986935" y="899672"/>
          <a:ext cx="4950550" cy="2772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Elipse 14"/>
          <p:cNvSpPr/>
          <p:nvPr/>
        </p:nvSpPr>
        <p:spPr>
          <a:xfrm>
            <a:off x="2591780" y="4145829"/>
            <a:ext cx="225025" cy="2328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de flecha 15"/>
          <p:cNvCxnSpPr/>
          <p:nvPr/>
        </p:nvCxnSpPr>
        <p:spPr>
          <a:xfrm flipV="1">
            <a:off x="2726795" y="3536966"/>
            <a:ext cx="1395155" cy="60886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7207542" y="1300506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1325 </a:t>
            </a:r>
            <a:r>
              <a:rPr lang="en-US" dirty="0"/>
              <a:t>µg m</a:t>
            </a:r>
            <a:r>
              <a:rPr lang="en-US" baseline="30000" dirty="0"/>
              <a:t>-3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787707" y="2866216"/>
            <a:ext cx="103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1"/>
                </a:solidFill>
              </a:rPr>
              <a:t>Refinery</a:t>
            </a:r>
            <a:endParaRPr lang="es-ES" dirty="0">
              <a:solidFill>
                <a:schemeClr val="accent1"/>
              </a:solidFill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 flipH="1" flipV="1">
            <a:off x="1984793" y="2632539"/>
            <a:ext cx="291952" cy="319361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2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-18430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Results. Air quality levels. The impact of the refinery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6706" y="1457493"/>
            <a:ext cx="3845932" cy="34753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9872" y="1025738"/>
            <a:ext cx="85151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 UTC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01 UTC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02 UTC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03 UTC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04 UTC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05 UTC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06 UTC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07 UTC</a:t>
            </a:r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08 UTC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09 UTC</a:t>
            </a:r>
            <a:endParaRPr lang="es-ES" dirty="0"/>
          </a:p>
        </p:txBody>
      </p:sp>
      <p:sp>
        <p:nvSpPr>
          <p:cNvPr id="15" name="Rectángulo 14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10 UTC</a:t>
            </a:r>
            <a:endParaRPr lang="es-ES" dirty="0"/>
          </a:p>
        </p:txBody>
      </p:sp>
      <p:sp>
        <p:nvSpPr>
          <p:cNvPr id="16" name="Rectángulo 15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11 UTC</a:t>
            </a:r>
            <a:endParaRPr lang="es-ES" dirty="0"/>
          </a:p>
        </p:txBody>
      </p:sp>
      <p:sp>
        <p:nvSpPr>
          <p:cNvPr id="17" name="Rectángulo 16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12 UTC</a:t>
            </a:r>
            <a:endParaRPr lang="es-ES" dirty="0"/>
          </a:p>
        </p:txBody>
      </p:sp>
      <p:sp>
        <p:nvSpPr>
          <p:cNvPr id="18" name="Rectángulo 17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13 UTC</a:t>
            </a:r>
            <a:endParaRPr lang="es-ES" dirty="0"/>
          </a:p>
        </p:txBody>
      </p:sp>
      <p:sp>
        <p:nvSpPr>
          <p:cNvPr id="19" name="Rectángulo 18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14 UTC</a:t>
            </a:r>
            <a:endParaRPr lang="es-ES" dirty="0"/>
          </a:p>
        </p:txBody>
      </p:sp>
      <p:sp>
        <p:nvSpPr>
          <p:cNvPr id="20" name="Rectángulo 19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15 UTC</a:t>
            </a:r>
            <a:endParaRPr lang="es-ES" dirty="0"/>
          </a:p>
        </p:txBody>
      </p:sp>
      <p:sp>
        <p:nvSpPr>
          <p:cNvPr id="21" name="Rectángulo 20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16 UTC</a:t>
            </a:r>
            <a:endParaRPr lang="es-ES" dirty="0"/>
          </a:p>
        </p:txBody>
      </p:sp>
      <p:sp>
        <p:nvSpPr>
          <p:cNvPr id="22" name="Rectángulo 21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17 UTC</a:t>
            </a:r>
            <a:endParaRPr lang="es-ES" dirty="0"/>
          </a:p>
        </p:txBody>
      </p:sp>
      <p:sp>
        <p:nvSpPr>
          <p:cNvPr id="23" name="Rectángulo 22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18 UTC</a:t>
            </a:r>
            <a:endParaRPr lang="es-ES" dirty="0"/>
          </a:p>
        </p:txBody>
      </p:sp>
      <p:sp>
        <p:nvSpPr>
          <p:cNvPr id="24" name="Rectángulo 23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19 UTC</a:t>
            </a:r>
            <a:endParaRPr lang="es-ES" dirty="0"/>
          </a:p>
        </p:txBody>
      </p:sp>
      <p:sp>
        <p:nvSpPr>
          <p:cNvPr id="25" name="Rectángulo 24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20 UTC</a:t>
            </a:r>
            <a:endParaRPr lang="es-ES" dirty="0"/>
          </a:p>
        </p:txBody>
      </p:sp>
      <p:sp>
        <p:nvSpPr>
          <p:cNvPr id="26" name="Rectángulo 25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21 UTC</a:t>
            </a:r>
            <a:endParaRPr lang="es-ES" dirty="0"/>
          </a:p>
        </p:txBody>
      </p:sp>
      <p:sp>
        <p:nvSpPr>
          <p:cNvPr id="28" name="Rectángulo 27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22 UTC</a:t>
            </a:r>
            <a:endParaRPr lang="es-ES" dirty="0"/>
          </a:p>
        </p:txBody>
      </p:sp>
      <p:sp>
        <p:nvSpPr>
          <p:cNvPr id="29" name="Rectángulo 28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23 UTC</a:t>
            </a:r>
            <a:endParaRPr lang="es-ES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51135" cy="50400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96140" cy="50400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16120" cy="504000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16120" cy="504000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16120" cy="5040000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16120" cy="5040000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16120" cy="5040000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558" y="4899354"/>
            <a:ext cx="2932449" cy="1800200"/>
          </a:xfrm>
          <a:prstGeom prst="rect">
            <a:avLst/>
          </a:prstGeom>
        </p:spPr>
      </p:pic>
      <p:sp>
        <p:nvSpPr>
          <p:cNvPr id="55" name="Rectángulo 54"/>
          <p:cNvSpPr/>
          <p:nvPr/>
        </p:nvSpPr>
        <p:spPr>
          <a:xfrm>
            <a:off x="6886899" y="6049350"/>
            <a:ext cx="1992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Obs. Data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Wind rose at 10m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6196750" y="1075057"/>
            <a:ext cx="2753831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West (24</a:t>
            </a:r>
            <a:r>
              <a:rPr lang="en-US" baseline="30000" dirty="0" smtClean="0"/>
              <a:t>th</a:t>
            </a:r>
            <a:r>
              <a:rPr lang="en-US" dirty="0" smtClean="0"/>
              <a:t> January 2011)</a:t>
            </a:r>
            <a:endParaRPr lang="es-ES" dirty="0"/>
          </a:p>
        </p:txBody>
      </p:sp>
      <p:sp>
        <p:nvSpPr>
          <p:cNvPr id="57" name="Rectángulo 56"/>
          <p:cNvSpPr/>
          <p:nvPr/>
        </p:nvSpPr>
        <p:spPr>
          <a:xfrm>
            <a:off x="863539" y="1025738"/>
            <a:ext cx="2540119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GB" dirty="0" smtClean="0"/>
              <a:t>WRF-ARW (1 x 1 km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39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-67270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Air quality results. Primary area of influence of the refinery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39" y="1359183"/>
            <a:ext cx="6250931" cy="513918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331640" y="891394"/>
            <a:ext cx="6720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Maximum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hourly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SO2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concentration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Jannuary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, 24th 2014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4166955" y="3862775"/>
            <a:ext cx="900100" cy="7813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3874421" y="3555877"/>
            <a:ext cx="1485166" cy="13951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3605977" y="3351993"/>
            <a:ext cx="2022053" cy="180292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3401870" y="3158970"/>
            <a:ext cx="2454541" cy="21933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4351888" y="4014065"/>
            <a:ext cx="535147" cy="45979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6" name="1 Gráfic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26739"/>
              </p:ext>
            </p:extLst>
          </p:nvPr>
        </p:nvGraphicFramePr>
        <p:xfrm>
          <a:off x="0" y="827999"/>
          <a:ext cx="9144000" cy="569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/>
          <p:cNvSpPr/>
          <p:nvPr/>
        </p:nvSpPr>
        <p:spPr>
          <a:xfrm>
            <a:off x="6501294" y="6537738"/>
            <a:ext cx="18133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dirty="0" smtClean="0"/>
              <a:t>(</a:t>
            </a:r>
            <a:r>
              <a:rPr lang="en-US" sz="1200" dirty="0" err="1" smtClean="0"/>
              <a:t>Baldasano</a:t>
            </a:r>
            <a:r>
              <a:rPr lang="en-US" sz="1200" dirty="0" smtClean="0"/>
              <a:t> et al., 2014)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-52628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</a:t>
            </a:r>
            <a:r>
              <a:rPr lang="en-US" dirty="0"/>
              <a:t>quality and climate modelling </a:t>
            </a:r>
            <a:r>
              <a:rPr lang="en-US" dirty="0" smtClean="0"/>
              <a:t>systems in urban areas. </a:t>
            </a:r>
            <a:r>
              <a:rPr lang="en-US" dirty="0"/>
              <a:t>Framework at BSC</a:t>
            </a:r>
          </a:p>
        </p:txBody>
      </p:sp>
      <p:sp>
        <p:nvSpPr>
          <p:cNvPr id="77" name="53 Rectángulo"/>
          <p:cNvSpPr/>
          <p:nvPr/>
        </p:nvSpPr>
        <p:spPr>
          <a:xfrm>
            <a:off x="4529904" y="2437663"/>
            <a:ext cx="4362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Road transport: </a:t>
            </a: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e.g. the use of cleaner fuels and technologies. Fleet electrification.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78 Rectángulo"/>
          <p:cNvSpPr/>
          <p:nvPr/>
        </p:nvSpPr>
        <p:spPr>
          <a:xfrm>
            <a:off x="4546976" y="3639864"/>
            <a:ext cx="292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Industrial emissions</a:t>
            </a:r>
          </a:p>
          <a:p>
            <a:endParaRPr lang="en-US" dirty="0">
              <a:latin typeface="+mj-lt"/>
              <a:cs typeface="Arial" panose="020B0604020202020204" pitchFamily="34" charset="0"/>
            </a:endParaRP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Port emissions, etc.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9" name="34 Abrir llave"/>
          <p:cNvSpPr/>
          <p:nvPr/>
        </p:nvSpPr>
        <p:spPr>
          <a:xfrm>
            <a:off x="2832653" y="1154925"/>
            <a:ext cx="305529" cy="3507166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0" name="36 Rectángulo"/>
          <p:cNvSpPr/>
          <p:nvPr/>
        </p:nvSpPr>
        <p:spPr>
          <a:xfrm>
            <a:off x="2865906" y="1133698"/>
            <a:ext cx="404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d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iagnostic studies: </a:t>
            </a:r>
          </a:p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the case of Santa Cruz de Tenerife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1" name="37 Rectángulo"/>
          <p:cNvSpPr/>
          <p:nvPr/>
        </p:nvSpPr>
        <p:spPr>
          <a:xfrm>
            <a:off x="2907331" y="1958450"/>
            <a:ext cx="4328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f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orecast system: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CALIOPE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2" name="39 Rectángulo"/>
          <p:cNvSpPr/>
          <p:nvPr/>
        </p:nvSpPr>
        <p:spPr>
          <a:xfrm>
            <a:off x="2570420" y="3630542"/>
            <a:ext cx="2231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management measures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3" name="22 Abrir llave"/>
          <p:cNvSpPr/>
          <p:nvPr/>
        </p:nvSpPr>
        <p:spPr>
          <a:xfrm>
            <a:off x="4343344" y="2362033"/>
            <a:ext cx="305529" cy="2300057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774508" y="2446843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Air quality modelling systems</a:t>
            </a:r>
          </a:p>
        </p:txBody>
      </p:sp>
      <p:sp>
        <p:nvSpPr>
          <p:cNvPr id="101" name="27 Rectángulo"/>
          <p:cNvSpPr/>
          <p:nvPr/>
        </p:nvSpPr>
        <p:spPr>
          <a:xfrm>
            <a:off x="5969092" y="1955393"/>
            <a:ext cx="1267204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61324" y="5425980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Climate modelling  systems</a:t>
            </a:r>
          </a:p>
        </p:txBody>
      </p:sp>
      <p:sp>
        <p:nvSpPr>
          <p:cNvPr id="32" name="34 Abrir llave"/>
          <p:cNvSpPr/>
          <p:nvPr/>
        </p:nvSpPr>
        <p:spPr>
          <a:xfrm>
            <a:off x="2832653" y="5109605"/>
            <a:ext cx="305529" cy="1657441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37 Rectángulo"/>
          <p:cNvSpPr/>
          <p:nvPr/>
        </p:nvSpPr>
        <p:spPr>
          <a:xfrm>
            <a:off x="2985417" y="5269346"/>
            <a:ext cx="40015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+mj-lt"/>
                <a:cs typeface="Arial" panose="020B0604020202020204" pitchFamily="34" charset="0"/>
              </a:rPr>
              <a:t>Climate prediction systems</a:t>
            </a:r>
          </a:p>
          <a:p>
            <a:endParaRPr lang="en-US" u="sng" dirty="0">
              <a:latin typeface="+mj-lt"/>
              <a:cs typeface="Arial" panose="020B0604020202020204" pitchFamily="34" charset="0"/>
            </a:endParaRPr>
          </a:p>
          <a:p>
            <a:r>
              <a:rPr lang="en-US" u="sng" dirty="0" smtClean="0">
                <a:latin typeface="+mj-lt"/>
                <a:cs typeface="Arial" panose="020B0604020202020204" pitchFamily="34" charset="0"/>
              </a:rPr>
              <a:t>Climate projection systems</a:t>
            </a:r>
          </a:p>
          <a:p>
            <a:endParaRPr lang="en-US" u="sng" dirty="0">
              <a:latin typeface="+mj-lt"/>
              <a:cs typeface="Arial" panose="020B0604020202020204" pitchFamily="34" charset="0"/>
            </a:endParaRPr>
          </a:p>
          <a:p>
            <a:r>
              <a:rPr lang="en-US" u="sng" dirty="0">
                <a:latin typeface="+mj-lt"/>
                <a:cs typeface="Arial" panose="020B0604020202020204" pitchFamily="34" charset="0"/>
              </a:rPr>
              <a:t>Downscaling techniques</a:t>
            </a:r>
            <a:endParaRPr lang="en-US" u="sng" dirty="0" smtClean="0">
              <a:latin typeface="+mj-lt"/>
              <a:cs typeface="Arial" panose="020B0604020202020204" pitchFamily="34" charset="0"/>
            </a:endParaRPr>
          </a:p>
          <a:p>
            <a:pPr algn="ctr"/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Objective and outline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280147" y="989682"/>
            <a:ext cx="8583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GB" altLang="es-ES" dirty="0" smtClean="0"/>
              <a:t>Objective: to introduce air quality and climate modelling systems </a:t>
            </a:r>
            <a:r>
              <a:rPr lang="en-US" altLang="es-ES" dirty="0" smtClean="0"/>
              <a:t>to </a:t>
            </a:r>
            <a:r>
              <a:rPr lang="en-US" altLang="es-ES" dirty="0"/>
              <a:t>explore </a:t>
            </a:r>
            <a:r>
              <a:rPr lang="en-US" altLang="es-ES" dirty="0" smtClean="0"/>
              <a:t>their potential applications at urban scales. </a:t>
            </a:r>
            <a:endParaRPr lang="en-GB" altLang="es-ES" dirty="0"/>
          </a:p>
        </p:txBody>
      </p:sp>
      <p:sp>
        <p:nvSpPr>
          <p:cNvPr id="6" name="Rectángulo 5"/>
          <p:cNvSpPr/>
          <p:nvPr/>
        </p:nvSpPr>
        <p:spPr>
          <a:xfrm>
            <a:off x="1403648" y="1784320"/>
            <a:ext cx="7200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s-ES" dirty="0" smtClean="0"/>
              <a:t>Outline: </a:t>
            </a:r>
          </a:p>
          <a:p>
            <a:pPr algn="just" eaLnBrk="1" hangingPunct="1"/>
            <a:endParaRPr lang="en-US" altLang="es-ES" dirty="0" smtClean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Introduction to: 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BSC activities </a:t>
            </a:r>
          </a:p>
          <a:p>
            <a:pPr lvl="1" algn="just" eaLnBrk="1" hangingPunct="1"/>
            <a:endParaRPr lang="en-US" altLang="es-ES" dirty="0" smtClean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Air quality 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Urban areas</a:t>
            </a:r>
          </a:p>
          <a:p>
            <a:pPr marL="742950" lvl="2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Air quality in Europe</a:t>
            </a:r>
          </a:p>
          <a:p>
            <a:pPr marL="742950" lvl="2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Case studies</a:t>
            </a:r>
            <a:endParaRPr lang="en-US" altLang="es-ES" dirty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endParaRPr lang="en-US" altLang="es-ES" dirty="0" smtClean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Climate change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Exposure </a:t>
            </a:r>
            <a:r>
              <a:rPr lang="en-US" altLang="es-ES" dirty="0"/>
              <a:t>and vulnerability of urban </a:t>
            </a:r>
            <a:r>
              <a:rPr lang="en-US" altLang="es-ES" dirty="0" smtClean="0"/>
              <a:t>areas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Case studies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</a:pPr>
            <a:endParaRPr lang="en-US" altLang="es-ES" dirty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Future work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endParaRPr lang="en-US" altLang="es-ES" dirty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592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5496" y="144463"/>
            <a:ext cx="6767413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CALIOPE air quality operational forecasts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4" name="Rectángulo 34"/>
          <p:cNvSpPr>
            <a:spLocks noChangeArrowheads="1"/>
          </p:cNvSpPr>
          <p:nvPr/>
        </p:nvSpPr>
        <p:spPr bwMode="auto">
          <a:xfrm>
            <a:off x="6565900" y="3517900"/>
            <a:ext cx="26797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sz="1200" dirty="0"/>
              <a:t>Information is delivered using both online or custom applications</a:t>
            </a:r>
            <a:r>
              <a:rPr lang="en-GB" altLang="es-ES" sz="1400" dirty="0"/>
              <a:t>:</a:t>
            </a:r>
          </a:p>
        </p:txBody>
      </p:sp>
      <p:pic>
        <p:nvPicPr>
          <p:cNvPr id="5" name="Imagen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4125913"/>
            <a:ext cx="279082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36"/>
          <p:cNvSpPr>
            <a:spLocks noChangeArrowheads="1"/>
          </p:cNvSpPr>
          <p:nvPr/>
        </p:nvSpPr>
        <p:spPr bwMode="auto">
          <a:xfrm>
            <a:off x="6616700" y="3929063"/>
            <a:ext cx="2355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b="1">
                <a:solidFill>
                  <a:schemeClr val="bg1"/>
                </a:solidFill>
                <a:hlinkClick r:id="rId4"/>
              </a:rPr>
              <a:t>www.bsc.es/caliope</a:t>
            </a:r>
            <a:endParaRPr lang="en-GB" altLang="es-ES"/>
          </a:p>
        </p:txBody>
      </p:sp>
      <p:pic>
        <p:nvPicPr>
          <p:cNvPr id="7" name="Picture 3" descr="http://www.bsc.es/caliope/sites/default/files/googleplay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5556250"/>
            <a:ext cx="7493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bsc.es/caliope/sites/default/files/app_store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5838825"/>
            <a:ext cx="76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39"/>
          <p:cNvSpPr>
            <a:spLocks noChangeArrowheads="1"/>
          </p:cNvSpPr>
          <p:nvPr/>
        </p:nvSpPr>
        <p:spPr bwMode="auto">
          <a:xfrm>
            <a:off x="133350" y="957263"/>
            <a:ext cx="9124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/>
              <a:t>Provides air quality related information for the coming days and for the application of short term action plans for air quality managers.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" y="1925787"/>
            <a:ext cx="6299094" cy="47243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" y="3691487"/>
            <a:ext cx="3944826" cy="295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4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-52628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</a:t>
            </a:r>
            <a:r>
              <a:rPr lang="en-US" dirty="0"/>
              <a:t>quality and climate modelling </a:t>
            </a:r>
            <a:r>
              <a:rPr lang="en-US" dirty="0" smtClean="0"/>
              <a:t>systems in urban areas. </a:t>
            </a:r>
            <a:r>
              <a:rPr lang="en-US" dirty="0"/>
              <a:t>Framework at BSC</a:t>
            </a:r>
          </a:p>
        </p:txBody>
      </p:sp>
      <p:sp>
        <p:nvSpPr>
          <p:cNvPr id="77" name="53 Rectángulo"/>
          <p:cNvSpPr/>
          <p:nvPr/>
        </p:nvSpPr>
        <p:spPr>
          <a:xfrm>
            <a:off x="4529904" y="2437663"/>
            <a:ext cx="4362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Road transport: </a:t>
            </a: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e.g. the use of cleaner fuels and technologies. Fleet electrification.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78 Rectángulo"/>
          <p:cNvSpPr/>
          <p:nvPr/>
        </p:nvSpPr>
        <p:spPr>
          <a:xfrm>
            <a:off x="4546976" y="3639864"/>
            <a:ext cx="292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Industrial emissions</a:t>
            </a:r>
          </a:p>
          <a:p>
            <a:endParaRPr lang="en-US" dirty="0">
              <a:latin typeface="+mj-lt"/>
              <a:cs typeface="Arial" panose="020B0604020202020204" pitchFamily="34" charset="0"/>
            </a:endParaRP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Port emissions, etc.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9" name="34 Abrir llave"/>
          <p:cNvSpPr/>
          <p:nvPr/>
        </p:nvSpPr>
        <p:spPr>
          <a:xfrm>
            <a:off x="2832653" y="1154925"/>
            <a:ext cx="305529" cy="3507166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0" name="36 Rectángulo"/>
          <p:cNvSpPr/>
          <p:nvPr/>
        </p:nvSpPr>
        <p:spPr>
          <a:xfrm>
            <a:off x="2865906" y="1133698"/>
            <a:ext cx="404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d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iagnostic studies: </a:t>
            </a:r>
          </a:p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the case of Santa Cruz de Tenerife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1" name="37 Rectángulo"/>
          <p:cNvSpPr/>
          <p:nvPr/>
        </p:nvSpPr>
        <p:spPr>
          <a:xfrm>
            <a:off x="2907331" y="1958450"/>
            <a:ext cx="4328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f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orecast system: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CALIOPE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2" name="39 Rectángulo"/>
          <p:cNvSpPr/>
          <p:nvPr/>
        </p:nvSpPr>
        <p:spPr>
          <a:xfrm>
            <a:off x="2570420" y="3630542"/>
            <a:ext cx="2231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management measures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3" name="22 Abrir llave"/>
          <p:cNvSpPr/>
          <p:nvPr/>
        </p:nvSpPr>
        <p:spPr>
          <a:xfrm>
            <a:off x="4343344" y="2362033"/>
            <a:ext cx="305529" cy="2300057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777336" y="2449097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Air quality modelling systems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761324" y="5425980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Climate modelling  systems</a:t>
            </a:r>
          </a:p>
        </p:txBody>
      </p:sp>
      <p:sp>
        <p:nvSpPr>
          <p:cNvPr id="32" name="34 Abrir llave"/>
          <p:cNvSpPr/>
          <p:nvPr/>
        </p:nvSpPr>
        <p:spPr>
          <a:xfrm>
            <a:off x="2832653" y="5109605"/>
            <a:ext cx="305529" cy="1657441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37 Rectángulo"/>
          <p:cNvSpPr/>
          <p:nvPr/>
        </p:nvSpPr>
        <p:spPr>
          <a:xfrm>
            <a:off x="2985417" y="5269346"/>
            <a:ext cx="40015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+mj-lt"/>
                <a:cs typeface="Arial" panose="020B0604020202020204" pitchFamily="34" charset="0"/>
              </a:rPr>
              <a:t>Climate prediction systems</a:t>
            </a:r>
          </a:p>
          <a:p>
            <a:endParaRPr lang="en-US" u="sng" dirty="0">
              <a:latin typeface="+mj-lt"/>
              <a:cs typeface="Arial" panose="020B0604020202020204" pitchFamily="34" charset="0"/>
            </a:endParaRPr>
          </a:p>
          <a:p>
            <a:r>
              <a:rPr lang="en-US" u="sng" dirty="0" smtClean="0">
                <a:latin typeface="+mj-lt"/>
                <a:cs typeface="Arial" panose="020B0604020202020204" pitchFamily="34" charset="0"/>
              </a:rPr>
              <a:t>Climate projection systems</a:t>
            </a:r>
          </a:p>
          <a:p>
            <a:endParaRPr lang="en-US" u="sng" dirty="0">
              <a:latin typeface="+mj-lt"/>
              <a:cs typeface="Arial" panose="020B0604020202020204" pitchFamily="34" charset="0"/>
            </a:endParaRPr>
          </a:p>
          <a:p>
            <a:r>
              <a:rPr lang="en-US" u="sng" dirty="0">
                <a:latin typeface="+mj-lt"/>
                <a:cs typeface="Arial" panose="020B0604020202020204" pitchFamily="34" charset="0"/>
              </a:rPr>
              <a:t>Downscaling techniques</a:t>
            </a:r>
            <a:endParaRPr lang="en-US" u="sng" dirty="0" smtClean="0">
              <a:latin typeface="+mj-lt"/>
              <a:cs typeface="Arial" panose="020B0604020202020204" pitchFamily="34" charset="0"/>
            </a:endParaRPr>
          </a:p>
          <a:p>
            <a:pPr algn="ctr"/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27 Rectángulo"/>
          <p:cNvSpPr/>
          <p:nvPr/>
        </p:nvSpPr>
        <p:spPr>
          <a:xfrm>
            <a:off x="5969092" y="3019441"/>
            <a:ext cx="2131300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6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Fleet electrification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4" name="Picture 4" descr="http://img01.lavanguardia.com/2013/03/05/Imagen-del-nuevo-bus-biarticul_54369005333_54028874188_960_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582" y="2186429"/>
            <a:ext cx="162084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3 Rectángulo"/>
          <p:cNvSpPr/>
          <p:nvPr/>
        </p:nvSpPr>
        <p:spPr>
          <a:xfrm>
            <a:off x="5869598" y="1889504"/>
            <a:ext cx="337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Hybrid electric vehicles (HEV)</a:t>
            </a:r>
            <a:endParaRPr lang="en-US" dirty="0"/>
          </a:p>
        </p:txBody>
      </p:sp>
      <p:sp>
        <p:nvSpPr>
          <p:cNvPr id="6" name="34 Rectángulo"/>
          <p:cNvSpPr/>
          <p:nvPr/>
        </p:nvSpPr>
        <p:spPr>
          <a:xfrm>
            <a:off x="5792128" y="3538528"/>
            <a:ext cx="3346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Plug-in electric vehicle (PHEV)</a:t>
            </a:r>
            <a:endParaRPr lang="en-US" dirty="0"/>
          </a:p>
        </p:txBody>
      </p:sp>
      <p:sp>
        <p:nvSpPr>
          <p:cNvPr id="7" name="35 Rectángulo"/>
          <p:cNvSpPr/>
          <p:nvPr/>
        </p:nvSpPr>
        <p:spPr>
          <a:xfrm>
            <a:off x="5869599" y="5143779"/>
            <a:ext cx="3230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Battery electric vehicle (BEV)</a:t>
            </a:r>
            <a:endParaRPr lang="en-US" dirty="0"/>
          </a:p>
        </p:txBody>
      </p:sp>
      <p:pic>
        <p:nvPicPr>
          <p:cNvPr id="8" name="Picture 14" descr="C:\Users\asoret\Desktop\índic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0371" y="3832454"/>
            <a:ext cx="163326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7 Rectángulo"/>
          <p:cNvSpPr/>
          <p:nvPr/>
        </p:nvSpPr>
        <p:spPr>
          <a:xfrm>
            <a:off x="7184633" y="6536141"/>
            <a:ext cx="7457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e.g. </a:t>
            </a:r>
            <a:r>
              <a:rPr lang="en-US" sz="800" dirty="0"/>
              <a:t>BMW i3</a:t>
            </a:r>
          </a:p>
        </p:txBody>
      </p:sp>
      <p:sp>
        <p:nvSpPr>
          <p:cNvPr id="10" name="39 Rectángulo"/>
          <p:cNvSpPr/>
          <p:nvPr/>
        </p:nvSpPr>
        <p:spPr>
          <a:xfrm>
            <a:off x="6873127" y="4894524"/>
            <a:ext cx="22273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e.g. </a:t>
            </a:r>
            <a:r>
              <a:rPr lang="en-US" sz="800" dirty="0" err="1" smtClean="0"/>
              <a:t>Piaggio</a:t>
            </a:r>
            <a:r>
              <a:rPr lang="en-US" sz="800" dirty="0" smtClean="0"/>
              <a:t> MP3 </a:t>
            </a:r>
            <a:r>
              <a:rPr lang="en-US" sz="800" dirty="0"/>
              <a:t>Hybrid </a:t>
            </a:r>
            <a:r>
              <a:rPr lang="en-US" sz="800" dirty="0" smtClean="0"/>
              <a:t>300</a:t>
            </a:r>
            <a:endParaRPr lang="en-US" sz="800" dirty="0"/>
          </a:p>
        </p:txBody>
      </p:sp>
      <p:sp>
        <p:nvSpPr>
          <p:cNvPr id="11" name="40 Rectángulo"/>
          <p:cNvSpPr/>
          <p:nvPr/>
        </p:nvSpPr>
        <p:spPr>
          <a:xfrm>
            <a:off x="6940871" y="3266429"/>
            <a:ext cx="12522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e.g. Van </a:t>
            </a:r>
            <a:r>
              <a:rPr lang="en-US" sz="800" dirty="0" err="1"/>
              <a:t>Hool</a:t>
            </a:r>
            <a:r>
              <a:rPr lang="en-US" sz="800" dirty="0"/>
              <a:t> </a:t>
            </a:r>
            <a:r>
              <a:rPr lang="en-US" sz="800" dirty="0" err="1"/>
              <a:t>Exquicity</a:t>
            </a:r>
            <a:endParaRPr lang="en-US" sz="800" dirty="0"/>
          </a:p>
        </p:txBody>
      </p:sp>
      <p:pic>
        <p:nvPicPr>
          <p:cNvPr id="12" name="Picture 2" descr="http://www.bmw.es/dam/brandBM/common/newvehicles/i-series/i3/start/stage.jpg.resource.13753544996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3078" y="5453852"/>
            <a:ext cx="187462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 Rectángulo"/>
          <p:cNvSpPr/>
          <p:nvPr/>
        </p:nvSpPr>
        <p:spPr>
          <a:xfrm>
            <a:off x="174126" y="1313254"/>
            <a:ext cx="8794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Fleet electrification: </a:t>
            </a:r>
            <a:r>
              <a:rPr lang="en-GB" dirty="0"/>
              <a:t>Replacement of internal combustion vehicles by electric vehicles 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27" y="1845736"/>
            <a:ext cx="5764664" cy="495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144463"/>
            <a:ext cx="6408613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Fleet electrification. Air </a:t>
            </a:r>
            <a:r>
              <a:rPr lang="en-US" dirty="0" smtClean="0"/>
              <a:t>quality impacts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4" name="25 Cerrar llave"/>
          <p:cNvSpPr/>
          <p:nvPr/>
        </p:nvSpPr>
        <p:spPr>
          <a:xfrm>
            <a:off x="6791325" y="4991100"/>
            <a:ext cx="152400" cy="12096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30 Cerrar llave"/>
          <p:cNvSpPr/>
          <p:nvPr/>
        </p:nvSpPr>
        <p:spPr>
          <a:xfrm>
            <a:off x="6715124" y="4740079"/>
            <a:ext cx="152400" cy="12096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E:\1a-doctorat\Vehicle electric\doc\v4\figures\fig 5 deff_gis\Figure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69"/>
          <a:stretch/>
        </p:blipFill>
        <p:spPr bwMode="auto">
          <a:xfrm>
            <a:off x="-17629" y="916667"/>
            <a:ext cx="9401507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7 Rectángulo"/>
          <p:cNvSpPr/>
          <p:nvPr/>
        </p:nvSpPr>
        <p:spPr>
          <a:xfrm>
            <a:off x="2019299" y="1315830"/>
            <a:ext cx="2453694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NO</a:t>
            </a:r>
            <a:r>
              <a:rPr lang="en-US" baseline="-25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25 - 30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>
                <a:solidFill>
                  <a:schemeClr val="accent1"/>
                </a:solidFill>
              </a:rPr>
              <a:t>8-16</a:t>
            </a:r>
            <a:r>
              <a:rPr lang="es-ES_tradnl" dirty="0" smtClean="0">
                <a:solidFill>
                  <a:schemeClr val="accent1"/>
                </a:solidFill>
              </a:rPr>
              <a:t>%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8 Rectángulo"/>
          <p:cNvSpPr/>
          <p:nvPr/>
        </p:nvSpPr>
        <p:spPr>
          <a:xfrm>
            <a:off x="1701218" y="2538643"/>
            <a:ext cx="2771775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PM</a:t>
            </a:r>
            <a:r>
              <a:rPr lang="en-US" baseline="-25000" dirty="0" smtClean="0">
                <a:solidFill>
                  <a:schemeClr val="accent1"/>
                </a:solidFill>
              </a:rPr>
              <a:t>10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&lt; 8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>
                <a:solidFill>
                  <a:schemeClr val="accent1"/>
                </a:solidFill>
              </a:rPr>
              <a:t>2-5</a:t>
            </a:r>
            <a:r>
              <a:rPr lang="es-ES_tradnl" dirty="0" smtClean="0">
                <a:solidFill>
                  <a:schemeClr val="accent1"/>
                </a:solidFill>
              </a:rPr>
              <a:t>%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9" name="9 Conector recto de flecha"/>
          <p:cNvCxnSpPr>
            <a:stCxn id="8" idx="3"/>
          </p:cNvCxnSpPr>
          <p:nvPr/>
        </p:nvCxnSpPr>
        <p:spPr>
          <a:xfrm flipV="1">
            <a:off x="4472993" y="2381250"/>
            <a:ext cx="3705225" cy="61905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12 Conector recto de flecha"/>
          <p:cNvCxnSpPr>
            <a:stCxn id="7" idx="3"/>
          </p:cNvCxnSpPr>
          <p:nvPr/>
        </p:nvCxnSpPr>
        <p:spPr>
          <a:xfrm>
            <a:off x="4472993" y="1777495"/>
            <a:ext cx="1137232" cy="46166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7 Rectángulo"/>
          <p:cNvSpPr/>
          <p:nvPr/>
        </p:nvSpPr>
        <p:spPr>
          <a:xfrm>
            <a:off x="2019299" y="3913388"/>
            <a:ext cx="2453694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NO</a:t>
            </a:r>
            <a:r>
              <a:rPr lang="en-US" baseline="-25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30 - 35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>
                <a:solidFill>
                  <a:schemeClr val="accent1"/>
                </a:solidFill>
              </a:rPr>
              <a:t>8-16</a:t>
            </a:r>
            <a:r>
              <a:rPr lang="es-ES_tradnl" dirty="0" smtClean="0">
                <a:solidFill>
                  <a:schemeClr val="accent1"/>
                </a:solidFill>
              </a:rPr>
              <a:t>%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8 Rectángulo"/>
          <p:cNvSpPr/>
          <p:nvPr/>
        </p:nvSpPr>
        <p:spPr>
          <a:xfrm>
            <a:off x="1701218" y="5136201"/>
            <a:ext cx="2771775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PM</a:t>
            </a:r>
            <a:r>
              <a:rPr lang="en-US" baseline="-25000" dirty="0" smtClean="0">
                <a:solidFill>
                  <a:schemeClr val="accent1"/>
                </a:solidFill>
              </a:rPr>
              <a:t>10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&lt; 6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2-4%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3" name="9 Conector recto de flecha"/>
          <p:cNvCxnSpPr>
            <a:stCxn id="12" idx="3"/>
          </p:cNvCxnSpPr>
          <p:nvPr/>
        </p:nvCxnSpPr>
        <p:spPr>
          <a:xfrm flipV="1">
            <a:off x="4472993" y="4740079"/>
            <a:ext cx="3609397" cy="85778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2 Conector recto de flecha"/>
          <p:cNvCxnSpPr>
            <a:stCxn id="11" idx="3"/>
          </p:cNvCxnSpPr>
          <p:nvPr/>
        </p:nvCxnSpPr>
        <p:spPr>
          <a:xfrm>
            <a:off x="4472993" y="4375053"/>
            <a:ext cx="1137232" cy="46166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6657713" y="6608583"/>
            <a:ext cx="14574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dirty="0" smtClean="0"/>
              <a:t>(Soret et al., 2014)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536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2699792" y="3176588"/>
            <a:ext cx="5987008" cy="17735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ea typeface="ＭＳ Ｐゴシック" panose="020B0600070205080204" pitchFamily="34" charset="-128"/>
              </a:rPr>
              <a:t>Climate</a:t>
            </a:r>
            <a:endParaRPr lang="es-ES" altLang="es-ES" sz="2800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01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-36412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Climate change. Exposure and vulnerability of urban areas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5859" y="951351"/>
            <a:ext cx="8820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Exposure </a:t>
            </a:r>
            <a:r>
              <a:rPr lang="en-US" dirty="0"/>
              <a:t>and vulnerability are dynamic, varying across temporal and spatial scales, and depend </a:t>
            </a:r>
            <a:r>
              <a:rPr lang="en-US" dirty="0" smtClean="0"/>
              <a:t>on economic</a:t>
            </a:r>
            <a:r>
              <a:rPr lang="en-US" dirty="0"/>
              <a:t>, social, geographic, demographic, cultural, institutional, governance, and environmental </a:t>
            </a:r>
            <a:r>
              <a:rPr lang="en-US" dirty="0" smtClean="0"/>
              <a:t>factors. </a:t>
            </a:r>
          </a:p>
          <a:p>
            <a:endParaRPr lang="en-US" dirty="0" smtClean="0"/>
          </a:p>
          <a:p>
            <a:r>
              <a:rPr lang="en-US" dirty="0"/>
              <a:t>Rapid urbanization and the growth of megacities, especially in developing countries,</a:t>
            </a:r>
          </a:p>
          <a:p>
            <a:r>
              <a:rPr lang="en-US" dirty="0"/>
              <a:t>have led to the emergence of highly vulnerable urban communities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For </a:t>
            </a:r>
            <a:r>
              <a:rPr lang="en-US" dirty="0"/>
              <a:t>example, </a:t>
            </a:r>
            <a:r>
              <a:rPr lang="en-US" dirty="0" smtClean="0"/>
              <a:t>coastal cities, </a:t>
            </a:r>
            <a:r>
              <a:rPr lang="en-US" dirty="0"/>
              <a:t>including </a:t>
            </a:r>
            <a:r>
              <a:rPr lang="en-US" dirty="0" smtClean="0"/>
              <a:t>cities in </a:t>
            </a:r>
            <a:r>
              <a:rPr lang="en-US" dirty="0"/>
              <a:t>small islands and </a:t>
            </a:r>
            <a:r>
              <a:rPr lang="en-US" dirty="0" err="1"/>
              <a:t>megadeltas</a:t>
            </a:r>
            <a:r>
              <a:rPr lang="en-US" dirty="0"/>
              <a:t>, </a:t>
            </a:r>
            <a:r>
              <a:rPr lang="en-US" dirty="0" smtClean="0"/>
              <a:t>are </a:t>
            </a:r>
            <a:r>
              <a:rPr lang="en-US" dirty="0"/>
              <a:t>exposed and vulnerable </a:t>
            </a:r>
            <a:r>
              <a:rPr lang="en-US" dirty="0" smtClean="0"/>
              <a:t>to climate </a:t>
            </a:r>
            <a:r>
              <a:rPr lang="en-US" dirty="0"/>
              <a:t>extremes in both developed and developing </a:t>
            </a:r>
            <a:r>
              <a:rPr lang="en-US" dirty="0" smtClean="0"/>
              <a:t>countries.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28" y="4143640"/>
            <a:ext cx="7842553" cy="280953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267249" y="3774308"/>
            <a:ext cx="613501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The ten largest urban megacities. Urban population trends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59789" y="6663376"/>
            <a:ext cx="934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(UN, 2014)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53517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-18430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Coastal </a:t>
            </a:r>
            <a:r>
              <a:rPr lang="en-US" dirty="0" smtClean="0"/>
              <a:t>megacities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c</a:t>
            </a:r>
            <a:r>
              <a:rPr lang="en-US" dirty="0" smtClean="0"/>
              <a:t>ase </a:t>
            </a:r>
            <a:r>
              <a:rPr lang="en-US" dirty="0"/>
              <a:t>of Mumbai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29" y="3651435"/>
            <a:ext cx="5017891" cy="334526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7950" y="962520"/>
            <a:ext cx="90360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At present, Mumbai is the city with the largest population exposed </a:t>
            </a:r>
            <a:r>
              <a:rPr lang="en-US" dirty="0" smtClean="0"/>
              <a:t>to coastal flooding.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In July 2005, Mumbai, India, was struck by an exceptional </a:t>
            </a:r>
            <a:r>
              <a:rPr lang="en-US" dirty="0" smtClean="0"/>
              <a:t>storm. </a:t>
            </a:r>
            <a:r>
              <a:rPr lang="en-US" dirty="0"/>
              <a:t>In one 24-hour span alone, the city received 94 cm of rain, </a:t>
            </a:r>
            <a:r>
              <a:rPr lang="en-US" dirty="0" smtClean="0"/>
              <a:t>and the </a:t>
            </a:r>
            <a:r>
              <a:rPr lang="en-US" dirty="0"/>
              <a:t>storm left more than 1,000 dead, mostly in slum </a:t>
            </a:r>
            <a:r>
              <a:rPr lang="en-US" dirty="0" smtClean="0"/>
              <a:t>settlements.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Attributing causes of changes in monsoons is difficult due to </a:t>
            </a:r>
            <a:r>
              <a:rPr lang="en-US" dirty="0" smtClean="0"/>
              <a:t>substantial differences </a:t>
            </a:r>
            <a:r>
              <a:rPr lang="en-US" dirty="0"/>
              <a:t>between models, and the observed maximum rainfall </a:t>
            </a:r>
            <a:r>
              <a:rPr lang="en-US" dirty="0" smtClean="0"/>
              <a:t>on India’s </a:t>
            </a:r>
            <a:r>
              <a:rPr lang="en-US" dirty="0"/>
              <a:t>west coast, where Mumbai is located, is poorly simulated </a:t>
            </a:r>
            <a:r>
              <a:rPr lang="en-US" dirty="0" smtClean="0"/>
              <a:t>by many models</a:t>
            </a:r>
            <a:r>
              <a:rPr lang="en-US" sz="1200" dirty="0" smtClean="0"/>
              <a:t>. (IPCC, 2012)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3469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162016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Heat </a:t>
            </a:r>
            <a:r>
              <a:rPr lang="en-US" dirty="0" smtClean="0"/>
              <a:t>waves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7950" y="962520"/>
            <a:ext cx="90360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Global climate change is likely to be accompanied by an increase in the frequency and intensity of heat waves, as well as warmer </a:t>
            </a:r>
            <a:r>
              <a:rPr lang="en-US" dirty="0" smtClean="0"/>
              <a:t>summers.</a:t>
            </a:r>
          </a:p>
          <a:p>
            <a:pPr algn="just"/>
            <a:endParaRPr lang="en-US" sz="1200" dirty="0"/>
          </a:p>
          <a:p>
            <a:pPr algn="just"/>
            <a:r>
              <a:rPr lang="en-US" dirty="0"/>
              <a:t>Heat waves have a much bigger health impact in cities than in surrounding suburban and rural </a:t>
            </a:r>
            <a:r>
              <a:rPr lang="en-US" dirty="0" smtClean="0"/>
              <a:t>areas. </a:t>
            </a:r>
            <a:r>
              <a:rPr lang="en-US" dirty="0"/>
              <a:t>Urban areas typically experience higher—and nocturnally sustained—temperatures because of the "heat island" </a:t>
            </a:r>
            <a:r>
              <a:rPr lang="en-US" dirty="0" smtClean="0"/>
              <a:t>effect. 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62405"/>
            <a:ext cx="4996426" cy="423525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364088" y="3077914"/>
            <a:ext cx="3683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Difference in average temperature (2000, 2001, 2002 and 2004) from 2003, covering the date range of 20 July – 20 August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5247946" y="6742926"/>
            <a:ext cx="3088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 smtClean="0"/>
              <a:t>Source: (MODIS</a:t>
            </a:r>
            <a:r>
              <a:rPr lang="fi-FI" sz="1200" dirty="0"/>
              <a:t>) on NASA’s Terra satellite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9575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-52628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</a:t>
            </a:r>
            <a:r>
              <a:rPr lang="en-US" dirty="0"/>
              <a:t>quality and climate modelling </a:t>
            </a:r>
            <a:r>
              <a:rPr lang="en-US" dirty="0" smtClean="0"/>
              <a:t>systems in urban areas. </a:t>
            </a:r>
            <a:r>
              <a:rPr lang="en-US" dirty="0"/>
              <a:t>Framework at BSC</a:t>
            </a:r>
          </a:p>
        </p:txBody>
      </p:sp>
      <p:sp>
        <p:nvSpPr>
          <p:cNvPr id="77" name="53 Rectángulo"/>
          <p:cNvSpPr/>
          <p:nvPr/>
        </p:nvSpPr>
        <p:spPr>
          <a:xfrm>
            <a:off x="4529904" y="2437663"/>
            <a:ext cx="4362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Road transport: </a:t>
            </a: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e.g. the use of cleaner fuels and technologies. Fleet electrification.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78 Rectángulo"/>
          <p:cNvSpPr/>
          <p:nvPr/>
        </p:nvSpPr>
        <p:spPr>
          <a:xfrm>
            <a:off x="4546976" y="3639864"/>
            <a:ext cx="292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Industrial emissions</a:t>
            </a:r>
          </a:p>
          <a:p>
            <a:endParaRPr lang="en-US" dirty="0">
              <a:latin typeface="+mj-lt"/>
              <a:cs typeface="Arial" panose="020B0604020202020204" pitchFamily="34" charset="0"/>
            </a:endParaRP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Port emissions, etc.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9" name="34 Abrir llave"/>
          <p:cNvSpPr/>
          <p:nvPr/>
        </p:nvSpPr>
        <p:spPr>
          <a:xfrm>
            <a:off x="2832653" y="1154925"/>
            <a:ext cx="305529" cy="3507166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0" name="36 Rectángulo"/>
          <p:cNvSpPr/>
          <p:nvPr/>
        </p:nvSpPr>
        <p:spPr>
          <a:xfrm>
            <a:off x="2865906" y="1133698"/>
            <a:ext cx="404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d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iagnostic studies: </a:t>
            </a:r>
          </a:p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the case of Santa Cruz de Tenerife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1" name="37 Rectángulo"/>
          <p:cNvSpPr/>
          <p:nvPr/>
        </p:nvSpPr>
        <p:spPr>
          <a:xfrm>
            <a:off x="2907331" y="1958450"/>
            <a:ext cx="4328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f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orecast system: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CALIOPE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2" name="39 Rectángulo"/>
          <p:cNvSpPr/>
          <p:nvPr/>
        </p:nvSpPr>
        <p:spPr>
          <a:xfrm>
            <a:off x="2570420" y="3630542"/>
            <a:ext cx="2231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management measures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3" name="22 Abrir llave"/>
          <p:cNvSpPr/>
          <p:nvPr/>
        </p:nvSpPr>
        <p:spPr>
          <a:xfrm>
            <a:off x="4343344" y="2362033"/>
            <a:ext cx="305529" cy="2300057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785550" y="2716534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Air quality modelling systems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761324" y="5425980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Climate modelling  systems</a:t>
            </a:r>
          </a:p>
        </p:txBody>
      </p:sp>
      <p:sp>
        <p:nvSpPr>
          <p:cNvPr id="32" name="34 Abrir llave"/>
          <p:cNvSpPr/>
          <p:nvPr/>
        </p:nvSpPr>
        <p:spPr>
          <a:xfrm>
            <a:off x="2832653" y="5109605"/>
            <a:ext cx="305529" cy="1657441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37 Rectángulo"/>
          <p:cNvSpPr/>
          <p:nvPr/>
        </p:nvSpPr>
        <p:spPr>
          <a:xfrm>
            <a:off x="2985417" y="5269346"/>
            <a:ext cx="40015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+mj-lt"/>
                <a:cs typeface="Arial" panose="020B0604020202020204" pitchFamily="34" charset="0"/>
              </a:rPr>
              <a:t>Climate prediction systems</a:t>
            </a:r>
          </a:p>
          <a:p>
            <a:endParaRPr lang="en-US" u="sng" dirty="0">
              <a:latin typeface="+mj-lt"/>
              <a:cs typeface="Arial" panose="020B0604020202020204" pitchFamily="34" charset="0"/>
            </a:endParaRPr>
          </a:p>
          <a:p>
            <a:r>
              <a:rPr lang="en-US" u="sng" dirty="0" smtClean="0">
                <a:latin typeface="+mj-lt"/>
                <a:cs typeface="Arial" panose="020B0604020202020204" pitchFamily="34" charset="0"/>
              </a:rPr>
              <a:t>Climate projection systems</a:t>
            </a:r>
          </a:p>
          <a:p>
            <a:endParaRPr lang="en-US" u="sng" dirty="0">
              <a:latin typeface="+mj-lt"/>
              <a:cs typeface="Arial" panose="020B0604020202020204" pitchFamily="34" charset="0"/>
            </a:endParaRPr>
          </a:p>
          <a:p>
            <a:r>
              <a:rPr lang="en-US" u="sng" dirty="0">
                <a:latin typeface="+mj-lt"/>
                <a:cs typeface="Arial" panose="020B0604020202020204" pitchFamily="34" charset="0"/>
              </a:rPr>
              <a:t>Downscaling techniques</a:t>
            </a:r>
            <a:endParaRPr lang="en-US" u="sng" dirty="0" smtClean="0">
              <a:latin typeface="+mj-lt"/>
              <a:cs typeface="Arial" panose="020B0604020202020204" pitchFamily="34" charset="0"/>
            </a:endParaRPr>
          </a:p>
          <a:p>
            <a:pPr algn="ctr"/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27 Rectángulo"/>
          <p:cNvSpPr/>
          <p:nvPr/>
        </p:nvSpPr>
        <p:spPr>
          <a:xfrm>
            <a:off x="3037648" y="5233292"/>
            <a:ext cx="2830496" cy="41334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27 Rectángulo"/>
          <p:cNvSpPr/>
          <p:nvPr/>
        </p:nvSpPr>
        <p:spPr>
          <a:xfrm>
            <a:off x="3037648" y="5806382"/>
            <a:ext cx="2830496" cy="41334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27 Rectángulo"/>
          <p:cNvSpPr/>
          <p:nvPr/>
        </p:nvSpPr>
        <p:spPr>
          <a:xfrm>
            <a:off x="3037648" y="6326061"/>
            <a:ext cx="2533304" cy="41334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1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23 Conector recto"/>
          <p:cNvCxnSpPr/>
          <p:nvPr/>
        </p:nvCxnSpPr>
        <p:spPr>
          <a:xfrm flipV="1">
            <a:off x="2240571" y="3437954"/>
            <a:ext cx="14418" cy="2226188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3666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Climate prediction and projection systems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11" name="Rectángulo 33"/>
          <p:cNvSpPr>
            <a:spLocks noChangeArrowheads="1"/>
          </p:cNvSpPr>
          <p:nvPr/>
        </p:nvSpPr>
        <p:spPr bwMode="auto">
          <a:xfrm>
            <a:off x="0" y="1123434"/>
            <a:ext cx="92233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ES" dirty="0"/>
              <a:t>The interactions between the various components of the system play a crucial role in the dynamics of climate</a:t>
            </a:r>
            <a:r>
              <a:rPr lang="en-US" altLang="es-ES" dirty="0" smtClean="0"/>
              <a:t>. </a:t>
            </a:r>
            <a:r>
              <a:rPr lang="en-US" altLang="es-ES" dirty="0"/>
              <a:t>E.g. </a:t>
            </a:r>
            <a:r>
              <a:rPr lang="en-US" altLang="es-ES" dirty="0" smtClean="0"/>
              <a:t>EC-EARTH modelling system:</a:t>
            </a:r>
            <a:endParaRPr lang="en-US" altLang="es-ES" dirty="0"/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altLang="es-ES" dirty="0"/>
              <a:t>IFS: representing the atmosphere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altLang="es-ES" dirty="0"/>
              <a:t>NEMO: representing the ocean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altLang="es-ES" dirty="0"/>
              <a:t>LIM: representing the sea-ice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altLang="es-ES" dirty="0"/>
              <a:t>HTESSEL: representing the continental surfaces and vegetation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altLang="es-ES" dirty="0"/>
              <a:t>TM5: representing the atmospheric chemistry</a:t>
            </a:r>
            <a:endParaRPr lang="en-GB" altLang="es-ES" dirty="0"/>
          </a:p>
        </p:txBody>
      </p:sp>
      <p:cxnSp>
        <p:nvCxnSpPr>
          <p:cNvPr id="8" name="3 Conector recto"/>
          <p:cNvCxnSpPr/>
          <p:nvPr/>
        </p:nvCxnSpPr>
        <p:spPr>
          <a:xfrm>
            <a:off x="345415" y="5670326"/>
            <a:ext cx="8683625" cy="0"/>
          </a:xfrm>
          <a:prstGeom prst="line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4 CuadroTexto"/>
          <p:cNvSpPr txBox="1">
            <a:spLocks noChangeArrowheads="1"/>
          </p:cNvSpPr>
          <p:nvPr/>
        </p:nvSpPr>
        <p:spPr bwMode="auto">
          <a:xfrm rot="19800000">
            <a:off x="1964665" y="5079776"/>
            <a:ext cx="93662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b="1">
                <a:solidFill>
                  <a:schemeClr val="accent1"/>
                </a:solidFill>
              </a:rPr>
              <a:t>Today</a:t>
            </a:r>
          </a:p>
        </p:txBody>
      </p:sp>
      <p:sp>
        <p:nvSpPr>
          <p:cNvPr id="10" name="5 CuadroTexto"/>
          <p:cNvSpPr txBox="1">
            <a:spLocks noChangeArrowheads="1"/>
          </p:cNvSpPr>
          <p:nvPr/>
        </p:nvSpPr>
        <p:spPr bwMode="auto">
          <a:xfrm rot="19800000">
            <a:off x="2615540" y="5079776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Hours</a:t>
            </a:r>
          </a:p>
        </p:txBody>
      </p:sp>
      <p:sp>
        <p:nvSpPr>
          <p:cNvPr id="12" name="6 CuadroTexto"/>
          <p:cNvSpPr txBox="1">
            <a:spLocks noChangeArrowheads="1"/>
          </p:cNvSpPr>
          <p:nvPr/>
        </p:nvSpPr>
        <p:spPr bwMode="auto">
          <a:xfrm rot="19800000">
            <a:off x="3123540" y="5079776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Days</a:t>
            </a:r>
          </a:p>
        </p:txBody>
      </p:sp>
      <p:sp>
        <p:nvSpPr>
          <p:cNvPr id="13" name="7 CuadroTexto"/>
          <p:cNvSpPr txBox="1">
            <a:spLocks noChangeArrowheads="1"/>
          </p:cNvSpPr>
          <p:nvPr/>
        </p:nvSpPr>
        <p:spPr bwMode="auto">
          <a:xfrm rot="19800000">
            <a:off x="4099853" y="5079776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Weeks</a:t>
            </a:r>
          </a:p>
        </p:txBody>
      </p:sp>
      <p:sp>
        <p:nvSpPr>
          <p:cNvPr id="14" name="8 CuadroTexto"/>
          <p:cNvSpPr txBox="1">
            <a:spLocks noChangeArrowheads="1"/>
          </p:cNvSpPr>
          <p:nvPr/>
        </p:nvSpPr>
        <p:spPr bwMode="auto">
          <a:xfrm rot="19800000">
            <a:off x="4693578" y="5079776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Months</a:t>
            </a:r>
          </a:p>
        </p:txBody>
      </p:sp>
      <p:sp>
        <p:nvSpPr>
          <p:cNvPr id="15" name="9 CuadroTexto"/>
          <p:cNvSpPr txBox="1">
            <a:spLocks noChangeArrowheads="1"/>
          </p:cNvSpPr>
          <p:nvPr/>
        </p:nvSpPr>
        <p:spPr bwMode="auto">
          <a:xfrm rot="19800000">
            <a:off x="5211103" y="5022626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Seasons</a:t>
            </a:r>
          </a:p>
        </p:txBody>
      </p:sp>
      <p:sp>
        <p:nvSpPr>
          <p:cNvPr id="16" name="10 CuadroTexto"/>
          <p:cNvSpPr txBox="1">
            <a:spLocks noChangeArrowheads="1"/>
          </p:cNvSpPr>
          <p:nvPr/>
        </p:nvSpPr>
        <p:spPr bwMode="auto">
          <a:xfrm rot="19800000">
            <a:off x="5787365" y="5022626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Years</a:t>
            </a:r>
          </a:p>
        </p:txBody>
      </p:sp>
      <p:sp>
        <p:nvSpPr>
          <p:cNvPr id="17" name="11 CuadroTexto"/>
          <p:cNvSpPr txBox="1">
            <a:spLocks noChangeArrowheads="1"/>
          </p:cNvSpPr>
          <p:nvPr/>
        </p:nvSpPr>
        <p:spPr bwMode="auto">
          <a:xfrm rot="19800000">
            <a:off x="6349340" y="5022626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Decades</a:t>
            </a:r>
          </a:p>
        </p:txBody>
      </p:sp>
      <p:sp>
        <p:nvSpPr>
          <p:cNvPr id="18" name="12 CuadroTexto"/>
          <p:cNvSpPr txBox="1">
            <a:spLocks noChangeArrowheads="1"/>
          </p:cNvSpPr>
          <p:nvPr/>
        </p:nvSpPr>
        <p:spPr bwMode="auto">
          <a:xfrm rot="19800000">
            <a:off x="354940" y="4975001"/>
            <a:ext cx="1357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Past</a:t>
            </a:r>
          </a:p>
        </p:txBody>
      </p:sp>
      <p:sp>
        <p:nvSpPr>
          <p:cNvPr id="19" name="13 CuadroTexto"/>
          <p:cNvSpPr txBox="1">
            <a:spLocks noChangeArrowheads="1"/>
          </p:cNvSpPr>
          <p:nvPr/>
        </p:nvSpPr>
        <p:spPr bwMode="auto">
          <a:xfrm rot="19800000">
            <a:off x="7847940" y="5022626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Century</a:t>
            </a:r>
          </a:p>
        </p:txBody>
      </p:sp>
      <p:sp>
        <p:nvSpPr>
          <p:cNvPr id="20" name="14 Rectángulo"/>
          <p:cNvSpPr/>
          <p:nvPr/>
        </p:nvSpPr>
        <p:spPr>
          <a:xfrm>
            <a:off x="2288515" y="5886226"/>
            <a:ext cx="1584325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FORECAST</a:t>
            </a:r>
          </a:p>
        </p:txBody>
      </p:sp>
      <p:sp>
        <p:nvSpPr>
          <p:cNvPr id="21" name="15 Rectángulo"/>
          <p:cNvSpPr/>
          <p:nvPr/>
        </p:nvSpPr>
        <p:spPr>
          <a:xfrm>
            <a:off x="3945865" y="5886226"/>
            <a:ext cx="3167063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PREDICTION</a:t>
            </a:r>
          </a:p>
        </p:txBody>
      </p:sp>
      <p:sp>
        <p:nvSpPr>
          <p:cNvPr id="22" name="16 Rectángulo"/>
          <p:cNvSpPr/>
          <p:nvPr/>
        </p:nvSpPr>
        <p:spPr>
          <a:xfrm>
            <a:off x="7185953" y="5886226"/>
            <a:ext cx="1727200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PROJECTION</a:t>
            </a:r>
          </a:p>
        </p:txBody>
      </p:sp>
      <p:sp>
        <p:nvSpPr>
          <p:cNvPr id="23" name="17 Rectángulo"/>
          <p:cNvSpPr/>
          <p:nvPr/>
        </p:nvSpPr>
        <p:spPr>
          <a:xfrm>
            <a:off x="345415" y="5886226"/>
            <a:ext cx="1871663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DIAGNOSTIC</a:t>
            </a:r>
          </a:p>
        </p:txBody>
      </p:sp>
      <p:sp>
        <p:nvSpPr>
          <p:cNvPr id="24" name="21 Rectángulo"/>
          <p:cNvSpPr/>
          <p:nvPr/>
        </p:nvSpPr>
        <p:spPr>
          <a:xfrm>
            <a:off x="345416" y="3735164"/>
            <a:ext cx="2240393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predictions</a:t>
            </a:r>
            <a:endParaRPr lang="es-ES" dirty="0"/>
          </a:p>
        </p:txBody>
      </p:sp>
      <p:sp>
        <p:nvSpPr>
          <p:cNvPr id="25" name="22 Rectángulo"/>
          <p:cNvSpPr/>
          <p:nvPr/>
        </p:nvSpPr>
        <p:spPr>
          <a:xfrm>
            <a:off x="6763678" y="4355876"/>
            <a:ext cx="2132012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projections</a:t>
            </a:r>
            <a:endParaRPr lang="es-ES" dirty="0"/>
          </a:p>
        </p:txBody>
      </p:sp>
      <p:sp>
        <p:nvSpPr>
          <p:cNvPr id="26" name="29 Rectángulo"/>
          <p:cNvSpPr/>
          <p:nvPr/>
        </p:nvSpPr>
        <p:spPr>
          <a:xfrm>
            <a:off x="345416" y="4355876"/>
            <a:ext cx="2240393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projections</a:t>
            </a:r>
            <a:endParaRPr lang="es-ES" dirty="0"/>
          </a:p>
        </p:txBody>
      </p:sp>
      <p:sp>
        <p:nvSpPr>
          <p:cNvPr id="28" name="21 Rectángulo"/>
          <p:cNvSpPr/>
          <p:nvPr/>
        </p:nvSpPr>
        <p:spPr>
          <a:xfrm>
            <a:off x="3945864" y="3736594"/>
            <a:ext cx="3524591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predictions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88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22960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ea typeface="ＭＳ Ｐゴシック" panose="020B0600070205080204" pitchFamily="34" charset="-128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8444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3666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Climate prediction and projection systems. Spatial resolution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 t="20679" r="19168" b="15893"/>
          <a:stretch/>
        </p:blipFill>
        <p:spPr bwMode="auto">
          <a:xfrm>
            <a:off x="3793245" y="3365500"/>
            <a:ext cx="4384949" cy="270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Marcador de texto 2"/>
          <p:cNvSpPr txBox="1">
            <a:spLocks/>
          </p:cNvSpPr>
          <p:nvPr/>
        </p:nvSpPr>
        <p:spPr bwMode="auto">
          <a:xfrm>
            <a:off x="3868886" y="2685718"/>
            <a:ext cx="4699842" cy="132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Blip>
                <a:blip r:embed="rId4"/>
              </a:buBlip>
              <a:defRPr sz="3200" b="1" i="0" kern="1200">
                <a:solidFill>
                  <a:srgbClr val="003E74"/>
                </a:solidFill>
                <a:latin typeface="Futura Std Book"/>
                <a:ea typeface="MS PGothic" pitchFamily="34" charset="-128"/>
                <a:cs typeface="Futura Std Book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rgbClr val="003E74"/>
                </a:solidFill>
                <a:latin typeface="Futura Std Book"/>
                <a:ea typeface="MS PGothic" pitchFamily="34" charset="-128"/>
                <a:cs typeface="Futura Std Book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  <a:defRPr sz="2400" b="0" i="0" kern="1200">
                <a:solidFill>
                  <a:srgbClr val="003E74"/>
                </a:solidFill>
                <a:latin typeface="Futura Std Book"/>
                <a:ea typeface="MS PGothic" pitchFamily="34" charset="-128"/>
                <a:cs typeface="Futura Std Book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v"/>
              <a:defRPr sz="2000" b="0" i="0" kern="1200">
                <a:solidFill>
                  <a:srgbClr val="003E74"/>
                </a:solidFill>
                <a:latin typeface="Futura Std Book"/>
                <a:ea typeface="MS PGothic" pitchFamily="34" charset="-128"/>
                <a:cs typeface="Futura Std Book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  <a:defRPr sz="2000" b="0" i="0" kern="1200">
                <a:solidFill>
                  <a:srgbClr val="003E74"/>
                </a:solidFill>
                <a:latin typeface="Futura Std Book"/>
                <a:ea typeface="MS PGothic" pitchFamily="34" charset="-128"/>
                <a:cs typeface="Futura Std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SzTx/>
              <a:buNone/>
            </a:pPr>
            <a:r>
              <a:rPr lang="es-ES_tradnl" altLang="en-US" sz="1800" b="0" dirty="0" err="1" smtClean="0">
                <a:latin typeface="Arial" pitchFamily="34" charset="0"/>
                <a:cs typeface="Arial" pitchFamily="34" charset="0"/>
              </a:rPr>
              <a:t>Climate</a:t>
            </a:r>
            <a:r>
              <a:rPr lang="es-ES_tradnl" altLang="en-US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_tradnl" altLang="en-US" sz="1800" b="0" dirty="0" err="1" smtClean="0">
                <a:latin typeface="Arial" pitchFamily="34" charset="0"/>
                <a:cs typeface="Arial" pitchFamily="34" charset="0"/>
              </a:rPr>
              <a:t>modelling</a:t>
            </a:r>
            <a:r>
              <a:rPr lang="es-ES_tradnl" altLang="en-US" sz="18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ES_tradnl" altLang="en-US" sz="1800" b="0" dirty="0" err="1" smtClean="0">
                <a:latin typeface="Arial" pitchFamily="34" charset="0"/>
                <a:cs typeface="Arial" pitchFamily="34" charset="0"/>
              </a:rPr>
              <a:t>resolution</a:t>
            </a:r>
            <a:r>
              <a:rPr lang="es-ES_tradnl" altLang="en-US" sz="18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s-ES_tradnl" altLang="en-US" sz="18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es-ES_tradnl" altLang="en-US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_tradnl" altLang="en-US" sz="1800" b="0" dirty="0" err="1" smtClean="0">
                <a:latin typeface="Arial" pitchFamily="34" charset="0"/>
                <a:cs typeface="Arial" pitchFamily="34" charset="0"/>
              </a:rPr>
              <a:t>climate</a:t>
            </a:r>
            <a:r>
              <a:rPr lang="es-ES_tradnl" altLang="en-US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_tradnl" altLang="en-US" sz="1800" b="0" dirty="0" err="1" smtClean="0">
                <a:latin typeface="Arial" pitchFamily="34" charset="0"/>
                <a:cs typeface="Arial" pitchFamily="34" charset="0"/>
              </a:rPr>
              <a:t>models</a:t>
            </a:r>
            <a:r>
              <a:rPr lang="es-ES_tradnl" altLang="en-US" sz="1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_tradnl" altLang="en-US" sz="1800" b="0" dirty="0" err="1" smtClean="0">
                <a:latin typeface="Arial" pitchFamily="34" charset="0"/>
                <a:cs typeface="Arial" pitchFamily="34" charset="0"/>
              </a:rPr>
              <a:t>used</a:t>
            </a:r>
            <a:r>
              <a:rPr lang="es-ES_tradnl" altLang="en-US" sz="1800" b="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es-ES_tradnl" altLang="en-US" sz="18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es-ES_tradnl" altLang="en-US" sz="1800" b="0" dirty="0" smtClean="0">
                <a:latin typeface="Arial" pitchFamily="34" charset="0"/>
                <a:cs typeface="Arial" pitchFamily="34" charset="0"/>
              </a:rPr>
              <a:t> IPCC</a:t>
            </a:r>
            <a:endParaRPr lang="en-US" altLang="en-US" sz="1800" b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2" descr="1.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65" y="1288559"/>
            <a:ext cx="2330384" cy="549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7 Rectángulo"/>
          <p:cNvSpPr/>
          <p:nvPr/>
        </p:nvSpPr>
        <p:spPr>
          <a:xfrm>
            <a:off x="205098" y="2332349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1990 </a:t>
            </a:r>
            <a:endParaRPr lang="en-US" dirty="0"/>
          </a:p>
        </p:txBody>
      </p:sp>
      <p:sp>
        <p:nvSpPr>
          <p:cNvPr id="34" name="16 Rectángulo"/>
          <p:cNvSpPr/>
          <p:nvPr/>
        </p:nvSpPr>
        <p:spPr>
          <a:xfrm>
            <a:off x="218168" y="3644025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1996 </a:t>
            </a:r>
            <a:endParaRPr lang="en-US" dirty="0"/>
          </a:p>
        </p:txBody>
      </p:sp>
      <p:sp>
        <p:nvSpPr>
          <p:cNvPr id="35" name="17 Rectángulo"/>
          <p:cNvSpPr/>
          <p:nvPr/>
        </p:nvSpPr>
        <p:spPr>
          <a:xfrm>
            <a:off x="205098" y="4879214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2001 </a:t>
            </a:r>
            <a:endParaRPr lang="en-US" dirty="0"/>
          </a:p>
        </p:txBody>
      </p:sp>
      <p:sp>
        <p:nvSpPr>
          <p:cNvPr id="36" name="18 Rectángulo"/>
          <p:cNvSpPr/>
          <p:nvPr/>
        </p:nvSpPr>
        <p:spPr>
          <a:xfrm>
            <a:off x="231944" y="6280150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2007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1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3666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Climate prediction and projection systems. Spatial resolution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11" name="Picture 2" descr="http://climexp.knmi.nl/atlas/maps/CMIP5one/rcp45/diff_tas_Amon_onemean_rcp45_000_2081-2100_minus_1986-2005_mon1_ave12_withsd_mean_wor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" y="989682"/>
            <a:ext cx="8939213" cy="563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674846" y="6588538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 smtClean="0"/>
              <a:t>(</a:t>
            </a:r>
            <a:r>
              <a:rPr lang="en-US" dirty="0"/>
              <a:t>IPCC, </a:t>
            </a:r>
            <a:r>
              <a:rPr lang="en-US" dirty="0" smtClean="0"/>
              <a:t>2013)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76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3666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Downscaling techniques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328" y="2787890"/>
            <a:ext cx="7117608" cy="4232035"/>
          </a:xfrm>
          <a:prstGeom prst="rect">
            <a:avLst/>
          </a:prstGeom>
        </p:spPr>
      </p:pic>
      <p:sp>
        <p:nvSpPr>
          <p:cNvPr id="11" name="Rectángulo 33"/>
          <p:cNvSpPr>
            <a:spLocks noChangeArrowheads="1"/>
          </p:cNvSpPr>
          <p:nvPr/>
        </p:nvSpPr>
        <p:spPr bwMode="auto">
          <a:xfrm>
            <a:off x="1" y="769590"/>
            <a:ext cx="594015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ES" dirty="0"/>
              <a:t>Dynamical downscaling of climatic temperature and precipitation </a:t>
            </a:r>
            <a:r>
              <a:rPr lang="en-US" altLang="es-ES" dirty="0" smtClean="0"/>
              <a:t>trends.</a:t>
            </a:r>
            <a:r>
              <a:rPr lang="en-GB" altLang="es-ES" dirty="0" smtClean="0"/>
              <a:t> </a:t>
            </a:r>
            <a:r>
              <a:rPr lang="en-US" altLang="es-ES" dirty="0" smtClean="0"/>
              <a:t>This </a:t>
            </a:r>
            <a:r>
              <a:rPr lang="en-US" altLang="es-ES" dirty="0"/>
              <a:t>work aims to provide an assessment of temperature and precipitation projections for mid-21st century in the North Western Mediterranean Basin (NWMB) at high resolution</a:t>
            </a:r>
            <a:r>
              <a:rPr lang="en-US" altLang="es-ES" dirty="0" smtClean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2" y="846138"/>
            <a:ext cx="3163247" cy="157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6048102" y="2476786"/>
            <a:ext cx="3186234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s-ES" sz="1400" dirty="0" smtClean="0"/>
              <a:t>Global </a:t>
            </a:r>
            <a:r>
              <a:rPr lang="es-ES" sz="1400" dirty="0" err="1" smtClean="0"/>
              <a:t>models</a:t>
            </a:r>
            <a:r>
              <a:rPr lang="es-ES" sz="1400" dirty="0" smtClean="0"/>
              <a:t>       Regional </a:t>
            </a:r>
            <a:r>
              <a:rPr lang="es-ES" sz="1400" dirty="0" err="1" smtClean="0"/>
              <a:t>models</a:t>
            </a:r>
            <a:endParaRPr lang="es-ES" sz="1400" dirty="0"/>
          </a:p>
        </p:txBody>
      </p:sp>
      <p:sp>
        <p:nvSpPr>
          <p:cNvPr id="2" name="Rectángulo 1"/>
          <p:cNvSpPr/>
          <p:nvPr/>
        </p:nvSpPr>
        <p:spPr>
          <a:xfrm>
            <a:off x="6948264" y="4158034"/>
            <a:ext cx="21957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Climatological </a:t>
            </a:r>
            <a:r>
              <a:rPr lang="en-US" sz="1400" dirty="0"/>
              <a:t>mean from the WRF-EH5OMs1 and s3 simulations for 1971–2000 and projected changes for 2021–2050 as derived from WRF-EH5OMs1 and s3 according to B1, A1B and A2 scenarios for the tropical nights number.</a:t>
            </a:r>
            <a:endParaRPr lang="es-ES" sz="1400" dirty="0"/>
          </a:p>
        </p:txBody>
      </p:sp>
      <p:sp>
        <p:nvSpPr>
          <p:cNvPr id="9" name="Rectángulo 8"/>
          <p:cNvSpPr/>
          <p:nvPr/>
        </p:nvSpPr>
        <p:spPr>
          <a:xfrm>
            <a:off x="5796136" y="6690131"/>
            <a:ext cx="2164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(Barrera-</a:t>
            </a:r>
            <a:r>
              <a:rPr lang="en-US" sz="1200" dirty="0" err="1" smtClean="0"/>
              <a:t>Escoda</a:t>
            </a:r>
            <a:r>
              <a:rPr lang="en-US" sz="1200" dirty="0" smtClean="0"/>
              <a:t> et al., 2013)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9211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3666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Downscaling techniques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11" name="Rectángulo 33"/>
          <p:cNvSpPr>
            <a:spLocks noChangeArrowheads="1"/>
          </p:cNvSpPr>
          <p:nvPr/>
        </p:nvSpPr>
        <p:spPr bwMode="auto">
          <a:xfrm>
            <a:off x="1" y="769590"/>
            <a:ext cx="594015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ES" dirty="0"/>
              <a:t>Dynamical downscaling of climatic temperature and precipitation </a:t>
            </a:r>
            <a:r>
              <a:rPr lang="en-US" altLang="es-ES" dirty="0" smtClean="0"/>
              <a:t>trends.</a:t>
            </a:r>
            <a:r>
              <a:rPr lang="en-GB" altLang="es-ES" dirty="0" smtClean="0"/>
              <a:t> </a:t>
            </a:r>
            <a:r>
              <a:rPr lang="en-US" altLang="es-ES" dirty="0" smtClean="0"/>
              <a:t>This </a:t>
            </a:r>
            <a:r>
              <a:rPr lang="en-US" altLang="es-ES" dirty="0"/>
              <a:t>work aims to provide an assessment of temperature and precipitation projections for mid-21st century in the North Western Mediterranean Basin (NWMB) at high resolution</a:t>
            </a:r>
            <a:r>
              <a:rPr lang="en-US" altLang="es-ES" dirty="0" smtClean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2" y="846138"/>
            <a:ext cx="3163247" cy="157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6048102" y="2476786"/>
            <a:ext cx="3186234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s-ES" sz="1400" dirty="0" smtClean="0"/>
              <a:t>Global </a:t>
            </a:r>
            <a:r>
              <a:rPr lang="es-ES" sz="1400" dirty="0" err="1" smtClean="0"/>
              <a:t>models</a:t>
            </a:r>
            <a:r>
              <a:rPr lang="es-ES" sz="1400" dirty="0" smtClean="0"/>
              <a:t>       Regional </a:t>
            </a:r>
            <a:r>
              <a:rPr lang="es-ES" sz="1400" dirty="0" err="1" smtClean="0"/>
              <a:t>models</a:t>
            </a:r>
            <a:endParaRPr lang="es-ES" sz="1400" dirty="0"/>
          </a:p>
        </p:txBody>
      </p:sp>
      <p:sp>
        <p:nvSpPr>
          <p:cNvPr id="2" name="Rectángulo 1"/>
          <p:cNvSpPr/>
          <p:nvPr/>
        </p:nvSpPr>
        <p:spPr>
          <a:xfrm>
            <a:off x="6948264" y="3963055"/>
            <a:ext cx="2195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Climatological mean from the WRF-EH5OMs1 and s3 simulations for 1971–2000 and projected changes for 2021–2050 as derived from WRF-EH5OMs1 and s3 according to B1, A1B and A2 scenarios for the contribution of very wet days to total precipitation amount.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12" y="2868960"/>
            <a:ext cx="7056784" cy="4147591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5796136" y="6690131"/>
            <a:ext cx="2164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(Barrera-</a:t>
            </a:r>
            <a:r>
              <a:rPr lang="en-US" sz="1200" dirty="0" err="1" smtClean="0"/>
              <a:t>Escoda</a:t>
            </a:r>
            <a:r>
              <a:rPr lang="en-US" sz="1200" dirty="0" smtClean="0"/>
              <a:t> et al., 2013)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2640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2699792" y="3176588"/>
            <a:ext cx="5987008" cy="17735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ea typeface="ＭＳ Ｐゴシック" panose="020B0600070205080204" pitchFamily="34" charset="-128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0131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echa derecha 11"/>
          <p:cNvSpPr/>
          <p:nvPr/>
        </p:nvSpPr>
        <p:spPr>
          <a:xfrm>
            <a:off x="228600" y="6105525"/>
            <a:ext cx="5033963" cy="7921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8575" y="-90488"/>
            <a:ext cx="6588125" cy="69691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Further understanding of urban processes.</a:t>
            </a:r>
            <a:endParaRPr lang="en-US" dirty="0">
              <a:ea typeface="ＭＳ Ｐゴシック" charset="0"/>
            </a:endParaRPr>
          </a:p>
        </p:txBody>
      </p:sp>
      <p:sp>
        <p:nvSpPr>
          <p:cNvPr id="15362" name="Text Placeholder 4"/>
          <p:cNvSpPr>
            <a:spLocks noGrp="1" noChangeAspect="1"/>
          </p:cNvSpPr>
          <p:nvPr>
            <p:ph type="body" sz="quarter" idx="10"/>
          </p:nvPr>
        </p:nvSpPr>
        <p:spPr bwMode="auto">
          <a:xfrm>
            <a:off x="0" y="841375"/>
            <a:ext cx="9144000" cy="1831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FontTx/>
              <a:buNone/>
              <a:defRPr/>
            </a:pPr>
            <a:r>
              <a:rPr lang="en-US" altLang="es-ES" dirty="0" smtClean="0"/>
              <a:t>Further </a:t>
            </a:r>
            <a:r>
              <a:rPr lang="en-US" altLang="es-ES" dirty="0"/>
              <a:t>understanding of local scales processes </a:t>
            </a:r>
            <a:r>
              <a:rPr lang="en-US" altLang="es-ES" dirty="0" smtClean="0"/>
              <a:t>to allow </a:t>
            </a:r>
            <a:r>
              <a:rPr lang="en-US" altLang="es-ES" dirty="0"/>
              <a:t>the assessment of sustainable management </a:t>
            </a:r>
            <a:r>
              <a:rPr lang="en-US" altLang="es-ES" dirty="0" smtClean="0"/>
              <a:t>of urban areas within the </a:t>
            </a:r>
            <a:r>
              <a:rPr lang="en-US" altLang="es-ES" dirty="0" err="1" smtClean="0"/>
              <a:t>SmartCities</a:t>
            </a:r>
            <a:r>
              <a:rPr lang="en-US" altLang="es-ES" dirty="0" smtClean="0"/>
              <a:t> </a:t>
            </a:r>
            <a:r>
              <a:rPr lang="en-US" altLang="es-ES" dirty="0"/>
              <a:t>context by using two key-elements: </a:t>
            </a:r>
            <a:endParaRPr lang="en-US" altLang="es-ES" dirty="0" smtClean="0"/>
          </a:p>
          <a:p>
            <a:pPr algn="just">
              <a:defRPr/>
            </a:pPr>
            <a:r>
              <a:rPr lang="en-US" altLang="es-ES" dirty="0" smtClean="0"/>
              <a:t>microscale </a:t>
            </a:r>
            <a:r>
              <a:rPr lang="en-US" altLang="es-ES" dirty="0"/>
              <a:t>atmospheric </a:t>
            </a:r>
            <a:r>
              <a:rPr lang="en-US" altLang="es-ES" dirty="0" smtClean="0"/>
              <a:t>models</a:t>
            </a:r>
          </a:p>
          <a:p>
            <a:pPr algn="just">
              <a:defRPr/>
            </a:pPr>
            <a:r>
              <a:rPr lang="en-US" altLang="es-ES" dirty="0" smtClean="0"/>
              <a:t>observations </a:t>
            </a:r>
            <a:r>
              <a:rPr lang="en-US" altLang="es-ES" dirty="0"/>
              <a:t>from smart </a:t>
            </a:r>
            <a:r>
              <a:rPr lang="en-US" altLang="es-ES" dirty="0" smtClean="0"/>
              <a:t>infrastructures</a:t>
            </a:r>
            <a:endParaRPr lang="es-ES" altLang="es-ES" dirty="0" smtClean="0"/>
          </a:p>
        </p:txBody>
      </p:sp>
      <p:pic>
        <p:nvPicPr>
          <p:cNvPr id="1126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3206750"/>
            <a:ext cx="347027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16444" r="9863" b="-192"/>
          <a:stretch>
            <a:fillRect/>
          </a:stretch>
        </p:blipFill>
        <p:spPr bwMode="auto">
          <a:xfrm>
            <a:off x="2843213" y="3238500"/>
            <a:ext cx="2420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257550"/>
            <a:ext cx="267811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ángulo 7"/>
          <p:cNvSpPr>
            <a:spLocks noChangeArrowheads="1"/>
          </p:cNvSpPr>
          <p:nvPr/>
        </p:nvSpPr>
        <p:spPr bwMode="auto">
          <a:xfrm>
            <a:off x="306388" y="6292850"/>
            <a:ext cx="4630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s-ES">
                <a:solidFill>
                  <a:schemeClr val="accent1"/>
                </a:solidFill>
              </a:rPr>
              <a:t>From global to regional scales</a:t>
            </a:r>
            <a:endParaRPr lang="es-ES" altLang="es-ES">
              <a:solidFill>
                <a:schemeClr val="accent1"/>
              </a:solidFill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5346700" y="6081713"/>
            <a:ext cx="3692525" cy="79216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1274" name="Rectángulo 10"/>
          <p:cNvSpPr>
            <a:spLocks noChangeArrowheads="1"/>
          </p:cNvSpPr>
          <p:nvPr/>
        </p:nvSpPr>
        <p:spPr bwMode="auto">
          <a:xfrm>
            <a:off x="5562600" y="6292850"/>
            <a:ext cx="3392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s-ES">
                <a:solidFill>
                  <a:schemeClr val="accent1"/>
                </a:solidFill>
              </a:rPr>
              <a:t>Next step: microscale </a:t>
            </a:r>
            <a:endParaRPr lang="es-ES" altLang="es-E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12343" r="12199" b="5498"/>
          <a:stretch>
            <a:fillRect/>
          </a:stretch>
        </p:blipFill>
        <p:spPr bwMode="auto">
          <a:xfrm>
            <a:off x="7089775" y="4457700"/>
            <a:ext cx="18669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8575" y="-90488"/>
            <a:ext cx="6588125" cy="696913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ea typeface="ＭＳ Ｐゴシック" charset="0"/>
              </a:rPr>
              <a:t>Air </a:t>
            </a:r>
            <a:r>
              <a:rPr lang="es-ES" dirty="0" err="1" smtClean="0">
                <a:ea typeface="ＭＳ Ｐゴシック" charset="0"/>
              </a:rPr>
              <a:t>quality</a:t>
            </a:r>
            <a:r>
              <a:rPr lang="es-ES" dirty="0" smtClean="0">
                <a:ea typeface="ＭＳ Ｐゴシック" charset="0"/>
              </a:rPr>
              <a:t> </a:t>
            </a:r>
            <a:r>
              <a:rPr lang="es-ES" dirty="0" err="1" smtClean="0">
                <a:ea typeface="ＭＳ Ｐゴシック" charset="0"/>
              </a:rPr>
              <a:t>assessment</a:t>
            </a:r>
            <a:r>
              <a:rPr lang="es-ES" dirty="0" smtClean="0">
                <a:ea typeface="ＭＳ Ｐゴシック" charset="0"/>
              </a:rPr>
              <a:t> at </a:t>
            </a:r>
            <a:r>
              <a:rPr lang="es-ES" dirty="0" err="1" smtClean="0">
                <a:ea typeface="ＭＳ Ｐゴシック" charset="0"/>
              </a:rPr>
              <a:t>urban</a:t>
            </a:r>
            <a:r>
              <a:rPr lang="es-ES" dirty="0" smtClean="0">
                <a:ea typeface="ＭＳ Ｐゴシック" charset="0"/>
              </a:rPr>
              <a:t> </a:t>
            </a:r>
            <a:r>
              <a:rPr lang="es-ES" dirty="0" err="1" smtClean="0">
                <a:ea typeface="ＭＳ Ｐゴシック" charset="0"/>
              </a:rPr>
              <a:t>scales</a:t>
            </a:r>
            <a:r>
              <a:rPr lang="es-ES" dirty="0">
                <a:ea typeface="ＭＳ Ｐゴシック" charset="0"/>
              </a:rPr>
              <a:t>.</a:t>
            </a:r>
            <a:r>
              <a:rPr lang="es-ES" dirty="0" smtClean="0">
                <a:ea typeface="ＭＳ Ｐゴシック" charset="0"/>
              </a:rPr>
              <a:t/>
            </a:r>
            <a:br>
              <a:rPr lang="es-ES" dirty="0" smtClean="0">
                <a:ea typeface="ＭＳ Ｐゴシック" charset="0"/>
              </a:rPr>
            </a:br>
            <a:r>
              <a:rPr lang="es-ES" dirty="0" err="1" smtClean="0">
                <a:ea typeface="ＭＳ Ｐゴシック" charset="0"/>
              </a:rPr>
              <a:t>Strategy</a:t>
            </a:r>
            <a:r>
              <a:rPr lang="es-ES" dirty="0" smtClean="0">
                <a:ea typeface="ＭＳ Ｐゴシック" charset="0"/>
              </a:rPr>
              <a:t>: interdisciplinar </a:t>
            </a:r>
            <a:r>
              <a:rPr lang="es-ES" dirty="0" err="1" smtClean="0">
                <a:ea typeface="ＭＳ Ｐゴシック" charset="0"/>
              </a:rPr>
              <a:t>approach</a:t>
            </a:r>
            <a:endParaRPr lang="es-ES" dirty="0">
              <a:ea typeface="ＭＳ Ｐゴシック" charset="0"/>
            </a:endParaRPr>
          </a:p>
        </p:txBody>
      </p:sp>
      <p:sp>
        <p:nvSpPr>
          <p:cNvPr id="15362" name="Text Placeholder 4"/>
          <p:cNvSpPr>
            <a:spLocks noGrp="1" noChangeAspect="1"/>
          </p:cNvSpPr>
          <p:nvPr>
            <p:ph type="body" sz="quarter" idx="10"/>
          </p:nvPr>
        </p:nvSpPr>
        <p:spPr bwMode="auto">
          <a:xfrm>
            <a:off x="34925" y="3406775"/>
            <a:ext cx="2233613" cy="863600"/>
          </a:xfr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Tx/>
              <a:buNone/>
              <a:defRPr/>
            </a:pPr>
            <a:r>
              <a:rPr lang="en-US" altLang="es-ES" dirty="0" smtClean="0"/>
              <a:t>Meteorological core</a:t>
            </a:r>
            <a:endParaRPr lang="es-ES" altLang="es-ES" dirty="0" smtClean="0"/>
          </a:p>
        </p:txBody>
      </p:sp>
      <p:pic>
        <p:nvPicPr>
          <p:cNvPr id="1331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889000"/>
            <a:ext cx="310832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 txBox="1">
            <a:spLocks noChangeAspect="1"/>
          </p:cNvSpPr>
          <p:nvPr/>
        </p:nvSpPr>
        <p:spPr bwMode="auto">
          <a:xfrm>
            <a:off x="2305050" y="3395663"/>
            <a:ext cx="2233613" cy="863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/>
              <a:t>Emission module</a:t>
            </a:r>
            <a:endParaRPr lang="es-ES" altLang="es-ES" kern="0" dirty="0" smtClean="0"/>
          </a:p>
        </p:txBody>
      </p:sp>
      <p:sp>
        <p:nvSpPr>
          <p:cNvPr id="6" name="Text Placeholder 4"/>
          <p:cNvSpPr txBox="1">
            <a:spLocks noChangeAspect="1"/>
          </p:cNvSpPr>
          <p:nvPr/>
        </p:nvSpPr>
        <p:spPr bwMode="auto">
          <a:xfrm>
            <a:off x="4613275" y="3395663"/>
            <a:ext cx="2232025" cy="863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/>
              <a:t>Air quality module</a:t>
            </a:r>
            <a:endParaRPr lang="es-ES" altLang="es-ES" kern="0" dirty="0" smtClean="0"/>
          </a:p>
        </p:txBody>
      </p:sp>
      <p:sp>
        <p:nvSpPr>
          <p:cNvPr id="7" name="Text Placeholder 4"/>
          <p:cNvSpPr txBox="1">
            <a:spLocks noChangeAspect="1"/>
          </p:cNvSpPr>
          <p:nvPr/>
        </p:nvSpPr>
        <p:spPr bwMode="auto">
          <a:xfrm>
            <a:off x="6907213" y="3397250"/>
            <a:ext cx="2232025" cy="865188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/>
              <a:t>Smart infrastructures</a:t>
            </a:r>
            <a:endParaRPr lang="es-ES" altLang="es-ES" kern="0" dirty="0" smtClean="0"/>
          </a:p>
        </p:txBody>
      </p:sp>
      <p:pic>
        <p:nvPicPr>
          <p:cNvPr id="13321" name="Picture 4" descr="https://www.qld.gov.au/environment/assets/images/pollution/monitoring/air/ozone-formation-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r="5743"/>
          <a:stretch>
            <a:fillRect/>
          </a:stretch>
        </p:blipFill>
        <p:spPr bwMode="auto">
          <a:xfrm>
            <a:off x="4625975" y="4489450"/>
            <a:ext cx="22256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tge 3" descr="mete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20" y="4374058"/>
            <a:ext cx="2113129" cy="1625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 Placeholder 4"/>
          <p:cNvSpPr txBox="1">
            <a:spLocks noChangeAspect="1"/>
          </p:cNvSpPr>
          <p:nvPr/>
        </p:nvSpPr>
        <p:spPr bwMode="auto">
          <a:xfrm>
            <a:off x="2497138" y="2501900"/>
            <a:ext cx="4105275" cy="503238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/>
              <a:t>CDF air quality at microscale</a:t>
            </a:r>
            <a:endParaRPr lang="es-ES" altLang="es-ES" kern="0" dirty="0" smtClean="0"/>
          </a:p>
        </p:txBody>
      </p:sp>
      <p:cxnSp>
        <p:nvCxnSpPr>
          <p:cNvPr id="20" name="Conector recto de flecha 19"/>
          <p:cNvCxnSpPr>
            <a:stCxn id="15362" idx="0"/>
            <a:endCxn id="17" idx="2"/>
          </p:cNvCxnSpPr>
          <p:nvPr/>
        </p:nvCxnSpPr>
        <p:spPr>
          <a:xfrm flipV="1">
            <a:off x="1150938" y="3005138"/>
            <a:ext cx="3398837" cy="40163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5" idx="0"/>
            <a:endCxn id="17" idx="2"/>
          </p:cNvCxnSpPr>
          <p:nvPr/>
        </p:nvCxnSpPr>
        <p:spPr>
          <a:xfrm flipV="1">
            <a:off x="3421063" y="3005138"/>
            <a:ext cx="1128712" cy="390525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6" idx="0"/>
            <a:endCxn id="17" idx="2"/>
          </p:cNvCxnSpPr>
          <p:nvPr/>
        </p:nvCxnSpPr>
        <p:spPr>
          <a:xfrm flipH="1" flipV="1">
            <a:off x="4549775" y="3005138"/>
            <a:ext cx="1179513" cy="390525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7" idx="0"/>
            <a:endCxn id="17" idx="2"/>
          </p:cNvCxnSpPr>
          <p:nvPr/>
        </p:nvCxnSpPr>
        <p:spPr>
          <a:xfrm flipH="1" flipV="1">
            <a:off x="4549775" y="3005138"/>
            <a:ext cx="3473450" cy="39211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8" name="Imagen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06"/>
          <a:stretch>
            <a:fillRect/>
          </a:stretch>
        </p:blipFill>
        <p:spPr bwMode="auto">
          <a:xfrm>
            <a:off x="2465388" y="4319588"/>
            <a:ext cx="190817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r="24800"/>
          <a:stretch>
            <a:fillRect/>
          </a:stretch>
        </p:blipFill>
        <p:spPr bwMode="auto">
          <a:xfrm>
            <a:off x="7089775" y="4819650"/>
            <a:ext cx="7080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4"/>
          <p:cNvSpPr txBox="1">
            <a:spLocks noChangeAspect="1"/>
          </p:cNvSpPr>
          <p:nvPr/>
        </p:nvSpPr>
        <p:spPr bwMode="auto">
          <a:xfrm>
            <a:off x="177800" y="6173788"/>
            <a:ext cx="8786813" cy="504825"/>
          </a:xfrm>
          <a:prstGeom prst="rect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>
                <a:solidFill>
                  <a:schemeClr val="accent1"/>
                </a:solidFill>
              </a:rPr>
              <a:t>CASE dep. + Earth Sciences dep. + Computer dep.</a:t>
            </a:r>
            <a:endParaRPr lang="es-ES" altLang="es-ES" kern="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2699792" y="3176588"/>
            <a:ext cx="5987008" cy="17735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ea typeface="ＭＳ Ｐゴシック" panose="020B0600070205080204" pitchFamily="34" charset="-128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0566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94867" y="149226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41083" y="1781770"/>
            <a:ext cx="8820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Air quality and climate model systems are an important tool to understand and analyze earth system processes.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Air quality modelling allow relating emission sources and meteorological processes with changes in air quality levels.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Air quality modelling can be applied in diagnostic studios, air quality forecast systems and air quality management plans.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Air quality modelling systems: their spatial resolution (up to 1x1 km</a:t>
            </a:r>
            <a:r>
              <a:rPr lang="en-US" baseline="30000" dirty="0" smtClean="0"/>
              <a:t>2</a:t>
            </a:r>
            <a:r>
              <a:rPr lang="en-US" dirty="0" smtClean="0"/>
              <a:t>) and  configuration (e.g. urban land use categories within the meteorological models) allow for assessing air quality related impacts in urban areas.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Climate modelling systems have difficulties to resolve urban related processes.</a:t>
            </a:r>
          </a:p>
        </p:txBody>
      </p:sp>
    </p:spTree>
    <p:extLst>
      <p:ext uri="{BB962C8B-B14F-4D97-AF65-F5344CB8AC3E}">
        <p14:creationId xmlns:p14="http://schemas.microsoft.com/office/powerpoint/2010/main" val="35757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Shape 3"/>
          <p:cNvSpPr txBox="1">
            <a:spLocks noChangeAspect="1" noChangeArrowheads="1"/>
          </p:cNvSpPr>
          <p:nvPr/>
        </p:nvSpPr>
        <p:spPr bwMode="auto">
          <a:xfrm>
            <a:off x="1371600" y="5022130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3200" dirty="0" err="1">
                <a:solidFill>
                  <a:srgbClr val="FFFFFF"/>
                </a:solidFill>
              </a:rPr>
              <a:t>Thank</a:t>
            </a:r>
            <a:r>
              <a:rPr lang="es-ES" altLang="es-ES" sz="3200" dirty="0">
                <a:solidFill>
                  <a:srgbClr val="FFFFFF"/>
                </a:solidFill>
              </a:rPr>
              <a:t> </a:t>
            </a:r>
            <a:r>
              <a:rPr lang="es-ES" altLang="es-ES" sz="3200" dirty="0" err="1">
                <a:solidFill>
                  <a:srgbClr val="FFFFFF"/>
                </a:solidFill>
              </a:rPr>
              <a:t>you</a:t>
            </a:r>
            <a:r>
              <a:rPr lang="es-ES" altLang="es-ES" sz="3200" dirty="0">
                <a:solidFill>
                  <a:srgbClr val="FFFFFF"/>
                </a:solidFill>
              </a:rPr>
              <a:t>!</a:t>
            </a:r>
          </a:p>
          <a:p>
            <a:pPr algn="ctr" eaLnBrk="1" hangingPunct="1"/>
            <a:endParaRPr lang="en-US" altLang="es-ES" sz="2400" dirty="0">
              <a:latin typeface="Calibri" panose="020F0502020204030204" pitchFamily="34" charset="0"/>
            </a:endParaRPr>
          </a:p>
        </p:txBody>
      </p:sp>
      <p:sp>
        <p:nvSpPr>
          <p:cNvPr id="4" name="TextShape 4"/>
          <p:cNvSpPr txBox="1">
            <a:spLocks noChangeArrowheads="1"/>
          </p:cNvSpPr>
          <p:nvPr/>
        </p:nvSpPr>
        <p:spPr bwMode="auto">
          <a:xfrm>
            <a:off x="1350963" y="5693643"/>
            <a:ext cx="64801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dirty="0" err="1" smtClean="0">
                <a:solidFill>
                  <a:srgbClr val="FFFFFF"/>
                </a:solidFill>
                <a:latin typeface="+mn-lt"/>
              </a:rPr>
              <a:t>For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further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information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please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contact</a:t>
            </a:r>
            <a:endParaRPr lang="es-ES" dirty="0" smtClean="0">
              <a:solidFill>
                <a:srgbClr val="FFFF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s-ES" dirty="0" smtClean="0">
                <a:solidFill>
                  <a:srgbClr val="FFFFFF"/>
                </a:solidFill>
                <a:latin typeface="+mn-lt"/>
              </a:rPr>
              <a:t>albert.soret@bsc.es</a:t>
            </a:r>
          </a:p>
          <a:p>
            <a:pPr algn="ctr" eaLnBrk="1" hangingPunct="1">
              <a:defRPr/>
            </a:pPr>
            <a:endParaRPr lang="en-US" dirty="0" smtClean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979" y="472587"/>
            <a:ext cx="6408712" cy="31818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92875" y="362909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Satellite view of Earth at night. </a:t>
            </a:r>
            <a:r>
              <a:rPr lang="en-US" dirty="0" smtClean="0">
                <a:solidFill>
                  <a:schemeClr val="accent1"/>
                </a:solidFill>
              </a:rPr>
              <a:t>1-4</a:t>
            </a:r>
            <a:r>
              <a:rPr lang="en-US" dirty="0">
                <a:solidFill>
                  <a:schemeClr val="accent1"/>
                </a:solidFill>
              </a:rPr>
              <a:t>% of land surface is urban.  </a:t>
            </a:r>
          </a:p>
          <a:p>
            <a:r>
              <a:rPr lang="en-US" dirty="0">
                <a:solidFill>
                  <a:schemeClr val="accent1"/>
                </a:solidFill>
              </a:rPr>
              <a:t>More than 50% of world’s population lives in urban areas.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549745" y="3377426"/>
            <a:ext cx="1175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Source: NASA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Barcelona Supercomputing Center</a:t>
            </a:r>
            <a:endParaRPr lang="en-US" dirty="0"/>
          </a:p>
        </p:txBody>
      </p:sp>
      <p:sp>
        <p:nvSpPr>
          <p:cNvPr id="13315" name="Rectángulo 16"/>
          <p:cNvSpPr>
            <a:spLocks noChangeArrowheads="1"/>
          </p:cNvSpPr>
          <p:nvPr/>
        </p:nvSpPr>
        <p:spPr bwMode="auto">
          <a:xfrm>
            <a:off x="46038" y="1003300"/>
            <a:ext cx="50307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dirty="0"/>
              <a:t>Created in 2005; 350 </a:t>
            </a:r>
            <a:r>
              <a:rPr lang="en-GB" altLang="es-ES" dirty="0" smtClean="0"/>
              <a:t>employees</a:t>
            </a:r>
            <a:endParaRPr lang="en-GB" altLang="es-ES" dirty="0"/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dirty="0"/>
              <a:t>Research, develop and manage information technology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dirty="0"/>
              <a:t>Facilitate scientific progress and its application in society</a:t>
            </a:r>
          </a:p>
        </p:txBody>
      </p:sp>
      <p:pic>
        <p:nvPicPr>
          <p:cNvPr id="1331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913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0"/>
          <p:cNvSpPr txBox="1">
            <a:spLocks/>
          </p:cNvSpPr>
          <p:nvPr/>
        </p:nvSpPr>
        <p:spPr>
          <a:xfrm>
            <a:off x="177800" y="2667000"/>
            <a:ext cx="9117013" cy="7921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GB" dirty="0" smtClean="0">
                <a:solidFill>
                  <a:schemeClr val="accent1"/>
                </a:solidFill>
              </a:rPr>
              <a:t>Earth Science Department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3318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998538"/>
            <a:ext cx="3417887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982913"/>
            <a:ext cx="3422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5 CuadroTexto"/>
          <p:cNvSpPr txBox="1">
            <a:spLocks noChangeArrowheads="1"/>
          </p:cNvSpPr>
          <p:nvPr/>
        </p:nvSpPr>
        <p:spPr bwMode="auto">
          <a:xfrm>
            <a:off x="200025" y="3581400"/>
            <a:ext cx="53800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dirty="0" err="1"/>
              <a:t>Atmospheric</a:t>
            </a:r>
            <a:r>
              <a:rPr lang="es-ES" altLang="es-ES" dirty="0"/>
              <a:t> </a:t>
            </a:r>
            <a:r>
              <a:rPr lang="es-ES" altLang="es-ES" dirty="0" err="1"/>
              <a:t>composition</a:t>
            </a:r>
            <a:r>
              <a:rPr lang="es-ES" altLang="es-ES" dirty="0"/>
              <a:t> </a:t>
            </a:r>
            <a:r>
              <a:rPr lang="es-ES" altLang="es-ES" dirty="0" err="1"/>
              <a:t>modelling</a:t>
            </a:r>
            <a:endParaRPr lang="es-ES" altLang="es-ES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dirty="0" err="1" smtClean="0"/>
              <a:t>Climate</a:t>
            </a:r>
            <a:r>
              <a:rPr lang="es-ES" altLang="es-ES" dirty="0" smtClean="0"/>
              <a:t> </a:t>
            </a:r>
            <a:r>
              <a:rPr lang="es-ES" altLang="es-ES" dirty="0" err="1"/>
              <a:t>prediction</a:t>
            </a:r>
            <a:r>
              <a:rPr lang="es-ES" altLang="es-ES" dirty="0"/>
              <a:t> </a:t>
            </a:r>
            <a:r>
              <a:rPr lang="es-ES" altLang="es-ES" dirty="0" err="1" smtClean="0"/>
              <a:t>modelling</a:t>
            </a:r>
            <a:endParaRPr lang="es-ES" altLang="es-ES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dirty="0" err="1"/>
              <a:t>Computational</a:t>
            </a:r>
            <a:r>
              <a:rPr lang="es-ES" altLang="es-ES" dirty="0"/>
              <a:t> </a:t>
            </a:r>
            <a:r>
              <a:rPr lang="es-ES" altLang="es-ES" dirty="0" err="1"/>
              <a:t>Earth</a:t>
            </a:r>
            <a:r>
              <a:rPr lang="es-ES" altLang="es-ES" dirty="0"/>
              <a:t> </a:t>
            </a:r>
            <a:r>
              <a:rPr lang="es-ES" altLang="es-ES" dirty="0" err="1" smtClean="0"/>
              <a:t>Sciences</a:t>
            </a:r>
            <a:endParaRPr lang="es-ES" altLang="es-ES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dirty="0" err="1" smtClean="0"/>
              <a:t>Earth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Sciences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Services</a:t>
            </a:r>
            <a:endParaRPr lang="es-ES" alt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 management</a:t>
            </a:r>
          </a:p>
        </p:txBody>
      </p:sp>
      <p:graphicFrame>
        <p:nvGraphicFramePr>
          <p:cNvPr id="5" name="37 Gráfico"/>
          <p:cNvGraphicFramePr/>
          <p:nvPr>
            <p:extLst>
              <p:ext uri="{D42A27DB-BD31-4B8C-83A1-F6EECF244321}">
                <p14:modId xmlns:p14="http://schemas.microsoft.com/office/powerpoint/2010/main" val="3634527512"/>
              </p:ext>
            </p:extLst>
          </p:nvPr>
        </p:nvGraphicFramePr>
        <p:xfrm>
          <a:off x="2313598" y="848960"/>
          <a:ext cx="4358542" cy="2516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1 Rectángulo"/>
          <p:cNvSpPr/>
          <p:nvPr/>
        </p:nvSpPr>
        <p:spPr>
          <a:xfrm>
            <a:off x="5028699" y="3113086"/>
            <a:ext cx="1740156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Source: EIONET, 2003</a:t>
            </a:r>
            <a:endParaRPr lang="en-US" sz="12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60" y="4131464"/>
            <a:ext cx="3815861" cy="2257303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sp>
        <p:nvSpPr>
          <p:cNvPr id="8" name="2 Rectángulo"/>
          <p:cNvSpPr/>
          <p:nvPr/>
        </p:nvSpPr>
        <p:spPr>
          <a:xfrm>
            <a:off x="2228989" y="3595277"/>
            <a:ext cx="4698722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GB" dirty="0" smtClean="0"/>
              <a:t>Implementation of Superblocks in Barcelona</a:t>
            </a:r>
            <a:endParaRPr lang="en-GB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689" y="4054652"/>
            <a:ext cx="5086516" cy="2453254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60" y="4131464"/>
            <a:ext cx="3815861" cy="22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44 Rectángulo"/>
          <p:cNvSpPr/>
          <p:nvPr/>
        </p:nvSpPr>
        <p:spPr>
          <a:xfrm>
            <a:off x="-70336" y="6316654"/>
            <a:ext cx="1667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BCNEcologia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708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Emission trends </a:t>
            </a:r>
          </a:p>
        </p:txBody>
      </p:sp>
      <p:cxnSp>
        <p:nvCxnSpPr>
          <p:cNvPr id="23" name="2 Conector recto"/>
          <p:cNvCxnSpPr/>
          <p:nvPr/>
        </p:nvCxnSpPr>
        <p:spPr>
          <a:xfrm>
            <a:off x="0" y="764934"/>
            <a:ext cx="9144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666244"/>
              </p:ext>
            </p:extLst>
          </p:nvPr>
        </p:nvGraphicFramePr>
        <p:xfrm>
          <a:off x="-31702" y="3902789"/>
          <a:ext cx="4572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3365" y="4037770"/>
            <a:ext cx="4091838" cy="2070230"/>
          </a:xfrm>
          <a:prstGeom prst="rect">
            <a:avLst/>
          </a:prstGeom>
        </p:spPr>
      </p:pic>
      <p:sp>
        <p:nvSpPr>
          <p:cNvPr id="26" name="28 Rectángulo"/>
          <p:cNvSpPr/>
          <p:nvPr/>
        </p:nvSpPr>
        <p:spPr>
          <a:xfrm>
            <a:off x="7716026" y="6277366"/>
            <a:ext cx="133081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50" dirty="0" smtClean="0"/>
              <a:t>Source: EEA, 2013</a:t>
            </a:r>
            <a:endParaRPr lang="en-US" sz="1050" dirty="0"/>
          </a:p>
        </p:txBody>
      </p:sp>
      <p:sp>
        <p:nvSpPr>
          <p:cNvPr id="28" name="14 Rectángulo"/>
          <p:cNvSpPr/>
          <p:nvPr/>
        </p:nvSpPr>
        <p:spPr>
          <a:xfrm>
            <a:off x="5266979" y="3632795"/>
            <a:ext cx="3815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% of urban population exposed to air pollution</a:t>
            </a:r>
          </a:p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exceeding EU air quality standards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4509" y="5949280"/>
            <a:ext cx="4050400" cy="270030"/>
          </a:xfrm>
          <a:prstGeom prst="rect">
            <a:avLst/>
          </a:prstGeom>
        </p:spPr>
      </p:pic>
      <p:grpSp>
        <p:nvGrpSpPr>
          <p:cNvPr id="30" name="1 Grupo"/>
          <p:cNvGrpSpPr/>
          <p:nvPr/>
        </p:nvGrpSpPr>
        <p:grpSpPr>
          <a:xfrm>
            <a:off x="989253" y="3113818"/>
            <a:ext cx="4122805" cy="1158006"/>
            <a:chOff x="2687820" y="3186519"/>
            <a:chExt cx="2532252" cy="1158006"/>
          </a:xfrm>
          <a:solidFill>
            <a:schemeClr val="tx1"/>
          </a:solidFill>
        </p:grpSpPr>
        <p:sp>
          <p:nvSpPr>
            <p:cNvPr id="31" name="17 Flecha derecha"/>
            <p:cNvSpPr/>
            <p:nvPr/>
          </p:nvSpPr>
          <p:spPr>
            <a:xfrm>
              <a:off x="2699792" y="3186519"/>
              <a:ext cx="2520280" cy="1158006"/>
            </a:xfrm>
            <a:prstGeom prst="rightArrow">
              <a:avLst>
                <a:gd name="adj1" fmla="val 50000"/>
                <a:gd name="adj2" fmla="val 3782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  <p:sp>
          <p:nvSpPr>
            <p:cNvPr id="32" name="12 CuadroTexto"/>
            <p:cNvSpPr txBox="1"/>
            <p:nvPr/>
          </p:nvSpPr>
          <p:spPr>
            <a:xfrm>
              <a:off x="2687820" y="3473134"/>
              <a:ext cx="2376264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1"/>
                  </a:solidFill>
                </a:rPr>
                <a:t>Emission </a:t>
              </a:r>
              <a:r>
                <a:rPr lang="en-GB" sz="1600" dirty="0" smtClean="0">
                  <a:solidFill>
                    <a:schemeClr val="accent1"/>
                  </a:solidFill>
                </a:rPr>
                <a:t>have dropped considerably but air quality  still </a:t>
              </a:r>
              <a:r>
                <a:rPr lang="en-GB" sz="1600" dirty="0">
                  <a:solidFill>
                    <a:schemeClr val="accent1"/>
                  </a:solidFill>
                </a:rPr>
                <a:t>needs to </a:t>
              </a:r>
              <a:r>
                <a:rPr lang="en-GB" sz="1600" dirty="0" smtClean="0">
                  <a:solidFill>
                    <a:schemeClr val="accent1"/>
                  </a:solidFill>
                </a:rPr>
                <a:t>improve</a:t>
              </a:r>
              <a:endParaRPr lang="en-GB" sz="16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3" name="14 Rectángulo"/>
          <p:cNvSpPr/>
          <p:nvPr/>
        </p:nvSpPr>
        <p:spPr>
          <a:xfrm>
            <a:off x="5131550" y="2099774"/>
            <a:ext cx="3815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A significant proportion of urban population is exposed to air quality concentrations exceeding EU air quality standards</a:t>
            </a:r>
            <a:endParaRPr lang="en-US" dirty="0"/>
          </a:p>
        </p:txBody>
      </p:sp>
      <p:graphicFrame>
        <p:nvGraphicFramePr>
          <p:cNvPr id="3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125066"/>
              </p:ext>
            </p:extLst>
          </p:nvPr>
        </p:nvGraphicFramePr>
        <p:xfrm>
          <a:off x="-108520" y="699824"/>
          <a:ext cx="4572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966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quality in Europe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4" name="24 Rectángulo"/>
          <p:cNvSpPr/>
          <p:nvPr/>
        </p:nvSpPr>
        <p:spPr>
          <a:xfrm>
            <a:off x="4951911" y="3090515"/>
            <a:ext cx="2845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annual </a:t>
            </a:r>
            <a:r>
              <a:rPr lang="en-GB" sz="1400" dirty="0" smtClean="0"/>
              <a:t>PM</a:t>
            </a:r>
            <a:r>
              <a:rPr lang="en-GB" sz="1400" baseline="-25000" dirty="0" smtClean="0"/>
              <a:t>10</a:t>
            </a:r>
            <a:r>
              <a:rPr lang="en-GB" sz="1400" dirty="0" smtClean="0"/>
              <a:t> concentration </a:t>
            </a:r>
            <a:endParaRPr lang="en-US" sz="1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37" y="989682"/>
            <a:ext cx="290285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9682"/>
            <a:ext cx="28914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2" y="3943407"/>
            <a:ext cx="29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37" y="3943407"/>
            <a:ext cx="290285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25 Rectángulo"/>
          <p:cNvSpPr/>
          <p:nvPr/>
        </p:nvSpPr>
        <p:spPr>
          <a:xfrm>
            <a:off x="518659" y="3101603"/>
            <a:ext cx="2778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</a:t>
            </a:r>
            <a:r>
              <a:rPr lang="en-GB" sz="1400"/>
              <a:t>annual </a:t>
            </a:r>
            <a:r>
              <a:rPr lang="en-GB" sz="1400" smtClean="0"/>
              <a:t>NO</a:t>
            </a:r>
            <a:r>
              <a:rPr lang="en-GB" sz="1400" baseline="-25000" smtClean="0"/>
              <a:t>2</a:t>
            </a:r>
            <a:r>
              <a:rPr lang="en-GB" sz="1400" smtClean="0"/>
              <a:t> </a:t>
            </a:r>
            <a:r>
              <a:rPr lang="en-GB" sz="1400" dirty="0" smtClean="0"/>
              <a:t>concentration </a:t>
            </a:r>
            <a:endParaRPr lang="en-US" sz="1400" dirty="0"/>
          </a:p>
        </p:txBody>
      </p:sp>
      <p:sp>
        <p:nvSpPr>
          <p:cNvPr id="10" name="26 Rectángulo"/>
          <p:cNvSpPr/>
          <p:nvPr/>
        </p:nvSpPr>
        <p:spPr>
          <a:xfrm>
            <a:off x="4962698" y="6076330"/>
            <a:ext cx="2768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annual </a:t>
            </a:r>
            <a:r>
              <a:rPr lang="en-GB" sz="1400" dirty="0" smtClean="0"/>
              <a:t>SO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concentration </a:t>
            </a:r>
            <a:endParaRPr lang="en-US" sz="1400" dirty="0"/>
          </a:p>
        </p:txBody>
      </p:sp>
      <p:sp>
        <p:nvSpPr>
          <p:cNvPr id="11" name="27 Rectángulo"/>
          <p:cNvSpPr/>
          <p:nvPr/>
        </p:nvSpPr>
        <p:spPr>
          <a:xfrm>
            <a:off x="187481" y="6084023"/>
            <a:ext cx="3922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Highest daily running 8h running maximums O</a:t>
            </a:r>
            <a:r>
              <a:rPr lang="en-GB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12" name="28 Rectángulo"/>
          <p:cNvSpPr/>
          <p:nvPr/>
        </p:nvSpPr>
        <p:spPr>
          <a:xfrm>
            <a:off x="7679598" y="6236746"/>
            <a:ext cx="13308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50" dirty="0" smtClean="0"/>
              <a:t>Year 2011</a:t>
            </a:r>
          </a:p>
          <a:p>
            <a:pPr algn="r"/>
            <a:r>
              <a:rPr lang="en-GB" sz="1050" dirty="0" smtClean="0"/>
              <a:t>Source: EEA, 2013</a:t>
            </a:r>
            <a:endParaRPr lang="en-US" sz="1050" dirty="0"/>
          </a:p>
        </p:txBody>
      </p:sp>
      <p:pic>
        <p:nvPicPr>
          <p:cNvPr id="13" name="Imagen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4" y="3167792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09" y="3153395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58"/>
          <a:stretch/>
        </p:blipFill>
        <p:spPr bwMode="auto">
          <a:xfrm>
            <a:off x="402744" y="5006235"/>
            <a:ext cx="3325752" cy="17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4861" y="4920597"/>
            <a:ext cx="15014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 Elipse"/>
          <p:cNvSpPr/>
          <p:nvPr/>
        </p:nvSpPr>
        <p:spPr>
          <a:xfrm>
            <a:off x="795835" y="242294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20 Elipse"/>
          <p:cNvSpPr/>
          <p:nvPr/>
        </p:nvSpPr>
        <p:spPr>
          <a:xfrm>
            <a:off x="1027181" y="2396571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21 Elipse"/>
          <p:cNvSpPr/>
          <p:nvPr/>
        </p:nvSpPr>
        <p:spPr>
          <a:xfrm>
            <a:off x="5194920" y="242294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22 Elipse"/>
          <p:cNvSpPr/>
          <p:nvPr/>
        </p:nvSpPr>
        <p:spPr>
          <a:xfrm>
            <a:off x="5426266" y="2396571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22 Elipse"/>
          <p:cNvSpPr/>
          <p:nvPr/>
        </p:nvSpPr>
        <p:spPr>
          <a:xfrm>
            <a:off x="5194920" y="575790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n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61" y="4901040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3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Emission</a:t>
            </a:r>
            <a:r>
              <a:rPr lang="es-ES" dirty="0" smtClean="0"/>
              <a:t> </a:t>
            </a:r>
            <a:r>
              <a:rPr lang="es-ES" dirty="0" err="1" smtClean="0"/>
              <a:t>factors</a:t>
            </a:r>
            <a:r>
              <a:rPr lang="es-ES" dirty="0" smtClean="0"/>
              <a:t>. </a:t>
            </a:r>
            <a:r>
              <a:rPr lang="es-ES" dirty="0" err="1" smtClean="0"/>
              <a:t>Diesel</a:t>
            </a:r>
            <a:r>
              <a:rPr lang="es-ES" dirty="0" smtClean="0"/>
              <a:t> and </a:t>
            </a:r>
            <a:r>
              <a:rPr lang="es-ES" dirty="0" err="1" smtClean="0"/>
              <a:t>gasoline</a:t>
            </a:r>
            <a:endParaRPr lang="es-ES" dirty="0"/>
          </a:p>
        </p:txBody>
      </p:sp>
      <p:graphicFrame>
        <p:nvGraphicFramePr>
          <p:cNvPr id="24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900851"/>
              </p:ext>
            </p:extLst>
          </p:nvPr>
        </p:nvGraphicFramePr>
        <p:xfrm>
          <a:off x="107505" y="2552956"/>
          <a:ext cx="4464496" cy="412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1 Gráfico"/>
          <p:cNvGraphicFramePr>
            <a:graphicFrameLocks/>
          </p:cNvGraphicFramePr>
          <p:nvPr>
            <p:extLst/>
          </p:nvPr>
        </p:nvGraphicFramePr>
        <p:xfrm>
          <a:off x="4572001" y="2552956"/>
          <a:ext cx="4571998" cy="412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Rectángulo 25"/>
          <p:cNvSpPr/>
          <p:nvPr/>
        </p:nvSpPr>
        <p:spPr>
          <a:xfrm>
            <a:off x="16011" y="809663"/>
            <a:ext cx="89374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Mayor of Paris has announced radical plans to ban diesel cars from the French capital by 2020 due to concerns about how much pollution the cars </a:t>
            </a:r>
            <a:r>
              <a:rPr lang="en-US" dirty="0" smtClean="0"/>
              <a:t>cause (</a:t>
            </a:r>
            <a:r>
              <a:rPr lang="en-US" dirty="0"/>
              <a:t>France has the highest number of diesel cars in </a:t>
            </a:r>
            <a:r>
              <a:rPr lang="en-US" dirty="0" smtClean="0"/>
              <a:t>Europe). And </a:t>
            </a:r>
            <a:r>
              <a:rPr lang="en-US" dirty="0"/>
              <a:t>the Mayor of London is also considering similar solutions. </a:t>
            </a:r>
          </a:p>
          <a:p>
            <a:endParaRPr lang="en-US" dirty="0"/>
          </a:p>
          <a:p>
            <a:r>
              <a:rPr lang="en-US" dirty="0" smtClean="0"/>
              <a:t>She </a:t>
            </a:r>
            <a:r>
              <a:rPr lang="en-US" dirty="0"/>
              <a:t>also said </a:t>
            </a:r>
            <a:r>
              <a:rPr lang="en-US" dirty="0" smtClean="0"/>
              <a:t>that the </a:t>
            </a:r>
            <a:r>
              <a:rPr lang="en-US" dirty="0"/>
              <a:t>city would have more semi-</a:t>
            </a:r>
            <a:r>
              <a:rPr lang="en-US" dirty="0" err="1"/>
              <a:t>pedestrianised</a:t>
            </a:r>
            <a:r>
              <a:rPr lang="en-US" dirty="0"/>
              <a:t> areas with special zones introduced at weekends.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728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0746"/>
            <a:ext cx="7308304" cy="696944"/>
          </a:xfrm>
        </p:spPr>
        <p:txBody>
          <a:bodyPr/>
          <a:lstStyle/>
          <a:p>
            <a:r>
              <a:rPr lang="en-US" dirty="0"/>
              <a:t>Improvements for the road transport emissions</a:t>
            </a:r>
            <a:br>
              <a:rPr lang="en-US" dirty="0"/>
            </a:br>
            <a:endParaRPr lang="es-ES" dirty="0"/>
          </a:p>
        </p:txBody>
      </p:sp>
      <p:sp>
        <p:nvSpPr>
          <p:cNvPr id="7" name="8 Rectángulo"/>
          <p:cNvSpPr/>
          <p:nvPr/>
        </p:nvSpPr>
        <p:spPr>
          <a:xfrm>
            <a:off x="5543130" y="3776357"/>
            <a:ext cx="2881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Helvetica" pitchFamily="34" charset="0"/>
              </a:rPr>
              <a:t>EF NO</a:t>
            </a:r>
            <a:r>
              <a:rPr lang="en-US" sz="1600" b="1" baseline="-25000" dirty="0">
                <a:latin typeface="Helvetica" pitchFamily="34" charset="0"/>
              </a:rPr>
              <a:t>x</a:t>
            </a:r>
            <a:r>
              <a:rPr lang="en-US" sz="1600" b="1" dirty="0">
                <a:latin typeface="Helvetica" pitchFamily="34" charset="0"/>
              </a:rPr>
              <a:t> - Euro 5 diesel PC</a:t>
            </a:r>
            <a:endParaRPr lang="es-ES" sz="1600" b="1" dirty="0">
              <a:latin typeface="Helvetic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8682" y="1741600"/>
            <a:ext cx="4657814" cy="184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4 Rectángulo"/>
          <p:cNvSpPr/>
          <p:nvPr/>
        </p:nvSpPr>
        <p:spPr>
          <a:xfrm>
            <a:off x="8165124" y="3581971"/>
            <a:ext cx="871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34" charset="0"/>
              </a:rPr>
              <a:t>AB (2010)</a:t>
            </a:r>
            <a:endParaRPr lang="es-ES" sz="1200" dirty="0">
              <a:latin typeface="Helvetic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6852" y="2829020"/>
            <a:ext cx="1882444" cy="140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http://www.smogtips.com/Images/remote_sensing_ma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142" y="1375514"/>
            <a:ext cx="1826154" cy="143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2 Flecha derecha"/>
          <p:cNvSpPr/>
          <p:nvPr/>
        </p:nvSpPr>
        <p:spPr>
          <a:xfrm>
            <a:off x="2987824" y="2473343"/>
            <a:ext cx="1267024" cy="376882"/>
          </a:xfrm>
          <a:prstGeom prst="rightArrow">
            <a:avLst/>
          </a:prstGeom>
          <a:solidFill>
            <a:srgbClr val="C00000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9" descr="http://www.sae.org/dlymagazineimages/web/516/12610_177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97" y="4764946"/>
            <a:ext cx="1882444" cy="12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4108553"/>
            <a:ext cx="3239464" cy="25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3 Flecha derecha"/>
          <p:cNvSpPr/>
          <p:nvPr/>
        </p:nvSpPr>
        <p:spPr>
          <a:xfrm>
            <a:off x="3203849" y="5202162"/>
            <a:ext cx="1851830" cy="376882"/>
          </a:xfrm>
          <a:prstGeom prst="rightArrow">
            <a:avLst/>
          </a:prstGeom>
          <a:solidFill>
            <a:srgbClr val="C00000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25 Rectángulo"/>
          <p:cNvSpPr/>
          <p:nvPr/>
        </p:nvSpPr>
        <p:spPr>
          <a:xfrm>
            <a:off x="3203848" y="6246267"/>
            <a:ext cx="2123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latin typeface="Helvetica" pitchFamily="34" charset="0"/>
              </a:rPr>
              <a:t>Kouridis</a:t>
            </a:r>
            <a:r>
              <a:rPr lang="en-US" sz="1200" dirty="0">
                <a:latin typeface="Helvetica" pitchFamily="34" charset="0"/>
              </a:rPr>
              <a:t> et al. (2013)</a:t>
            </a:r>
            <a:endParaRPr lang="es-ES" sz="1200" dirty="0">
              <a:latin typeface="Helvetica" pitchFamily="34" charset="0"/>
            </a:endParaRPr>
          </a:p>
        </p:txBody>
      </p:sp>
      <p:sp>
        <p:nvSpPr>
          <p:cNvPr id="17" name="26 Rectángulo"/>
          <p:cNvSpPr/>
          <p:nvPr/>
        </p:nvSpPr>
        <p:spPr>
          <a:xfrm>
            <a:off x="349478" y="1434688"/>
            <a:ext cx="400110" cy="24541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en-US" sz="1400" b="1" dirty="0">
                <a:latin typeface="Helvetica" pitchFamily="34" charset="0"/>
              </a:rPr>
              <a:t>Remote </a:t>
            </a:r>
            <a:r>
              <a:rPr lang="en-US" sz="1400" b="1" dirty="0" err="1">
                <a:latin typeface="Helvetica" pitchFamily="34" charset="0"/>
              </a:rPr>
              <a:t>Sensign</a:t>
            </a:r>
            <a:r>
              <a:rPr lang="en-US" sz="1400" b="1" dirty="0">
                <a:latin typeface="Helvetica" pitchFamily="34" charset="0"/>
              </a:rPr>
              <a:t> Device</a:t>
            </a:r>
            <a:endParaRPr lang="es-ES" sz="1400" dirty="0">
              <a:latin typeface="Helvetica" pitchFamily="34" charset="0"/>
            </a:endParaRPr>
          </a:p>
        </p:txBody>
      </p:sp>
      <p:sp>
        <p:nvSpPr>
          <p:cNvPr id="18" name="27 Rectángulo"/>
          <p:cNvSpPr/>
          <p:nvPr/>
        </p:nvSpPr>
        <p:spPr>
          <a:xfrm>
            <a:off x="349479" y="4124668"/>
            <a:ext cx="615553" cy="24541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en-US" sz="1400" b="1" dirty="0">
                <a:latin typeface="Helvetica" pitchFamily="34" charset="0"/>
              </a:rPr>
              <a:t>Portable Emission Measurement System</a:t>
            </a:r>
            <a:endParaRPr lang="es-ES" sz="14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be 4"/>
          <p:cNvSpPr/>
          <p:nvPr/>
        </p:nvSpPr>
        <p:spPr>
          <a:xfrm rot="21262834">
            <a:off x="2486872" y="4217559"/>
            <a:ext cx="3670907" cy="1997795"/>
          </a:xfrm>
          <a:prstGeom prst="cloud">
            <a:avLst/>
          </a:prstGeom>
          <a:solidFill>
            <a:schemeClr val="accent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quality and climate change. Emissions</a:t>
            </a:r>
            <a:endParaRPr lang="en-US" dirty="0"/>
          </a:p>
        </p:txBody>
      </p:sp>
      <p:sp>
        <p:nvSpPr>
          <p:cNvPr id="23560" name="Rectángulo 39"/>
          <p:cNvSpPr>
            <a:spLocks noChangeArrowheads="1"/>
          </p:cNvSpPr>
          <p:nvPr/>
        </p:nvSpPr>
        <p:spPr bwMode="auto">
          <a:xfrm>
            <a:off x="3031132" y="4449912"/>
            <a:ext cx="1846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>
                <a:latin typeface="+mj-lt"/>
              </a:rPr>
              <a:t>GHG: CO</a:t>
            </a:r>
            <a:r>
              <a:rPr lang="en-GB" altLang="es-ES" baseline="-25000" dirty="0" smtClean="0">
                <a:latin typeface="+mj-lt"/>
              </a:rPr>
              <a:t>2</a:t>
            </a:r>
            <a:r>
              <a:rPr lang="en-GB" altLang="es-ES" dirty="0" smtClean="0">
                <a:latin typeface="+mj-lt"/>
              </a:rPr>
              <a:t>eq</a:t>
            </a:r>
            <a:endParaRPr lang="en-GB" altLang="es-ES" dirty="0"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4477">
            <a:off x="-367172" y="4324495"/>
            <a:ext cx="3600194" cy="1944105"/>
          </a:xfrm>
          <a:prstGeom prst="rect">
            <a:avLst/>
          </a:prstGeom>
        </p:spPr>
      </p:pic>
      <p:sp>
        <p:nvSpPr>
          <p:cNvPr id="17" name="Rectángulo 39"/>
          <p:cNvSpPr>
            <a:spLocks noChangeArrowheads="1"/>
          </p:cNvSpPr>
          <p:nvPr/>
        </p:nvSpPr>
        <p:spPr bwMode="auto">
          <a:xfrm>
            <a:off x="3406419" y="5117133"/>
            <a:ext cx="25208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>
                <a:latin typeface="+mj-lt"/>
              </a:rPr>
              <a:t>Atmospheric pollutants: NO</a:t>
            </a:r>
            <a:r>
              <a:rPr lang="en-GB" altLang="es-ES" baseline="-25000" dirty="0" smtClean="0">
                <a:latin typeface="+mj-lt"/>
              </a:rPr>
              <a:t>2</a:t>
            </a:r>
            <a:r>
              <a:rPr lang="en-GB" altLang="es-ES" dirty="0" smtClean="0">
                <a:latin typeface="+mj-lt"/>
              </a:rPr>
              <a:t>, etc.</a:t>
            </a:r>
            <a:endParaRPr lang="en-GB" altLang="es-ES" dirty="0">
              <a:latin typeface="+mj-lt"/>
            </a:endParaRPr>
          </a:p>
        </p:txBody>
      </p:sp>
      <p:sp>
        <p:nvSpPr>
          <p:cNvPr id="21" name="Rectángulo 39"/>
          <p:cNvSpPr>
            <a:spLocks noChangeArrowheads="1"/>
          </p:cNvSpPr>
          <p:nvPr/>
        </p:nvSpPr>
        <p:spPr bwMode="auto">
          <a:xfrm>
            <a:off x="384168" y="2654674"/>
            <a:ext cx="2160240" cy="646331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latin typeface="+mj-lt"/>
              </a:rPr>
              <a:t>Global impact: Climate Change</a:t>
            </a:r>
            <a:endParaRPr lang="en-GB" altLang="es-ES" dirty="0">
              <a:latin typeface="+mj-lt"/>
            </a:endParaRPr>
          </a:p>
        </p:txBody>
      </p:sp>
      <p:sp>
        <p:nvSpPr>
          <p:cNvPr id="22" name="Rectángulo 39"/>
          <p:cNvSpPr>
            <a:spLocks noChangeArrowheads="1"/>
          </p:cNvSpPr>
          <p:nvPr/>
        </p:nvSpPr>
        <p:spPr bwMode="auto">
          <a:xfrm>
            <a:off x="6599590" y="2646534"/>
            <a:ext cx="2331831" cy="646331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latin typeface="+mj-lt"/>
              </a:rPr>
              <a:t>Local-regional impact: air quality</a:t>
            </a:r>
            <a:endParaRPr lang="en-GB" altLang="es-ES" dirty="0">
              <a:latin typeface="+mj-lt"/>
            </a:endParaRPr>
          </a:p>
        </p:txBody>
      </p:sp>
      <p:cxnSp>
        <p:nvCxnSpPr>
          <p:cNvPr id="14" name="Conector recto de flecha 13"/>
          <p:cNvCxnSpPr>
            <a:endCxn id="22" idx="2"/>
          </p:cNvCxnSpPr>
          <p:nvPr/>
        </p:nvCxnSpPr>
        <p:spPr>
          <a:xfrm flipV="1">
            <a:off x="5482857" y="3292865"/>
            <a:ext cx="2282649" cy="2147433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endCxn id="21" idx="2"/>
          </p:cNvCxnSpPr>
          <p:nvPr/>
        </p:nvCxnSpPr>
        <p:spPr>
          <a:xfrm flipH="1" flipV="1">
            <a:off x="1464288" y="3301005"/>
            <a:ext cx="1685483" cy="1333573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9"/>
          <p:cNvSpPr>
            <a:spLocks noChangeArrowheads="1"/>
          </p:cNvSpPr>
          <p:nvPr/>
        </p:nvSpPr>
        <p:spPr bwMode="auto">
          <a:xfrm>
            <a:off x="3491879" y="2645866"/>
            <a:ext cx="2160240" cy="646331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solidFill>
                  <a:schemeClr val="accent1"/>
                </a:solidFill>
                <a:latin typeface="+mj-lt"/>
              </a:rPr>
              <a:t>Measures to reduce emissions</a:t>
            </a:r>
            <a:endParaRPr lang="en-GB" altLang="es-E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Flecha izquierda y derecha 1"/>
          <p:cNvSpPr/>
          <p:nvPr/>
        </p:nvSpPr>
        <p:spPr>
          <a:xfrm>
            <a:off x="2592987" y="2654674"/>
            <a:ext cx="856505" cy="57606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izquierda y derecha 14"/>
          <p:cNvSpPr/>
          <p:nvPr/>
        </p:nvSpPr>
        <p:spPr>
          <a:xfrm>
            <a:off x="5694506" y="2661418"/>
            <a:ext cx="856505" cy="57606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04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ector recto de flecha 30"/>
          <p:cNvCxnSpPr/>
          <p:nvPr/>
        </p:nvCxnSpPr>
        <p:spPr>
          <a:xfrm flipV="1">
            <a:off x="1622783" y="2259926"/>
            <a:ext cx="6445539" cy="3914332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" y="-16861"/>
            <a:ext cx="6514882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quality and climate change. Measures to reduce emissions</a:t>
            </a:r>
            <a:endParaRPr lang="en-US" dirty="0"/>
          </a:p>
        </p:txBody>
      </p:sp>
      <p:sp>
        <p:nvSpPr>
          <p:cNvPr id="23560" name="Rectángulo 39"/>
          <p:cNvSpPr>
            <a:spLocks noChangeArrowheads="1"/>
          </p:cNvSpPr>
          <p:nvPr/>
        </p:nvSpPr>
        <p:spPr bwMode="auto">
          <a:xfrm>
            <a:off x="3419872" y="1859814"/>
            <a:ext cx="2119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/>
              <a:t>Beneficial for AQ</a:t>
            </a:r>
            <a:endParaRPr lang="en-GB" altLang="es-ES" dirty="0"/>
          </a:p>
        </p:txBody>
      </p:sp>
      <p:cxnSp>
        <p:nvCxnSpPr>
          <p:cNvPr id="25" name="Conector recto de flecha 24"/>
          <p:cNvCxnSpPr/>
          <p:nvPr/>
        </p:nvCxnSpPr>
        <p:spPr>
          <a:xfrm flipV="1">
            <a:off x="4571999" y="2218751"/>
            <a:ext cx="1" cy="403362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1222581" y="4378991"/>
            <a:ext cx="6683346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39"/>
          <p:cNvSpPr>
            <a:spLocks noChangeArrowheads="1"/>
          </p:cNvSpPr>
          <p:nvPr/>
        </p:nvSpPr>
        <p:spPr bwMode="auto">
          <a:xfrm>
            <a:off x="7780916" y="3946078"/>
            <a:ext cx="1456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/>
              <a:t>Beneficial </a:t>
            </a:r>
          </a:p>
          <a:p>
            <a:pPr algn="ctr"/>
            <a:r>
              <a:rPr lang="en-GB" altLang="es-ES" dirty="0" smtClean="0"/>
              <a:t>for CC</a:t>
            </a:r>
            <a:endParaRPr lang="en-GB" altLang="es-ES" dirty="0"/>
          </a:p>
        </p:txBody>
      </p:sp>
      <p:sp>
        <p:nvSpPr>
          <p:cNvPr id="24" name="Rectángulo 39"/>
          <p:cNvSpPr>
            <a:spLocks noChangeArrowheads="1"/>
          </p:cNvSpPr>
          <p:nvPr/>
        </p:nvSpPr>
        <p:spPr bwMode="auto">
          <a:xfrm>
            <a:off x="3491880" y="6283137"/>
            <a:ext cx="2119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/>
              <a:t>Negative for AQ</a:t>
            </a:r>
            <a:endParaRPr lang="en-GB" altLang="es-ES" dirty="0"/>
          </a:p>
        </p:txBody>
      </p:sp>
      <p:sp>
        <p:nvSpPr>
          <p:cNvPr id="26" name="Rectángulo 39"/>
          <p:cNvSpPr>
            <a:spLocks noChangeArrowheads="1"/>
          </p:cNvSpPr>
          <p:nvPr/>
        </p:nvSpPr>
        <p:spPr bwMode="auto">
          <a:xfrm>
            <a:off x="-196669" y="4026212"/>
            <a:ext cx="1456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/>
              <a:t>Negative</a:t>
            </a:r>
          </a:p>
          <a:p>
            <a:pPr algn="ctr"/>
            <a:r>
              <a:rPr lang="en-GB" altLang="es-ES" dirty="0" smtClean="0"/>
              <a:t>for CC</a:t>
            </a:r>
            <a:endParaRPr lang="en-GB" altLang="es-ES" dirty="0"/>
          </a:p>
        </p:txBody>
      </p:sp>
      <p:sp>
        <p:nvSpPr>
          <p:cNvPr id="27" name="Rectángulo 39"/>
          <p:cNvSpPr>
            <a:spLocks noChangeArrowheads="1"/>
          </p:cNvSpPr>
          <p:nvPr/>
        </p:nvSpPr>
        <p:spPr bwMode="auto">
          <a:xfrm>
            <a:off x="981758" y="2919087"/>
            <a:ext cx="3415618" cy="9233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Fuel gas desulphurisation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Three-way catalyst (petrol)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Particulate filters (diesel)</a:t>
            </a:r>
            <a:endParaRPr lang="en-GB" altLang="es-ES" dirty="0">
              <a:solidFill>
                <a:schemeClr val="accent3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-153646" y="1026183"/>
            <a:ext cx="9541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s-ES" sz="2400" u="sng" dirty="0"/>
              <a:t>Air quality (AQ) and climate change (CC) synergies and trade-offs</a:t>
            </a:r>
          </a:p>
        </p:txBody>
      </p:sp>
      <p:sp>
        <p:nvSpPr>
          <p:cNvPr id="28" name="Rectángulo 39"/>
          <p:cNvSpPr>
            <a:spLocks noChangeArrowheads="1"/>
          </p:cNvSpPr>
          <p:nvPr/>
        </p:nvSpPr>
        <p:spPr bwMode="auto">
          <a:xfrm>
            <a:off x="981758" y="4744263"/>
            <a:ext cx="3415618" cy="9233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Energy demand for coal and oil fossil fuels in stationary and mobile sources</a:t>
            </a:r>
            <a:endParaRPr lang="en-GB" altLang="es-ES" dirty="0">
              <a:solidFill>
                <a:schemeClr val="accent3"/>
              </a:solidFill>
            </a:endParaRPr>
          </a:p>
        </p:txBody>
      </p:sp>
      <p:sp>
        <p:nvSpPr>
          <p:cNvPr id="29" name="Rectángulo 39"/>
          <p:cNvSpPr>
            <a:spLocks noChangeArrowheads="1"/>
          </p:cNvSpPr>
          <p:nvPr/>
        </p:nvSpPr>
        <p:spPr bwMode="auto">
          <a:xfrm>
            <a:off x="4699668" y="2622639"/>
            <a:ext cx="3415618" cy="120032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Energy renewables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Nuclear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Demand management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Hybrids…</a:t>
            </a:r>
            <a:endParaRPr lang="en-GB" altLang="es-ES" dirty="0">
              <a:solidFill>
                <a:schemeClr val="accent3"/>
              </a:solidFill>
            </a:endParaRPr>
          </a:p>
        </p:txBody>
      </p:sp>
      <p:sp>
        <p:nvSpPr>
          <p:cNvPr id="30" name="Rectángulo 39"/>
          <p:cNvSpPr>
            <a:spLocks noChangeArrowheads="1"/>
          </p:cNvSpPr>
          <p:nvPr/>
        </p:nvSpPr>
        <p:spPr bwMode="auto">
          <a:xfrm>
            <a:off x="4699668" y="4590374"/>
            <a:ext cx="3415618" cy="120032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Some conventional biofuels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Biomass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Combined heat and power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Buying carbon credits</a:t>
            </a:r>
            <a:endParaRPr lang="en-GB" altLang="es-ES" dirty="0">
              <a:solidFill>
                <a:schemeClr val="accent3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994294" y="6699799"/>
            <a:ext cx="2659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s-ES" sz="1200" dirty="0" smtClean="0"/>
              <a:t>(Source: adapted form </a:t>
            </a:r>
            <a:r>
              <a:rPr lang="en-GB" altLang="es-ES" sz="1200" dirty="0" err="1" smtClean="0"/>
              <a:t>Drefra</a:t>
            </a:r>
            <a:r>
              <a:rPr lang="en-GB" altLang="es-ES" sz="1200" dirty="0" smtClean="0"/>
              <a:t>, 2010)</a:t>
            </a:r>
            <a:endParaRPr lang="es-ES" sz="1200" dirty="0"/>
          </a:p>
        </p:txBody>
      </p:sp>
      <p:sp>
        <p:nvSpPr>
          <p:cNvPr id="33" name="Rectángulo 39"/>
          <p:cNvSpPr>
            <a:spLocks noChangeArrowheads="1"/>
          </p:cNvSpPr>
          <p:nvPr/>
        </p:nvSpPr>
        <p:spPr bwMode="auto">
          <a:xfrm>
            <a:off x="7460526" y="1637754"/>
            <a:ext cx="19138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/>
              <a:t>Beneficial for </a:t>
            </a:r>
          </a:p>
          <a:p>
            <a:r>
              <a:rPr lang="en-GB" altLang="es-ES" dirty="0" smtClean="0"/>
              <a:t>AQ</a:t>
            </a:r>
            <a:r>
              <a:rPr lang="en-GB" altLang="es-ES" dirty="0"/>
              <a:t> </a:t>
            </a:r>
            <a:r>
              <a:rPr lang="en-GB" altLang="es-ES" dirty="0" smtClean="0"/>
              <a:t>and CC</a:t>
            </a:r>
            <a:endParaRPr lang="en-GB" altLang="es-ES" dirty="0"/>
          </a:p>
        </p:txBody>
      </p:sp>
      <p:sp>
        <p:nvSpPr>
          <p:cNvPr id="34" name="Rectángulo 39"/>
          <p:cNvSpPr>
            <a:spLocks noChangeArrowheads="1"/>
          </p:cNvSpPr>
          <p:nvPr/>
        </p:nvSpPr>
        <p:spPr bwMode="auto">
          <a:xfrm>
            <a:off x="-9323" y="5975361"/>
            <a:ext cx="19138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/>
              <a:t>Negative for </a:t>
            </a:r>
          </a:p>
          <a:p>
            <a:r>
              <a:rPr lang="en-GB" altLang="es-ES" dirty="0" smtClean="0"/>
              <a:t>AQ</a:t>
            </a:r>
            <a:r>
              <a:rPr lang="en-GB" altLang="es-ES" dirty="0"/>
              <a:t> </a:t>
            </a:r>
            <a:r>
              <a:rPr lang="en-GB" altLang="es-ES" dirty="0" smtClean="0"/>
              <a:t>and CC</a:t>
            </a:r>
            <a:endParaRPr lang="en-GB" altLang="es-ES" dirty="0"/>
          </a:p>
        </p:txBody>
      </p:sp>
    </p:spTree>
    <p:extLst>
      <p:ext uri="{BB962C8B-B14F-4D97-AF65-F5344CB8AC3E}">
        <p14:creationId xmlns:p14="http://schemas.microsoft.com/office/powerpoint/2010/main" val="149263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Areas of study: Barcelona and Madrid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accent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4" name="25 Cerrar llave"/>
          <p:cNvSpPr/>
          <p:nvPr/>
        </p:nvSpPr>
        <p:spPr>
          <a:xfrm>
            <a:off x="6791325" y="5097156"/>
            <a:ext cx="152400" cy="12096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30 Cerrar llave"/>
          <p:cNvSpPr/>
          <p:nvPr/>
        </p:nvSpPr>
        <p:spPr>
          <a:xfrm>
            <a:off x="6715124" y="4846135"/>
            <a:ext cx="152400" cy="12096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6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7" y="985967"/>
            <a:ext cx="3786115" cy="3140466"/>
          </a:xfrm>
          <a:prstGeom prst="rect">
            <a:avLst/>
          </a:prstGeom>
        </p:spPr>
      </p:pic>
      <p:pic>
        <p:nvPicPr>
          <p:cNvPr id="7" name="1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62" y="985967"/>
            <a:ext cx="3804933" cy="3156075"/>
          </a:xfrm>
          <a:prstGeom prst="rect">
            <a:avLst/>
          </a:prstGeom>
        </p:spPr>
      </p:pic>
      <p:sp>
        <p:nvSpPr>
          <p:cNvPr id="8" name="37 Multiplicar"/>
          <p:cNvSpPr/>
          <p:nvPr/>
        </p:nvSpPr>
        <p:spPr>
          <a:xfrm>
            <a:off x="3558269" y="1744879"/>
            <a:ext cx="206011" cy="194846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39 CuadroTexto"/>
          <p:cNvSpPr txBox="1"/>
          <p:nvPr/>
        </p:nvSpPr>
        <p:spPr>
          <a:xfrm>
            <a:off x="2907792" y="1508391"/>
            <a:ext cx="1958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Combined-cycle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43 Elipse"/>
          <p:cNvSpPr/>
          <p:nvPr/>
        </p:nvSpPr>
        <p:spPr>
          <a:xfrm flipH="1" flipV="1">
            <a:off x="3265931" y="2337193"/>
            <a:ext cx="94489" cy="10972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54 Rectángulo"/>
          <p:cNvSpPr/>
          <p:nvPr/>
        </p:nvSpPr>
        <p:spPr>
          <a:xfrm>
            <a:off x="4560062" y="979429"/>
            <a:ext cx="3804933" cy="3136520"/>
          </a:xfrm>
          <a:prstGeom prst="rect">
            <a:avLst/>
          </a:prstGeom>
          <a:noFill/>
          <a:ln w="444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55 Rectángulo"/>
          <p:cNvSpPr/>
          <p:nvPr/>
        </p:nvSpPr>
        <p:spPr>
          <a:xfrm>
            <a:off x="780797" y="979428"/>
            <a:ext cx="3804933" cy="3136520"/>
          </a:xfrm>
          <a:prstGeom prst="rect">
            <a:avLst/>
          </a:prstGeom>
          <a:noFill/>
          <a:ln w="444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56 CuadroTexto"/>
          <p:cNvSpPr txBox="1"/>
          <p:nvPr/>
        </p:nvSpPr>
        <p:spPr>
          <a:xfrm>
            <a:off x="6587713" y="2517656"/>
            <a:ext cx="195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Meteorological</a:t>
            </a:r>
          </a:p>
          <a:p>
            <a:r>
              <a:rPr lang="en-US" sz="1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station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57 Elipse"/>
          <p:cNvSpPr/>
          <p:nvPr/>
        </p:nvSpPr>
        <p:spPr>
          <a:xfrm flipH="1" flipV="1">
            <a:off x="6555979" y="2581933"/>
            <a:ext cx="94489" cy="10972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58 CuadroTexto"/>
          <p:cNvSpPr txBox="1"/>
          <p:nvPr/>
        </p:nvSpPr>
        <p:spPr>
          <a:xfrm>
            <a:off x="3243881" y="2337856"/>
            <a:ext cx="195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Meteorological</a:t>
            </a:r>
          </a:p>
          <a:p>
            <a:r>
              <a:rPr lang="en-US" sz="1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station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1 Gráfic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560642"/>
              </p:ext>
            </p:extLst>
          </p:nvPr>
        </p:nvGraphicFramePr>
        <p:xfrm>
          <a:off x="4560062" y="4223630"/>
          <a:ext cx="4512220" cy="2454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1 Gráfic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41951"/>
              </p:ext>
            </p:extLst>
          </p:nvPr>
        </p:nvGraphicFramePr>
        <p:xfrm>
          <a:off x="0" y="4236677"/>
          <a:ext cx="4560063" cy="242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2 CuadroTexto"/>
          <p:cNvSpPr txBox="1"/>
          <p:nvPr/>
        </p:nvSpPr>
        <p:spPr>
          <a:xfrm>
            <a:off x="340659" y="5701993"/>
            <a:ext cx="120127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PC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63 CuadroTexto"/>
          <p:cNvSpPr txBox="1"/>
          <p:nvPr/>
        </p:nvSpPr>
        <p:spPr>
          <a:xfrm>
            <a:off x="1594055" y="5711740"/>
            <a:ext cx="88916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LDV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64 CuadroTexto"/>
          <p:cNvSpPr txBox="1"/>
          <p:nvPr/>
        </p:nvSpPr>
        <p:spPr>
          <a:xfrm>
            <a:off x="2531698" y="5711740"/>
            <a:ext cx="88916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HDV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65 CuadroTexto"/>
          <p:cNvSpPr txBox="1"/>
          <p:nvPr/>
        </p:nvSpPr>
        <p:spPr>
          <a:xfrm>
            <a:off x="3456727" y="5699182"/>
            <a:ext cx="110333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Motos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66 CuadroTexto"/>
          <p:cNvSpPr txBox="1"/>
          <p:nvPr/>
        </p:nvSpPr>
        <p:spPr>
          <a:xfrm>
            <a:off x="4889646" y="5701993"/>
            <a:ext cx="120127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PC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3" name="67 CuadroTexto"/>
          <p:cNvSpPr txBox="1"/>
          <p:nvPr/>
        </p:nvSpPr>
        <p:spPr>
          <a:xfrm>
            <a:off x="6143043" y="5711740"/>
            <a:ext cx="72448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LDV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68 CuadroTexto"/>
          <p:cNvSpPr txBox="1"/>
          <p:nvPr/>
        </p:nvSpPr>
        <p:spPr>
          <a:xfrm>
            <a:off x="6934760" y="5711740"/>
            <a:ext cx="102612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HDV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69 CuadroTexto"/>
          <p:cNvSpPr txBox="1"/>
          <p:nvPr/>
        </p:nvSpPr>
        <p:spPr>
          <a:xfrm>
            <a:off x="8005714" y="5699182"/>
            <a:ext cx="110333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Motos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12" y="917674"/>
            <a:ext cx="2667654" cy="188598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0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Earth sciences modelling: </a:t>
            </a:r>
            <a:br>
              <a:rPr lang="en-US" dirty="0" smtClean="0"/>
            </a:br>
            <a:r>
              <a:rPr lang="en-US" dirty="0" smtClean="0"/>
              <a:t>climate and air quality modelling</a:t>
            </a:r>
            <a:endParaRPr lang="en-US" dirty="0"/>
          </a:p>
        </p:txBody>
      </p:sp>
      <p:pic>
        <p:nvPicPr>
          <p:cNvPr id="8" name="Picture 2" descr="http://celebrating200years.noaa.gov/breakthroughs/climate_model/AtmosphericModelSchemati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"/>
          <a:stretch/>
        </p:blipFill>
        <p:spPr bwMode="auto">
          <a:xfrm>
            <a:off x="2755166" y="1416890"/>
            <a:ext cx="4048392" cy="38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29707"/>
            <a:ext cx="3810000" cy="2857500"/>
          </a:xfrm>
          <a:prstGeom prst="rect">
            <a:avLst/>
          </a:prstGeom>
        </p:spPr>
      </p:pic>
      <p:sp>
        <p:nvSpPr>
          <p:cNvPr id="7" name="Flecha izquierda y derecha 5"/>
          <p:cNvSpPr/>
          <p:nvPr/>
        </p:nvSpPr>
        <p:spPr>
          <a:xfrm rot="2326862">
            <a:off x="-457304" y="4796096"/>
            <a:ext cx="5170578" cy="936104"/>
          </a:xfrm>
          <a:prstGeom prst="leftRightArrow">
            <a:avLst/>
          </a:prstGeom>
          <a:solidFill>
            <a:srgbClr val="008000"/>
          </a:solidFill>
          <a:scene3d>
            <a:camera prst="orthographicFront">
              <a:rot lat="1500000" lon="0" rev="21599984"/>
            </a:camera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 smtClean="0">
                <a:solidFill>
                  <a:schemeClr val="accent1"/>
                </a:solidFill>
              </a:rPr>
              <a:t>Towards modelling the Earth system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 rot="2129440">
            <a:off x="107772" y="3120217"/>
            <a:ext cx="721761" cy="12241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Spatial</a:t>
            </a:r>
            <a:r>
              <a:rPr lang="es-ES" dirty="0" smtClean="0"/>
              <a:t> </a:t>
            </a:r>
            <a:r>
              <a:rPr lang="es-ES" dirty="0" err="1" smtClean="0"/>
              <a:t>scales</a:t>
            </a:r>
            <a:endParaRPr lang="es-ES" dirty="0"/>
          </a:p>
        </p:txBody>
      </p:sp>
      <p:sp>
        <p:nvSpPr>
          <p:cNvPr id="17411" name="7 Rectángulo"/>
          <p:cNvSpPr>
            <a:spLocks noChangeArrowheads="1"/>
          </p:cNvSpPr>
          <p:nvPr/>
        </p:nvSpPr>
        <p:spPr bwMode="auto">
          <a:xfrm>
            <a:off x="4464050" y="1052513"/>
            <a:ext cx="4751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s-ES" sz="2400" b="1" dirty="0">
                <a:solidFill>
                  <a:schemeClr val="bg1"/>
                </a:solidFill>
              </a:rPr>
              <a:t>Multi-scale models from </a:t>
            </a:r>
          </a:p>
          <a:p>
            <a:pPr eaLnBrk="1" hangingPunct="1"/>
            <a:r>
              <a:rPr lang="en-GB" altLang="es-ES" sz="2400" b="1" dirty="0">
                <a:solidFill>
                  <a:schemeClr val="bg1"/>
                </a:solidFill>
              </a:rPr>
              <a:t>global to local scales</a:t>
            </a:r>
          </a:p>
        </p:txBody>
      </p:sp>
      <p:pic>
        <p:nvPicPr>
          <p:cNvPr id="17412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206625"/>
            <a:ext cx="42481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206500"/>
            <a:ext cx="4221162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 izquierda y derecha 5"/>
          <p:cNvSpPr/>
          <p:nvPr/>
        </p:nvSpPr>
        <p:spPr>
          <a:xfrm rot="1800000">
            <a:off x="223177" y="4897468"/>
            <a:ext cx="6086599" cy="936104"/>
          </a:xfrm>
          <a:prstGeom prst="leftRightArrow">
            <a:avLst/>
          </a:prstGeom>
          <a:solidFill>
            <a:srgbClr val="008000"/>
          </a:solidFill>
          <a:scene3d>
            <a:camera prst="orthographicFront">
              <a:rot lat="1500000" lon="0" rev="21599984"/>
            </a:camera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 err="1">
                <a:solidFill>
                  <a:schemeClr val="accent1"/>
                </a:solidFill>
              </a:rPr>
              <a:t>Multiscale</a:t>
            </a:r>
            <a:r>
              <a:rPr lang="en-GB" dirty="0">
                <a:solidFill>
                  <a:schemeClr val="accent1"/>
                </a:solidFill>
              </a:rPr>
              <a:t> Models from Global to Local Scales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23 Conector recto"/>
          <p:cNvCxnSpPr/>
          <p:nvPr/>
        </p:nvCxnSpPr>
        <p:spPr>
          <a:xfrm flipH="1" flipV="1">
            <a:off x="2112963" y="1205706"/>
            <a:ext cx="10765" cy="3960440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Temporal </a:t>
            </a:r>
            <a:r>
              <a:rPr lang="es-ES" dirty="0" err="1" smtClean="0"/>
              <a:t>scales</a:t>
            </a:r>
            <a:endParaRPr lang="es-ES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241300" y="5167212"/>
            <a:ext cx="8683625" cy="0"/>
          </a:xfrm>
          <a:prstGeom prst="line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4 CuadroTexto"/>
          <p:cNvSpPr txBox="1">
            <a:spLocks noChangeArrowheads="1"/>
          </p:cNvSpPr>
          <p:nvPr/>
        </p:nvSpPr>
        <p:spPr bwMode="auto">
          <a:xfrm rot="19800000">
            <a:off x="1860550" y="4576662"/>
            <a:ext cx="93662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b="1">
                <a:solidFill>
                  <a:schemeClr val="accent1"/>
                </a:solidFill>
                <a:latin typeface="+mj-lt"/>
              </a:rPr>
              <a:t>Today</a:t>
            </a:r>
          </a:p>
        </p:txBody>
      </p:sp>
      <p:sp>
        <p:nvSpPr>
          <p:cNvPr id="19462" name="5 CuadroTexto"/>
          <p:cNvSpPr txBox="1">
            <a:spLocks noChangeArrowheads="1"/>
          </p:cNvSpPr>
          <p:nvPr/>
        </p:nvSpPr>
        <p:spPr bwMode="auto">
          <a:xfrm rot="19800000">
            <a:off x="2511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Hours</a:t>
            </a:r>
          </a:p>
        </p:txBody>
      </p:sp>
      <p:sp>
        <p:nvSpPr>
          <p:cNvPr id="19463" name="6 CuadroTexto"/>
          <p:cNvSpPr txBox="1">
            <a:spLocks noChangeArrowheads="1"/>
          </p:cNvSpPr>
          <p:nvPr/>
        </p:nvSpPr>
        <p:spPr bwMode="auto">
          <a:xfrm rot="19800000">
            <a:off x="3019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Days</a:t>
            </a:r>
          </a:p>
        </p:txBody>
      </p:sp>
      <p:sp>
        <p:nvSpPr>
          <p:cNvPr id="19464" name="7 CuadroTexto"/>
          <p:cNvSpPr txBox="1">
            <a:spLocks noChangeArrowheads="1"/>
          </p:cNvSpPr>
          <p:nvPr/>
        </p:nvSpPr>
        <p:spPr bwMode="auto">
          <a:xfrm rot="19800000">
            <a:off x="3995738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Weeks</a:t>
            </a:r>
          </a:p>
        </p:txBody>
      </p:sp>
      <p:sp>
        <p:nvSpPr>
          <p:cNvPr id="19465" name="8 CuadroTexto"/>
          <p:cNvSpPr txBox="1">
            <a:spLocks noChangeArrowheads="1"/>
          </p:cNvSpPr>
          <p:nvPr/>
        </p:nvSpPr>
        <p:spPr bwMode="auto">
          <a:xfrm rot="19800000">
            <a:off x="4589463" y="4576662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Months</a:t>
            </a:r>
          </a:p>
        </p:txBody>
      </p:sp>
      <p:sp>
        <p:nvSpPr>
          <p:cNvPr id="19466" name="9 CuadroTexto"/>
          <p:cNvSpPr txBox="1">
            <a:spLocks noChangeArrowheads="1"/>
          </p:cNvSpPr>
          <p:nvPr/>
        </p:nvSpPr>
        <p:spPr bwMode="auto">
          <a:xfrm rot="19800000">
            <a:off x="5106988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Seasons</a:t>
            </a:r>
          </a:p>
        </p:txBody>
      </p:sp>
      <p:sp>
        <p:nvSpPr>
          <p:cNvPr id="19467" name="10 CuadroTexto"/>
          <p:cNvSpPr txBox="1">
            <a:spLocks noChangeArrowheads="1"/>
          </p:cNvSpPr>
          <p:nvPr/>
        </p:nvSpPr>
        <p:spPr bwMode="auto">
          <a:xfrm rot="19800000">
            <a:off x="5683250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Years</a:t>
            </a:r>
          </a:p>
        </p:txBody>
      </p:sp>
      <p:sp>
        <p:nvSpPr>
          <p:cNvPr id="19468" name="11 CuadroTexto"/>
          <p:cNvSpPr txBox="1">
            <a:spLocks noChangeArrowheads="1"/>
          </p:cNvSpPr>
          <p:nvPr/>
        </p:nvSpPr>
        <p:spPr bwMode="auto">
          <a:xfrm rot="19800000">
            <a:off x="62452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Decades</a:t>
            </a:r>
          </a:p>
        </p:txBody>
      </p:sp>
      <p:sp>
        <p:nvSpPr>
          <p:cNvPr id="19469" name="12 CuadroTexto"/>
          <p:cNvSpPr txBox="1">
            <a:spLocks noChangeArrowheads="1"/>
          </p:cNvSpPr>
          <p:nvPr/>
        </p:nvSpPr>
        <p:spPr bwMode="auto">
          <a:xfrm rot="19800000">
            <a:off x="250825" y="4471887"/>
            <a:ext cx="1357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Past</a:t>
            </a:r>
          </a:p>
        </p:txBody>
      </p:sp>
      <p:sp>
        <p:nvSpPr>
          <p:cNvPr id="19470" name="13 CuadroTexto"/>
          <p:cNvSpPr txBox="1">
            <a:spLocks noChangeArrowheads="1"/>
          </p:cNvSpPr>
          <p:nvPr/>
        </p:nvSpPr>
        <p:spPr bwMode="auto">
          <a:xfrm rot="19800000">
            <a:off x="77438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Century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184400" y="5383112"/>
            <a:ext cx="1584325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FORECAST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841750" y="5383112"/>
            <a:ext cx="3167063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PREDICTION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7081838" y="5383112"/>
            <a:ext cx="1727200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PROJECTION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241300" y="5383112"/>
            <a:ext cx="1871663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DIAGNOSTIC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241300" y="1493738"/>
            <a:ext cx="3459163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latin typeface="+mj-lt"/>
              </a:rPr>
              <a:t>Mineral </a:t>
            </a:r>
            <a:r>
              <a:rPr lang="es-ES" dirty="0" err="1">
                <a:latin typeface="+mj-lt"/>
              </a:rPr>
              <a:t>Dust</a:t>
            </a:r>
            <a:endParaRPr lang="es-ES" dirty="0">
              <a:latin typeface="+mj-lt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49238" y="2069802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latin typeface="+mj-lt"/>
              </a:rPr>
              <a:t>Air </a:t>
            </a:r>
            <a:r>
              <a:rPr lang="es-ES" dirty="0" err="1">
                <a:latin typeface="+mj-lt"/>
              </a:rPr>
              <a:t>quality</a:t>
            </a:r>
            <a:endParaRPr lang="es-ES" dirty="0">
              <a:latin typeface="+mj-lt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249238" y="2646262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Meteorology</a:t>
            </a:r>
            <a:endParaRPr lang="es-ES" dirty="0">
              <a:latin typeface="+mj-lt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41301" y="3232050"/>
            <a:ext cx="2240393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predictions</a:t>
            </a:r>
            <a:endParaRPr lang="es-ES" dirty="0">
              <a:latin typeface="+mj-lt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6659563" y="3852762"/>
            <a:ext cx="2132012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projections</a:t>
            </a:r>
            <a:endParaRPr lang="es-ES" dirty="0">
              <a:latin typeface="+mj-lt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241301" y="3852762"/>
            <a:ext cx="2240393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projections</a:t>
            </a:r>
            <a:endParaRPr lang="es-ES" dirty="0">
              <a:latin typeface="+mj-lt"/>
            </a:endParaRPr>
          </a:p>
        </p:txBody>
      </p:sp>
      <p:sp>
        <p:nvSpPr>
          <p:cNvPr id="26" name="21 Rectángulo"/>
          <p:cNvSpPr/>
          <p:nvPr/>
        </p:nvSpPr>
        <p:spPr>
          <a:xfrm>
            <a:off x="3841750" y="3248692"/>
            <a:ext cx="3322538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predictions</a:t>
            </a:r>
            <a:endParaRPr lang="es-E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-52628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</a:t>
            </a:r>
            <a:r>
              <a:rPr lang="en-US" dirty="0"/>
              <a:t>quality and climate modelling </a:t>
            </a:r>
            <a:r>
              <a:rPr lang="en-US" dirty="0" smtClean="0"/>
              <a:t>systems in urban areas. </a:t>
            </a:r>
            <a:r>
              <a:rPr lang="en-US" dirty="0"/>
              <a:t>Framework at BSC</a:t>
            </a:r>
          </a:p>
        </p:txBody>
      </p:sp>
      <p:sp>
        <p:nvSpPr>
          <p:cNvPr id="77" name="53 Rectángulo"/>
          <p:cNvSpPr/>
          <p:nvPr/>
        </p:nvSpPr>
        <p:spPr>
          <a:xfrm>
            <a:off x="4529904" y="2437663"/>
            <a:ext cx="4362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Road transport: </a:t>
            </a: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e.g. the use of cleaner fuels and technologies. Fleet electrification.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78 Rectángulo"/>
          <p:cNvSpPr/>
          <p:nvPr/>
        </p:nvSpPr>
        <p:spPr>
          <a:xfrm>
            <a:off x="4546976" y="3639864"/>
            <a:ext cx="292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Industrial emissions</a:t>
            </a:r>
          </a:p>
          <a:p>
            <a:endParaRPr lang="en-US" dirty="0">
              <a:latin typeface="+mj-lt"/>
              <a:cs typeface="Arial" panose="020B0604020202020204" pitchFamily="34" charset="0"/>
            </a:endParaRP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Port emissions, etc.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9" name="34 Abrir llave"/>
          <p:cNvSpPr/>
          <p:nvPr/>
        </p:nvSpPr>
        <p:spPr>
          <a:xfrm>
            <a:off x="2832653" y="1154925"/>
            <a:ext cx="305529" cy="3507166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0" name="36 Rectángulo"/>
          <p:cNvSpPr/>
          <p:nvPr/>
        </p:nvSpPr>
        <p:spPr>
          <a:xfrm>
            <a:off x="2865906" y="1133698"/>
            <a:ext cx="404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d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iagnostic studies: </a:t>
            </a:r>
          </a:p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the case of Santa Cruz de Tenerife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1" name="37 Rectángulo"/>
          <p:cNvSpPr/>
          <p:nvPr/>
        </p:nvSpPr>
        <p:spPr>
          <a:xfrm>
            <a:off x="2907331" y="1958450"/>
            <a:ext cx="4328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f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orecast system: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CALIOPE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2" name="39 Rectángulo"/>
          <p:cNvSpPr/>
          <p:nvPr/>
        </p:nvSpPr>
        <p:spPr>
          <a:xfrm>
            <a:off x="2570420" y="2861890"/>
            <a:ext cx="2231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management measures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3" name="22 Abrir llave"/>
          <p:cNvSpPr/>
          <p:nvPr/>
        </p:nvSpPr>
        <p:spPr>
          <a:xfrm>
            <a:off x="4343344" y="2362033"/>
            <a:ext cx="305529" cy="2300057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774508" y="2449097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Air quality modelling systems</a:t>
            </a:r>
          </a:p>
        </p:txBody>
      </p:sp>
      <p:sp>
        <p:nvSpPr>
          <p:cNvPr id="101" name="27 Rectángulo"/>
          <p:cNvSpPr/>
          <p:nvPr/>
        </p:nvSpPr>
        <p:spPr>
          <a:xfrm>
            <a:off x="5969092" y="1955393"/>
            <a:ext cx="1267204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27 Rectángulo"/>
          <p:cNvSpPr/>
          <p:nvPr/>
        </p:nvSpPr>
        <p:spPr>
          <a:xfrm>
            <a:off x="3079502" y="1455791"/>
            <a:ext cx="4156794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61324" y="5425980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Climate modelling  systems</a:t>
            </a:r>
          </a:p>
        </p:txBody>
      </p:sp>
      <p:sp>
        <p:nvSpPr>
          <p:cNvPr id="32" name="34 Abrir llave"/>
          <p:cNvSpPr/>
          <p:nvPr/>
        </p:nvSpPr>
        <p:spPr>
          <a:xfrm>
            <a:off x="2832653" y="5109605"/>
            <a:ext cx="305529" cy="1657441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37 Rectángulo"/>
          <p:cNvSpPr/>
          <p:nvPr/>
        </p:nvSpPr>
        <p:spPr>
          <a:xfrm>
            <a:off x="2985417" y="5269346"/>
            <a:ext cx="40015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+mj-lt"/>
                <a:cs typeface="Arial" panose="020B0604020202020204" pitchFamily="34" charset="0"/>
              </a:rPr>
              <a:t>Climate prediction systems</a:t>
            </a:r>
          </a:p>
          <a:p>
            <a:endParaRPr lang="en-US" u="sng" dirty="0">
              <a:latin typeface="+mj-lt"/>
              <a:cs typeface="Arial" panose="020B0604020202020204" pitchFamily="34" charset="0"/>
            </a:endParaRPr>
          </a:p>
          <a:p>
            <a:r>
              <a:rPr lang="en-US" u="sng" dirty="0" smtClean="0">
                <a:latin typeface="+mj-lt"/>
                <a:cs typeface="Arial" panose="020B0604020202020204" pitchFamily="34" charset="0"/>
              </a:rPr>
              <a:t>Climate projection systems</a:t>
            </a:r>
          </a:p>
          <a:p>
            <a:endParaRPr lang="en-US" u="sng" dirty="0">
              <a:latin typeface="+mj-lt"/>
              <a:cs typeface="Arial" panose="020B0604020202020204" pitchFamily="34" charset="0"/>
            </a:endParaRPr>
          </a:p>
          <a:p>
            <a:r>
              <a:rPr lang="en-US" u="sng" dirty="0">
                <a:latin typeface="+mj-lt"/>
                <a:cs typeface="Arial" panose="020B0604020202020204" pitchFamily="34" charset="0"/>
              </a:rPr>
              <a:t>Downscaling techniques</a:t>
            </a:r>
            <a:endParaRPr lang="en-US" u="sng" dirty="0" smtClean="0">
              <a:latin typeface="+mj-lt"/>
              <a:cs typeface="Arial" panose="020B0604020202020204" pitchFamily="34" charset="0"/>
            </a:endParaRPr>
          </a:p>
          <a:p>
            <a:pPr algn="ctr"/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27 Rectángulo"/>
          <p:cNvSpPr/>
          <p:nvPr/>
        </p:nvSpPr>
        <p:spPr>
          <a:xfrm>
            <a:off x="3037648" y="5233292"/>
            <a:ext cx="2830496" cy="41334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27 Rectángulo"/>
          <p:cNvSpPr/>
          <p:nvPr/>
        </p:nvSpPr>
        <p:spPr>
          <a:xfrm>
            <a:off x="3037648" y="5806382"/>
            <a:ext cx="2830496" cy="41334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27 Rectángulo"/>
          <p:cNvSpPr/>
          <p:nvPr/>
        </p:nvSpPr>
        <p:spPr>
          <a:xfrm>
            <a:off x="3037648" y="6326061"/>
            <a:ext cx="2533304" cy="41334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27 Rectángulo"/>
          <p:cNvSpPr/>
          <p:nvPr/>
        </p:nvSpPr>
        <p:spPr>
          <a:xfrm>
            <a:off x="5969092" y="3019441"/>
            <a:ext cx="2131300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7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2699792" y="3176588"/>
            <a:ext cx="5987008" cy="17735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ea typeface="ＭＳ Ｐゴシック" panose="020B0600070205080204" pitchFamily="34" charset="-128"/>
              </a:rPr>
              <a:t>Air quality</a:t>
            </a:r>
            <a:endParaRPr lang="es-ES" altLang="es-ES" sz="2800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35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2810</TotalTime>
  <Words>2832</Words>
  <Application>Microsoft Office PowerPoint</Application>
  <PresentationFormat>Personalizado</PresentationFormat>
  <Paragraphs>492</Paragraphs>
  <Slides>47</Slides>
  <Notes>45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4" baseType="lpstr">
      <vt:lpstr>ＭＳ Ｐゴシック</vt:lpstr>
      <vt:lpstr>ＭＳ Ｐゴシック</vt:lpstr>
      <vt:lpstr>Arial</vt:lpstr>
      <vt:lpstr>Calibri</vt:lpstr>
      <vt:lpstr>DejaVu Sans</vt:lpstr>
      <vt:lpstr>Helvetica</vt:lpstr>
      <vt:lpstr>Office Theme</vt:lpstr>
      <vt:lpstr>Presentación de PowerPoint</vt:lpstr>
      <vt:lpstr>Objective and outline</vt:lpstr>
      <vt:lpstr>Introduction</vt:lpstr>
      <vt:lpstr>Barcelona Supercomputing Center</vt:lpstr>
      <vt:lpstr>Earth sciences modelling:  climate and air quality modelling</vt:lpstr>
      <vt:lpstr>Spatial scales</vt:lpstr>
      <vt:lpstr>Temporal scales</vt:lpstr>
      <vt:lpstr>Air quality and climate modelling systems in urban areas. Framework at BSC</vt:lpstr>
      <vt:lpstr>Air quality</vt:lpstr>
      <vt:lpstr>Air pollution in urban areas</vt:lpstr>
      <vt:lpstr>Air pollution and urban areas: causes</vt:lpstr>
      <vt:lpstr>Air pollution in Europe</vt:lpstr>
      <vt:lpstr>Methodology:  air quality modelling system</vt:lpstr>
      <vt:lpstr>Air quality and climate modelling systems in urban areas. Framework at BSC</vt:lpstr>
      <vt:lpstr>Santa Cruz de Tenerife,  atmospheric dynamics</vt:lpstr>
      <vt:lpstr>Measured air quality concentration. SO2. </vt:lpstr>
      <vt:lpstr>Results. Air quality levels. The impact of the refinery</vt:lpstr>
      <vt:lpstr>Air quality results. Primary area of influence of the refinery</vt:lpstr>
      <vt:lpstr>Air quality and climate modelling systems in urban areas. Framework at BSC</vt:lpstr>
      <vt:lpstr>CALIOPE air quality operational forecasts</vt:lpstr>
      <vt:lpstr>Air quality and climate modelling systems in urban areas. Framework at BSC</vt:lpstr>
      <vt:lpstr>Fleet electrification</vt:lpstr>
      <vt:lpstr>Fleet electrification. Air quality impacts</vt:lpstr>
      <vt:lpstr>Climate</vt:lpstr>
      <vt:lpstr>Climate change. Exposure and vulnerability of urban areas</vt:lpstr>
      <vt:lpstr>Coastal megacities:  The case of Mumbai</vt:lpstr>
      <vt:lpstr>Heat waves</vt:lpstr>
      <vt:lpstr>Air quality and climate modelling systems in urban areas. Framework at BSC</vt:lpstr>
      <vt:lpstr>Climate prediction and projection systems</vt:lpstr>
      <vt:lpstr>Climate prediction and projection systems. Spatial resolution</vt:lpstr>
      <vt:lpstr>Climate prediction and projection systems. Spatial resolution</vt:lpstr>
      <vt:lpstr>Downscaling techniques</vt:lpstr>
      <vt:lpstr>Downscaling techniques</vt:lpstr>
      <vt:lpstr>Future work</vt:lpstr>
      <vt:lpstr>Further understanding of urban processes.</vt:lpstr>
      <vt:lpstr>Air quality assessment at urban scales. Strategy: interdisciplinar approach</vt:lpstr>
      <vt:lpstr>Conclusions</vt:lpstr>
      <vt:lpstr>Conclusions</vt:lpstr>
      <vt:lpstr>Presentación de PowerPoint</vt:lpstr>
      <vt:lpstr>Mobility management</vt:lpstr>
      <vt:lpstr>Emission trends </vt:lpstr>
      <vt:lpstr>Air quality in Europe</vt:lpstr>
      <vt:lpstr>Emission factors. Diesel and gasoline</vt:lpstr>
      <vt:lpstr>Improvements for the road transport emissions </vt:lpstr>
      <vt:lpstr>Air quality and climate change. Emissions</vt:lpstr>
      <vt:lpstr>Air quality and climate change. Measures to reduce emissions</vt:lpstr>
      <vt:lpstr>Areas of study: Barcelona and Madrid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lbermude</dc:creator>
  <cp:lastModifiedBy>Albert Soret</cp:lastModifiedBy>
  <cp:revision>188</cp:revision>
  <cp:lastPrinted>2015-05-13T12:15:56Z</cp:lastPrinted>
  <dcterms:modified xsi:type="dcterms:W3CDTF">2015-11-04T08:43:02Z</dcterms:modified>
</cp:coreProperties>
</file>