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 id="214748367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Lst>
  <p:sldSz cy="5143500" cx="9144000"/>
  <p:notesSz cx="6858000" cy="9144000"/>
  <p:embeddedFontLst>
    <p:embeddedFont>
      <p:font typeface="Roboto"/>
      <p:regular r:id="rId60"/>
      <p:bold r:id="rId61"/>
      <p:italic r:id="rId62"/>
      <p:boldItalic r:id="rId63"/>
    </p:embeddedFont>
    <p:embeddedFont>
      <p:font typeface="Helvetica Neue"/>
      <p:regular r:id="rId64"/>
      <p:bold r:id="rId65"/>
      <p:italic r:id="rId66"/>
      <p:boldItalic r:id="rId67"/>
    </p:embeddedFont>
    <p:embeddedFont>
      <p:font typeface="Helvetica Neue Light"/>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077">
          <p15:clr>
            <a:srgbClr val="A4A3A4"/>
          </p15:clr>
        </p15:guide>
        <p15:guide id="2" pos="1871">
          <p15:clr>
            <a:srgbClr val="A4A3A4"/>
          </p15:clr>
        </p15:guide>
        <p15:guide id="3" pos="3855">
          <p15:clr>
            <a:srgbClr val="9AA0A6"/>
          </p15:clr>
        </p15:guide>
        <p15:guide id="4" orient="horz" pos="216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077" orient="horz"/>
        <p:guide pos="1871"/>
        <p:guide pos="3855"/>
        <p:guide pos="216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HelveticaNeueLight-boldItalic.fntdata"/><Relationship Id="rId70" Type="http://schemas.openxmlformats.org/officeDocument/2006/relationships/font" Target="fonts/HelveticaNeueLight-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Roboto-italic.fntdata"/><Relationship Id="rId61" Type="http://schemas.openxmlformats.org/officeDocument/2006/relationships/font" Target="fonts/Roboto-bold.fntdata"/><Relationship Id="rId20" Type="http://schemas.openxmlformats.org/officeDocument/2006/relationships/slide" Target="slides/slide13.xml"/><Relationship Id="rId64" Type="http://schemas.openxmlformats.org/officeDocument/2006/relationships/font" Target="fonts/HelveticaNeue-regular.fntdata"/><Relationship Id="rId63" Type="http://schemas.openxmlformats.org/officeDocument/2006/relationships/font" Target="fonts/Roboto-boldItalic.fntdata"/><Relationship Id="rId22" Type="http://schemas.openxmlformats.org/officeDocument/2006/relationships/slide" Target="slides/slide15.xml"/><Relationship Id="rId66" Type="http://schemas.openxmlformats.org/officeDocument/2006/relationships/font" Target="fonts/HelveticaNeue-italic.fntdata"/><Relationship Id="rId21" Type="http://schemas.openxmlformats.org/officeDocument/2006/relationships/slide" Target="slides/slide14.xml"/><Relationship Id="rId65" Type="http://schemas.openxmlformats.org/officeDocument/2006/relationships/font" Target="fonts/HelveticaNeue-bold.fntdata"/><Relationship Id="rId24" Type="http://schemas.openxmlformats.org/officeDocument/2006/relationships/slide" Target="slides/slide17.xml"/><Relationship Id="rId68" Type="http://schemas.openxmlformats.org/officeDocument/2006/relationships/font" Target="fonts/HelveticaNeueLight-regular.fntdata"/><Relationship Id="rId23" Type="http://schemas.openxmlformats.org/officeDocument/2006/relationships/slide" Target="slides/slide16.xml"/><Relationship Id="rId67" Type="http://schemas.openxmlformats.org/officeDocument/2006/relationships/font" Target="fonts/HelveticaNeue-boldItalic.fntdata"/><Relationship Id="rId60" Type="http://schemas.openxmlformats.org/officeDocument/2006/relationships/font" Target="fonts/Roboto-regular.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HelveticaNeueLight-bold.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c8e9b6958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c8e9b6958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d94323c720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d94323c720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hr">
                <a:solidFill>
                  <a:schemeClr val="dk1"/>
                </a:solidFill>
                <a:highlight>
                  <a:srgbClr val="C9DAF8"/>
                </a:highlight>
              </a:rPr>
              <a:t>DST is a web based tool where the climate variables such as temperature, precipitation or wind speed are already translated into the information energy producers need, like the capacity factor, that tells them how much their resource can really produce compared to its nameplate capacity.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d94323c720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d94323c720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hr">
                <a:solidFill>
                  <a:schemeClr val="dk1"/>
                </a:solidFill>
                <a:highlight>
                  <a:srgbClr val="C9DAF8"/>
                </a:highlight>
              </a:rPr>
              <a:t>Another example is what we are doing for the MED-GOLD project, where we turn climate-related information into added value for traditional MEDiterranean Grape, OLive and Durum wheat food systems.</a:t>
            </a:r>
            <a:endParaRPr>
              <a:solidFill>
                <a:srgbClr val="999999"/>
              </a:solidFill>
              <a:highlight>
                <a:srgbClr val="C9DAF8"/>
              </a:highlight>
            </a:endParaRPr>
          </a:p>
          <a:p>
            <a:pPr indent="0" lvl="0" marL="0" rtl="0" algn="l">
              <a:lnSpc>
                <a:spcPct val="115000"/>
              </a:lnSpc>
              <a:spcBef>
                <a:spcPts val="0"/>
              </a:spcBef>
              <a:spcAft>
                <a:spcPts val="0"/>
              </a:spcAft>
              <a:buNone/>
            </a:pPr>
            <a:r>
              <a:rPr lang="hr">
                <a:solidFill>
                  <a:srgbClr val="999999"/>
                </a:solidFill>
                <a:highlight>
                  <a:srgbClr val="C9DAF8"/>
                </a:highlight>
              </a:rPr>
              <a:t>Climate prediction services can be useful for agriculture, so that the users can make better informed decisions regarding seeding time, harvest time, type of crop to choose and many other weather-dependent decisions.</a:t>
            </a:r>
            <a:r>
              <a:rPr lang="hr">
                <a:solidFill>
                  <a:schemeClr val="dk1"/>
                </a:solidFill>
                <a:highlight>
                  <a:srgbClr val="C9DAF8"/>
                </a:highlight>
              </a:rPr>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d94323c720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d94323c720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hr">
                <a:solidFill>
                  <a:schemeClr val="dk1"/>
                </a:solidFill>
                <a:highlight>
                  <a:srgbClr val="C9DAF8"/>
                </a:highlight>
              </a:rPr>
              <a:t>Besides energy and agriculture, climate services can even be useful in the retail sector, such as in our project with the sports shop Decathlon, that Albert will tell you more about.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d94323c720_1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d94323c720_1_2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d94323c720_1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d94323c720_1_2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d94323c720_1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d94323c720_1_2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d94323c720_1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d94323c720_1_2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d94323c720_1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d94323c720_1_2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d94323c720_1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d94323c720_1_2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d94323c720_1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d94323c720_1_2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c8e9b6958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c8e9b6958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hr">
                <a:solidFill>
                  <a:schemeClr val="dk1"/>
                </a:solidFill>
                <a:highlight>
                  <a:srgbClr val="C9DAF8"/>
                </a:highlight>
              </a:rPr>
              <a:t>As you may know, the goal of the Earth System Services group is to facilitate technology and information transfer of research done in Earth Sciences to stakeholders from different sectors. In a few words, we want to make the complex simple and accessible to those in charge of making decisions based on this information, who are not always familiar with technical concepts. </a:t>
            </a:r>
            <a:endParaRPr>
              <a:solidFill>
                <a:schemeClr val="dk1"/>
              </a:solidFill>
              <a:highlight>
                <a:srgbClr val="C9DAF8"/>
              </a:highlight>
            </a:endParaRPr>
          </a:p>
          <a:p>
            <a:pPr indent="-298450" lvl="0" marL="914400" rtl="0" algn="l">
              <a:lnSpc>
                <a:spcPct val="115000"/>
              </a:lnSpc>
              <a:spcBef>
                <a:spcPts val="0"/>
              </a:spcBef>
              <a:spcAft>
                <a:spcPts val="0"/>
              </a:spcAft>
              <a:buClr>
                <a:schemeClr val="dk1"/>
              </a:buClr>
              <a:buSzPts val="1100"/>
              <a:buChar char="-"/>
            </a:pPr>
            <a:r>
              <a:rPr lang="hr">
                <a:solidFill>
                  <a:schemeClr val="dk1"/>
                </a:solidFill>
                <a:highlight>
                  <a:srgbClr val="D9EAD3"/>
                </a:highlight>
              </a:rPr>
              <a:t>Basically, we do applied research so that we can adapt climate information to a specific user. As you all know, the fundamental research done in Earth Sciences is necessary to improve climate models, interpret data and so on. But all these different users that you see on the screen (RES, aviation, health..) have different needs with this information.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d94323c720_1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d94323c720_1_2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d94323c720_1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d94323c720_1_2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d94c0e6ff3_1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d94c0e6ff3_1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hr">
                <a:solidFill>
                  <a:schemeClr val="dk1"/>
                </a:solidFill>
                <a:highlight>
                  <a:srgbClr val="C9DAF8"/>
                </a:highlight>
              </a:rPr>
              <a:t>Thanks Albert!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d94c0e6ff3_1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d94c0e6ff3_1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hr">
                <a:solidFill>
                  <a:schemeClr val="dk1"/>
                </a:solidFill>
                <a:highlight>
                  <a:srgbClr val="CFE2F3"/>
                </a:highlight>
              </a:rPr>
              <a:t>Now we move to atmospheric composition services to talk about air quality.</a:t>
            </a:r>
            <a:endParaRPr>
              <a:solidFill>
                <a:schemeClr val="dk1"/>
              </a:solidFill>
              <a:highlight>
                <a:srgbClr val="CFE2F3"/>
              </a:highlight>
            </a:endParaRPr>
          </a:p>
          <a:p>
            <a:pPr indent="0" lvl="0" marL="0" rtl="0" algn="l">
              <a:lnSpc>
                <a:spcPct val="115000"/>
              </a:lnSpc>
              <a:spcBef>
                <a:spcPts val="0"/>
              </a:spcBef>
              <a:spcAft>
                <a:spcPts val="0"/>
              </a:spcAft>
              <a:buClr>
                <a:schemeClr val="dk1"/>
              </a:buClr>
              <a:buSzPts val="1100"/>
              <a:buFont typeface="Arial"/>
              <a:buNone/>
            </a:pPr>
            <a:r>
              <a:rPr lang="hr">
                <a:solidFill>
                  <a:schemeClr val="dk1"/>
                </a:solidFill>
                <a:highlight>
                  <a:srgbClr val="CFE2F3"/>
                </a:highlight>
              </a:rPr>
              <a:t>As all of you know, air quality is a concerning issue, especially in urban areas, with critical effects over climate and health. </a:t>
            </a:r>
            <a:endParaRPr>
              <a:solidFill>
                <a:schemeClr val="dk1"/>
              </a:solidFill>
              <a:highlight>
                <a:srgbClr val="CFE2F3"/>
              </a:highlight>
            </a:endParaRPr>
          </a:p>
          <a:p>
            <a:pPr indent="0" lvl="0" marL="0" rtl="0" algn="l">
              <a:lnSpc>
                <a:spcPct val="115000"/>
              </a:lnSpc>
              <a:spcBef>
                <a:spcPts val="0"/>
              </a:spcBef>
              <a:spcAft>
                <a:spcPts val="0"/>
              </a:spcAft>
              <a:buClr>
                <a:schemeClr val="dk1"/>
              </a:buClr>
              <a:buSzPts val="1100"/>
              <a:buFont typeface="Arial"/>
              <a:buNone/>
            </a:pPr>
            <a:r>
              <a:rPr lang="hr">
                <a:solidFill>
                  <a:schemeClr val="dk1"/>
                </a:solidFill>
                <a:highlight>
                  <a:srgbClr val="CFE2F3"/>
                </a:highlight>
              </a:rPr>
              <a:t>Through the development of modelling systems, your research improves the forecasting of atmospheric composition and air quality from global to local scales. This information is highly valuable for public and private decision makers, who are more and more interested in air quality forecasts to take preventive action and assess the impact of air quality management measures to reduce atmospheric pollution and its effects on citizens and the environment. </a:t>
            </a:r>
            <a:endParaRPr>
              <a:solidFill>
                <a:schemeClr val="dk1"/>
              </a:solidFill>
              <a:highlight>
                <a:srgbClr val="CFE2F3"/>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CFE2F3"/>
              </a:highlight>
            </a:endParaRPr>
          </a:p>
          <a:p>
            <a:pPr indent="0" lvl="0" marL="0" rtl="0" algn="l">
              <a:lnSpc>
                <a:spcPct val="115000"/>
              </a:lnSpc>
              <a:spcBef>
                <a:spcPts val="0"/>
              </a:spcBef>
              <a:spcAft>
                <a:spcPts val="0"/>
              </a:spcAft>
              <a:buClr>
                <a:schemeClr val="dk1"/>
              </a:buClr>
              <a:buSzPts val="1100"/>
              <a:buFont typeface="Arial"/>
              <a:buNone/>
            </a:pPr>
            <a:r>
              <a:rPr lang="hr">
                <a:solidFill>
                  <a:schemeClr val="dk1"/>
                </a:solidFill>
                <a:highlight>
                  <a:srgbClr val="CFE2F3"/>
                </a:highlight>
              </a:rPr>
              <a:t>At ESS, we transform science into air quality services to improve the citizens' quality of life.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d94c0e6ff3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d94c0e6ff3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hr">
                <a:solidFill>
                  <a:schemeClr val="dk1"/>
                </a:solidFill>
                <a:highlight>
                  <a:srgbClr val="D9EAD3"/>
                </a:highlight>
              </a:rPr>
              <a:t>One of our services is CALIOPE, an air quality operational system that produces forecasts for Europe and the Iberian Peninsula. The forecasts are aimed at air pollution managers and citizens interested in the quality of the air we breathe.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c89e0ec9d0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c89e0ec9d0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hr">
                <a:solidFill>
                  <a:schemeClr val="dk1"/>
                </a:solidFill>
                <a:highlight>
                  <a:srgbClr val="D9EAD3"/>
                </a:highlight>
              </a:rPr>
              <a:t>Another operational service is the Barcelona Dust Forecast Center, which provides daily forecasts of the BSC Dust Models for regional domains. The dust forecasts are used to support different communities, such as air quality national management officers ((in Spain, Portugal and Italy)) private aviation stakeholders, as well as experimental research communities.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d94c0e6ff3_1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d94c0e6ff3_1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hr">
                <a:solidFill>
                  <a:srgbClr val="9900FF"/>
                </a:solidFill>
              </a:rPr>
              <a:t>Now I’d like to give the floor to...</a:t>
            </a:r>
            <a:endParaRPr>
              <a:solidFill>
                <a:srgbClr val="9900FF"/>
              </a:solidFill>
            </a:endParaRPr>
          </a:p>
          <a:p>
            <a:pPr indent="0" lvl="0" marL="0" rtl="0" algn="l">
              <a:lnSpc>
                <a:spcPct val="115000"/>
              </a:lnSpc>
              <a:spcBef>
                <a:spcPts val="0"/>
              </a:spcBef>
              <a:spcAft>
                <a:spcPts val="0"/>
              </a:spcAft>
              <a:buClr>
                <a:schemeClr val="dk1"/>
              </a:buClr>
              <a:buSzPts val="1100"/>
              <a:buFont typeface="Arial"/>
              <a:buNone/>
            </a:pPr>
            <a:r>
              <a:rPr lang="hr">
                <a:solidFill>
                  <a:srgbClr val="9900FF"/>
                </a:solidFill>
              </a:rPr>
              <a:t>-&gt; JAN and ALVARO will explain what we are doing in the field of urban air quality and </a:t>
            </a:r>
            <a:r>
              <a:rPr lang="hr" sz="1050">
                <a:solidFill>
                  <a:srgbClr val="9900FF"/>
                </a:solidFill>
                <a:highlight>
                  <a:srgbClr val="FFFFFF"/>
                </a:highlight>
              </a:rPr>
              <a:t>the effort to put it operational-link with CES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d94c0e6ff3_1_1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d94c0e6ff3_1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d94c0e6ff3_1_1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d94c0e6ff3_1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db84dbf424_1_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db84dbf424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c724f7efe4_0_2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c724f7efe4_0_2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hr">
                <a:solidFill>
                  <a:schemeClr val="dk1"/>
                </a:solidFill>
                <a:highlight>
                  <a:srgbClr val="D9EAD3"/>
                </a:highlight>
              </a:rPr>
              <a:t>That’s why a need for a “bridge” between science and business&amp;society stakeholders emerged. </a:t>
            </a:r>
            <a:endParaRPr>
              <a:solidFill>
                <a:schemeClr val="dk1"/>
              </a:solidFill>
              <a:highlight>
                <a:srgbClr val="D9EAD3"/>
              </a:highlight>
            </a:endParaRPr>
          </a:p>
          <a:p>
            <a:pPr indent="-298450" lvl="0" marL="914400" rtl="0" algn="l">
              <a:lnSpc>
                <a:spcPct val="115000"/>
              </a:lnSpc>
              <a:spcBef>
                <a:spcPts val="0"/>
              </a:spcBef>
              <a:spcAft>
                <a:spcPts val="0"/>
              </a:spcAft>
              <a:buClr>
                <a:schemeClr val="dk1"/>
              </a:buClr>
              <a:buSzPts val="1100"/>
              <a:buChar char="-"/>
            </a:pPr>
            <a:r>
              <a:rPr lang="hr">
                <a:solidFill>
                  <a:schemeClr val="dk1"/>
                </a:solidFill>
                <a:highlight>
                  <a:srgbClr val="D9EAD3"/>
                </a:highlight>
              </a:rPr>
              <a:t>Because the users from businesses and society don’t always have the resources to extract what they need from this vast amount of data available and adapt it themselves into a product that is easy for them to use, to make good decisions. So this is where we come in.</a:t>
            </a:r>
            <a:endParaRPr>
              <a:solidFill>
                <a:schemeClr val="dk1"/>
              </a:solidFill>
              <a:highlight>
                <a:srgbClr val="D9EAD3"/>
              </a:high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d94c0e6ff3_1_2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d94c0e6ff3_1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d94c0e6ff3_1_2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d94c0e6ff3_1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db84dbf424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db84dbf424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d94c0e6ff3_1_2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d94c0e6ff3_1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d94c0e6ff3_1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gd94c0e6ff3_1_24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SzPts val="1400"/>
              <a:buNone/>
            </a:pPr>
            <a:r>
              <a:t/>
            </a:r>
            <a:endParaRPr/>
          </a:p>
        </p:txBody>
      </p:sp>
      <p:sp>
        <p:nvSpPr>
          <p:cNvPr id="514" name="Google Shape;514;gd94c0e6ff3_1_2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h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d94c0e6ff3_1_2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gd94c0e6ff3_1_25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SzPts val="1400"/>
              <a:buNone/>
            </a:pPr>
            <a:r>
              <a:t/>
            </a:r>
            <a:endParaRPr/>
          </a:p>
        </p:txBody>
      </p:sp>
      <p:sp>
        <p:nvSpPr>
          <p:cNvPr id="531" name="Google Shape;531;gd94c0e6ff3_1_2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h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d94c0e6ff3_1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gd94c0e6ff3_1_27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SzPts val="1400"/>
              <a:buNone/>
            </a:pPr>
            <a:r>
              <a:t/>
            </a:r>
            <a:endParaRPr/>
          </a:p>
        </p:txBody>
      </p:sp>
      <p:sp>
        <p:nvSpPr>
          <p:cNvPr id="540" name="Google Shape;540;gd94c0e6ff3_1_2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h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d94c0e6ff3_1_2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d94c0e6ff3_1_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d7e897813f_12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d7e897813f_12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dce10e1d3b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dce10e1d3b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hr">
                <a:solidFill>
                  <a:schemeClr val="dk1"/>
                </a:solidFill>
                <a:highlight>
                  <a:srgbClr val="CFE2F3"/>
                </a:highlight>
              </a:rPr>
              <a:t>As we said, Earth System Services facilitate a technology and information transfer of research to different stakeholders on local, national or international level. </a:t>
            </a:r>
            <a:r>
              <a:rPr lang="hr" sz="1050">
                <a:solidFill>
                  <a:schemeClr val="dk1"/>
                </a:solidFill>
                <a:highlight>
                  <a:srgbClr val="CFE2F3"/>
                </a:highlight>
              </a:rPr>
              <a:t>The work of the Knowledge Transfer Team (KTT) is key to achieve this goal.</a:t>
            </a:r>
            <a:endParaRPr sz="1050">
              <a:solidFill>
                <a:schemeClr val="dk1"/>
              </a:solidFill>
              <a:highlight>
                <a:srgbClr val="CFE2F3"/>
              </a:highlight>
            </a:endParaRPr>
          </a:p>
          <a:p>
            <a:pPr indent="0" lvl="0" marL="0" rtl="0" algn="l">
              <a:lnSpc>
                <a:spcPct val="115000"/>
              </a:lnSpc>
              <a:spcBef>
                <a:spcPts val="0"/>
              </a:spcBef>
              <a:spcAft>
                <a:spcPts val="0"/>
              </a:spcAft>
              <a:buClr>
                <a:schemeClr val="dk1"/>
              </a:buClr>
              <a:buSzPts val="1100"/>
              <a:buFont typeface="Arial"/>
              <a:buNone/>
            </a:pPr>
            <a:r>
              <a:rPr lang="hr" sz="1050">
                <a:solidFill>
                  <a:schemeClr val="dk1"/>
                </a:solidFill>
                <a:highlight>
                  <a:srgbClr val="CFE2F3"/>
                </a:highlight>
              </a:rPr>
              <a:t>The KTT is a transdisciplinary team composed by science communication specialists, social scientists, environmental economists, web developers and user experience specialists.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d4ba7d236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d4ba7d236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r"/>
              <a:t>this is where we come in, ESS is divided in 3 different teams, each of them will be represent by a newcomer in this presentation.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dce10e1d3b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dce10e1d3b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d94c0e6ff3_1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d94c0e6ff3_1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hr" sz="1050">
                <a:solidFill>
                  <a:schemeClr val="dk1"/>
                </a:solidFill>
                <a:highlight>
                  <a:srgbClr val="CFE2F3"/>
                </a:highlight>
              </a:rPr>
              <a:t>Now, to reflect our work and make the information about our services accessible to everyone interested, we are working on the new version of the ESS website.</a:t>
            </a:r>
            <a:endParaRPr sz="1050">
              <a:solidFill>
                <a:schemeClr val="dk1"/>
              </a:solidFill>
              <a:highlight>
                <a:srgbClr val="CFE2F3"/>
              </a:highlight>
            </a:endParaRPr>
          </a:p>
          <a:p>
            <a:pPr indent="0" lvl="0" marL="0" rtl="0" algn="l">
              <a:lnSpc>
                <a:spcPct val="115000"/>
              </a:lnSpc>
              <a:spcBef>
                <a:spcPts val="0"/>
              </a:spcBef>
              <a:spcAft>
                <a:spcPts val="0"/>
              </a:spcAft>
              <a:buClr>
                <a:schemeClr val="dk1"/>
              </a:buClr>
              <a:buSzPts val="1100"/>
              <a:buFont typeface="Arial"/>
              <a:buNone/>
            </a:pPr>
            <a:r>
              <a:rPr lang="hr">
                <a:solidFill>
                  <a:srgbClr val="9900FF"/>
                </a:solidFill>
              </a:rPr>
              <a:t>we give the floor to…</a:t>
            </a:r>
            <a:r>
              <a:rPr lang="hr" sz="1050">
                <a:solidFill>
                  <a:srgbClr val="9900FF"/>
                </a:solidFill>
                <a:highlight>
                  <a:srgbClr val="FFFFFF"/>
                </a:highlight>
              </a:rPr>
              <a:t> Diana-Konstantina, who explain the internal project to create the new ESS website</a:t>
            </a:r>
            <a:endParaRPr sz="1050">
              <a:solidFill>
                <a:schemeClr val="dk1"/>
              </a:solidFill>
              <a:highlight>
                <a:srgbClr val="CFE2F3"/>
              </a:highlight>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dc542a443c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dc542a443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d9673f27f1_0_1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d9673f27f1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d9673f27f1_0_2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d9673f27f1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d9673f27f1_0_3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d9673f27f1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d9673f27f1_0_3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d9673f27f1_0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d9673f27f1_0_4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d9673f27f1_0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d9673f27f1_0_5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d9673f27f1_0_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d9673f27f1_0_7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d9673f27f1_0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hr">
                <a:solidFill>
                  <a:schemeClr val="dk1"/>
                </a:solidFill>
                <a:highlight>
                  <a:srgbClr val="D9EAD3"/>
                </a:highlight>
              </a:rPr>
              <a:t>We are a very </a:t>
            </a:r>
            <a:r>
              <a:rPr lang="hr">
                <a:solidFill>
                  <a:srgbClr val="FF0000"/>
                </a:solidFill>
                <a:highlight>
                  <a:srgbClr val="D9EAD3"/>
                </a:highlight>
              </a:rPr>
              <a:t>interdisciplinary </a:t>
            </a:r>
            <a:r>
              <a:rPr lang="hr">
                <a:solidFill>
                  <a:schemeClr val="dk1"/>
                </a:solidFill>
                <a:highlight>
                  <a:srgbClr val="D9EAD3"/>
                </a:highlight>
              </a:rPr>
              <a:t>group of people in ESS. So we use our very different expertise to further refine the research being done and to tailor it to the users. And as you can see here, a lot of new faces have joined the ESS team in the past few years.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dcf3cae609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dcf3cae60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d9673f27f1_0_7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d9673f27f1_0_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d94323c720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hr" sz="1050">
                <a:solidFill>
                  <a:srgbClr val="333333"/>
                </a:solidFill>
                <a:highlight>
                  <a:srgbClr val="FFFFFF"/>
                </a:highlight>
              </a:rPr>
              <a:t>That’s all, now you know a bit more about the work that newcomers are doing at the Services Group. We hope you found it interesting and we will be glad to discuss with you everything you need to know.</a:t>
            </a:r>
            <a:endParaRPr sz="1050">
              <a:solidFill>
                <a:srgbClr val="333333"/>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050">
              <a:solidFill>
                <a:srgbClr val="333333"/>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hr" sz="1050">
                <a:solidFill>
                  <a:srgbClr val="333333"/>
                </a:solidFill>
                <a:highlight>
                  <a:srgbClr val="FFFFFF"/>
                </a:highlight>
              </a:rPr>
              <a:t>THANK YOU VERY MUCH!</a:t>
            </a:r>
            <a:endParaRPr/>
          </a:p>
        </p:txBody>
      </p:sp>
      <p:sp>
        <p:nvSpPr>
          <p:cNvPr id="696" name="Google Shape;696;gd94323c720_2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c724f7efe4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c724f7efe4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hr">
                <a:solidFill>
                  <a:schemeClr val="dk1"/>
                </a:solidFill>
                <a:highlight>
                  <a:srgbClr val="D9EAD3"/>
                </a:highlight>
              </a:rPr>
              <a:t>So how do we do this? Through the process of co-production. Some of you may have already seen this slide that represents the methodology of developing a climate service product. It starts by producing raw climate predictions, which then need to be bias adjusted and assessed for quality. Such forecasts should be tailored to the user so that the final service or product is useful. However, this process is not as simple and as linear as it is often depicted - it is actually a process with continuous feedback loops, so it looks more like this:</a:t>
            </a:r>
            <a:endParaRPr>
              <a:solidFill>
                <a:schemeClr val="dk1"/>
              </a:solidFill>
              <a:highlight>
                <a:srgbClr val="D9EAD3"/>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999999"/>
              </a:solidFill>
              <a:highlight>
                <a:srgbClr val="FFF2CC"/>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d4ba7d236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d4ba7d236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hr">
                <a:solidFill>
                  <a:schemeClr val="dk1"/>
                </a:solidFill>
                <a:highlight>
                  <a:srgbClr val="D9EAD3"/>
                </a:highlight>
              </a:rPr>
              <a:t>Ideally, co-production means that we explore, design, develop and evaluate the products together with the users, talking and cooperating at every step of that way. In order to illustrate more specifically what these concepts entail and how we apply them, allow me to use an analogy with food, specifically with cocoa that’s used to make chocolate and cakes and all sorts of sweets.</a:t>
            </a:r>
            <a:endParaRPr>
              <a:solidFill>
                <a:schemeClr val="dk1"/>
              </a:solidFill>
              <a:highlight>
                <a:srgbClr val="FFF2CC"/>
              </a:highlight>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d925b5652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d925b5652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hr">
                <a:solidFill>
                  <a:schemeClr val="dk1"/>
                </a:solidFill>
              </a:rPr>
              <a:t>First we would </a:t>
            </a:r>
            <a:r>
              <a:rPr b="1" lang="hr" u="sng">
                <a:solidFill>
                  <a:schemeClr val="dk1"/>
                </a:solidFill>
              </a:rPr>
              <a:t>explore</a:t>
            </a:r>
            <a:r>
              <a:rPr lang="hr">
                <a:solidFill>
                  <a:schemeClr val="dk1"/>
                </a:solidFill>
              </a:rPr>
              <a:t> together what is it exactly that we wanna do with cocoa, which in reality could be climate data. Do we want a chocolate bar, a cake, an icecream, etc? Let’s say that together we decide that a chocolate cake would be the best. Then we move on to </a:t>
            </a:r>
            <a:r>
              <a:rPr b="1" lang="hr" u="sng">
                <a:solidFill>
                  <a:schemeClr val="dk1"/>
                </a:solidFill>
              </a:rPr>
              <a:t>designing</a:t>
            </a:r>
            <a:r>
              <a:rPr lang="hr">
                <a:solidFill>
                  <a:schemeClr val="dk1"/>
                </a:solidFill>
              </a:rPr>
              <a:t> the recipe of our cake, by thinking of all the possible ingredients we will need, besides cocoa. Once we all agree on the ingredients, it’s time to make the cake together in the </a:t>
            </a:r>
            <a:r>
              <a:rPr b="1" lang="hr" u="sng">
                <a:solidFill>
                  <a:schemeClr val="dk1"/>
                </a:solidFill>
              </a:rPr>
              <a:t>co-development phase</a:t>
            </a:r>
            <a:r>
              <a:rPr lang="hr">
                <a:solidFill>
                  <a:schemeClr val="dk1"/>
                </a:solidFill>
              </a:rPr>
              <a:t>. So we would add to our chocolatey parts for example flower and eggs which hold the cake together, much like the </a:t>
            </a:r>
            <a:r>
              <a:rPr lang="hr">
                <a:solidFill>
                  <a:schemeClr val="dk1"/>
                </a:solidFill>
              </a:rPr>
              <a:t>considerations on the socio-economic context do in developing a climate service. Then we would add fruit and frosting and sprinkles to turn into a final product that we want to eat, much like the communication format ands user experience design do for climate services. Finally, we would all </a:t>
            </a:r>
            <a:r>
              <a:rPr b="1" lang="hr" u="sng">
                <a:solidFill>
                  <a:schemeClr val="dk1"/>
                </a:solidFill>
              </a:rPr>
              <a:t>taste</a:t>
            </a:r>
            <a:r>
              <a:rPr lang="hr">
                <a:solidFill>
                  <a:schemeClr val="dk1"/>
                </a:solidFill>
              </a:rPr>
              <a:t> our cake together, just like we would test the climate service to see if it is actually what the user needed. If there is something still missing, we can go back to exploring and keep co-producing.</a:t>
            </a:r>
            <a:endParaRPr>
              <a:solidFill>
                <a:srgbClr val="999999"/>
              </a:solidFill>
              <a:highlight>
                <a:srgbClr val="FFF2CC"/>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c89e0ec9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c89e0ec9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hr">
                <a:solidFill>
                  <a:srgbClr val="999999"/>
                </a:solidFill>
                <a:highlight>
                  <a:srgbClr val="C9DAF8"/>
                </a:highlight>
              </a:rPr>
              <a:t>So what does it really mean to tailor the info to the user? </a:t>
            </a:r>
            <a:r>
              <a:rPr lang="hr">
                <a:solidFill>
                  <a:schemeClr val="dk1"/>
                </a:solidFill>
                <a:highlight>
                  <a:srgbClr val="C9DAF8"/>
                </a:highlight>
              </a:rPr>
              <a:t>Sometimes tailoring can mean producing a completely new tool, such as the decision support tool that was made for renewable energy producers in the S2S4E project.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a">
  <p:cSld name="TITLE_AND_BODY_1">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13"/>
          <p:cNvSpPr/>
          <p:nvPr/>
        </p:nvSpPr>
        <p:spPr>
          <a:xfrm>
            <a:off x="3048000" y="4071761"/>
            <a:ext cx="6096000" cy="274200"/>
          </a:xfrm>
          <a:prstGeom prst="rect">
            <a:avLst/>
          </a:prstGeom>
          <a:solidFill>
            <a:srgbClr val="FFFFFF">
              <a:alpha val="74900"/>
            </a:srgbClr>
          </a:solidFill>
          <a:ln>
            <a:noFill/>
          </a:ln>
        </p:spPr>
        <p:txBody>
          <a:bodyPr anchorCtr="0" anchor="ctr" bIns="31425" lIns="31425" spcFirstLastPara="1" rIns="31425" wrap="square" tIns="31425">
            <a:noAutofit/>
          </a:bodyPr>
          <a:lstStyle/>
          <a:p>
            <a:pPr indent="0" lvl="0" marL="0" marR="0" rtl="0" algn="ctr">
              <a:lnSpc>
                <a:spcPct val="100000"/>
              </a:lnSpc>
              <a:spcBef>
                <a:spcPts val="0"/>
              </a:spcBef>
              <a:spcAft>
                <a:spcPts val="0"/>
              </a:spcAft>
              <a:buClr>
                <a:srgbClr val="FFFFFF"/>
              </a:buClr>
              <a:buSzPts val="1500"/>
              <a:buFont typeface="Calibri"/>
              <a:buNone/>
            </a:pPr>
            <a:r>
              <a:t/>
            </a:r>
            <a:endParaRPr b="1" i="0" sz="1500" u="none" cap="none" strike="noStrike">
              <a:solidFill>
                <a:srgbClr val="000000"/>
              </a:solidFill>
              <a:latin typeface="Helvetica Neue"/>
              <a:ea typeface="Helvetica Neue"/>
              <a:cs typeface="Helvetica Neue"/>
              <a:sym typeface="Helvetica Neue"/>
            </a:endParaRPr>
          </a:p>
        </p:txBody>
      </p:sp>
      <p:sp>
        <p:nvSpPr>
          <p:cNvPr id="52" name="Google Shape;52;p13"/>
          <p:cNvSpPr/>
          <p:nvPr/>
        </p:nvSpPr>
        <p:spPr>
          <a:xfrm>
            <a:off x="0" y="4071761"/>
            <a:ext cx="3048000" cy="274200"/>
          </a:xfrm>
          <a:prstGeom prst="rect">
            <a:avLst/>
          </a:prstGeom>
          <a:solidFill>
            <a:srgbClr val="004890">
              <a:alpha val="49800"/>
            </a:srgbClr>
          </a:solidFill>
          <a:ln>
            <a:noFill/>
          </a:ln>
        </p:spPr>
        <p:txBody>
          <a:bodyPr anchorCtr="0" anchor="ctr" bIns="31425" lIns="31425" spcFirstLastPara="1" rIns="31425" wrap="square" tIns="31425">
            <a:noAutofit/>
          </a:bodyPr>
          <a:lstStyle/>
          <a:p>
            <a:pPr indent="0" lvl="0" marL="0" marR="0" rtl="0" algn="ctr">
              <a:lnSpc>
                <a:spcPct val="100000"/>
              </a:lnSpc>
              <a:spcBef>
                <a:spcPts val="0"/>
              </a:spcBef>
              <a:spcAft>
                <a:spcPts val="0"/>
              </a:spcAft>
              <a:buClr>
                <a:srgbClr val="FFFFFF"/>
              </a:buClr>
              <a:buSzPts val="1500"/>
              <a:buFont typeface="Calibri"/>
              <a:buNone/>
            </a:pPr>
            <a:r>
              <a:t/>
            </a:r>
            <a:endParaRPr b="1" i="0" sz="1500" u="none" cap="none" strike="noStrike">
              <a:solidFill>
                <a:srgbClr val="000000"/>
              </a:solidFill>
              <a:latin typeface="Helvetica Neue"/>
              <a:ea typeface="Helvetica Neue"/>
              <a:cs typeface="Helvetica Neue"/>
              <a:sym typeface="Helvetica Neue"/>
            </a:endParaRPr>
          </a:p>
        </p:txBody>
      </p:sp>
      <p:sp>
        <p:nvSpPr>
          <p:cNvPr id="53" name="Google Shape;53;p13"/>
          <p:cNvSpPr txBox="1"/>
          <p:nvPr>
            <p:ph type="title"/>
          </p:nvPr>
        </p:nvSpPr>
        <p:spPr>
          <a:xfrm>
            <a:off x="3722916" y="1560785"/>
            <a:ext cx="5026800" cy="1686900"/>
          </a:xfrm>
          <a:prstGeom prst="rect">
            <a:avLst/>
          </a:prstGeom>
          <a:noFill/>
          <a:ln>
            <a:noFill/>
          </a:ln>
        </p:spPr>
        <p:txBody>
          <a:bodyPr anchorCtr="0" anchor="ctr" bIns="31425" lIns="31425" spcFirstLastPara="1" rIns="31425" wrap="square" tIns="31425">
            <a:normAutofit/>
          </a:bodyPr>
          <a:lstStyle>
            <a:lvl1pPr lvl="0" rtl="0" algn="l">
              <a:lnSpc>
                <a:spcPct val="90000"/>
              </a:lnSpc>
              <a:spcBef>
                <a:spcPts val="0"/>
              </a:spcBef>
              <a:spcAft>
                <a:spcPts val="0"/>
              </a:spcAft>
              <a:buClr>
                <a:srgbClr val="004890"/>
              </a:buClr>
              <a:buSzPts val="4600"/>
              <a:buFont typeface="Calibri"/>
              <a:buNone/>
              <a:defRPr b="1" sz="4600">
                <a:solidFill>
                  <a:srgbClr val="004890"/>
                </a:solidFill>
                <a:latin typeface="Calibri"/>
                <a:ea typeface="Calibri"/>
                <a:cs typeface="Calibri"/>
                <a:sym typeface="Calibri"/>
              </a:defRPr>
            </a:lvl1pPr>
            <a:lvl2pPr lvl="1" rtl="0" algn="ctr">
              <a:lnSpc>
                <a:spcPct val="100000"/>
              </a:lnSpc>
              <a:spcBef>
                <a:spcPts val="0"/>
              </a:spcBef>
              <a:spcAft>
                <a:spcPts val="0"/>
              </a:spcAft>
              <a:buClr>
                <a:srgbClr val="000000"/>
              </a:buClr>
              <a:buSzPts val="1200"/>
              <a:buNone/>
              <a:defRPr/>
            </a:lvl2pPr>
            <a:lvl3pPr lvl="2" rtl="0" algn="ctr">
              <a:lnSpc>
                <a:spcPct val="100000"/>
              </a:lnSpc>
              <a:spcBef>
                <a:spcPts val="0"/>
              </a:spcBef>
              <a:spcAft>
                <a:spcPts val="0"/>
              </a:spcAft>
              <a:buClr>
                <a:srgbClr val="000000"/>
              </a:buClr>
              <a:buSzPts val="1200"/>
              <a:buNone/>
              <a:defRPr/>
            </a:lvl3pPr>
            <a:lvl4pPr lvl="3" rtl="0" algn="ctr">
              <a:lnSpc>
                <a:spcPct val="100000"/>
              </a:lnSpc>
              <a:spcBef>
                <a:spcPts val="0"/>
              </a:spcBef>
              <a:spcAft>
                <a:spcPts val="0"/>
              </a:spcAft>
              <a:buClr>
                <a:srgbClr val="000000"/>
              </a:buClr>
              <a:buSzPts val="1200"/>
              <a:buNone/>
              <a:defRPr/>
            </a:lvl4pPr>
            <a:lvl5pPr lvl="4" rtl="0" algn="ctr">
              <a:lnSpc>
                <a:spcPct val="100000"/>
              </a:lnSpc>
              <a:spcBef>
                <a:spcPts val="0"/>
              </a:spcBef>
              <a:spcAft>
                <a:spcPts val="0"/>
              </a:spcAft>
              <a:buClr>
                <a:srgbClr val="000000"/>
              </a:buClr>
              <a:buSzPts val="1200"/>
              <a:buNone/>
              <a:defRPr/>
            </a:lvl5pPr>
            <a:lvl6pPr lvl="5" rtl="0" algn="ctr">
              <a:lnSpc>
                <a:spcPct val="100000"/>
              </a:lnSpc>
              <a:spcBef>
                <a:spcPts val="0"/>
              </a:spcBef>
              <a:spcAft>
                <a:spcPts val="0"/>
              </a:spcAft>
              <a:buClr>
                <a:srgbClr val="000000"/>
              </a:buClr>
              <a:buSzPts val="1200"/>
              <a:buNone/>
              <a:defRPr/>
            </a:lvl6pPr>
            <a:lvl7pPr lvl="6" rtl="0" algn="ctr">
              <a:lnSpc>
                <a:spcPct val="100000"/>
              </a:lnSpc>
              <a:spcBef>
                <a:spcPts val="0"/>
              </a:spcBef>
              <a:spcAft>
                <a:spcPts val="0"/>
              </a:spcAft>
              <a:buClr>
                <a:srgbClr val="000000"/>
              </a:buClr>
              <a:buSzPts val="1200"/>
              <a:buNone/>
              <a:defRPr/>
            </a:lvl7pPr>
            <a:lvl8pPr lvl="7" rtl="0" algn="ctr">
              <a:lnSpc>
                <a:spcPct val="100000"/>
              </a:lnSpc>
              <a:spcBef>
                <a:spcPts val="0"/>
              </a:spcBef>
              <a:spcAft>
                <a:spcPts val="0"/>
              </a:spcAft>
              <a:buClr>
                <a:srgbClr val="000000"/>
              </a:buClr>
              <a:buSzPts val="1200"/>
              <a:buNone/>
              <a:defRPr/>
            </a:lvl8pPr>
            <a:lvl9pPr lvl="8" rtl="0" algn="ctr">
              <a:lnSpc>
                <a:spcPct val="100000"/>
              </a:lnSpc>
              <a:spcBef>
                <a:spcPts val="0"/>
              </a:spcBef>
              <a:spcAft>
                <a:spcPts val="0"/>
              </a:spcAft>
              <a:buClr>
                <a:srgbClr val="000000"/>
              </a:buClr>
              <a:buSzPts val="1200"/>
              <a:buNone/>
              <a:defRPr/>
            </a:lvl9pPr>
          </a:lstStyle>
          <a:p/>
        </p:txBody>
      </p:sp>
      <p:sp>
        <p:nvSpPr>
          <p:cNvPr id="54" name="Google Shape;54;p13"/>
          <p:cNvSpPr txBox="1"/>
          <p:nvPr>
            <p:ph idx="1" type="body"/>
          </p:nvPr>
        </p:nvSpPr>
        <p:spPr>
          <a:xfrm>
            <a:off x="3722916" y="3321844"/>
            <a:ext cx="5026800" cy="610800"/>
          </a:xfrm>
          <a:prstGeom prst="rect">
            <a:avLst/>
          </a:prstGeom>
          <a:noFill/>
          <a:ln>
            <a:noFill/>
          </a:ln>
        </p:spPr>
        <p:txBody>
          <a:bodyPr anchorCtr="0" anchor="ctr" bIns="31425" lIns="31425" spcFirstLastPara="1" rIns="31425" wrap="square" tIns="31425">
            <a:normAutofit/>
          </a:bodyPr>
          <a:lstStyle>
            <a:lvl1pPr indent="-228600" lvl="0" marL="457200" rtl="0" algn="l">
              <a:lnSpc>
                <a:spcPct val="90000"/>
              </a:lnSpc>
              <a:spcBef>
                <a:spcPts val="900"/>
              </a:spcBef>
              <a:spcAft>
                <a:spcPts val="0"/>
              </a:spcAft>
              <a:buClr>
                <a:srgbClr val="000000"/>
              </a:buClr>
              <a:buSzPts val="2800"/>
              <a:buFont typeface="Calibri"/>
              <a:buNone/>
              <a:defRPr sz="2800">
                <a:latin typeface="Calibri"/>
                <a:ea typeface="Calibri"/>
                <a:cs typeface="Calibri"/>
                <a:sym typeface="Calibri"/>
              </a:defRPr>
            </a:lvl1pPr>
            <a:lvl2pPr indent="-228600" lvl="1" marL="914400" rtl="0" algn="l">
              <a:lnSpc>
                <a:spcPct val="90000"/>
              </a:lnSpc>
              <a:spcBef>
                <a:spcPts val="900"/>
              </a:spcBef>
              <a:spcAft>
                <a:spcPts val="0"/>
              </a:spcAft>
              <a:buClr>
                <a:srgbClr val="000000"/>
              </a:buClr>
              <a:buSzPts val="2800"/>
              <a:buFont typeface="Calibri"/>
              <a:buNone/>
              <a:defRPr sz="2800">
                <a:latin typeface="Calibri"/>
                <a:ea typeface="Calibri"/>
                <a:cs typeface="Calibri"/>
                <a:sym typeface="Calibri"/>
              </a:defRPr>
            </a:lvl2pPr>
            <a:lvl3pPr indent="-228600" lvl="2" marL="1371600" rtl="0" algn="l">
              <a:lnSpc>
                <a:spcPct val="90000"/>
              </a:lnSpc>
              <a:spcBef>
                <a:spcPts val="900"/>
              </a:spcBef>
              <a:spcAft>
                <a:spcPts val="0"/>
              </a:spcAft>
              <a:buClr>
                <a:srgbClr val="000000"/>
              </a:buClr>
              <a:buSzPts val="2800"/>
              <a:buFont typeface="Calibri"/>
              <a:buNone/>
              <a:defRPr sz="2800">
                <a:latin typeface="Calibri"/>
                <a:ea typeface="Calibri"/>
                <a:cs typeface="Calibri"/>
                <a:sym typeface="Calibri"/>
              </a:defRPr>
            </a:lvl3pPr>
            <a:lvl4pPr indent="-228600" lvl="3" marL="1828800" rtl="0" algn="l">
              <a:lnSpc>
                <a:spcPct val="90000"/>
              </a:lnSpc>
              <a:spcBef>
                <a:spcPts val="900"/>
              </a:spcBef>
              <a:spcAft>
                <a:spcPts val="0"/>
              </a:spcAft>
              <a:buClr>
                <a:srgbClr val="000000"/>
              </a:buClr>
              <a:buSzPts val="2800"/>
              <a:buFont typeface="Calibri"/>
              <a:buNone/>
              <a:defRPr sz="2800">
                <a:latin typeface="Calibri"/>
                <a:ea typeface="Calibri"/>
                <a:cs typeface="Calibri"/>
                <a:sym typeface="Calibri"/>
              </a:defRPr>
            </a:lvl4pPr>
            <a:lvl5pPr indent="-228600" lvl="4" marL="2286000" rtl="0" algn="l">
              <a:lnSpc>
                <a:spcPct val="90000"/>
              </a:lnSpc>
              <a:spcBef>
                <a:spcPts val="900"/>
              </a:spcBef>
              <a:spcAft>
                <a:spcPts val="0"/>
              </a:spcAft>
              <a:buClr>
                <a:srgbClr val="000000"/>
              </a:buClr>
              <a:buSzPts val="2800"/>
              <a:buFont typeface="Calibri"/>
              <a:buNone/>
              <a:defRPr sz="2800">
                <a:latin typeface="Calibri"/>
                <a:ea typeface="Calibri"/>
                <a:cs typeface="Calibri"/>
                <a:sym typeface="Calibri"/>
              </a:defRPr>
            </a:lvl5pPr>
            <a:lvl6pPr indent="-336550" lvl="5" marL="2743200" rtl="0" algn="l">
              <a:lnSpc>
                <a:spcPct val="100000"/>
              </a:lnSpc>
              <a:spcBef>
                <a:spcPts val="2700"/>
              </a:spcBef>
              <a:spcAft>
                <a:spcPts val="0"/>
              </a:spcAft>
              <a:buClr>
                <a:srgbClr val="000000"/>
              </a:buClr>
              <a:buSzPts val="1700"/>
              <a:buChar char="■"/>
              <a:defRPr/>
            </a:lvl6pPr>
            <a:lvl7pPr indent="-336550" lvl="6" marL="3200400" rtl="0" algn="l">
              <a:lnSpc>
                <a:spcPct val="100000"/>
              </a:lnSpc>
              <a:spcBef>
                <a:spcPts val="2700"/>
              </a:spcBef>
              <a:spcAft>
                <a:spcPts val="0"/>
              </a:spcAft>
              <a:buClr>
                <a:srgbClr val="000000"/>
              </a:buClr>
              <a:buSzPts val="1700"/>
              <a:buChar char="●"/>
              <a:defRPr/>
            </a:lvl7pPr>
            <a:lvl8pPr indent="-336550" lvl="7" marL="3657600" rtl="0" algn="l">
              <a:lnSpc>
                <a:spcPct val="100000"/>
              </a:lnSpc>
              <a:spcBef>
                <a:spcPts val="2700"/>
              </a:spcBef>
              <a:spcAft>
                <a:spcPts val="0"/>
              </a:spcAft>
              <a:buClr>
                <a:srgbClr val="000000"/>
              </a:buClr>
              <a:buSzPts val="1700"/>
              <a:buChar char="○"/>
              <a:defRPr/>
            </a:lvl8pPr>
            <a:lvl9pPr indent="-336550" lvl="8" marL="4114800" rtl="0" algn="l">
              <a:lnSpc>
                <a:spcPct val="100000"/>
              </a:lnSpc>
              <a:spcBef>
                <a:spcPts val="2700"/>
              </a:spcBef>
              <a:spcAft>
                <a:spcPts val="0"/>
              </a:spcAft>
              <a:buClr>
                <a:srgbClr val="000000"/>
              </a:buClr>
              <a:buSzPts val="1700"/>
              <a:buChar char="■"/>
              <a:defRPr/>
            </a:lvl9pPr>
          </a:lstStyle>
          <a:p/>
        </p:txBody>
      </p:sp>
      <p:sp>
        <p:nvSpPr>
          <p:cNvPr id="55" name="Google Shape;55;p13"/>
          <p:cNvSpPr txBox="1"/>
          <p:nvPr>
            <p:ph idx="2" type="body"/>
          </p:nvPr>
        </p:nvSpPr>
        <p:spPr>
          <a:xfrm>
            <a:off x="244475" y="4071761"/>
            <a:ext cx="2441700" cy="274200"/>
          </a:xfrm>
          <a:prstGeom prst="rect">
            <a:avLst/>
          </a:prstGeom>
          <a:noFill/>
          <a:ln>
            <a:noFill/>
          </a:ln>
        </p:spPr>
        <p:txBody>
          <a:bodyPr anchorCtr="0" anchor="ctr" bIns="31425" lIns="31425" spcFirstLastPara="1" rIns="31425" wrap="square" tIns="31425">
            <a:normAutofit/>
          </a:bodyPr>
          <a:lstStyle>
            <a:lvl1pPr indent="-336550" lvl="0" marL="457200" rtl="0" algn="l">
              <a:lnSpc>
                <a:spcPct val="100000"/>
              </a:lnSpc>
              <a:spcBef>
                <a:spcPts val="2700"/>
              </a:spcBef>
              <a:spcAft>
                <a:spcPts val="0"/>
              </a:spcAft>
              <a:buClr>
                <a:srgbClr val="000000"/>
              </a:buClr>
              <a:buSzPts val="1700"/>
              <a:buChar char="●"/>
              <a:defRPr/>
            </a:lvl1pPr>
            <a:lvl2pPr indent="-336550" lvl="1" marL="914400" rtl="0" algn="l">
              <a:lnSpc>
                <a:spcPct val="100000"/>
              </a:lnSpc>
              <a:spcBef>
                <a:spcPts val="2700"/>
              </a:spcBef>
              <a:spcAft>
                <a:spcPts val="0"/>
              </a:spcAft>
              <a:buClr>
                <a:srgbClr val="000000"/>
              </a:buClr>
              <a:buSzPts val="1700"/>
              <a:buChar char="○"/>
              <a:defRPr/>
            </a:lvl2pPr>
            <a:lvl3pPr indent="-336550" lvl="2" marL="1371600" rtl="0" algn="l">
              <a:lnSpc>
                <a:spcPct val="100000"/>
              </a:lnSpc>
              <a:spcBef>
                <a:spcPts val="2700"/>
              </a:spcBef>
              <a:spcAft>
                <a:spcPts val="0"/>
              </a:spcAft>
              <a:buClr>
                <a:srgbClr val="000000"/>
              </a:buClr>
              <a:buSzPts val="1700"/>
              <a:buChar char="■"/>
              <a:defRPr/>
            </a:lvl3pPr>
            <a:lvl4pPr indent="-336550" lvl="3" marL="1828800" rtl="0" algn="l">
              <a:lnSpc>
                <a:spcPct val="100000"/>
              </a:lnSpc>
              <a:spcBef>
                <a:spcPts val="2700"/>
              </a:spcBef>
              <a:spcAft>
                <a:spcPts val="0"/>
              </a:spcAft>
              <a:buClr>
                <a:srgbClr val="000000"/>
              </a:buClr>
              <a:buSzPts val="1700"/>
              <a:buChar char="●"/>
              <a:defRPr/>
            </a:lvl4pPr>
            <a:lvl5pPr indent="-336550" lvl="4" marL="2286000" rtl="0" algn="l">
              <a:lnSpc>
                <a:spcPct val="100000"/>
              </a:lnSpc>
              <a:spcBef>
                <a:spcPts val="2700"/>
              </a:spcBef>
              <a:spcAft>
                <a:spcPts val="0"/>
              </a:spcAft>
              <a:buClr>
                <a:srgbClr val="000000"/>
              </a:buClr>
              <a:buSzPts val="1700"/>
              <a:buChar char="○"/>
              <a:defRPr/>
            </a:lvl5pPr>
            <a:lvl6pPr indent="-336550" lvl="5" marL="2743200" rtl="0" algn="l">
              <a:lnSpc>
                <a:spcPct val="100000"/>
              </a:lnSpc>
              <a:spcBef>
                <a:spcPts val="2700"/>
              </a:spcBef>
              <a:spcAft>
                <a:spcPts val="0"/>
              </a:spcAft>
              <a:buClr>
                <a:srgbClr val="000000"/>
              </a:buClr>
              <a:buSzPts val="1700"/>
              <a:buChar char="■"/>
              <a:defRPr/>
            </a:lvl6pPr>
            <a:lvl7pPr indent="-336550" lvl="6" marL="3200400" rtl="0" algn="l">
              <a:lnSpc>
                <a:spcPct val="100000"/>
              </a:lnSpc>
              <a:spcBef>
                <a:spcPts val="2700"/>
              </a:spcBef>
              <a:spcAft>
                <a:spcPts val="0"/>
              </a:spcAft>
              <a:buClr>
                <a:srgbClr val="000000"/>
              </a:buClr>
              <a:buSzPts val="1700"/>
              <a:buChar char="●"/>
              <a:defRPr/>
            </a:lvl7pPr>
            <a:lvl8pPr indent="-336550" lvl="7" marL="3657600" rtl="0" algn="l">
              <a:lnSpc>
                <a:spcPct val="100000"/>
              </a:lnSpc>
              <a:spcBef>
                <a:spcPts val="2700"/>
              </a:spcBef>
              <a:spcAft>
                <a:spcPts val="0"/>
              </a:spcAft>
              <a:buClr>
                <a:srgbClr val="000000"/>
              </a:buClr>
              <a:buSzPts val="1700"/>
              <a:buChar char="○"/>
              <a:defRPr/>
            </a:lvl8pPr>
            <a:lvl9pPr indent="-336550" lvl="8" marL="4114800" rtl="0" algn="l">
              <a:lnSpc>
                <a:spcPct val="100000"/>
              </a:lnSpc>
              <a:spcBef>
                <a:spcPts val="2700"/>
              </a:spcBef>
              <a:spcAft>
                <a:spcPts val="0"/>
              </a:spcAft>
              <a:buClr>
                <a:srgbClr val="000000"/>
              </a:buClr>
              <a:buSzPts val="1700"/>
              <a:buChar char="■"/>
              <a:defRPr/>
            </a:lvl9pPr>
          </a:lstStyle>
          <a:p/>
        </p:txBody>
      </p:sp>
      <p:sp>
        <p:nvSpPr>
          <p:cNvPr id="56" name="Google Shape;56;p13"/>
          <p:cNvSpPr txBox="1"/>
          <p:nvPr>
            <p:ph idx="3" type="body"/>
          </p:nvPr>
        </p:nvSpPr>
        <p:spPr>
          <a:xfrm>
            <a:off x="3722916" y="4071760"/>
            <a:ext cx="5026800" cy="274200"/>
          </a:xfrm>
          <a:prstGeom prst="rect">
            <a:avLst/>
          </a:prstGeom>
          <a:noFill/>
          <a:ln>
            <a:noFill/>
          </a:ln>
        </p:spPr>
        <p:txBody>
          <a:bodyPr anchorCtr="0" anchor="ctr" bIns="31425" lIns="31425" spcFirstLastPara="1" rIns="31425" wrap="square" tIns="31425">
            <a:normAutofit/>
          </a:bodyPr>
          <a:lstStyle>
            <a:lvl1pPr indent="-336550" lvl="0" marL="457200" rtl="0" algn="l">
              <a:lnSpc>
                <a:spcPct val="100000"/>
              </a:lnSpc>
              <a:spcBef>
                <a:spcPts val="2700"/>
              </a:spcBef>
              <a:spcAft>
                <a:spcPts val="0"/>
              </a:spcAft>
              <a:buClr>
                <a:srgbClr val="000000"/>
              </a:buClr>
              <a:buSzPts val="1700"/>
              <a:buChar char="●"/>
              <a:defRPr/>
            </a:lvl1pPr>
            <a:lvl2pPr indent="-336550" lvl="1" marL="914400" rtl="0" algn="l">
              <a:lnSpc>
                <a:spcPct val="100000"/>
              </a:lnSpc>
              <a:spcBef>
                <a:spcPts val="2700"/>
              </a:spcBef>
              <a:spcAft>
                <a:spcPts val="0"/>
              </a:spcAft>
              <a:buClr>
                <a:srgbClr val="000000"/>
              </a:buClr>
              <a:buSzPts val="1700"/>
              <a:buChar char="○"/>
              <a:defRPr/>
            </a:lvl2pPr>
            <a:lvl3pPr indent="-336550" lvl="2" marL="1371600" rtl="0" algn="l">
              <a:lnSpc>
                <a:spcPct val="100000"/>
              </a:lnSpc>
              <a:spcBef>
                <a:spcPts val="2700"/>
              </a:spcBef>
              <a:spcAft>
                <a:spcPts val="0"/>
              </a:spcAft>
              <a:buClr>
                <a:srgbClr val="000000"/>
              </a:buClr>
              <a:buSzPts val="1700"/>
              <a:buChar char="■"/>
              <a:defRPr/>
            </a:lvl3pPr>
            <a:lvl4pPr indent="-336550" lvl="3" marL="1828800" rtl="0" algn="l">
              <a:lnSpc>
                <a:spcPct val="100000"/>
              </a:lnSpc>
              <a:spcBef>
                <a:spcPts val="2700"/>
              </a:spcBef>
              <a:spcAft>
                <a:spcPts val="0"/>
              </a:spcAft>
              <a:buClr>
                <a:srgbClr val="000000"/>
              </a:buClr>
              <a:buSzPts val="1700"/>
              <a:buChar char="●"/>
              <a:defRPr/>
            </a:lvl4pPr>
            <a:lvl5pPr indent="-336550" lvl="4" marL="2286000" rtl="0" algn="l">
              <a:lnSpc>
                <a:spcPct val="100000"/>
              </a:lnSpc>
              <a:spcBef>
                <a:spcPts val="2700"/>
              </a:spcBef>
              <a:spcAft>
                <a:spcPts val="0"/>
              </a:spcAft>
              <a:buClr>
                <a:srgbClr val="000000"/>
              </a:buClr>
              <a:buSzPts val="1700"/>
              <a:buChar char="○"/>
              <a:defRPr/>
            </a:lvl5pPr>
            <a:lvl6pPr indent="-336550" lvl="5" marL="2743200" rtl="0" algn="l">
              <a:lnSpc>
                <a:spcPct val="100000"/>
              </a:lnSpc>
              <a:spcBef>
                <a:spcPts val="2700"/>
              </a:spcBef>
              <a:spcAft>
                <a:spcPts val="0"/>
              </a:spcAft>
              <a:buClr>
                <a:srgbClr val="000000"/>
              </a:buClr>
              <a:buSzPts val="1700"/>
              <a:buChar char="■"/>
              <a:defRPr/>
            </a:lvl6pPr>
            <a:lvl7pPr indent="-336550" lvl="6" marL="3200400" rtl="0" algn="l">
              <a:lnSpc>
                <a:spcPct val="100000"/>
              </a:lnSpc>
              <a:spcBef>
                <a:spcPts val="2700"/>
              </a:spcBef>
              <a:spcAft>
                <a:spcPts val="0"/>
              </a:spcAft>
              <a:buClr>
                <a:srgbClr val="000000"/>
              </a:buClr>
              <a:buSzPts val="1700"/>
              <a:buChar char="●"/>
              <a:defRPr/>
            </a:lvl7pPr>
            <a:lvl8pPr indent="-336550" lvl="7" marL="3657600" rtl="0" algn="l">
              <a:lnSpc>
                <a:spcPct val="100000"/>
              </a:lnSpc>
              <a:spcBef>
                <a:spcPts val="2700"/>
              </a:spcBef>
              <a:spcAft>
                <a:spcPts val="0"/>
              </a:spcAft>
              <a:buClr>
                <a:srgbClr val="000000"/>
              </a:buClr>
              <a:buSzPts val="1700"/>
              <a:buChar char="○"/>
              <a:defRPr/>
            </a:lvl8pPr>
            <a:lvl9pPr indent="-336550" lvl="8" marL="4114800" rtl="0" algn="l">
              <a:lnSpc>
                <a:spcPct val="100000"/>
              </a:lnSpc>
              <a:spcBef>
                <a:spcPts val="2700"/>
              </a:spcBef>
              <a:spcAft>
                <a:spcPts val="0"/>
              </a:spcAft>
              <a:buClr>
                <a:srgbClr val="000000"/>
              </a:buClr>
              <a:buSzPts val="1700"/>
              <a:buChar char="■"/>
              <a:defRPr/>
            </a:lvl9pPr>
          </a:lstStyle>
          <a:p/>
        </p:txBody>
      </p:sp>
      <p:sp>
        <p:nvSpPr>
          <p:cNvPr id="57" name="Google Shape;57;p13"/>
          <p:cNvSpPr txBox="1"/>
          <p:nvPr>
            <p:ph idx="12" type="sldNum"/>
          </p:nvPr>
        </p:nvSpPr>
        <p:spPr>
          <a:xfrm>
            <a:off x="4419600" y="4114577"/>
            <a:ext cx="2133600" cy="217500"/>
          </a:xfrm>
          <a:prstGeom prst="rect">
            <a:avLst/>
          </a:prstGeom>
          <a:noFill/>
          <a:ln>
            <a:noFill/>
          </a:ln>
        </p:spPr>
        <p:txBody>
          <a:bodyPr anchorCtr="0" anchor="ctr" bIns="31425" lIns="31425" spcFirstLastPara="1" rIns="31425" wrap="square" tIns="31425">
            <a:spAutoFit/>
          </a:bodyPr>
          <a:lstStyle>
            <a:lvl1pPr indent="0" lvl="0" marL="0" rtl="0" algn="r">
              <a:lnSpc>
                <a:spcPct val="100000"/>
              </a:lnSpc>
              <a:spcBef>
                <a:spcPts val="0"/>
              </a:spcBef>
              <a:spcAft>
                <a:spcPts val="0"/>
              </a:spcAft>
              <a:buClr>
                <a:srgbClr val="000000"/>
              </a:buClr>
              <a:buSzPts val="1000"/>
              <a:buFont typeface="Calibri"/>
              <a:buNone/>
              <a:defRPr>
                <a:latin typeface="Calibri"/>
                <a:ea typeface="Calibri"/>
                <a:cs typeface="Calibri"/>
                <a:sym typeface="Calibri"/>
              </a:defRPr>
            </a:lvl1pPr>
            <a:lvl2pPr indent="0" lvl="1" marL="0" rtl="0" algn="r">
              <a:lnSpc>
                <a:spcPct val="100000"/>
              </a:lnSpc>
              <a:spcBef>
                <a:spcPts val="0"/>
              </a:spcBef>
              <a:spcAft>
                <a:spcPts val="0"/>
              </a:spcAft>
              <a:buClr>
                <a:srgbClr val="000000"/>
              </a:buClr>
              <a:buSzPts val="1000"/>
              <a:buFont typeface="Calibri"/>
              <a:buNone/>
              <a:defRPr>
                <a:latin typeface="Calibri"/>
                <a:ea typeface="Calibri"/>
                <a:cs typeface="Calibri"/>
                <a:sym typeface="Calibri"/>
              </a:defRPr>
            </a:lvl2pPr>
            <a:lvl3pPr indent="0" lvl="2" marL="0" rtl="0" algn="r">
              <a:lnSpc>
                <a:spcPct val="100000"/>
              </a:lnSpc>
              <a:spcBef>
                <a:spcPts val="0"/>
              </a:spcBef>
              <a:spcAft>
                <a:spcPts val="0"/>
              </a:spcAft>
              <a:buClr>
                <a:srgbClr val="000000"/>
              </a:buClr>
              <a:buSzPts val="1000"/>
              <a:buFont typeface="Calibri"/>
              <a:buNone/>
              <a:defRPr>
                <a:latin typeface="Calibri"/>
                <a:ea typeface="Calibri"/>
                <a:cs typeface="Calibri"/>
                <a:sym typeface="Calibri"/>
              </a:defRPr>
            </a:lvl3pPr>
            <a:lvl4pPr indent="0" lvl="3" marL="0" rtl="0" algn="r">
              <a:lnSpc>
                <a:spcPct val="100000"/>
              </a:lnSpc>
              <a:spcBef>
                <a:spcPts val="0"/>
              </a:spcBef>
              <a:spcAft>
                <a:spcPts val="0"/>
              </a:spcAft>
              <a:buClr>
                <a:srgbClr val="000000"/>
              </a:buClr>
              <a:buSzPts val="1000"/>
              <a:buFont typeface="Calibri"/>
              <a:buNone/>
              <a:defRPr>
                <a:latin typeface="Calibri"/>
                <a:ea typeface="Calibri"/>
                <a:cs typeface="Calibri"/>
                <a:sym typeface="Calibri"/>
              </a:defRPr>
            </a:lvl4pPr>
            <a:lvl5pPr indent="0" lvl="4" marL="0" rtl="0" algn="r">
              <a:lnSpc>
                <a:spcPct val="100000"/>
              </a:lnSpc>
              <a:spcBef>
                <a:spcPts val="0"/>
              </a:spcBef>
              <a:spcAft>
                <a:spcPts val="0"/>
              </a:spcAft>
              <a:buClr>
                <a:srgbClr val="000000"/>
              </a:buClr>
              <a:buSzPts val="1000"/>
              <a:buFont typeface="Calibri"/>
              <a:buNone/>
              <a:defRPr>
                <a:latin typeface="Calibri"/>
                <a:ea typeface="Calibri"/>
                <a:cs typeface="Calibri"/>
                <a:sym typeface="Calibri"/>
              </a:defRPr>
            </a:lvl5pPr>
            <a:lvl6pPr indent="0" lvl="5" marL="0" rtl="0" algn="r">
              <a:lnSpc>
                <a:spcPct val="100000"/>
              </a:lnSpc>
              <a:spcBef>
                <a:spcPts val="0"/>
              </a:spcBef>
              <a:spcAft>
                <a:spcPts val="0"/>
              </a:spcAft>
              <a:buClr>
                <a:srgbClr val="000000"/>
              </a:buClr>
              <a:buSzPts val="1000"/>
              <a:buFont typeface="Calibri"/>
              <a:buNone/>
              <a:defRPr>
                <a:latin typeface="Calibri"/>
                <a:ea typeface="Calibri"/>
                <a:cs typeface="Calibri"/>
                <a:sym typeface="Calibri"/>
              </a:defRPr>
            </a:lvl6pPr>
            <a:lvl7pPr indent="0" lvl="6" marL="0" rtl="0" algn="r">
              <a:lnSpc>
                <a:spcPct val="100000"/>
              </a:lnSpc>
              <a:spcBef>
                <a:spcPts val="0"/>
              </a:spcBef>
              <a:spcAft>
                <a:spcPts val="0"/>
              </a:spcAft>
              <a:buClr>
                <a:srgbClr val="000000"/>
              </a:buClr>
              <a:buSzPts val="1000"/>
              <a:buFont typeface="Calibri"/>
              <a:buNone/>
              <a:defRPr>
                <a:latin typeface="Calibri"/>
                <a:ea typeface="Calibri"/>
                <a:cs typeface="Calibri"/>
                <a:sym typeface="Calibri"/>
              </a:defRPr>
            </a:lvl7pPr>
            <a:lvl8pPr indent="0" lvl="7" marL="0" rtl="0" algn="r">
              <a:lnSpc>
                <a:spcPct val="100000"/>
              </a:lnSpc>
              <a:spcBef>
                <a:spcPts val="0"/>
              </a:spcBef>
              <a:spcAft>
                <a:spcPts val="0"/>
              </a:spcAft>
              <a:buClr>
                <a:srgbClr val="000000"/>
              </a:buClr>
              <a:buSzPts val="1000"/>
              <a:buFont typeface="Calibri"/>
              <a:buNone/>
              <a:defRPr>
                <a:latin typeface="Calibri"/>
                <a:ea typeface="Calibri"/>
                <a:cs typeface="Calibri"/>
                <a:sym typeface="Calibri"/>
              </a:defRPr>
            </a:lvl8pPr>
            <a:lvl9pPr indent="0" lvl="8" marL="0" rtl="0" algn="r">
              <a:lnSpc>
                <a:spcPct val="100000"/>
              </a:lnSpc>
              <a:spcBef>
                <a:spcPts val="0"/>
              </a:spcBef>
              <a:spcAft>
                <a:spcPts val="0"/>
              </a:spcAft>
              <a:buClr>
                <a:srgbClr val="000000"/>
              </a:buClr>
              <a:buSzPts val="1000"/>
              <a:buFont typeface="Calibri"/>
              <a:buNone/>
              <a:defRPr>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r"/>
              <a:t>‹#›</a:t>
            </a:fld>
            <a:endParaRPr b="0" i="0" sz="1000" u="none" cap="none" strike="noStrike">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subtítulo">
  <p:cSld name="TITLE_1">
    <p:spTree>
      <p:nvGrpSpPr>
        <p:cNvPr id="58" name="Shape 58"/>
        <p:cNvGrpSpPr/>
        <p:nvPr/>
      </p:nvGrpSpPr>
      <p:grpSpPr>
        <a:xfrm>
          <a:off x="0" y="0"/>
          <a:ext cx="0" cy="0"/>
          <a:chOff x="0" y="0"/>
          <a:chExt cx="0" cy="0"/>
        </a:xfrm>
      </p:grpSpPr>
      <p:sp>
        <p:nvSpPr>
          <p:cNvPr id="59" name="Google Shape;59;p14"/>
          <p:cNvSpPr txBox="1"/>
          <p:nvPr>
            <p:ph type="title"/>
          </p:nvPr>
        </p:nvSpPr>
        <p:spPr>
          <a:xfrm>
            <a:off x="892969" y="863947"/>
            <a:ext cx="7358100" cy="1741200"/>
          </a:xfrm>
          <a:prstGeom prst="rect">
            <a:avLst/>
          </a:prstGeom>
          <a:noFill/>
          <a:ln>
            <a:noFill/>
          </a:ln>
        </p:spPr>
        <p:txBody>
          <a:bodyPr anchorCtr="0" anchor="b" bIns="32750" lIns="32750" spcFirstLastPara="1" rIns="32750" wrap="square" tIns="32750">
            <a:normAutofit/>
          </a:bodyPr>
          <a:lstStyle>
            <a:lvl1pPr lvl="0" rtl="0" algn="ctr">
              <a:lnSpc>
                <a:spcPct val="100000"/>
              </a:lnSpc>
              <a:spcBef>
                <a:spcPts val="0"/>
              </a:spcBef>
              <a:spcAft>
                <a:spcPts val="0"/>
              </a:spcAft>
              <a:buClr>
                <a:srgbClr val="000000"/>
              </a:buClr>
              <a:buSzPts val="1200"/>
              <a:buNone/>
              <a:defRPr/>
            </a:lvl1pPr>
            <a:lvl2pPr lvl="1" rtl="0" algn="ctr">
              <a:lnSpc>
                <a:spcPct val="100000"/>
              </a:lnSpc>
              <a:spcBef>
                <a:spcPts val="0"/>
              </a:spcBef>
              <a:spcAft>
                <a:spcPts val="0"/>
              </a:spcAft>
              <a:buClr>
                <a:srgbClr val="000000"/>
              </a:buClr>
              <a:buSzPts val="1200"/>
              <a:buNone/>
              <a:defRPr/>
            </a:lvl2pPr>
            <a:lvl3pPr lvl="2" rtl="0" algn="ctr">
              <a:lnSpc>
                <a:spcPct val="100000"/>
              </a:lnSpc>
              <a:spcBef>
                <a:spcPts val="0"/>
              </a:spcBef>
              <a:spcAft>
                <a:spcPts val="0"/>
              </a:spcAft>
              <a:buClr>
                <a:srgbClr val="000000"/>
              </a:buClr>
              <a:buSzPts val="1200"/>
              <a:buNone/>
              <a:defRPr/>
            </a:lvl3pPr>
            <a:lvl4pPr lvl="3" rtl="0" algn="ctr">
              <a:lnSpc>
                <a:spcPct val="100000"/>
              </a:lnSpc>
              <a:spcBef>
                <a:spcPts val="0"/>
              </a:spcBef>
              <a:spcAft>
                <a:spcPts val="0"/>
              </a:spcAft>
              <a:buClr>
                <a:srgbClr val="000000"/>
              </a:buClr>
              <a:buSzPts val="1200"/>
              <a:buNone/>
              <a:defRPr/>
            </a:lvl4pPr>
            <a:lvl5pPr lvl="4" rtl="0" algn="ctr">
              <a:lnSpc>
                <a:spcPct val="100000"/>
              </a:lnSpc>
              <a:spcBef>
                <a:spcPts val="0"/>
              </a:spcBef>
              <a:spcAft>
                <a:spcPts val="0"/>
              </a:spcAft>
              <a:buClr>
                <a:srgbClr val="000000"/>
              </a:buClr>
              <a:buSzPts val="1200"/>
              <a:buNone/>
              <a:defRPr/>
            </a:lvl5pPr>
            <a:lvl6pPr lvl="5" rtl="0" algn="ctr">
              <a:lnSpc>
                <a:spcPct val="100000"/>
              </a:lnSpc>
              <a:spcBef>
                <a:spcPts val="0"/>
              </a:spcBef>
              <a:spcAft>
                <a:spcPts val="0"/>
              </a:spcAft>
              <a:buClr>
                <a:srgbClr val="000000"/>
              </a:buClr>
              <a:buSzPts val="1200"/>
              <a:buNone/>
              <a:defRPr/>
            </a:lvl6pPr>
            <a:lvl7pPr lvl="6" rtl="0" algn="ctr">
              <a:lnSpc>
                <a:spcPct val="100000"/>
              </a:lnSpc>
              <a:spcBef>
                <a:spcPts val="0"/>
              </a:spcBef>
              <a:spcAft>
                <a:spcPts val="0"/>
              </a:spcAft>
              <a:buClr>
                <a:srgbClr val="000000"/>
              </a:buClr>
              <a:buSzPts val="1200"/>
              <a:buNone/>
              <a:defRPr/>
            </a:lvl7pPr>
            <a:lvl8pPr lvl="7" rtl="0" algn="ctr">
              <a:lnSpc>
                <a:spcPct val="100000"/>
              </a:lnSpc>
              <a:spcBef>
                <a:spcPts val="0"/>
              </a:spcBef>
              <a:spcAft>
                <a:spcPts val="0"/>
              </a:spcAft>
              <a:buClr>
                <a:srgbClr val="000000"/>
              </a:buClr>
              <a:buSzPts val="1200"/>
              <a:buNone/>
              <a:defRPr/>
            </a:lvl8pPr>
            <a:lvl9pPr lvl="8" rtl="0" algn="ctr">
              <a:lnSpc>
                <a:spcPct val="100000"/>
              </a:lnSpc>
              <a:spcBef>
                <a:spcPts val="0"/>
              </a:spcBef>
              <a:spcAft>
                <a:spcPts val="0"/>
              </a:spcAft>
              <a:buClr>
                <a:srgbClr val="000000"/>
              </a:buClr>
              <a:buSzPts val="1200"/>
              <a:buNone/>
              <a:defRPr/>
            </a:lvl9pPr>
          </a:lstStyle>
          <a:p/>
        </p:txBody>
      </p:sp>
      <p:sp>
        <p:nvSpPr>
          <p:cNvPr id="60" name="Google Shape;60;p14"/>
          <p:cNvSpPr txBox="1"/>
          <p:nvPr>
            <p:ph idx="1" type="body"/>
          </p:nvPr>
        </p:nvSpPr>
        <p:spPr>
          <a:xfrm>
            <a:off x="892969" y="2658814"/>
            <a:ext cx="7358100" cy="596100"/>
          </a:xfrm>
          <a:prstGeom prst="rect">
            <a:avLst/>
          </a:prstGeom>
          <a:noFill/>
          <a:ln>
            <a:noFill/>
          </a:ln>
        </p:spPr>
        <p:txBody>
          <a:bodyPr anchorCtr="0" anchor="t" bIns="32750" lIns="32750" spcFirstLastPara="1" rIns="32750" wrap="square" tIns="32750">
            <a:normAutofit/>
          </a:bodyPr>
          <a:lstStyle>
            <a:lvl1pPr indent="-228600" lvl="0" marL="457200" rtl="0" algn="ctr">
              <a:lnSpc>
                <a:spcPct val="100000"/>
              </a:lnSpc>
              <a:spcBef>
                <a:spcPts val="0"/>
              </a:spcBef>
              <a:spcAft>
                <a:spcPts val="0"/>
              </a:spcAft>
              <a:buClr>
                <a:srgbClr val="000000"/>
              </a:buClr>
              <a:buSzPts val="2400"/>
              <a:buFont typeface="Helvetica Neue"/>
              <a:buNone/>
              <a:defRPr sz="2400"/>
            </a:lvl1pPr>
            <a:lvl2pPr indent="-228600" lvl="1" marL="914400" rtl="0" algn="ctr">
              <a:lnSpc>
                <a:spcPct val="100000"/>
              </a:lnSpc>
              <a:spcBef>
                <a:spcPts val="0"/>
              </a:spcBef>
              <a:spcAft>
                <a:spcPts val="0"/>
              </a:spcAft>
              <a:buClr>
                <a:srgbClr val="000000"/>
              </a:buClr>
              <a:buSzPts val="2400"/>
              <a:buFont typeface="Helvetica Neue"/>
              <a:buNone/>
              <a:defRPr sz="2400"/>
            </a:lvl2pPr>
            <a:lvl3pPr indent="-228600" lvl="2" marL="1371600" rtl="0" algn="ctr">
              <a:lnSpc>
                <a:spcPct val="100000"/>
              </a:lnSpc>
              <a:spcBef>
                <a:spcPts val="0"/>
              </a:spcBef>
              <a:spcAft>
                <a:spcPts val="0"/>
              </a:spcAft>
              <a:buClr>
                <a:srgbClr val="000000"/>
              </a:buClr>
              <a:buSzPts val="2400"/>
              <a:buFont typeface="Helvetica Neue"/>
              <a:buNone/>
              <a:defRPr sz="2400"/>
            </a:lvl3pPr>
            <a:lvl4pPr indent="-228600" lvl="3" marL="1828800" rtl="0" algn="ctr">
              <a:lnSpc>
                <a:spcPct val="100000"/>
              </a:lnSpc>
              <a:spcBef>
                <a:spcPts val="0"/>
              </a:spcBef>
              <a:spcAft>
                <a:spcPts val="0"/>
              </a:spcAft>
              <a:buClr>
                <a:srgbClr val="000000"/>
              </a:buClr>
              <a:buSzPts val="2400"/>
              <a:buFont typeface="Helvetica Neue"/>
              <a:buNone/>
              <a:defRPr sz="2400"/>
            </a:lvl4pPr>
            <a:lvl5pPr indent="-228600" lvl="4" marL="2286000" rtl="0" algn="ctr">
              <a:lnSpc>
                <a:spcPct val="100000"/>
              </a:lnSpc>
              <a:spcBef>
                <a:spcPts val="0"/>
              </a:spcBef>
              <a:spcAft>
                <a:spcPts val="0"/>
              </a:spcAft>
              <a:buClr>
                <a:srgbClr val="000000"/>
              </a:buClr>
              <a:buSzPts val="2400"/>
              <a:buFont typeface="Helvetica Neue"/>
              <a:buNone/>
              <a:defRPr sz="2400"/>
            </a:lvl5pPr>
            <a:lvl6pPr indent="-336550" lvl="5" marL="2743200" rtl="0" algn="l">
              <a:lnSpc>
                <a:spcPct val="100000"/>
              </a:lnSpc>
              <a:spcBef>
                <a:spcPts val="2700"/>
              </a:spcBef>
              <a:spcAft>
                <a:spcPts val="0"/>
              </a:spcAft>
              <a:buClr>
                <a:srgbClr val="000000"/>
              </a:buClr>
              <a:buSzPts val="1700"/>
              <a:buChar char="■"/>
              <a:defRPr/>
            </a:lvl6pPr>
            <a:lvl7pPr indent="-336550" lvl="6" marL="3200400" rtl="0" algn="l">
              <a:lnSpc>
                <a:spcPct val="100000"/>
              </a:lnSpc>
              <a:spcBef>
                <a:spcPts val="2700"/>
              </a:spcBef>
              <a:spcAft>
                <a:spcPts val="0"/>
              </a:spcAft>
              <a:buClr>
                <a:srgbClr val="000000"/>
              </a:buClr>
              <a:buSzPts val="1700"/>
              <a:buChar char="●"/>
              <a:defRPr/>
            </a:lvl7pPr>
            <a:lvl8pPr indent="-336550" lvl="7" marL="3657600" rtl="0" algn="l">
              <a:lnSpc>
                <a:spcPct val="100000"/>
              </a:lnSpc>
              <a:spcBef>
                <a:spcPts val="2700"/>
              </a:spcBef>
              <a:spcAft>
                <a:spcPts val="0"/>
              </a:spcAft>
              <a:buClr>
                <a:srgbClr val="000000"/>
              </a:buClr>
              <a:buSzPts val="1700"/>
              <a:buChar char="○"/>
              <a:defRPr/>
            </a:lvl8pPr>
            <a:lvl9pPr indent="-336550" lvl="8" marL="4114800" rtl="0" algn="l">
              <a:lnSpc>
                <a:spcPct val="100000"/>
              </a:lnSpc>
              <a:spcBef>
                <a:spcPts val="2700"/>
              </a:spcBef>
              <a:spcAft>
                <a:spcPts val="0"/>
              </a:spcAft>
              <a:buClr>
                <a:srgbClr val="000000"/>
              </a:buClr>
              <a:buSzPts val="1700"/>
              <a:buChar char="■"/>
              <a:defRPr/>
            </a:lvl9pPr>
          </a:lstStyle>
          <a:p/>
        </p:txBody>
      </p:sp>
      <p:sp>
        <p:nvSpPr>
          <p:cNvPr id="61" name="Google Shape;61;p14"/>
          <p:cNvSpPr txBox="1"/>
          <p:nvPr>
            <p:ph idx="12" type="sldNum"/>
          </p:nvPr>
        </p:nvSpPr>
        <p:spPr>
          <a:xfrm>
            <a:off x="4449997" y="4902398"/>
            <a:ext cx="239100" cy="220200"/>
          </a:xfrm>
          <a:prstGeom prst="rect">
            <a:avLst/>
          </a:prstGeom>
          <a:noFill/>
          <a:ln>
            <a:noFill/>
          </a:ln>
        </p:spPr>
        <p:txBody>
          <a:bodyPr anchorCtr="0" anchor="t" bIns="32750" lIns="32750" spcFirstLastPara="1" rIns="32750" wrap="square" tIns="32750">
            <a:spAutoFit/>
          </a:bodyPr>
          <a:lstStyle>
            <a:lvl1pPr indent="0" lvl="0" marL="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hr"/>
              <a:t>‹#›</a:t>
            </a:fld>
            <a:endParaRPr b="0" i="0" sz="1000" u="none" cap="none" strike="noStrike">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a">
  <p:cSld name="Portada">
    <p:bg>
      <p:bgPr>
        <a:blipFill>
          <a:blip r:embed="rId2">
            <a:alphaModFix/>
          </a:blip>
          <a:stretch>
            <a:fillRect/>
          </a:stretch>
        </a:blipFill>
      </p:bgPr>
    </p:bg>
    <p:spTree>
      <p:nvGrpSpPr>
        <p:cNvPr id="65" name="Shape 65"/>
        <p:cNvGrpSpPr/>
        <p:nvPr/>
      </p:nvGrpSpPr>
      <p:grpSpPr>
        <a:xfrm>
          <a:off x="0" y="0"/>
          <a:ext cx="0" cy="0"/>
          <a:chOff x="0" y="0"/>
          <a:chExt cx="0" cy="0"/>
        </a:xfrm>
      </p:grpSpPr>
      <p:sp>
        <p:nvSpPr>
          <p:cNvPr id="66" name="Google Shape;66;p16"/>
          <p:cNvSpPr/>
          <p:nvPr/>
        </p:nvSpPr>
        <p:spPr>
          <a:xfrm>
            <a:off x="3048000" y="4571764"/>
            <a:ext cx="6096000" cy="365700"/>
          </a:xfrm>
          <a:prstGeom prst="rect">
            <a:avLst/>
          </a:prstGeom>
          <a:solidFill>
            <a:schemeClr val="lt1">
              <a:alpha val="749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7" name="Google Shape;67;p16"/>
          <p:cNvSpPr/>
          <p:nvPr/>
        </p:nvSpPr>
        <p:spPr>
          <a:xfrm>
            <a:off x="1" y="4571764"/>
            <a:ext cx="3048000" cy="365700"/>
          </a:xfrm>
          <a:prstGeom prst="rect">
            <a:avLst/>
          </a:prstGeom>
          <a:solidFill>
            <a:srgbClr val="004890">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200" u="none" cap="none" strike="noStrike">
              <a:solidFill>
                <a:schemeClr val="lt1"/>
              </a:solidFill>
              <a:latin typeface="Calibri"/>
              <a:ea typeface="Calibri"/>
              <a:cs typeface="Calibri"/>
              <a:sym typeface="Calibri"/>
            </a:endParaRPr>
          </a:p>
        </p:txBody>
      </p:sp>
      <p:sp>
        <p:nvSpPr>
          <p:cNvPr id="68" name="Google Shape;68;p16"/>
          <p:cNvSpPr txBox="1"/>
          <p:nvPr>
            <p:ph type="ctrTitle"/>
          </p:nvPr>
        </p:nvSpPr>
        <p:spPr>
          <a:xfrm>
            <a:off x="3722917" y="1223797"/>
            <a:ext cx="5027100" cy="22491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04890"/>
              </a:buClr>
              <a:buSzPts val="3900"/>
              <a:buFont typeface="Calibri"/>
              <a:buNone/>
              <a:defRPr b="1" sz="3900">
                <a:solidFill>
                  <a:srgbClr val="004890"/>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9" name="Google Shape;69;p16"/>
          <p:cNvSpPr txBox="1"/>
          <p:nvPr>
            <p:ph idx="1" type="subTitle"/>
          </p:nvPr>
        </p:nvSpPr>
        <p:spPr>
          <a:xfrm>
            <a:off x="3722917" y="3571875"/>
            <a:ext cx="5027100" cy="8145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800"/>
              </a:spcBef>
              <a:spcAft>
                <a:spcPts val="0"/>
              </a:spcAft>
              <a:buClr>
                <a:schemeClr val="dk1"/>
              </a:buClr>
              <a:buSzPts val="2400"/>
              <a:buNone/>
              <a:defRPr sz="2400">
                <a:solidFill>
                  <a:schemeClr val="dk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70" name="Google Shape;70;p16"/>
          <p:cNvSpPr txBox="1"/>
          <p:nvPr>
            <p:ph idx="2" type="body"/>
          </p:nvPr>
        </p:nvSpPr>
        <p:spPr>
          <a:xfrm>
            <a:off x="244476" y="4571764"/>
            <a:ext cx="2441400" cy="3657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90000"/>
              </a:lnSpc>
              <a:spcBef>
                <a:spcPts val="800"/>
              </a:spcBef>
              <a:spcAft>
                <a:spcPts val="0"/>
              </a:spcAft>
              <a:buClr>
                <a:schemeClr val="lt1"/>
              </a:buClr>
              <a:buSzPts val="1800"/>
              <a:buNone/>
              <a:defRPr>
                <a:solidFill>
                  <a:schemeClr val="lt1"/>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1" name="Google Shape;71;p16"/>
          <p:cNvSpPr txBox="1"/>
          <p:nvPr>
            <p:ph idx="3" type="body"/>
          </p:nvPr>
        </p:nvSpPr>
        <p:spPr>
          <a:xfrm>
            <a:off x="3722916" y="4571764"/>
            <a:ext cx="5027100" cy="365700"/>
          </a:xfrm>
          <a:prstGeom prst="rect">
            <a:avLst/>
          </a:prstGeom>
          <a:noFill/>
          <a:ln>
            <a:noFill/>
          </a:ln>
        </p:spPr>
        <p:txBody>
          <a:bodyPr anchorCtr="0" anchor="ctr" bIns="34275" lIns="68575" spcFirstLastPara="1" rIns="68575" wrap="square" tIns="34275">
            <a:normAutofit/>
          </a:bodyPr>
          <a:lstStyle>
            <a:lvl1pPr indent="-228600" lvl="0" marL="457200" rtl="0" algn="l">
              <a:lnSpc>
                <a:spcPct val="90000"/>
              </a:lnSpc>
              <a:spcBef>
                <a:spcPts val="800"/>
              </a:spcBef>
              <a:spcAft>
                <a:spcPts val="0"/>
              </a:spcAft>
              <a:buClr>
                <a:srgbClr val="004890"/>
              </a:buClr>
              <a:buSzPts val="1800"/>
              <a:buNone/>
              <a:defRPr>
                <a:solidFill>
                  <a:srgbClr val="004890"/>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p:cSld name="Título y objetos">
    <p:bg>
      <p:bgPr>
        <a:blipFill>
          <a:blip r:embed="rId2">
            <a:alphaModFix/>
          </a:blip>
          <a:stretch>
            <a:fillRect/>
          </a:stretch>
        </a:blipFill>
      </p:bgPr>
    </p:bg>
    <p:spTree>
      <p:nvGrpSpPr>
        <p:cNvPr id="72" name="Shape 72"/>
        <p:cNvGrpSpPr/>
        <p:nvPr/>
      </p:nvGrpSpPr>
      <p:grpSpPr>
        <a:xfrm>
          <a:off x="0" y="0"/>
          <a:ext cx="0" cy="0"/>
          <a:chOff x="0" y="0"/>
          <a:chExt cx="0" cy="0"/>
        </a:xfrm>
      </p:grpSpPr>
      <p:sp>
        <p:nvSpPr>
          <p:cNvPr id="73" name="Google Shape;73;p17"/>
          <p:cNvSpPr txBox="1"/>
          <p:nvPr>
            <p:ph type="title"/>
          </p:nvPr>
        </p:nvSpPr>
        <p:spPr>
          <a:xfrm>
            <a:off x="0" y="192051"/>
            <a:ext cx="9144000" cy="6009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0"/>
              </a:spcBef>
              <a:spcAft>
                <a:spcPts val="0"/>
              </a:spcAft>
              <a:buClr>
                <a:srgbClr val="124484"/>
              </a:buClr>
              <a:buSzPts val="3000"/>
              <a:buFont typeface="Calibri"/>
              <a:buNone/>
              <a:defRPr b="1"/>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4" name="Google Shape;74;p17"/>
          <p:cNvSpPr txBox="1"/>
          <p:nvPr>
            <p:ph idx="1" type="body"/>
          </p:nvPr>
        </p:nvSpPr>
        <p:spPr>
          <a:xfrm>
            <a:off x="452743" y="1135856"/>
            <a:ext cx="8238600" cy="34971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dk1"/>
              </a:buClr>
              <a:buSzPts val="1500"/>
              <a:buChar char="•"/>
              <a:defRPr sz="1500"/>
            </a:lvl1pPr>
            <a:lvl2pPr indent="-317500" lvl="1" marL="914400" rtl="0" algn="l">
              <a:lnSpc>
                <a:spcPct val="90000"/>
              </a:lnSpc>
              <a:spcBef>
                <a:spcPts val="400"/>
              </a:spcBef>
              <a:spcAft>
                <a:spcPts val="0"/>
              </a:spcAft>
              <a:buClr>
                <a:schemeClr val="dk1"/>
              </a:buClr>
              <a:buSzPts val="1400"/>
              <a:buChar char="•"/>
              <a:defRPr sz="1400"/>
            </a:lvl2pPr>
            <a:lvl3pPr indent="-304800" lvl="2" marL="1371600" rtl="0" algn="l">
              <a:lnSpc>
                <a:spcPct val="90000"/>
              </a:lnSpc>
              <a:spcBef>
                <a:spcPts val="400"/>
              </a:spcBef>
              <a:spcAft>
                <a:spcPts val="0"/>
              </a:spcAft>
              <a:buClr>
                <a:schemeClr val="dk1"/>
              </a:buClr>
              <a:buSzPts val="1200"/>
              <a:buChar char="•"/>
              <a:defRPr sz="1200"/>
            </a:lvl3pPr>
            <a:lvl4pPr indent="-304800" lvl="3" marL="1828800" rtl="0" algn="l">
              <a:lnSpc>
                <a:spcPct val="90000"/>
              </a:lnSpc>
              <a:spcBef>
                <a:spcPts val="400"/>
              </a:spcBef>
              <a:spcAft>
                <a:spcPts val="0"/>
              </a:spcAft>
              <a:buClr>
                <a:schemeClr val="dk1"/>
              </a:buClr>
              <a:buSzPts val="1200"/>
              <a:buChar char="•"/>
              <a:defRPr sz="1200"/>
            </a:lvl4pPr>
            <a:lvl5pPr indent="-304800" lvl="4" marL="2286000" rtl="0" algn="l">
              <a:lnSpc>
                <a:spcPct val="90000"/>
              </a:lnSpc>
              <a:spcBef>
                <a:spcPts val="400"/>
              </a:spcBef>
              <a:spcAft>
                <a:spcPts val="0"/>
              </a:spcAft>
              <a:buClr>
                <a:schemeClr val="dk1"/>
              </a:buClr>
              <a:buSzPts val="1200"/>
              <a:buChar char="•"/>
              <a:defRPr sz="12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raportada">
  <p:cSld name="Contraportada">
    <p:bg>
      <p:bgPr>
        <a:blipFill>
          <a:blip r:embed="rId2">
            <a:alphaModFix/>
          </a:blip>
          <a:stretch>
            <a:fillRect/>
          </a:stretch>
        </a:blipFill>
      </p:bgPr>
    </p:bg>
    <p:spTree>
      <p:nvGrpSpPr>
        <p:cNvPr id="75" name="Shape 75"/>
        <p:cNvGrpSpPr/>
        <p:nvPr/>
      </p:nvGrpSpPr>
      <p:grpSpPr>
        <a:xfrm>
          <a:off x="0" y="0"/>
          <a:ext cx="0" cy="0"/>
          <a:chOff x="0" y="0"/>
          <a:chExt cx="0" cy="0"/>
        </a:xfrm>
      </p:grpSpPr>
      <p:sp>
        <p:nvSpPr>
          <p:cNvPr id="76" name="Google Shape;76;p18"/>
          <p:cNvSpPr/>
          <p:nvPr/>
        </p:nvSpPr>
        <p:spPr>
          <a:xfrm>
            <a:off x="3048000" y="4571764"/>
            <a:ext cx="6096000" cy="365700"/>
          </a:xfrm>
          <a:prstGeom prst="rect">
            <a:avLst/>
          </a:prstGeom>
          <a:solidFill>
            <a:schemeClr val="lt1">
              <a:alpha val="749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7" name="Google Shape;77;p18"/>
          <p:cNvSpPr txBox="1"/>
          <p:nvPr>
            <p:ph type="ctrTitle"/>
          </p:nvPr>
        </p:nvSpPr>
        <p:spPr>
          <a:xfrm>
            <a:off x="3722917" y="1223797"/>
            <a:ext cx="5027100" cy="22491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04890"/>
              </a:buClr>
              <a:buSzPts val="6000"/>
              <a:buFont typeface="Calibri"/>
              <a:buNone/>
              <a:defRPr b="1" sz="6000">
                <a:solidFill>
                  <a:srgbClr val="004890"/>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8" name="Google Shape;78;p18"/>
          <p:cNvSpPr txBox="1"/>
          <p:nvPr>
            <p:ph idx="1" type="subTitle"/>
          </p:nvPr>
        </p:nvSpPr>
        <p:spPr>
          <a:xfrm>
            <a:off x="3722917" y="3675106"/>
            <a:ext cx="5027100" cy="6171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800"/>
              </a:spcBef>
              <a:spcAft>
                <a:spcPts val="0"/>
              </a:spcAft>
              <a:buClr>
                <a:schemeClr val="dk1"/>
              </a:buClr>
              <a:buSzPts val="2400"/>
              <a:buNone/>
              <a:defRPr sz="2400">
                <a:solidFill>
                  <a:schemeClr val="dk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79" name="Google Shape;79;p18"/>
          <p:cNvSpPr/>
          <p:nvPr/>
        </p:nvSpPr>
        <p:spPr>
          <a:xfrm>
            <a:off x="1" y="4571764"/>
            <a:ext cx="3048000" cy="365700"/>
          </a:xfrm>
          <a:prstGeom prst="rect">
            <a:avLst/>
          </a:prstGeom>
          <a:solidFill>
            <a:srgbClr val="004890">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200">
              <a:solidFill>
                <a:schemeClr val="lt1"/>
              </a:solidFill>
              <a:latin typeface="Calibri"/>
              <a:ea typeface="Calibri"/>
              <a:cs typeface="Calibri"/>
              <a:sym typeface="Calibri"/>
            </a:endParaRPr>
          </a:p>
        </p:txBody>
      </p:sp>
      <p:sp>
        <p:nvSpPr>
          <p:cNvPr id="80" name="Google Shape;80;p18"/>
          <p:cNvSpPr txBox="1"/>
          <p:nvPr>
            <p:ph idx="2" type="body"/>
          </p:nvPr>
        </p:nvSpPr>
        <p:spPr>
          <a:xfrm>
            <a:off x="3722916" y="4571764"/>
            <a:ext cx="5027100" cy="365700"/>
          </a:xfrm>
          <a:prstGeom prst="rect">
            <a:avLst/>
          </a:prstGeom>
          <a:noFill/>
          <a:ln>
            <a:noFill/>
          </a:ln>
        </p:spPr>
        <p:txBody>
          <a:bodyPr anchorCtr="0" anchor="ctr" bIns="34275" lIns="68575" spcFirstLastPara="1" rIns="68575" wrap="square" tIns="34275">
            <a:normAutofit/>
          </a:bodyPr>
          <a:lstStyle>
            <a:lvl1pPr indent="-228600" lvl="0" marL="457200" rtl="0" algn="l">
              <a:lnSpc>
                <a:spcPct val="90000"/>
              </a:lnSpc>
              <a:spcBef>
                <a:spcPts val="800"/>
              </a:spcBef>
              <a:spcAft>
                <a:spcPts val="0"/>
              </a:spcAft>
              <a:buClr>
                <a:srgbClr val="004890"/>
              </a:buClr>
              <a:buSzPts val="1800"/>
              <a:buNone/>
              <a:defRPr>
                <a:solidFill>
                  <a:srgbClr val="004890"/>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subtítulo y objetos">
  <p:cSld name="Título, subtítulo y objetos">
    <p:bg>
      <p:bgPr>
        <a:blipFill>
          <a:blip r:embed="rId2">
            <a:alphaModFix/>
          </a:blip>
          <a:stretch>
            <a:fillRect/>
          </a:stretch>
        </a:blipFill>
      </p:bgPr>
    </p:bg>
    <p:spTree>
      <p:nvGrpSpPr>
        <p:cNvPr id="81" name="Shape 81"/>
        <p:cNvGrpSpPr/>
        <p:nvPr/>
      </p:nvGrpSpPr>
      <p:grpSpPr>
        <a:xfrm>
          <a:off x="0" y="0"/>
          <a:ext cx="0" cy="0"/>
          <a:chOff x="0" y="0"/>
          <a:chExt cx="0" cy="0"/>
        </a:xfrm>
      </p:grpSpPr>
      <p:sp>
        <p:nvSpPr>
          <p:cNvPr id="82" name="Google Shape;82;p19"/>
          <p:cNvSpPr txBox="1"/>
          <p:nvPr>
            <p:ph type="title"/>
          </p:nvPr>
        </p:nvSpPr>
        <p:spPr>
          <a:xfrm>
            <a:off x="0" y="192051"/>
            <a:ext cx="9144000" cy="6009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0"/>
              </a:spcBef>
              <a:spcAft>
                <a:spcPts val="0"/>
              </a:spcAft>
              <a:buClr>
                <a:srgbClr val="124484"/>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3" name="Google Shape;83;p19"/>
          <p:cNvSpPr txBox="1"/>
          <p:nvPr>
            <p:ph idx="1" type="body"/>
          </p:nvPr>
        </p:nvSpPr>
        <p:spPr>
          <a:xfrm>
            <a:off x="446714" y="1177058"/>
            <a:ext cx="8247600" cy="34248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dk1"/>
              </a:buClr>
              <a:buSzPts val="1500"/>
              <a:buChar char="•"/>
              <a:defRPr sz="1500"/>
            </a:lvl1pPr>
            <a:lvl2pPr indent="-317500" lvl="1" marL="914400" rtl="0" algn="l">
              <a:lnSpc>
                <a:spcPct val="90000"/>
              </a:lnSpc>
              <a:spcBef>
                <a:spcPts val="400"/>
              </a:spcBef>
              <a:spcAft>
                <a:spcPts val="0"/>
              </a:spcAft>
              <a:buClr>
                <a:schemeClr val="dk1"/>
              </a:buClr>
              <a:buSzPts val="1400"/>
              <a:buChar char="•"/>
              <a:defRPr sz="1400"/>
            </a:lvl2pPr>
            <a:lvl3pPr indent="-304800" lvl="2" marL="1371600" rtl="0" algn="l">
              <a:lnSpc>
                <a:spcPct val="90000"/>
              </a:lnSpc>
              <a:spcBef>
                <a:spcPts val="400"/>
              </a:spcBef>
              <a:spcAft>
                <a:spcPts val="0"/>
              </a:spcAft>
              <a:buClr>
                <a:schemeClr val="dk1"/>
              </a:buClr>
              <a:buSzPts val="1200"/>
              <a:buChar char="•"/>
              <a:defRPr sz="1200"/>
            </a:lvl3pPr>
            <a:lvl4pPr indent="-304800" lvl="3" marL="1828800" rtl="0" algn="l">
              <a:lnSpc>
                <a:spcPct val="90000"/>
              </a:lnSpc>
              <a:spcBef>
                <a:spcPts val="400"/>
              </a:spcBef>
              <a:spcAft>
                <a:spcPts val="0"/>
              </a:spcAft>
              <a:buClr>
                <a:schemeClr val="dk1"/>
              </a:buClr>
              <a:buSzPts val="1200"/>
              <a:buChar char="•"/>
              <a:defRPr sz="1200"/>
            </a:lvl4pPr>
            <a:lvl5pPr indent="-304800" lvl="4" marL="2286000" rtl="0" algn="l">
              <a:lnSpc>
                <a:spcPct val="90000"/>
              </a:lnSpc>
              <a:spcBef>
                <a:spcPts val="400"/>
              </a:spcBef>
              <a:spcAft>
                <a:spcPts val="0"/>
              </a:spcAft>
              <a:buClr>
                <a:schemeClr val="dk1"/>
              </a:buClr>
              <a:buSzPts val="1200"/>
              <a:buChar char="•"/>
              <a:defRPr sz="12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4" name="Google Shape;84;p19"/>
          <p:cNvSpPr txBox="1"/>
          <p:nvPr>
            <p:ph idx="2" type="body"/>
          </p:nvPr>
        </p:nvSpPr>
        <p:spPr>
          <a:xfrm>
            <a:off x="0" y="792956"/>
            <a:ext cx="9144000" cy="384600"/>
          </a:xfrm>
          <a:prstGeom prst="rect">
            <a:avLst/>
          </a:prstGeom>
          <a:noFill/>
          <a:ln>
            <a:noFill/>
          </a:ln>
        </p:spPr>
        <p:txBody>
          <a:bodyPr anchorCtr="0" anchor="t" bIns="34275" lIns="68575" spcFirstLastPara="1" rIns="68575" wrap="square" tIns="34275">
            <a:normAutofit/>
          </a:bodyPr>
          <a:lstStyle>
            <a:lvl1pPr indent="-228600" lvl="0" marL="457200" rtl="0" algn="ctr">
              <a:lnSpc>
                <a:spcPct val="90000"/>
              </a:lnSpc>
              <a:spcBef>
                <a:spcPts val="800"/>
              </a:spcBef>
              <a:spcAft>
                <a:spcPts val="0"/>
              </a:spcAft>
              <a:buClr>
                <a:schemeClr val="dk1"/>
              </a:buClr>
              <a:buSzPts val="1800"/>
              <a:buNone/>
              <a:defRPr b="1"/>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dor">
  <p:cSld name="Separador">
    <p:bg>
      <p:bgPr>
        <a:blipFill>
          <a:blip r:embed="rId2">
            <a:alphaModFix/>
          </a:blip>
          <a:stretch>
            <a:fillRect/>
          </a:stretch>
        </a:blipFill>
      </p:bgPr>
    </p:bg>
    <p:spTree>
      <p:nvGrpSpPr>
        <p:cNvPr id="85" name="Shape 85"/>
        <p:cNvGrpSpPr/>
        <p:nvPr/>
      </p:nvGrpSpPr>
      <p:grpSpPr>
        <a:xfrm>
          <a:off x="0" y="0"/>
          <a:ext cx="0" cy="0"/>
          <a:chOff x="0" y="0"/>
          <a:chExt cx="0" cy="0"/>
        </a:xfrm>
      </p:grpSpPr>
      <p:sp>
        <p:nvSpPr>
          <p:cNvPr id="86" name="Google Shape;86;p20"/>
          <p:cNvSpPr txBox="1"/>
          <p:nvPr>
            <p:ph type="title"/>
          </p:nvPr>
        </p:nvSpPr>
        <p:spPr>
          <a:xfrm>
            <a:off x="452744" y="2271396"/>
            <a:ext cx="8238600" cy="6009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0"/>
              </a:spcBef>
              <a:spcAft>
                <a:spcPts val="0"/>
              </a:spcAft>
              <a:buClr>
                <a:srgbClr val="124484"/>
              </a:buClr>
              <a:buSzPts val="3000"/>
              <a:buFont typeface="Calibri"/>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SC2017-First">
  <p:cSld name="BSC2017-First">
    <p:bg>
      <p:bgPr>
        <a:blipFill>
          <a:blip r:embed="rId2">
            <a:alphaModFix/>
          </a:blip>
          <a:stretch>
            <a:fillRect/>
          </a:stretch>
        </a:blipFill>
      </p:bgPr>
    </p:bg>
    <p:spTree>
      <p:nvGrpSpPr>
        <p:cNvPr id="88" name="Shape 88"/>
        <p:cNvGrpSpPr/>
        <p:nvPr/>
      </p:nvGrpSpPr>
      <p:grpSpPr>
        <a:xfrm>
          <a:off x="0" y="0"/>
          <a:ext cx="0" cy="0"/>
          <a:chOff x="0" y="0"/>
          <a:chExt cx="0" cy="0"/>
        </a:xfrm>
      </p:grpSpPr>
      <p:sp>
        <p:nvSpPr>
          <p:cNvPr id="89" name="Google Shape;89;p22"/>
          <p:cNvSpPr/>
          <p:nvPr/>
        </p:nvSpPr>
        <p:spPr>
          <a:xfrm>
            <a:off x="3048000" y="4571764"/>
            <a:ext cx="6096000" cy="365700"/>
          </a:xfrm>
          <a:prstGeom prst="rect">
            <a:avLst/>
          </a:prstGeom>
          <a:solidFill>
            <a:schemeClr val="lt1">
              <a:alpha val="745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 name="Google Shape;90;p22"/>
          <p:cNvSpPr txBox="1"/>
          <p:nvPr>
            <p:ph type="ctrTitle"/>
          </p:nvPr>
        </p:nvSpPr>
        <p:spPr>
          <a:xfrm>
            <a:off x="3722916" y="1223797"/>
            <a:ext cx="5026800" cy="22491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rgbClr val="004890"/>
              </a:buClr>
              <a:buSzPts val="5200"/>
              <a:buFont typeface="Calibri"/>
              <a:buNone/>
              <a:defRPr b="1" i="0" sz="5200" u="none" cap="none" strike="noStrike">
                <a:solidFill>
                  <a:srgbClr val="00489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1" name="Google Shape;91;p22"/>
          <p:cNvSpPr txBox="1"/>
          <p:nvPr>
            <p:ph idx="1" type="subTitle"/>
          </p:nvPr>
        </p:nvSpPr>
        <p:spPr>
          <a:xfrm>
            <a:off x="3722916" y="3675106"/>
            <a:ext cx="5026800" cy="6171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92" name="Google Shape;92;p22"/>
          <p:cNvSpPr/>
          <p:nvPr/>
        </p:nvSpPr>
        <p:spPr>
          <a:xfrm>
            <a:off x="1" y="4571764"/>
            <a:ext cx="3048000" cy="365700"/>
          </a:xfrm>
          <a:prstGeom prst="rect">
            <a:avLst/>
          </a:prstGeom>
          <a:solidFill>
            <a:srgbClr val="004890">
              <a:alpha val="4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93" name="Google Shape;93;p22"/>
          <p:cNvSpPr txBox="1"/>
          <p:nvPr>
            <p:ph idx="2" type="body"/>
          </p:nvPr>
        </p:nvSpPr>
        <p:spPr>
          <a:xfrm>
            <a:off x="244475" y="4571764"/>
            <a:ext cx="2441700" cy="365700"/>
          </a:xfrm>
          <a:prstGeom prst="rect">
            <a:avLst/>
          </a:prstGeom>
          <a:noFill/>
          <a:ln>
            <a:noFill/>
          </a:ln>
        </p:spPr>
        <p:txBody>
          <a:bodyPr anchorCtr="0" anchor="ctr" bIns="91425" lIns="91425" spcFirstLastPara="1" rIns="91425" wrap="square" tIns="91425">
            <a:noAutofit/>
          </a:bodyPr>
          <a:lstStyle>
            <a:lvl1pPr indent="-228600" lvl="0" marL="457200" marR="0" rtl="0" algn="ctr">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 name="Google Shape;94;p22"/>
          <p:cNvSpPr txBox="1"/>
          <p:nvPr>
            <p:ph idx="3" type="body"/>
          </p:nvPr>
        </p:nvSpPr>
        <p:spPr>
          <a:xfrm>
            <a:off x="3722916" y="4571763"/>
            <a:ext cx="5026800" cy="3657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90000"/>
              </a:lnSpc>
              <a:spcBef>
                <a:spcPts val="1000"/>
              </a:spcBef>
              <a:spcAft>
                <a:spcPts val="0"/>
              </a:spcAft>
              <a:buClr>
                <a:srgbClr val="004890"/>
              </a:buClr>
              <a:buSzPts val="2400"/>
              <a:buFont typeface="Arial"/>
              <a:buNone/>
              <a:defRPr b="0" i="0" sz="2400" u="none" cap="none" strike="noStrike">
                <a:solidFill>
                  <a:srgbClr val="004890"/>
                </a:solidFill>
                <a:latin typeface="Calibri"/>
                <a:ea typeface="Calibri"/>
                <a:cs typeface="Calibri"/>
                <a:sym typeface="Calibri"/>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SC2017-Generic">
  <p:cSld name="BSC2017-Generic">
    <p:spTree>
      <p:nvGrpSpPr>
        <p:cNvPr id="95" name="Shape 95"/>
        <p:cNvGrpSpPr/>
        <p:nvPr/>
      </p:nvGrpSpPr>
      <p:grpSpPr>
        <a:xfrm>
          <a:off x="0" y="0"/>
          <a:ext cx="0" cy="0"/>
          <a:chOff x="0" y="0"/>
          <a:chExt cx="0" cy="0"/>
        </a:xfrm>
      </p:grpSpPr>
      <p:sp>
        <p:nvSpPr>
          <p:cNvPr id="96" name="Google Shape;96;p23"/>
          <p:cNvSpPr txBox="1"/>
          <p:nvPr>
            <p:ph type="title"/>
          </p:nvPr>
        </p:nvSpPr>
        <p:spPr>
          <a:xfrm>
            <a:off x="464803" y="163420"/>
            <a:ext cx="8229600" cy="628800"/>
          </a:xfrm>
          <a:prstGeom prst="rect">
            <a:avLst/>
          </a:prstGeom>
          <a:noFill/>
          <a:ln>
            <a:noFill/>
          </a:ln>
        </p:spPr>
        <p:txBody>
          <a:bodyPr anchorCtr="0" anchor="ctr" bIns="91425" lIns="91425" spcFirstLastPara="1" rIns="91425" wrap="square" tIns="91425">
            <a:noAutofit/>
          </a:bodyPr>
          <a:lstStyle>
            <a:lvl1pPr lvl="0" marR="0" rtl="0" algn="ctr">
              <a:lnSpc>
                <a:spcPct val="90000"/>
              </a:lnSpc>
              <a:spcBef>
                <a:spcPts val="0"/>
              </a:spcBef>
              <a:spcAft>
                <a:spcPts val="0"/>
              </a:spcAft>
              <a:buClr>
                <a:schemeClr val="accent1"/>
              </a:buClr>
              <a:buSzPts val="3500"/>
              <a:buFont typeface="Calibri"/>
              <a:buNone/>
              <a:defRPr b="1" i="0" sz="35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7" name="Google Shape;97;p23"/>
          <p:cNvSpPr txBox="1"/>
          <p:nvPr>
            <p:ph idx="1" type="body"/>
          </p:nvPr>
        </p:nvSpPr>
        <p:spPr>
          <a:xfrm>
            <a:off x="464803" y="911304"/>
            <a:ext cx="8229600" cy="36249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90000"/>
              </a:lnSpc>
              <a:spcBef>
                <a:spcPts val="1000"/>
              </a:spcBef>
              <a:spcAft>
                <a:spcPts val="0"/>
              </a:spcAft>
              <a:buClr>
                <a:srgbClr val="0070C0"/>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90000"/>
              </a:lnSpc>
              <a:spcBef>
                <a:spcPts val="500"/>
              </a:spcBef>
              <a:spcAft>
                <a:spcPts val="0"/>
              </a:spcAft>
              <a:buClr>
                <a:srgbClr val="0070C0"/>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070C0"/>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90000"/>
              </a:lnSpc>
              <a:spcBef>
                <a:spcPts val="500"/>
              </a:spcBef>
              <a:spcAft>
                <a:spcPts val="0"/>
              </a:spcAft>
              <a:buClr>
                <a:srgbClr val="0070C0"/>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500"/>
              </a:spcBef>
              <a:spcAft>
                <a:spcPts val="0"/>
              </a:spcAft>
              <a:buClr>
                <a:srgbClr val="0070C0"/>
              </a:buClr>
              <a:buSzPts val="1600"/>
              <a:buFont typeface="Arial"/>
              <a:buChar char="•"/>
              <a:defRPr b="0" i="0" sz="16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8" name="Google Shape;98;p23"/>
          <p:cNvPicPr preferRelativeResize="0"/>
          <p:nvPr/>
        </p:nvPicPr>
        <p:blipFill rotWithShape="1">
          <a:blip r:embed="rId2">
            <a:alphaModFix/>
          </a:blip>
          <a:srcRect b="0" l="0" r="0" t="0"/>
          <a:stretch/>
        </p:blipFill>
        <p:spPr>
          <a:xfrm>
            <a:off x="432709" y="4674108"/>
            <a:ext cx="1407319" cy="3429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99" name="Shape 99"/>
        <p:cNvGrpSpPr/>
        <p:nvPr/>
      </p:nvGrpSpPr>
      <p:grpSpPr>
        <a:xfrm>
          <a:off x="0" y="0"/>
          <a:ext cx="0" cy="0"/>
          <a:chOff x="0" y="0"/>
          <a:chExt cx="0" cy="0"/>
        </a:xfrm>
      </p:grpSpPr>
      <p:sp>
        <p:nvSpPr>
          <p:cNvPr id="100" name="Google Shape;100;p24"/>
          <p:cNvSpPr txBox="1"/>
          <p:nvPr>
            <p:ph idx="10" type="dt"/>
          </p:nvPr>
        </p:nvSpPr>
        <p:spPr>
          <a:xfrm>
            <a:off x="628650" y="4767263"/>
            <a:ext cx="2057400" cy="273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01" name="Google Shape;101;p24"/>
          <p:cNvSpPr txBox="1"/>
          <p:nvPr>
            <p:ph idx="11" type="ftr"/>
          </p:nvPr>
        </p:nvSpPr>
        <p:spPr>
          <a:xfrm>
            <a:off x="3028950" y="4767263"/>
            <a:ext cx="3086100" cy="273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02" name="Google Shape;102;p24"/>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h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03" name="Shape 103"/>
        <p:cNvGrpSpPr/>
        <p:nvPr/>
      </p:nvGrpSpPr>
      <p:grpSpPr>
        <a:xfrm>
          <a:off x="0" y="0"/>
          <a:ext cx="0" cy="0"/>
          <a:chOff x="0" y="0"/>
          <a:chExt cx="0" cy="0"/>
        </a:xfrm>
      </p:grpSpPr>
      <p:sp>
        <p:nvSpPr>
          <p:cNvPr id="104" name="Google Shape;104;p25"/>
          <p:cNvSpPr txBox="1"/>
          <p:nvPr>
            <p:ph type="title"/>
          </p:nvPr>
        </p:nvSpPr>
        <p:spPr>
          <a:xfrm>
            <a:off x="464803" y="163420"/>
            <a:ext cx="8229600" cy="628800"/>
          </a:xfrm>
          <a:prstGeom prst="rect">
            <a:avLst/>
          </a:prstGeom>
          <a:noFill/>
          <a:ln>
            <a:noFill/>
          </a:ln>
        </p:spPr>
        <p:txBody>
          <a:bodyPr anchorCtr="0" anchor="ctr" bIns="91425" lIns="91425" spcFirstLastPara="1" rIns="91425" wrap="square" tIns="91425">
            <a:noAutofit/>
          </a:bodyPr>
          <a:lstStyle>
            <a:lvl1pPr lvl="0" marR="0" rtl="0" algn="ctr">
              <a:lnSpc>
                <a:spcPct val="90000"/>
              </a:lnSpc>
              <a:spcBef>
                <a:spcPts val="0"/>
              </a:spcBef>
              <a:spcAft>
                <a:spcPts val="0"/>
              </a:spcAft>
              <a:buClr>
                <a:schemeClr val="accent1"/>
              </a:buClr>
              <a:buSzPts val="3500"/>
              <a:buFont typeface="Calibri"/>
              <a:buNone/>
              <a:defRPr b="1" i="0" sz="35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SC2017-Last">
  <p:cSld name="BSC2017-Last">
    <p:spTree>
      <p:nvGrpSpPr>
        <p:cNvPr id="105" name="Shape 105"/>
        <p:cNvGrpSpPr/>
        <p:nvPr/>
      </p:nvGrpSpPr>
      <p:grpSpPr>
        <a:xfrm>
          <a:off x="0" y="0"/>
          <a:ext cx="0" cy="0"/>
          <a:chOff x="0" y="0"/>
          <a:chExt cx="0" cy="0"/>
        </a:xfrm>
      </p:grpSpPr>
      <p:pic>
        <p:nvPicPr>
          <p:cNvPr id="106" name="Google Shape;106;p26"/>
          <p:cNvPicPr preferRelativeResize="0"/>
          <p:nvPr/>
        </p:nvPicPr>
        <p:blipFill rotWithShape="1">
          <a:blip r:embed="rId2">
            <a:alphaModFix/>
          </a:blip>
          <a:srcRect b="0" l="0" r="0" t="0"/>
          <a:stretch/>
        </p:blipFill>
        <p:spPr>
          <a:xfrm>
            <a:off x="0" y="0"/>
            <a:ext cx="6858000" cy="5143500"/>
          </a:xfrm>
          <a:prstGeom prst="rect">
            <a:avLst/>
          </a:prstGeom>
          <a:noFill/>
          <a:ln>
            <a:noFill/>
          </a:ln>
        </p:spPr>
      </p:pic>
      <p:sp>
        <p:nvSpPr>
          <p:cNvPr id="107" name="Google Shape;107;p26"/>
          <p:cNvSpPr txBox="1"/>
          <p:nvPr/>
        </p:nvSpPr>
        <p:spPr>
          <a:xfrm>
            <a:off x="1991225" y="1977137"/>
            <a:ext cx="5161500" cy="676500"/>
          </a:xfrm>
          <a:prstGeom prst="rect">
            <a:avLst/>
          </a:prstGeom>
          <a:noFill/>
          <a:ln>
            <a:noFill/>
          </a:ln>
          <a:effectLst>
            <a:outerShdw blurRad="127000" rotWithShape="0" algn="ctr">
              <a:srgbClr val="082242">
                <a:alpha val="843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200"/>
              <a:buFont typeface="Arial"/>
              <a:buNone/>
            </a:pPr>
            <a:r>
              <a:rPr b="0" i="0" lang="hr" sz="7200" u="none" cap="none" strike="noStrike">
                <a:solidFill>
                  <a:schemeClr val="lt1"/>
                </a:solidFill>
                <a:latin typeface="Calibri"/>
                <a:ea typeface="Calibri"/>
                <a:cs typeface="Calibri"/>
                <a:sym typeface="Calibri"/>
              </a:rPr>
              <a:t>THANK YOU!</a:t>
            </a:r>
            <a:endParaRPr b="0" i="0" sz="7200" u="none" cap="none" strike="noStrike">
              <a:solidFill>
                <a:schemeClr val="lt1"/>
              </a:solidFill>
              <a:latin typeface="Calibri"/>
              <a:ea typeface="Calibri"/>
              <a:cs typeface="Calibri"/>
              <a:sym typeface="Calibri"/>
            </a:endParaRPr>
          </a:p>
        </p:txBody>
      </p:sp>
      <p:sp>
        <p:nvSpPr>
          <p:cNvPr id="108" name="Google Shape;108;p26"/>
          <p:cNvSpPr txBox="1"/>
          <p:nvPr/>
        </p:nvSpPr>
        <p:spPr>
          <a:xfrm>
            <a:off x="3360099" y="4441562"/>
            <a:ext cx="2407800" cy="400800"/>
          </a:xfrm>
          <a:prstGeom prst="rect">
            <a:avLst/>
          </a:prstGeom>
          <a:noFill/>
          <a:ln>
            <a:noFill/>
          </a:ln>
          <a:effectLst>
            <a:outerShdw blurRad="127000" rotWithShape="0" algn="ctr">
              <a:srgbClr val="082242">
                <a:alpha val="843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hr" sz="3600" u="none" cap="none" strike="noStrike">
                <a:solidFill>
                  <a:schemeClr val="lt1"/>
                </a:solidFill>
                <a:latin typeface="Calibri"/>
                <a:ea typeface="Calibri"/>
                <a:cs typeface="Calibri"/>
                <a:sym typeface="Calibri"/>
              </a:rPr>
              <a:t>www.bsc.es</a:t>
            </a:r>
            <a:endParaRPr b="0" i="0" sz="3600" u="none" cap="none" strike="noStrike">
              <a:solidFill>
                <a:schemeClr val="lt1"/>
              </a:solidFill>
              <a:latin typeface="Calibri"/>
              <a:ea typeface="Calibri"/>
              <a:cs typeface="Calibri"/>
              <a:sym typeface="Calibri"/>
            </a:endParaRPr>
          </a:p>
        </p:txBody>
      </p:sp>
      <p:sp>
        <p:nvSpPr>
          <p:cNvPr id="109" name="Google Shape;109;p26"/>
          <p:cNvSpPr txBox="1"/>
          <p:nvPr>
            <p:ph type="title"/>
          </p:nvPr>
        </p:nvSpPr>
        <p:spPr>
          <a:xfrm>
            <a:off x="910318" y="3076283"/>
            <a:ext cx="7323300" cy="516600"/>
          </a:xfrm>
          <a:prstGeom prst="rect">
            <a:avLst/>
          </a:prstGeom>
          <a:noFill/>
          <a:ln>
            <a:noFill/>
          </a:ln>
        </p:spPr>
        <p:txBody>
          <a:bodyPr anchorCtr="0" anchor="t" bIns="91425" lIns="91425" spcFirstLastPara="1" rIns="91425" wrap="square" tIns="91425">
            <a:noAutofit/>
          </a:bodyPr>
          <a:lstStyle>
            <a:lvl1pPr lvl="0" marR="0" rtl="0" algn="ctr">
              <a:lnSpc>
                <a:spcPct val="9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h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2" name="Shape 62"/>
        <p:cNvGrpSpPr/>
        <p:nvPr/>
      </p:nvGrpSpPr>
      <p:grpSpPr>
        <a:xfrm>
          <a:off x="0" y="0"/>
          <a:ext cx="0" cy="0"/>
          <a:chOff x="0" y="0"/>
          <a:chExt cx="0" cy="0"/>
        </a:xfrm>
      </p:grpSpPr>
      <p:sp>
        <p:nvSpPr>
          <p:cNvPr id="63" name="Google Shape;63;p15"/>
          <p:cNvSpPr txBox="1"/>
          <p:nvPr>
            <p:ph type="title"/>
          </p:nvPr>
        </p:nvSpPr>
        <p:spPr>
          <a:xfrm>
            <a:off x="0" y="192051"/>
            <a:ext cx="9144000" cy="6009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0"/>
              </a:spcBef>
              <a:spcAft>
                <a:spcPts val="0"/>
              </a:spcAft>
              <a:buClr>
                <a:srgbClr val="124484"/>
              </a:buClr>
              <a:buSzPts val="3000"/>
              <a:buFont typeface="Calibri"/>
              <a:buNone/>
              <a:defRPr b="1" i="0" sz="3000" u="none" cap="none" strike="noStrike">
                <a:solidFill>
                  <a:srgbClr val="124484"/>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4" name="Google Shape;64;p15"/>
          <p:cNvSpPr txBox="1"/>
          <p:nvPr>
            <p:ph idx="1" type="body"/>
          </p:nvPr>
        </p:nvSpPr>
        <p:spPr>
          <a:xfrm>
            <a:off x="452743" y="1135856"/>
            <a:ext cx="8238600" cy="3497100"/>
          </a:xfrm>
          <a:prstGeom prst="rect">
            <a:avLst/>
          </a:prstGeom>
          <a:noFill/>
          <a:ln>
            <a:noFill/>
          </a:ln>
        </p:spPr>
        <p:txBody>
          <a:bodyPr anchorCtr="0" anchor="t" bIns="34275" lIns="68575" spcFirstLastPara="1" rIns="68575" wrap="square" tIns="34275">
            <a:normAutofit/>
          </a:bodyPr>
          <a:lstStyle>
            <a:lvl1pPr indent="-342900" lvl="0" marL="457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4.jpg"/><Relationship Id="rId4" Type="http://schemas.openxmlformats.org/officeDocument/2006/relationships/image" Target="../media/image6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42.png"/><Relationship Id="rId5" Type="http://schemas.openxmlformats.org/officeDocument/2006/relationships/image" Target="../media/image40.gif"/><Relationship Id="rId6"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38.gif"/><Relationship Id="rId5" Type="http://schemas.openxmlformats.org/officeDocument/2006/relationships/image" Target="../media/image34.jpg"/><Relationship Id="rId6"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43.jpg"/><Relationship Id="rId4" Type="http://schemas.openxmlformats.org/officeDocument/2006/relationships/image" Target="../media/image48.jpg"/><Relationship Id="rId5" Type="http://schemas.openxmlformats.org/officeDocument/2006/relationships/hyperlink" Target="https://www.revistaoxigeno.es/material/por-que-es-tan-importante-material-montana_192247_102.html" TargetMode="External"/><Relationship Id="rId6" Type="http://schemas.openxmlformats.org/officeDocument/2006/relationships/hyperlink" Target="https://elpais.com/elpais/2018/07/05/buenavida/1530805672_271996.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45.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54.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5.jpg"/></Relationships>
</file>

<file path=ppt/slides/_rels/slide19.xml.rels><?xml version="1.0" encoding="UTF-8" standalone="yes"?><Relationships xmlns="http://schemas.openxmlformats.org/package/2006/relationships"><Relationship Id="rId11" Type="http://schemas.openxmlformats.org/officeDocument/2006/relationships/image" Target="../media/image53.jpg"/><Relationship Id="rId10" Type="http://schemas.openxmlformats.org/officeDocument/2006/relationships/hyperlink" Target="https://atalayar.com/content/sat%C3%A9lites-metop-y-msg-clave-en-la-alerta-ante-la-gran-nevada-ca%C3%ADda-en-buena-parte-de-espa%C3%B1a" TargetMode="External"/><Relationship Id="rId12" Type="http://schemas.openxmlformats.org/officeDocument/2006/relationships/hyperlink" Target="https://www.heraldo.es/noticias/aragon/2021/01/09/temporal-filomena-la-nieve-tiene-un-efecto-psicologico-positivo-1413878.html" TargetMode="External"/><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58.jpg"/><Relationship Id="rId4" Type="http://schemas.openxmlformats.org/officeDocument/2006/relationships/hyperlink" Target="https://www.elplural.com/el-telescopio/tech/espana-filomena-espacio_257533102" TargetMode="External"/><Relationship Id="rId9" Type="http://schemas.openxmlformats.org/officeDocument/2006/relationships/image" Target="../media/image52.jpg"/><Relationship Id="rId5" Type="http://schemas.openxmlformats.org/officeDocument/2006/relationships/image" Target="../media/image47.jpg"/><Relationship Id="rId6" Type="http://schemas.openxmlformats.org/officeDocument/2006/relationships/hyperlink" Target="https://www.elperiodico.com/es/economia/20210111/efectos-filomena-cubiertos-seguros-11448387" TargetMode="External"/><Relationship Id="rId7" Type="http://schemas.openxmlformats.org/officeDocument/2006/relationships/image" Target="../media/image49.jpg"/><Relationship Id="rId8" Type="http://schemas.openxmlformats.org/officeDocument/2006/relationships/hyperlink" Target="https://cuidateplus.marca.com/bienestar/2021/01/12/como-prevenir-actuar-caidas-hielo-176335.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57.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76.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95.gif"/><Relationship Id="rId4" Type="http://schemas.openxmlformats.org/officeDocument/2006/relationships/image" Target="../media/image10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82.gif"/><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7.jpg"/><Relationship Id="rId4" Type="http://schemas.openxmlformats.org/officeDocument/2006/relationships/image" Target="../media/image117.png"/><Relationship Id="rId5"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 Id="rId3" Type="http://schemas.openxmlformats.org/officeDocument/2006/relationships/image" Target="../media/image77.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 Id="rId3" Type="http://schemas.openxmlformats.org/officeDocument/2006/relationships/image" Target="../media/image72.png"/><Relationship Id="rId4" Type="http://schemas.openxmlformats.org/officeDocument/2006/relationships/image" Target="../media/image71.png"/><Relationship Id="rId5" Type="http://schemas.openxmlformats.org/officeDocument/2006/relationships/image" Target="../media/image66.png"/><Relationship Id="rId6" Type="http://schemas.openxmlformats.org/officeDocument/2006/relationships/image" Target="../media/image81.png"/><Relationship Id="rId7"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8.png"/><Relationship Id="rId4" Type="http://schemas.openxmlformats.org/officeDocument/2006/relationships/image" Target="../media/image44.png"/><Relationship Id="rId5" Type="http://schemas.openxmlformats.org/officeDocument/2006/relationships/image" Target="../media/image4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 Id="rId3" Type="http://schemas.openxmlformats.org/officeDocument/2006/relationships/hyperlink" Target="http://drive.google.com/file/d/1HJG-SaEalbYAMryA5DmifRFVoUfFeXBP/view" TargetMode="Externa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 Id="rId3" Type="http://schemas.openxmlformats.org/officeDocument/2006/relationships/image" Target="../media/image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 Id="rId3" Type="http://schemas.openxmlformats.org/officeDocument/2006/relationships/image" Target="../media/image7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 Id="rId3" Type="http://schemas.openxmlformats.org/officeDocument/2006/relationships/image" Target="../media/image7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 Id="rId3" Type="http://schemas.openxmlformats.org/officeDocument/2006/relationships/image" Target="../media/image89.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5.xml"/><Relationship Id="rId3"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6.xml"/><Relationship Id="rId3" Type="http://schemas.openxmlformats.org/officeDocument/2006/relationships/image" Target="../media/image79.png"/><Relationship Id="rId4" Type="http://schemas.openxmlformats.org/officeDocument/2006/relationships/image" Target="../media/image87.jpg"/><Relationship Id="rId5" Type="http://schemas.openxmlformats.org/officeDocument/2006/relationships/image" Target="../media/image8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67.jpg"/><Relationship Id="rId4" Type="http://schemas.openxmlformats.org/officeDocument/2006/relationships/image" Target="../media/image117.png"/><Relationship Id="rId5" Type="http://schemas.openxmlformats.org/officeDocument/2006/relationships/image" Target="../media/image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4.jpg"/><Relationship Id="rId4" Type="http://schemas.openxmlformats.org/officeDocument/2006/relationships/image" Target="../media/image108.png"/><Relationship Id="rId5"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84.jpg"/><Relationship Id="rId4" Type="http://schemas.openxmlformats.org/officeDocument/2006/relationships/image" Target="../media/image86.png"/><Relationship Id="rId5" Type="http://schemas.openxmlformats.org/officeDocument/2006/relationships/image" Target="../media/image83.png"/><Relationship Id="rId6" Type="http://schemas.openxmlformats.org/officeDocument/2006/relationships/image" Target="../media/image91.png"/><Relationship Id="rId7" Type="http://schemas.openxmlformats.org/officeDocument/2006/relationships/image" Target="../media/image90.png"/><Relationship Id="rId8" Type="http://schemas.openxmlformats.org/officeDocument/2006/relationships/image" Target="../media/image9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15.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10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99.png"/><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100.png"/><Relationship Id="rId4" Type="http://schemas.openxmlformats.org/officeDocument/2006/relationships/image" Target="../media/image106.png"/><Relationship Id="rId5" Type="http://schemas.openxmlformats.org/officeDocument/2006/relationships/image" Target="../media/image94.png"/><Relationship Id="rId6" Type="http://schemas.openxmlformats.org/officeDocument/2006/relationships/image" Target="../media/image10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10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98.png"/><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101.png"/><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112.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113.gif"/></Relationships>
</file>

<file path=ppt/slides/_rels/slide5.xml.rels><?xml version="1.0" encoding="UTF-8" standalone="yes"?><Relationships xmlns="http://schemas.openxmlformats.org/package/2006/relationships"><Relationship Id="rId20" Type="http://schemas.openxmlformats.org/officeDocument/2006/relationships/image" Target="../media/image26.png"/><Relationship Id="rId11" Type="http://schemas.openxmlformats.org/officeDocument/2006/relationships/image" Target="../media/image17.png"/><Relationship Id="rId10" Type="http://schemas.openxmlformats.org/officeDocument/2006/relationships/image" Target="../media/image14.png"/><Relationship Id="rId13" Type="http://schemas.openxmlformats.org/officeDocument/2006/relationships/image" Target="../media/image23.png"/><Relationship Id="rId12"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jpg"/><Relationship Id="rId4" Type="http://schemas.openxmlformats.org/officeDocument/2006/relationships/image" Target="../media/image9.png"/><Relationship Id="rId9" Type="http://schemas.openxmlformats.org/officeDocument/2006/relationships/image" Target="../media/image19.png"/><Relationship Id="rId15" Type="http://schemas.openxmlformats.org/officeDocument/2006/relationships/image" Target="../media/image21.png"/><Relationship Id="rId14" Type="http://schemas.openxmlformats.org/officeDocument/2006/relationships/image" Target="../media/image25.png"/><Relationship Id="rId17" Type="http://schemas.openxmlformats.org/officeDocument/2006/relationships/image" Target="../media/image27.png"/><Relationship Id="rId16" Type="http://schemas.openxmlformats.org/officeDocument/2006/relationships/image" Target="../media/image29.png"/><Relationship Id="rId5" Type="http://schemas.openxmlformats.org/officeDocument/2006/relationships/image" Target="../media/image7.png"/><Relationship Id="rId19" Type="http://schemas.openxmlformats.org/officeDocument/2006/relationships/image" Target="../media/image24.png"/><Relationship Id="rId6" Type="http://schemas.openxmlformats.org/officeDocument/2006/relationships/image" Target="../media/image10.png"/><Relationship Id="rId18" Type="http://schemas.openxmlformats.org/officeDocument/2006/relationships/image" Target="../media/image74.jpg"/><Relationship Id="rId7" Type="http://schemas.openxmlformats.org/officeDocument/2006/relationships/image" Target="../media/image8.png"/><Relationship Id="rId8"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116.gif"/><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111.gif"/></Relationships>
</file>

<file path=ppt/slides/_rels/slide52.xml.rels><?xml version="1.0" encoding="UTF-8" standalone="yes"?><Relationships xmlns="http://schemas.openxmlformats.org/package/2006/relationships"><Relationship Id="rId11" Type="http://schemas.openxmlformats.org/officeDocument/2006/relationships/image" Target="../media/image110.png"/><Relationship Id="rId10" Type="http://schemas.openxmlformats.org/officeDocument/2006/relationships/image" Target="../media/image24.png"/><Relationship Id="rId13" Type="http://schemas.openxmlformats.org/officeDocument/2006/relationships/image" Target="../media/image21.png"/><Relationship Id="rId12" Type="http://schemas.openxmlformats.org/officeDocument/2006/relationships/image" Target="../media/image109.png"/><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5.jpg"/><Relationship Id="rId4" Type="http://schemas.openxmlformats.org/officeDocument/2006/relationships/image" Target="../media/image9.png"/><Relationship Id="rId9" Type="http://schemas.openxmlformats.org/officeDocument/2006/relationships/image" Target="../media/image17.png"/><Relationship Id="rId5" Type="http://schemas.openxmlformats.org/officeDocument/2006/relationships/image" Target="../media/image10.png"/><Relationship Id="rId6" Type="http://schemas.openxmlformats.org/officeDocument/2006/relationships/image" Target="../media/image26.png"/><Relationship Id="rId7" Type="http://schemas.openxmlformats.org/officeDocument/2006/relationships/image" Target="../media/image7.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28.png"/><Relationship Id="rId6"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28.png"/></Relationships>
</file>

<file path=ppt/slides/_rels/slide8.xml.rels><?xml version="1.0" encoding="UTF-8" standalone="yes"?><Relationships xmlns="http://schemas.openxmlformats.org/package/2006/relationships"><Relationship Id="rId11" Type="http://schemas.openxmlformats.org/officeDocument/2006/relationships/image" Target="../media/image75.png"/><Relationship Id="rId10" Type="http://schemas.openxmlformats.org/officeDocument/2006/relationships/image" Target="../media/image51.png"/><Relationship Id="rId13" Type="http://schemas.openxmlformats.org/officeDocument/2006/relationships/image" Target="../media/image63.png"/><Relationship Id="rId12" Type="http://schemas.openxmlformats.org/officeDocument/2006/relationships/image" Target="../media/image59.pn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30.png"/><Relationship Id="rId9" Type="http://schemas.openxmlformats.org/officeDocument/2006/relationships/image" Target="../media/image62.png"/><Relationship Id="rId5" Type="http://schemas.openxmlformats.org/officeDocument/2006/relationships/image" Target="../media/image28.png"/><Relationship Id="rId6" Type="http://schemas.openxmlformats.org/officeDocument/2006/relationships/image" Target="../media/image61.png"/><Relationship Id="rId7" Type="http://schemas.openxmlformats.org/officeDocument/2006/relationships/image" Target="../media/image41.png"/><Relationship Id="rId8" Type="http://schemas.openxmlformats.org/officeDocument/2006/relationships/image" Target="../media/image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3.jp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27"/>
          <p:cNvPicPr preferRelativeResize="0"/>
          <p:nvPr/>
        </p:nvPicPr>
        <p:blipFill>
          <a:blip r:embed="rId3">
            <a:alphaModFix/>
          </a:blip>
          <a:stretch>
            <a:fillRect/>
          </a:stretch>
        </p:blipFill>
        <p:spPr>
          <a:xfrm>
            <a:off x="0" y="0"/>
            <a:ext cx="9143999" cy="5143497"/>
          </a:xfrm>
          <a:prstGeom prst="rect">
            <a:avLst/>
          </a:prstGeom>
          <a:noFill/>
          <a:ln>
            <a:noFill/>
          </a:ln>
        </p:spPr>
      </p:pic>
      <p:sp>
        <p:nvSpPr>
          <p:cNvPr id="115" name="Google Shape;115;p27"/>
          <p:cNvSpPr/>
          <p:nvPr/>
        </p:nvSpPr>
        <p:spPr>
          <a:xfrm>
            <a:off x="0" y="25"/>
            <a:ext cx="9144000" cy="5143500"/>
          </a:xfrm>
          <a:prstGeom prst="rect">
            <a:avLst/>
          </a:prstGeom>
          <a:solidFill>
            <a:srgbClr val="135897">
              <a:alpha val="725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7"/>
          <p:cNvSpPr txBox="1"/>
          <p:nvPr>
            <p:ph type="ctrTitle"/>
          </p:nvPr>
        </p:nvSpPr>
        <p:spPr>
          <a:xfrm>
            <a:off x="311700" y="1683475"/>
            <a:ext cx="8520600" cy="1573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hr" sz="4000">
                <a:solidFill>
                  <a:schemeClr val="lt1"/>
                </a:solidFill>
                <a:latin typeface="Roboto"/>
                <a:ea typeface="Roboto"/>
                <a:cs typeface="Roboto"/>
                <a:sym typeface="Roboto"/>
              </a:rPr>
              <a:t>What are the newcomers doing in</a:t>
            </a:r>
            <a:endParaRPr b="1" sz="4000">
              <a:solidFill>
                <a:schemeClr val="lt1"/>
              </a:solidFill>
              <a:latin typeface="Roboto"/>
              <a:ea typeface="Roboto"/>
              <a:cs typeface="Roboto"/>
              <a:sym typeface="Roboto"/>
            </a:endParaRPr>
          </a:p>
          <a:p>
            <a:pPr indent="0" lvl="0" marL="0" rtl="0" algn="ctr">
              <a:spcBef>
                <a:spcPts val="0"/>
              </a:spcBef>
              <a:spcAft>
                <a:spcPts val="0"/>
              </a:spcAft>
              <a:buNone/>
            </a:pPr>
            <a:r>
              <a:rPr b="1" lang="hr" sz="4000">
                <a:solidFill>
                  <a:schemeClr val="lt1"/>
                </a:solidFill>
                <a:latin typeface="Roboto"/>
                <a:ea typeface="Roboto"/>
                <a:cs typeface="Roboto"/>
                <a:sym typeface="Roboto"/>
              </a:rPr>
              <a:t> Earth System Services?</a:t>
            </a:r>
            <a:endParaRPr b="1" sz="6400">
              <a:solidFill>
                <a:schemeClr val="lt1"/>
              </a:solidFill>
              <a:latin typeface="Roboto"/>
              <a:ea typeface="Roboto"/>
              <a:cs typeface="Roboto"/>
              <a:sym typeface="Roboto"/>
            </a:endParaRPr>
          </a:p>
        </p:txBody>
      </p:sp>
      <p:pic>
        <p:nvPicPr>
          <p:cNvPr id="117" name="Google Shape;117;p27"/>
          <p:cNvPicPr preferRelativeResize="0"/>
          <p:nvPr/>
        </p:nvPicPr>
        <p:blipFill>
          <a:blip r:embed="rId4">
            <a:alphaModFix/>
          </a:blip>
          <a:stretch>
            <a:fillRect/>
          </a:stretch>
        </p:blipFill>
        <p:spPr>
          <a:xfrm>
            <a:off x="5926100" y="179425"/>
            <a:ext cx="3065501" cy="754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36"/>
          <p:cNvPicPr preferRelativeResize="0"/>
          <p:nvPr/>
        </p:nvPicPr>
        <p:blipFill>
          <a:blip r:embed="rId3">
            <a:alphaModFix/>
          </a:blip>
          <a:stretch>
            <a:fillRect/>
          </a:stretch>
        </p:blipFill>
        <p:spPr>
          <a:xfrm>
            <a:off x="618450" y="723325"/>
            <a:ext cx="6241777" cy="3584749"/>
          </a:xfrm>
          <a:prstGeom prst="rect">
            <a:avLst/>
          </a:prstGeom>
          <a:noFill/>
          <a:ln>
            <a:noFill/>
          </a:ln>
        </p:spPr>
      </p:pic>
      <p:pic>
        <p:nvPicPr>
          <p:cNvPr id="296" name="Google Shape;296;p36"/>
          <p:cNvPicPr preferRelativeResize="0"/>
          <p:nvPr/>
        </p:nvPicPr>
        <p:blipFill>
          <a:blip r:embed="rId4">
            <a:alphaModFix/>
          </a:blip>
          <a:stretch>
            <a:fillRect/>
          </a:stretch>
        </p:blipFill>
        <p:spPr>
          <a:xfrm>
            <a:off x="7333875" y="1572927"/>
            <a:ext cx="1810125" cy="1810148"/>
          </a:xfrm>
          <a:prstGeom prst="rect">
            <a:avLst/>
          </a:prstGeom>
          <a:noFill/>
          <a:ln>
            <a:noFill/>
          </a:ln>
        </p:spPr>
      </p:pic>
      <p:pic>
        <p:nvPicPr>
          <p:cNvPr id="297" name="Google Shape;297;p36"/>
          <p:cNvPicPr preferRelativeResize="0"/>
          <p:nvPr/>
        </p:nvPicPr>
        <p:blipFill>
          <a:blip r:embed="rId5">
            <a:alphaModFix/>
          </a:blip>
          <a:stretch>
            <a:fillRect/>
          </a:stretch>
        </p:blipFill>
        <p:spPr>
          <a:xfrm>
            <a:off x="1377725" y="1025650"/>
            <a:ext cx="4893976" cy="2795450"/>
          </a:xfrm>
          <a:prstGeom prst="rect">
            <a:avLst/>
          </a:prstGeom>
          <a:noFill/>
          <a:ln>
            <a:noFill/>
          </a:ln>
        </p:spPr>
      </p:pic>
      <p:pic>
        <p:nvPicPr>
          <p:cNvPr id="298" name="Google Shape;298;p36"/>
          <p:cNvPicPr preferRelativeResize="0"/>
          <p:nvPr/>
        </p:nvPicPr>
        <p:blipFill>
          <a:blip r:embed="rId6">
            <a:alphaModFix/>
          </a:blip>
          <a:stretch>
            <a:fillRect/>
          </a:stretch>
        </p:blipFill>
        <p:spPr>
          <a:xfrm>
            <a:off x="53100" y="4443475"/>
            <a:ext cx="2151275" cy="700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37"/>
          <p:cNvPicPr preferRelativeResize="0"/>
          <p:nvPr/>
        </p:nvPicPr>
        <p:blipFill>
          <a:blip r:embed="rId3">
            <a:alphaModFix/>
          </a:blip>
          <a:stretch>
            <a:fillRect/>
          </a:stretch>
        </p:blipFill>
        <p:spPr>
          <a:xfrm>
            <a:off x="618450" y="723325"/>
            <a:ext cx="6241777" cy="3584749"/>
          </a:xfrm>
          <a:prstGeom prst="rect">
            <a:avLst/>
          </a:prstGeom>
          <a:noFill/>
          <a:ln>
            <a:noFill/>
          </a:ln>
        </p:spPr>
      </p:pic>
      <p:pic>
        <p:nvPicPr>
          <p:cNvPr id="304" name="Google Shape;304;p37"/>
          <p:cNvPicPr preferRelativeResize="0"/>
          <p:nvPr/>
        </p:nvPicPr>
        <p:blipFill rotWithShape="1">
          <a:blip r:embed="rId4">
            <a:alphaModFix/>
          </a:blip>
          <a:srcRect b="0" l="0" r="0" t="11221"/>
          <a:stretch/>
        </p:blipFill>
        <p:spPr>
          <a:xfrm>
            <a:off x="1364549" y="1096675"/>
            <a:ext cx="4914300" cy="2694975"/>
          </a:xfrm>
          <a:prstGeom prst="rect">
            <a:avLst/>
          </a:prstGeom>
          <a:noFill/>
          <a:ln>
            <a:noFill/>
          </a:ln>
        </p:spPr>
      </p:pic>
      <p:pic>
        <p:nvPicPr>
          <p:cNvPr id="305" name="Google Shape;305;p37"/>
          <p:cNvPicPr preferRelativeResize="0"/>
          <p:nvPr/>
        </p:nvPicPr>
        <p:blipFill>
          <a:blip r:embed="rId5">
            <a:alphaModFix/>
          </a:blip>
          <a:stretch>
            <a:fillRect/>
          </a:stretch>
        </p:blipFill>
        <p:spPr>
          <a:xfrm>
            <a:off x="7273772" y="1696063"/>
            <a:ext cx="1638125" cy="1751375"/>
          </a:xfrm>
          <a:prstGeom prst="rect">
            <a:avLst/>
          </a:prstGeom>
          <a:noFill/>
          <a:ln>
            <a:noFill/>
          </a:ln>
        </p:spPr>
      </p:pic>
      <p:pic>
        <p:nvPicPr>
          <p:cNvPr id="306" name="Google Shape;306;p37"/>
          <p:cNvPicPr preferRelativeResize="0"/>
          <p:nvPr/>
        </p:nvPicPr>
        <p:blipFill>
          <a:blip r:embed="rId6">
            <a:alphaModFix/>
          </a:blip>
          <a:stretch>
            <a:fillRect/>
          </a:stretch>
        </p:blipFill>
        <p:spPr>
          <a:xfrm>
            <a:off x="53100" y="4443475"/>
            <a:ext cx="2151275" cy="700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38"/>
          <p:cNvPicPr preferRelativeResize="0"/>
          <p:nvPr/>
        </p:nvPicPr>
        <p:blipFill>
          <a:blip r:embed="rId3">
            <a:alphaModFix/>
          </a:blip>
          <a:stretch>
            <a:fillRect/>
          </a:stretch>
        </p:blipFill>
        <p:spPr>
          <a:xfrm>
            <a:off x="-190875" y="-221475"/>
            <a:ext cx="9334876" cy="56599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9"/>
          <p:cNvSpPr txBox="1"/>
          <p:nvPr/>
        </p:nvSpPr>
        <p:spPr>
          <a:xfrm>
            <a:off x="0" y="192051"/>
            <a:ext cx="9144000" cy="6288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124484"/>
              </a:buClr>
              <a:buSzPts val="3000"/>
              <a:buFont typeface="Calibri"/>
              <a:buNone/>
            </a:pPr>
            <a:r>
              <a:rPr b="1" i="0" lang="hr" sz="3000" u="none" cap="none" strike="noStrike">
                <a:solidFill>
                  <a:srgbClr val="124484"/>
                </a:solidFill>
                <a:latin typeface="Calibri"/>
                <a:ea typeface="Calibri"/>
                <a:cs typeface="Calibri"/>
                <a:sym typeface="Calibri"/>
              </a:rPr>
              <a:t>From climate data to climate services</a:t>
            </a:r>
            <a:endParaRPr b="1" i="0" sz="3000" u="none" cap="none" strike="noStrike">
              <a:solidFill>
                <a:srgbClr val="124484"/>
              </a:solidFill>
              <a:latin typeface="Calibri"/>
              <a:ea typeface="Calibri"/>
              <a:cs typeface="Calibri"/>
              <a:sym typeface="Calibri"/>
            </a:endParaRPr>
          </a:p>
        </p:txBody>
      </p:sp>
      <p:sp>
        <p:nvSpPr>
          <p:cNvPr id="317" name="Google Shape;317;p39"/>
          <p:cNvSpPr/>
          <p:nvPr/>
        </p:nvSpPr>
        <p:spPr>
          <a:xfrm>
            <a:off x="3305191" y="2826228"/>
            <a:ext cx="2465400" cy="2180100"/>
          </a:xfrm>
          <a:prstGeom prst="ellipse">
            <a:avLst/>
          </a:prstGeom>
          <a:solidFill>
            <a:schemeClr val="lt1"/>
          </a:solidFill>
          <a:ln cap="flat" cmpd="sng" w="25400">
            <a:solidFill>
              <a:srgbClr val="00206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262626"/>
              </a:buClr>
              <a:buSzPts val="1700"/>
              <a:buFont typeface="Calibri"/>
              <a:buNone/>
            </a:pPr>
            <a:r>
              <a:rPr b="1" i="0" lang="hr" sz="1700" u="none" cap="none" strike="noStrike">
                <a:solidFill>
                  <a:srgbClr val="262626"/>
                </a:solidFill>
                <a:latin typeface="Calibri"/>
                <a:ea typeface="Calibri"/>
                <a:cs typeface="Calibri"/>
                <a:sym typeface="Calibri"/>
              </a:rPr>
              <a:t>Climate-informed decision-making</a:t>
            </a:r>
            <a:endParaRPr b="1" i="0" sz="1700" u="none" cap="none" strike="noStrike">
              <a:solidFill>
                <a:srgbClr val="262626"/>
              </a:solidFill>
              <a:latin typeface="Calibri"/>
              <a:ea typeface="Calibri"/>
              <a:cs typeface="Calibri"/>
              <a:sym typeface="Calibri"/>
            </a:endParaRPr>
          </a:p>
        </p:txBody>
      </p:sp>
      <p:sp>
        <p:nvSpPr>
          <p:cNvPr id="318" name="Google Shape;318;p39"/>
          <p:cNvSpPr/>
          <p:nvPr/>
        </p:nvSpPr>
        <p:spPr>
          <a:xfrm flipH="1" rot="10800000">
            <a:off x="2881438" y="1532261"/>
            <a:ext cx="3345900" cy="1136100"/>
          </a:xfrm>
          <a:prstGeom prst="leftRightUpArrow">
            <a:avLst>
              <a:gd fmla="val 23171" name="adj1"/>
              <a:gd fmla="val 25915" name="adj2"/>
              <a:gd fmla="val 22865" name="adj3"/>
            </a:avLst>
          </a:prstGeom>
          <a:solidFill>
            <a:srgbClr val="FFC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9" name="Google Shape;319;p39"/>
          <p:cNvSpPr/>
          <p:nvPr/>
        </p:nvSpPr>
        <p:spPr>
          <a:xfrm>
            <a:off x="3732536" y="1244100"/>
            <a:ext cx="1681800" cy="902400"/>
          </a:xfrm>
          <a:prstGeom prst="rect">
            <a:avLst/>
          </a:prstGeom>
          <a:solidFill>
            <a:srgbClr val="FFC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rPr b="1" i="0" lang="hr" sz="1400" u="none" cap="none" strike="noStrike">
                <a:solidFill>
                  <a:schemeClr val="dk1"/>
                </a:solidFill>
                <a:latin typeface="Calibri"/>
                <a:ea typeface="Calibri"/>
                <a:cs typeface="Calibri"/>
                <a:sym typeface="Calibri"/>
              </a:rPr>
              <a:t>CLIMATE SERVICES</a:t>
            </a:r>
            <a:endParaRPr sz="1100"/>
          </a:p>
          <a:p>
            <a:pPr indent="0" lvl="0" marL="0" marR="0" rtl="0" algn="ctr">
              <a:lnSpc>
                <a:spcPct val="100000"/>
              </a:lnSpc>
              <a:spcBef>
                <a:spcPts val="0"/>
              </a:spcBef>
              <a:spcAft>
                <a:spcPts val="0"/>
              </a:spcAft>
              <a:buClr>
                <a:srgbClr val="262626"/>
              </a:buClr>
              <a:buSzPts val="1400"/>
              <a:buFont typeface="Calibri"/>
              <a:buNone/>
            </a:pPr>
            <a:r>
              <a:rPr b="0" i="0" lang="hr" sz="1400" u="none" cap="none" strike="noStrike">
                <a:solidFill>
                  <a:srgbClr val="262626"/>
                </a:solidFill>
                <a:latin typeface="Calibri"/>
                <a:ea typeface="Calibri"/>
                <a:cs typeface="Calibri"/>
                <a:sym typeface="Calibri"/>
              </a:rPr>
              <a:t>Co-development</a:t>
            </a:r>
            <a:endParaRPr sz="1100"/>
          </a:p>
          <a:p>
            <a:pPr indent="0" lvl="0" marL="0" marR="0" rtl="0" algn="ctr">
              <a:lnSpc>
                <a:spcPct val="100000"/>
              </a:lnSpc>
              <a:spcBef>
                <a:spcPts val="0"/>
              </a:spcBef>
              <a:spcAft>
                <a:spcPts val="0"/>
              </a:spcAft>
              <a:buClr>
                <a:srgbClr val="262626"/>
              </a:buClr>
              <a:buSzPts val="1400"/>
              <a:buFont typeface="Calibri"/>
              <a:buNone/>
            </a:pPr>
            <a:r>
              <a:rPr b="0" i="0" lang="hr" sz="1400" u="none" cap="none" strike="noStrike">
                <a:solidFill>
                  <a:srgbClr val="262626"/>
                </a:solidFill>
                <a:latin typeface="Calibri"/>
                <a:ea typeface="Calibri"/>
                <a:cs typeface="Calibri"/>
                <a:sym typeface="Calibri"/>
              </a:rPr>
              <a:t>scientists/end-users</a:t>
            </a:r>
            <a:endParaRPr b="0" i="0" sz="1400" u="none" cap="none" strike="noStrike">
              <a:solidFill>
                <a:srgbClr val="262626"/>
              </a:solidFill>
              <a:latin typeface="Calibri"/>
              <a:ea typeface="Calibri"/>
              <a:cs typeface="Calibri"/>
              <a:sym typeface="Calibri"/>
            </a:endParaRPr>
          </a:p>
        </p:txBody>
      </p:sp>
      <p:sp>
        <p:nvSpPr>
          <p:cNvPr id="320" name="Google Shape;320;p39"/>
          <p:cNvSpPr txBox="1"/>
          <p:nvPr/>
        </p:nvSpPr>
        <p:spPr>
          <a:xfrm>
            <a:off x="282738" y="858448"/>
            <a:ext cx="10137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Calibri"/>
              <a:buNone/>
            </a:pPr>
            <a:r>
              <a:rPr b="1" i="0" lang="hr" sz="2100" u="none" cap="none" strike="noStrike">
                <a:solidFill>
                  <a:srgbClr val="000000"/>
                </a:solidFill>
                <a:latin typeface="Calibri"/>
                <a:ea typeface="Calibri"/>
                <a:cs typeface="Calibri"/>
                <a:sym typeface="Calibri"/>
              </a:rPr>
              <a:t>Climate world</a:t>
            </a:r>
            <a:endParaRPr b="1" i="0" sz="2700" u="none" cap="none" strike="noStrike">
              <a:solidFill>
                <a:srgbClr val="000000"/>
              </a:solidFill>
              <a:latin typeface="Calibri"/>
              <a:ea typeface="Calibri"/>
              <a:cs typeface="Calibri"/>
              <a:sym typeface="Calibri"/>
            </a:endParaRPr>
          </a:p>
        </p:txBody>
      </p:sp>
      <p:sp>
        <p:nvSpPr>
          <p:cNvPr id="321" name="Google Shape;321;p39"/>
          <p:cNvSpPr txBox="1"/>
          <p:nvPr/>
        </p:nvSpPr>
        <p:spPr>
          <a:xfrm>
            <a:off x="7850557" y="581655"/>
            <a:ext cx="12588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Calibri"/>
              <a:buNone/>
            </a:pPr>
            <a:r>
              <a:rPr b="1" i="0" lang="hr" sz="2100" u="none" cap="none" strike="noStrike">
                <a:solidFill>
                  <a:srgbClr val="000000"/>
                </a:solidFill>
                <a:latin typeface="Calibri"/>
                <a:ea typeface="Calibri"/>
                <a:cs typeface="Calibri"/>
                <a:sym typeface="Calibri"/>
              </a:rPr>
              <a:t>End-users world</a:t>
            </a:r>
            <a:endParaRPr b="1" i="0" sz="3000" u="none" cap="none" strike="noStrike">
              <a:solidFill>
                <a:srgbClr val="000000"/>
              </a:solidFill>
              <a:latin typeface="Calibri"/>
              <a:ea typeface="Calibri"/>
              <a:cs typeface="Calibri"/>
              <a:sym typeface="Calibri"/>
            </a:endParaRPr>
          </a:p>
        </p:txBody>
      </p:sp>
      <p:sp>
        <p:nvSpPr>
          <p:cNvPr id="322" name="Google Shape;322;p39"/>
          <p:cNvSpPr/>
          <p:nvPr/>
        </p:nvSpPr>
        <p:spPr>
          <a:xfrm>
            <a:off x="727556" y="1296623"/>
            <a:ext cx="1939500" cy="1939500"/>
          </a:xfrm>
          <a:prstGeom prst="ellipse">
            <a:avLst/>
          </a:prstGeom>
          <a:blipFill rotWithShape="1">
            <a:blip r:embed="rId3">
              <a:alphaModFix/>
            </a:blip>
            <a:stretch>
              <a:fillRect b="0" l="0" r="0" t="0"/>
            </a:stretch>
          </a:blipFill>
          <a:ln cap="flat" cmpd="sng" w="38100">
            <a:solidFill>
              <a:schemeClr val="lt1"/>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How to make faster decisions (decision-making lesson plan) | ESL Brains" id="323" name="Google Shape;323;p39"/>
          <p:cNvPicPr preferRelativeResize="0"/>
          <p:nvPr/>
        </p:nvPicPr>
        <p:blipFill rotWithShape="1">
          <a:blip r:embed="rId4">
            <a:alphaModFix/>
          </a:blip>
          <a:srcRect b="0" l="0" r="0" t="0"/>
          <a:stretch/>
        </p:blipFill>
        <p:spPr>
          <a:xfrm>
            <a:off x="6801506" y="1592048"/>
            <a:ext cx="1468943" cy="830272"/>
          </a:xfrm>
          <a:prstGeom prst="rect">
            <a:avLst/>
          </a:prstGeom>
          <a:noFill/>
          <a:ln>
            <a:noFill/>
          </a:ln>
        </p:spPr>
      </p:pic>
      <p:sp>
        <p:nvSpPr>
          <p:cNvPr id="324" name="Google Shape;324;p39"/>
          <p:cNvSpPr txBox="1"/>
          <p:nvPr/>
        </p:nvSpPr>
        <p:spPr>
          <a:xfrm>
            <a:off x="6489279" y="2425987"/>
            <a:ext cx="2118300" cy="500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hr" sz="1400" u="none" cap="none" strike="noStrike">
                <a:solidFill>
                  <a:schemeClr val="dk1"/>
                </a:solidFill>
                <a:latin typeface="Calibri"/>
                <a:ea typeface="Calibri"/>
                <a:cs typeface="Calibri"/>
                <a:sym typeface="Calibri"/>
              </a:rPr>
              <a:t>Climate-sensitive</a:t>
            </a:r>
            <a:endParaRPr sz="1100"/>
          </a:p>
          <a:p>
            <a:pPr indent="0" lvl="0" marL="0" marR="0" rtl="0" algn="ctr">
              <a:spcBef>
                <a:spcPts val="0"/>
              </a:spcBef>
              <a:spcAft>
                <a:spcPts val="0"/>
              </a:spcAft>
              <a:buNone/>
            </a:pPr>
            <a:r>
              <a:rPr b="1" i="0" lang="hr" sz="1400" u="none" cap="none" strike="noStrike">
                <a:solidFill>
                  <a:schemeClr val="dk1"/>
                </a:solidFill>
                <a:latin typeface="Calibri"/>
                <a:ea typeface="Calibri"/>
                <a:cs typeface="Calibri"/>
                <a:sym typeface="Calibri"/>
              </a:rPr>
              <a:t> decisions</a:t>
            </a:r>
            <a:endParaRPr b="1" i="0" sz="1400" u="none" cap="none" strike="noStrike">
              <a:solidFill>
                <a:schemeClr val="dk1"/>
              </a:solidFill>
              <a:latin typeface="Calibri"/>
              <a:ea typeface="Calibri"/>
              <a:cs typeface="Calibri"/>
              <a:sym typeface="Calibri"/>
            </a:endParaRPr>
          </a:p>
        </p:txBody>
      </p:sp>
      <p:pic>
        <p:nvPicPr>
          <p:cNvPr id="325" name="Google Shape;325;p39"/>
          <p:cNvPicPr preferRelativeResize="0"/>
          <p:nvPr/>
        </p:nvPicPr>
        <p:blipFill rotWithShape="1">
          <a:blip r:embed="rId5">
            <a:alphaModFix/>
          </a:blip>
          <a:srcRect b="0" l="0" r="0" t="0"/>
          <a:stretch/>
        </p:blipFill>
        <p:spPr>
          <a:xfrm>
            <a:off x="5851874" y="852374"/>
            <a:ext cx="3292124" cy="2720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0"/>
          <p:cNvSpPr txBox="1"/>
          <p:nvPr>
            <p:ph type="title"/>
          </p:nvPr>
        </p:nvSpPr>
        <p:spPr>
          <a:xfrm>
            <a:off x="0" y="192051"/>
            <a:ext cx="9144000" cy="6009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124484"/>
              </a:buClr>
              <a:buSzPts val="3000"/>
              <a:buFont typeface="Calibri"/>
              <a:buNone/>
            </a:pPr>
            <a:r>
              <a:rPr lang="hr"/>
              <a:t>Why does Decathlon need climate predictions?</a:t>
            </a:r>
            <a:endParaRPr/>
          </a:p>
        </p:txBody>
      </p:sp>
      <p:pic>
        <p:nvPicPr>
          <p:cNvPr descr="Una buena razón para dejar de usar chanclas | BuenaVida | EL PAÍS" id="331" name="Google Shape;331;p40"/>
          <p:cNvPicPr preferRelativeResize="0"/>
          <p:nvPr/>
        </p:nvPicPr>
        <p:blipFill rotWithShape="1">
          <a:blip r:embed="rId3">
            <a:alphaModFix/>
          </a:blip>
          <a:srcRect b="0" l="0" r="0" t="0"/>
          <a:stretch/>
        </p:blipFill>
        <p:spPr>
          <a:xfrm>
            <a:off x="1182316" y="1045078"/>
            <a:ext cx="2652473" cy="1770120"/>
          </a:xfrm>
          <a:prstGeom prst="rect">
            <a:avLst/>
          </a:prstGeom>
          <a:noFill/>
          <a:ln>
            <a:noFill/>
          </a:ln>
        </p:spPr>
      </p:pic>
      <p:pic>
        <p:nvPicPr>
          <p:cNvPr descr="Es tan importante el material de montaña?" id="332" name="Google Shape;332;p40"/>
          <p:cNvPicPr preferRelativeResize="0"/>
          <p:nvPr/>
        </p:nvPicPr>
        <p:blipFill rotWithShape="1">
          <a:blip r:embed="rId4">
            <a:alphaModFix/>
          </a:blip>
          <a:srcRect b="0" l="0" r="0" t="0"/>
          <a:stretch/>
        </p:blipFill>
        <p:spPr>
          <a:xfrm>
            <a:off x="5156692" y="2519325"/>
            <a:ext cx="2973197" cy="2081724"/>
          </a:xfrm>
          <a:prstGeom prst="rect">
            <a:avLst/>
          </a:prstGeom>
          <a:noFill/>
          <a:ln>
            <a:noFill/>
          </a:ln>
        </p:spPr>
      </p:pic>
      <p:sp>
        <p:nvSpPr>
          <p:cNvPr id="333" name="Google Shape;333;p40"/>
          <p:cNvSpPr/>
          <p:nvPr/>
        </p:nvSpPr>
        <p:spPr>
          <a:xfrm>
            <a:off x="5156692" y="4601044"/>
            <a:ext cx="3201000" cy="542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hr" sz="700" u="none" cap="none" strike="noStrike">
                <a:solidFill>
                  <a:schemeClr val="dk1"/>
                </a:solidFill>
                <a:latin typeface="Calibri"/>
                <a:ea typeface="Calibri"/>
                <a:cs typeface="Calibri"/>
                <a:sym typeface="Calibri"/>
              </a:rPr>
              <a:t>Image source:</a:t>
            </a:r>
            <a:endParaRPr sz="1100"/>
          </a:p>
          <a:p>
            <a:pPr indent="0" lvl="0" marL="0" marR="0" rtl="0" algn="l">
              <a:spcBef>
                <a:spcPts val="0"/>
              </a:spcBef>
              <a:spcAft>
                <a:spcPts val="0"/>
              </a:spcAft>
              <a:buNone/>
            </a:pPr>
            <a:r>
              <a:rPr lang="hr" sz="700" u="sng">
                <a:solidFill>
                  <a:schemeClr val="dk1"/>
                </a:solidFill>
                <a:latin typeface="Calibri"/>
                <a:ea typeface="Calibri"/>
                <a:cs typeface="Calibri"/>
                <a:sym typeface="Calibri"/>
                <a:hlinkClick r:id="rId5">
                  <a:extLst>
                    <a:ext uri="{A12FA001-AC4F-418D-AE19-62706E023703}">
                      <ahyp:hlinkClr val="tx"/>
                    </a:ext>
                  </a:extLst>
                </a:hlinkClick>
              </a:rPr>
              <a:t>https://www.revistaoxigeno.es/material/por-que-es-tan-importante-material-montana_192247_102.html</a:t>
            </a:r>
            <a:endParaRPr sz="7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34" name="Google Shape;334;p40"/>
          <p:cNvSpPr/>
          <p:nvPr/>
        </p:nvSpPr>
        <p:spPr>
          <a:xfrm>
            <a:off x="1105946" y="688885"/>
            <a:ext cx="29427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hr" sz="700">
                <a:solidFill>
                  <a:schemeClr val="dk1"/>
                </a:solidFill>
                <a:latin typeface="Calibri"/>
                <a:ea typeface="Calibri"/>
                <a:cs typeface="Calibri"/>
                <a:sym typeface="Calibri"/>
              </a:rPr>
              <a:t>Image source:</a:t>
            </a:r>
            <a:endParaRPr sz="1100"/>
          </a:p>
          <a:p>
            <a:pPr indent="0" lvl="0" marL="0" marR="0" rtl="0" algn="l">
              <a:spcBef>
                <a:spcPts val="0"/>
              </a:spcBef>
              <a:spcAft>
                <a:spcPts val="0"/>
              </a:spcAft>
              <a:buNone/>
            </a:pPr>
            <a:r>
              <a:rPr lang="hr" sz="700" u="sng">
                <a:solidFill>
                  <a:schemeClr val="dk1"/>
                </a:solidFill>
                <a:latin typeface="Calibri"/>
                <a:ea typeface="Calibri"/>
                <a:cs typeface="Calibri"/>
                <a:sym typeface="Calibri"/>
                <a:hlinkClick r:id="rId6">
                  <a:extLst>
                    <a:ext uri="{A12FA001-AC4F-418D-AE19-62706E023703}">
                      <ahyp:hlinkClr val="tx"/>
                    </a:ext>
                  </a:extLst>
                </a:hlinkClick>
              </a:rPr>
              <a:t>https://elpais.com/elpais/2018/07/05/buenavida/1530805672_271996.html</a:t>
            </a:r>
            <a:endParaRPr sz="7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35" name="Google Shape;335;p40"/>
          <p:cNvSpPr/>
          <p:nvPr/>
        </p:nvSpPr>
        <p:spPr>
          <a:xfrm>
            <a:off x="4773849" y="792962"/>
            <a:ext cx="4083900" cy="1939200"/>
          </a:xfrm>
          <a:prstGeom prst="rect">
            <a:avLst/>
          </a:prstGeom>
          <a:noFill/>
          <a:ln>
            <a:noFill/>
          </a:ln>
        </p:spPr>
        <p:txBody>
          <a:bodyPr anchorCtr="0" anchor="t" bIns="34275" lIns="68575" spcFirstLastPara="1" rIns="68575" wrap="square" tIns="34275">
            <a:noAutofit/>
          </a:bodyPr>
          <a:lstStyle/>
          <a:p>
            <a:pPr indent="0" lvl="0" marL="0" marR="0" rtl="0" algn="just">
              <a:spcBef>
                <a:spcPts val="0"/>
              </a:spcBef>
              <a:spcAft>
                <a:spcPts val="0"/>
              </a:spcAft>
              <a:buNone/>
            </a:pPr>
            <a:r>
              <a:t/>
            </a:r>
            <a:endParaRPr b="1" sz="1400">
              <a:solidFill>
                <a:srgbClr val="004990"/>
              </a:solidFill>
              <a:latin typeface="Calibri"/>
              <a:ea typeface="Calibri"/>
              <a:cs typeface="Calibri"/>
              <a:sym typeface="Calibri"/>
            </a:endParaRPr>
          </a:p>
          <a:p>
            <a:pPr indent="-215900" lvl="0" marL="215900" marR="0" rtl="0" algn="just">
              <a:spcBef>
                <a:spcPts val="0"/>
              </a:spcBef>
              <a:spcAft>
                <a:spcPts val="0"/>
              </a:spcAft>
              <a:buClr>
                <a:srgbClr val="004990"/>
              </a:buClr>
              <a:buSzPts val="1400"/>
              <a:buFont typeface="Arial"/>
              <a:buChar char="•"/>
            </a:pPr>
            <a:r>
              <a:rPr b="1" lang="hr" sz="1400">
                <a:solidFill>
                  <a:srgbClr val="004990"/>
                </a:solidFill>
                <a:latin typeface="Calibri"/>
                <a:ea typeface="Calibri"/>
                <a:cs typeface="Calibri"/>
                <a:sym typeface="Calibri"/>
              </a:rPr>
              <a:t>Taking different advertising campaigns and prices policies </a:t>
            </a:r>
            <a:endParaRPr sz="1100"/>
          </a:p>
          <a:p>
            <a:pPr indent="0" lvl="0" marL="0" marR="0" rtl="0" algn="just">
              <a:spcBef>
                <a:spcPts val="0"/>
              </a:spcBef>
              <a:spcAft>
                <a:spcPts val="0"/>
              </a:spcAft>
              <a:buNone/>
            </a:pPr>
            <a:r>
              <a:t/>
            </a:r>
            <a:endParaRPr b="1" sz="1400">
              <a:solidFill>
                <a:srgbClr val="004990"/>
              </a:solidFill>
              <a:latin typeface="Calibri"/>
              <a:ea typeface="Calibri"/>
              <a:cs typeface="Calibri"/>
              <a:sym typeface="Calibri"/>
            </a:endParaRPr>
          </a:p>
          <a:p>
            <a:pPr indent="-215900" lvl="0" marL="215900" marR="0" rtl="0" algn="just">
              <a:spcBef>
                <a:spcPts val="0"/>
              </a:spcBef>
              <a:spcAft>
                <a:spcPts val="0"/>
              </a:spcAft>
              <a:buClr>
                <a:srgbClr val="004990"/>
              </a:buClr>
              <a:buSzPts val="1400"/>
              <a:buFont typeface="Arial"/>
              <a:buChar char="•"/>
            </a:pPr>
            <a:r>
              <a:rPr b="1" lang="hr" sz="1400">
                <a:solidFill>
                  <a:srgbClr val="004990"/>
                </a:solidFill>
                <a:latin typeface="Calibri"/>
                <a:ea typeface="Calibri"/>
                <a:cs typeface="Calibri"/>
                <a:sym typeface="Calibri"/>
              </a:rPr>
              <a:t>Defining when the change of season should be done</a:t>
            </a:r>
            <a:endParaRPr sz="1100"/>
          </a:p>
          <a:p>
            <a:pPr indent="-127000" lvl="0" marL="215900" marR="0" rtl="0" algn="just">
              <a:spcBef>
                <a:spcPts val="0"/>
              </a:spcBef>
              <a:spcAft>
                <a:spcPts val="0"/>
              </a:spcAft>
              <a:buClr>
                <a:schemeClr val="dk1"/>
              </a:buClr>
              <a:buSzPts val="1400"/>
              <a:buFont typeface="Arial"/>
              <a:buNone/>
            </a:pPr>
            <a:r>
              <a:t/>
            </a:r>
            <a:endParaRPr b="1" sz="1400">
              <a:solidFill>
                <a:srgbClr val="004990"/>
              </a:solidFill>
              <a:latin typeface="Calibri"/>
              <a:ea typeface="Calibri"/>
              <a:cs typeface="Calibri"/>
              <a:sym typeface="Calibri"/>
            </a:endParaRPr>
          </a:p>
          <a:p>
            <a:pPr indent="-215900" lvl="0" marL="215900" marR="0" rtl="0" algn="just">
              <a:spcBef>
                <a:spcPts val="0"/>
              </a:spcBef>
              <a:spcAft>
                <a:spcPts val="0"/>
              </a:spcAft>
              <a:buClr>
                <a:srgbClr val="004990"/>
              </a:buClr>
              <a:buSzPts val="1400"/>
              <a:buFont typeface="Arial"/>
              <a:buChar char="•"/>
            </a:pPr>
            <a:r>
              <a:rPr b="1" lang="hr" sz="1400">
                <a:solidFill>
                  <a:srgbClr val="004990"/>
                </a:solidFill>
                <a:latin typeface="Calibri"/>
                <a:ea typeface="Calibri"/>
                <a:cs typeface="Calibri"/>
                <a:sym typeface="Calibri"/>
              </a:rPr>
              <a:t>Managing properly the stock and redistribute it</a:t>
            </a:r>
            <a:endParaRPr sz="1100"/>
          </a:p>
          <a:p>
            <a:pPr indent="0" lvl="0" marL="0" marR="0" rtl="0" algn="just">
              <a:spcBef>
                <a:spcPts val="0"/>
              </a:spcBef>
              <a:spcAft>
                <a:spcPts val="0"/>
              </a:spcAft>
              <a:buNone/>
            </a:pPr>
            <a:r>
              <a:t/>
            </a:r>
            <a:endParaRPr b="1" sz="1400">
              <a:solidFill>
                <a:srgbClr val="004990"/>
              </a:solidFill>
              <a:latin typeface="Calibri"/>
              <a:ea typeface="Calibri"/>
              <a:cs typeface="Calibri"/>
              <a:sym typeface="Calibri"/>
            </a:endParaRPr>
          </a:p>
          <a:p>
            <a:pPr indent="-127000" lvl="0" marL="215900" marR="0" rtl="0" algn="just">
              <a:spcBef>
                <a:spcPts val="0"/>
              </a:spcBef>
              <a:spcAft>
                <a:spcPts val="0"/>
              </a:spcAft>
              <a:buClr>
                <a:schemeClr val="dk1"/>
              </a:buClr>
              <a:buSzPts val="1400"/>
              <a:buFont typeface="Arial"/>
              <a:buNone/>
            </a:pPr>
            <a:r>
              <a:t/>
            </a:r>
            <a:endParaRPr b="1" sz="1400">
              <a:solidFill>
                <a:srgbClr val="004990"/>
              </a:solidFill>
              <a:latin typeface="Calibri"/>
              <a:ea typeface="Calibri"/>
              <a:cs typeface="Calibri"/>
              <a:sym typeface="Calibri"/>
            </a:endParaRPr>
          </a:p>
        </p:txBody>
      </p:sp>
      <p:sp>
        <p:nvSpPr>
          <p:cNvPr id="336" name="Google Shape;336;p40"/>
          <p:cNvSpPr/>
          <p:nvPr/>
        </p:nvSpPr>
        <p:spPr>
          <a:xfrm>
            <a:off x="4947250" y="688875"/>
            <a:ext cx="3737100" cy="276900"/>
          </a:xfrm>
          <a:prstGeom prst="rect">
            <a:avLst/>
          </a:prstGeom>
          <a:noFill/>
          <a:ln>
            <a:noFill/>
          </a:ln>
        </p:spPr>
        <p:txBody>
          <a:bodyPr anchorCtr="0" anchor="t" bIns="34275" lIns="68575" spcFirstLastPara="1" rIns="68575" wrap="square" tIns="34275">
            <a:noAutofit/>
          </a:bodyPr>
          <a:lstStyle/>
          <a:p>
            <a:pPr indent="0" lvl="0" marL="0" marR="0" rtl="0" algn="just">
              <a:spcBef>
                <a:spcPts val="0"/>
              </a:spcBef>
              <a:spcAft>
                <a:spcPts val="0"/>
              </a:spcAft>
              <a:buNone/>
            </a:pPr>
            <a:r>
              <a:rPr b="1" lang="hr" sz="1400" u="sng">
                <a:solidFill>
                  <a:srgbClr val="004990"/>
                </a:solidFill>
                <a:latin typeface="Calibri"/>
                <a:ea typeface="Calibri"/>
                <a:cs typeface="Calibri"/>
                <a:sym typeface="Calibri"/>
              </a:rPr>
              <a:t>CLIMATE-SENSITIVE STRATEGIES AND DECISIONS</a:t>
            </a:r>
            <a:endParaRPr b="1" sz="1400">
              <a:solidFill>
                <a:srgbClr val="004990"/>
              </a:solidFill>
              <a:latin typeface="Calibri"/>
              <a:ea typeface="Calibri"/>
              <a:cs typeface="Calibri"/>
              <a:sym typeface="Calibri"/>
            </a:endParaRPr>
          </a:p>
        </p:txBody>
      </p:sp>
      <p:sp>
        <p:nvSpPr>
          <p:cNvPr id="337" name="Google Shape;337;p40"/>
          <p:cNvSpPr/>
          <p:nvPr/>
        </p:nvSpPr>
        <p:spPr>
          <a:xfrm>
            <a:off x="380711" y="2815199"/>
            <a:ext cx="4393200" cy="33933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hr" sz="1400" u="sng">
                <a:solidFill>
                  <a:srgbClr val="004990"/>
                </a:solidFill>
                <a:latin typeface="Calibri"/>
                <a:ea typeface="Calibri"/>
                <a:cs typeface="Calibri"/>
                <a:sym typeface="Calibri"/>
              </a:rPr>
              <a:t>BENEFITS</a:t>
            </a:r>
            <a:endParaRPr sz="1100"/>
          </a:p>
          <a:p>
            <a:pPr indent="0" lvl="0" marL="0" marR="0" rtl="0" algn="just">
              <a:spcBef>
                <a:spcPts val="0"/>
              </a:spcBef>
              <a:spcAft>
                <a:spcPts val="0"/>
              </a:spcAft>
              <a:buNone/>
            </a:pPr>
            <a:r>
              <a:t/>
            </a:r>
            <a:endParaRPr b="1" sz="1400">
              <a:solidFill>
                <a:srgbClr val="004990"/>
              </a:solidFill>
              <a:latin typeface="Calibri"/>
              <a:ea typeface="Calibri"/>
              <a:cs typeface="Calibri"/>
              <a:sym typeface="Calibri"/>
            </a:endParaRPr>
          </a:p>
          <a:p>
            <a:pPr indent="-215900" lvl="0" marL="215900" marR="0" rtl="0" algn="just">
              <a:spcBef>
                <a:spcPts val="0"/>
              </a:spcBef>
              <a:spcAft>
                <a:spcPts val="0"/>
              </a:spcAft>
              <a:buClr>
                <a:srgbClr val="004990"/>
              </a:buClr>
              <a:buSzPts val="1400"/>
              <a:buFont typeface="Arial"/>
              <a:buChar char="•"/>
            </a:pPr>
            <a:r>
              <a:rPr b="1" lang="hr" sz="1400">
                <a:solidFill>
                  <a:srgbClr val="004990"/>
                </a:solidFill>
                <a:latin typeface="Calibri"/>
                <a:ea typeface="Calibri"/>
                <a:cs typeface="Calibri"/>
                <a:sym typeface="Calibri"/>
              </a:rPr>
              <a:t>Avoiding  the extra-cost of keeping what is not sold</a:t>
            </a:r>
            <a:endParaRPr sz="1100"/>
          </a:p>
          <a:p>
            <a:pPr indent="-127000" lvl="0" marL="215900" marR="0" rtl="0" algn="just">
              <a:spcBef>
                <a:spcPts val="0"/>
              </a:spcBef>
              <a:spcAft>
                <a:spcPts val="0"/>
              </a:spcAft>
              <a:buClr>
                <a:schemeClr val="dk1"/>
              </a:buClr>
              <a:buSzPts val="1400"/>
              <a:buFont typeface="Arial"/>
              <a:buNone/>
            </a:pPr>
            <a:r>
              <a:t/>
            </a:r>
            <a:endParaRPr b="1" sz="1400">
              <a:solidFill>
                <a:srgbClr val="004990"/>
              </a:solidFill>
              <a:latin typeface="Calibri"/>
              <a:ea typeface="Calibri"/>
              <a:cs typeface="Calibri"/>
              <a:sym typeface="Calibri"/>
            </a:endParaRPr>
          </a:p>
          <a:p>
            <a:pPr indent="-215900" lvl="0" marL="215900" marR="0" rtl="0" algn="just">
              <a:spcBef>
                <a:spcPts val="0"/>
              </a:spcBef>
              <a:spcAft>
                <a:spcPts val="0"/>
              </a:spcAft>
              <a:buClr>
                <a:srgbClr val="004990"/>
              </a:buClr>
              <a:buSzPts val="1400"/>
              <a:buFont typeface="Arial"/>
              <a:buChar char="•"/>
            </a:pPr>
            <a:r>
              <a:rPr b="1" lang="hr" sz="1400">
                <a:solidFill>
                  <a:srgbClr val="004990"/>
                </a:solidFill>
                <a:latin typeface="Calibri"/>
                <a:ea typeface="Calibri"/>
                <a:cs typeface="Calibri"/>
                <a:sym typeface="Calibri"/>
              </a:rPr>
              <a:t>Avoiding running out of products</a:t>
            </a:r>
            <a:endParaRPr sz="1100"/>
          </a:p>
          <a:p>
            <a:pPr indent="0" lvl="0" marL="0" marR="0" rtl="0" algn="just">
              <a:spcBef>
                <a:spcPts val="0"/>
              </a:spcBef>
              <a:spcAft>
                <a:spcPts val="0"/>
              </a:spcAft>
              <a:buNone/>
            </a:pPr>
            <a:r>
              <a:t/>
            </a:r>
            <a:endParaRPr b="1" sz="1400">
              <a:solidFill>
                <a:srgbClr val="004990"/>
              </a:solidFill>
              <a:latin typeface="Calibri"/>
              <a:ea typeface="Calibri"/>
              <a:cs typeface="Calibri"/>
              <a:sym typeface="Calibri"/>
            </a:endParaRPr>
          </a:p>
          <a:p>
            <a:pPr indent="-215900" lvl="0" marL="215900" marR="0" rtl="0" algn="just">
              <a:spcBef>
                <a:spcPts val="0"/>
              </a:spcBef>
              <a:spcAft>
                <a:spcPts val="0"/>
              </a:spcAft>
              <a:buClr>
                <a:srgbClr val="004990"/>
              </a:buClr>
              <a:buSzPts val="1400"/>
              <a:buFont typeface="Arial"/>
              <a:buChar char="•"/>
            </a:pPr>
            <a:r>
              <a:rPr b="1" lang="hr" sz="1400">
                <a:solidFill>
                  <a:srgbClr val="004990"/>
                </a:solidFill>
                <a:latin typeface="Calibri"/>
                <a:ea typeface="Calibri"/>
                <a:cs typeface="Calibri"/>
                <a:sym typeface="Calibri"/>
              </a:rPr>
              <a:t>The stock transport is optimized (less carbon when transporting)</a:t>
            </a:r>
            <a:endParaRPr sz="1100"/>
          </a:p>
          <a:p>
            <a:pPr indent="-127000" lvl="0" marL="215900" marR="0" rtl="0" algn="just">
              <a:spcBef>
                <a:spcPts val="0"/>
              </a:spcBef>
              <a:spcAft>
                <a:spcPts val="0"/>
              </a:spcAft>
              <a:buClr>
                <a:schemeClr val="dk1"/>
              </a:buClr>
              <a:buSzPts val="1400"/>
              <a:buFont typeface="Arial"/>
              <a:buNone/>
            </a:pPr>
            <a:r>
              <a:t/>
            </a:r>
            <a:endParaRPr b="1" sz="1400">
              <a:solidFill>
                <a:srgbClr val="004990"/>
              </a:solidFill>
              <a:latin typeface="Calibri"/>
              <a:ea typeface="Calibri"/>
              <a:cs typeface="Calibri"/>
              <a:sym typeface="Calibri"/>
            </a:endParaRPr>
          </a:p>
          <a:p>
            <a:pPr indent="0" lvl="0" marL="0" marR="0" rtl="0" algn="just">
              <a:spcBef>
                <a:spcPts val="0"/>
              </a:spcBef>
              <a:spcAft>
                <a:spcPts val="0"/>
              </a:spcAft>
              <a:buNone/>
            </a:pPr>
            <a:r>
              <a:t/>
            </a:r>
            <a:endParaRPr b="1" sz="1400">
              <a:solidFill>
                <a:srgbClr val="004990"/>
              </a:solidFill>
              <a:latin typeface="Calibri"/>
              <a:ea typeface="Calibri"/>
              <a:cs typeface="Calibri"/>
              <a:sym typeface="Calibri"/>
            </a:endParaRPr>
          </a:p>
          <a:p>
            <a:pPr indent="-127000" lvl="0" marL="215900" marR="0" rtl="0" algn="just">
              <a:spcBef>
                <a:spcPts val="0"/>
              </a:spcBef>
              <a:spcAft>
                <a:spcPts val="0"/>
              </a:spcAft>
              <a:buClr>
                <a:schemeClr val="dk1"/>
              </a:buClr>
              <a:buSzPts val="1400"/>
              <a:buFont typeface="Arial"/>
              <a:buNone/>
            </a:pPr>
            <a:r>
              <a:t/>
            </a:r>
            <a:endParaRPr b="1" sz="1400">
              <a:solidFill>
                <a:srgbClr val="004990"/>
              </a:solidFill>
              <a:latin typeface="Calibri"/>
              <a:ea typeface="Calibri"/>
              <a:cs typeface="Calibri"/>
              <a:sym typeface="Calibri"/>
            </a:endParaRPr>
          </a:p>
          <a:p>
            <a:pPr indent="-127000" lvl="0" marL="215900" marR="0" rtl="0" algn="just">
              <a:spcBef>
                <a:spcPts val="0"/>
              </a:spcBef>
              <a:spcAft>
                <a:spcPts val="0"/>
              </a:spcAft>
              <a:buClr>
                <a:schemeClr val="dk1"/>
              </a:buClr>
              <a:buSzPts val="1400"/>
              <a:buFont typeface="Arial"/>
              <a:buNone/>
            </a:pPr>
            <a:r>
              <a:t/>
            </a:r>
            <a:endParaRPr b="1" sz="1400">
              <a:solidFill>
                <a:srgbClr val="004990"/>
              </a:solidFill>
              <a:latin typeface="Calibri"/>
              <a:ea typeface="Calibri"/>
              <a:cs typeface="Calibri"/>
              <a:sym typeface="Calibri"/>
            </a:endParaRPr>
          </a:p>
          <a:p>
            <a:pPr indent="-127000" lvl="0" marL="215900" marR="0" rtl="0" algn="just">
              <a:spcBef>
                <a:spcPts val="0"/>
              </a:spcBef>
              <a:spcAft>
                <a:spcPts val="0"/>
              </a:spcAft>
              <a:buClr>
                <a:schemeClr val="dk1"/>
              </a:buClr>
              <a:buSzPts val="1400"/>
              <a:buFont typeface="Arial"/>
              <a:buNone/>
            </a:pPr>
            <a:r>
              <a:t/>
            </a:r>
            <a:endParaRPr b="1" sz="1400">
              <a:solidFill>
                <a:srgbClr val="004990"/>
              </a:solidFill>
              <a:latin typeface="Calibri"/>
              <a:ea typeface="Calibri"/>
              <a:cs typeface="Calibri"/>
              <a:sym typeface="Calibri"/>
            </a:endParaRPr>
          </a:p>
          <a:p>
            <a:pPr indent="-127000" lvl="0" marL="215900" marR="0" rtl="0" algn="just">
              <a:spcBef>
                <a:spcPts val="0"/>
              </a:spcBef>
              <a:spcAft>
                <a:spcPts val="0"/>
              </a:spcAft>
              <a:buClr>
                <a:schemeClr val="dk1"/>
              </a:buClr>
              <a:buSzPts val="1400"/>
              <a:buFont typeface="Arial"/>
              <a:buNone/>
            </a:pPr>
            <a:r>
              <a:t/>
            </a:r>
            <a:endParaRPr b="1" sz="1400">
              <a:solidFill>
                <a:srgbClr val="004990"/>
              </a:solidFill>
              <a:latin typeface="Calibri"/>
              <a:ea typeface="Calibri"/>
              <a:cs typeface="Calibri"/>
              <a:sym typeface="Calibri"/>
            </a:endParaRPr>
          </a:p>
          <a:p>
            <a:pPr indent="-127000" lvl="0" marL="215900" marR="0" rtl="0" algn="just">
              <a:spcBef>
                <a:spcPts val="0"/>
              </a:spcBef>
              <a:spcAft>
                <a:spcPts val="0"/>
              </a:spcAft>
              <a:buClr>
                <a:schemeClr val="dk1"/>
              </a:buClr>
              <a:buSzPts val="1400"/>
              <a:buFont typeface="Arial"/>
              <a:buNone/>
            </a:pPr>
            <a:r>
              <a:t/>
            </a:r>
            <a:endParaRPr b="1" sz="1400">
              <a:solidFill>
                <a:srgbClr val="004990"/>
              </a:solidFill>
              <a:latin typeface="Calibri"/>
              <a:ea typeface="Calibri"/>
              <a:cs typeface="Calibri"/>
              <a:sym typeface="Calibri"/>
            </a:endParaRPr>
          </a:p>
          <a:p>
            <a:pPr indent="-127000" lvl="0" marL="215900" marR="0" rtl="0" algn="just">
              <a:spcBef>
                <a:spcPts val="0"/>
              </a:spcBef>
              <a:spcAft>
                <a:spcPts val="0"/>
              </a:spcAft>
              <a:buClr>
                <a:schemeClr val="dk1"/>
              </a:buClr>
              <a:buSzPts val="1400"/>
              <a:buFont typeface="Arial"/>
              <a:buNone/>
            </a:pPr>
            <a:r>
              <a:t/>
            </a:r>
            <a:endParaRPr b="1" sz="1400">
              <a:solidFill>
                <a:srgbClr val="00499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41"/>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343" name="Google Shape;343;p41"/>
          <p:cNvSpPr txBox="1"/>
          <p:nvPr/>
        </p:nvSpPr>
        <p:spPr>
          <a:xfrm>
            <a:off x="940525" y="2257351"/>
            <a:ext cx="7263000" cy="6288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124484"/>
              </a:buClr>
              <a:buSzPts val="4500"/>
              <a:buFont typeface="Calibri"/>
              <a:buNone/>
            </a:pPr>
            <a:r>
              <a:rPr b="1" lang="hr" sz="4500">
                <a:solidFill>
                  <a:srgbClr val="124484"/>
                </a:solidFill>
                <a:latin typeface="Calibri"/>
                <a:ea typeface="Calibri"/>
                <a:cs typeface="Calibri"/>
                <a:sym typeface="Calibri"/>
              </a:rPr>
              <a:t>Our climate service product</a:t>
            </a:r>
            <a:endParaRPr b="1" sz="4500">
              <a:solidFill>
                <a:srgbClr val="124484"/>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2"/>
          <p:cNvSpPr/>
          <p:nvPr/>
        </p:nvSpPr>
        <p:spPr>
          <a:xfrm>
            <a:off x="1720032" y="528237"/>
            <a:ext cx="5685000" cy="484800"/>
          </a:xfrm>
          <a:prstGeom prst="rect">
            <a:avLst/>
          </a:prstGeom>
          <a:noFill/>
          <a:ln>
            <a:noFill/>
          </a:ln>
        </p:spPr>
        <p:txBody>
          <a:bodyPr anchorCtr="0" anchor="t" bIns="34275" lIns="68575" spcFirstLastPara="1" rIns="68575" wrap="square" tIns="34275">
            <a:noAutofit/>
          </a:bodyPr>
          <a:lstStyle/>
          <a:p>
            <a:pPr indent="-215900" lvl="0" marL="215900" marR="0" rtl="0" algn="just">
              <a:spcBef>
                <a:spcPts val="0"/>
              </a:spcBef>
              <a:spcAft>
                <a:spcPts val="0"/>
              </a:spcAft>
              <a:buClr>
                <a:srgbClr val="004990"/>
              </a:buClr>
              <a:buSzPts val="1400"/>
              <a:buFont typeface="Arial"/>
              <a:buChar char="•"/>
            </a:pPr>
            <a:r>
              <a:rPr b="1" lang="hr" sz="1400">
                <a:solidFill>
                  <a:srgbClr val="004990"/>
                </a:solidFill>
                <a:latin typeface="Calibri"/>
                <a:ea typeface="Calibri"/>
                <a:cs typeface="Calibri"/>
                <a:sym typeface="Calibri"/>
              </a:rPr>
              <a:t>OPERATIONAL REAL-TIME SEASONAL AND SUBSEASONAL PREDICTIONS OF THE MOST LIKELY TERCILE CATEGORY FOR SURFACE TEMPERATURE</a:t>
            </a:r>
            <a:endParaRPr b="1" sz="1400">
              <a:solidFill>
                <a:schemeClr val="dk1"/>
              </a:solidFill>
              <a:latin typeface="Calibri"/>
              <a:ea typeface="Calibri"/>
              <a:cs typeface="Calibri"/>
              <a:sym typeface="Calibri"/>
            </a:endParaRPr>
          </a:p>
        </p:txBody>
      </p:sp>
      <p:pic>
        <p:nvPicPr>
          <p:cNvPr descr="https://lh6.googleusercontent.com/nY8IeoZk-dyc3ZtrSeGFwXlybLud69dmAA5wdwdIpe7VpiGKDxGd0pNkMS5GHzk_NlQh4MqI_jyw5kwQvbN15bbc7ZR4SENCWkp_PGMb0WzCPBCjricUC22x-6losliiWLMq128" id="349" name="Google Shape;349;p42"/>
          <p:cNvPicPr preferRelativeResize="0"/>
          <p:nvPr/>
        </p:nvPicPr>
        <p:blipFill rotWithShape="1">
          <a:blip r:embed="rId3">
            <a:alphaModFix/>
          </a:blip>
          <a:srcRect b="0" l="0" r="0" t="0"/>
          <a:stretch/>
        </p:blipFill>
        <p:spPr>
          <a:xfrm>
            <a:off x="1788613" y="1226918"/>
            <a:ext cx="5547940" cy="1699058"/>
          </a:xfrm>
          <a:prstGeom prst="rect">
            <a:avLst/>
          </a:prstGeom>
          <a:noFill/>
          <a:ln>
            <a:noFill/>
          </a:ln>
        </p:spPr>
      </p:pic>
      <p:pic>
        <p:nvPicPr>
          <p:cNvPr id="350" name="Google Shape;350;p42"/>
          <p:cNvPicPr preferRelativeResize="0"/>
          <p:nvPr/>
        </p:nvPicPr>
        <p:blipFill rotWithShape="1">
          <a:blip r:embed="rId4">
            <a:alphaModFix/>
          </a:blip>
          <a:srcRect b="0" l="0" r="0" t="0"/>
          <a:stretch/>
        </p:blipFill>
        <p:spPr>
          <a:xfrm>
            <a:off x="1788613" y="2925975"/>
            <a:ext cx="5547941" cy="1700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3"/>
          <p:cNvSpPr/>
          <p:nvPr/>
        </p:nvSpPr>
        <p:spPr>
          <a:xfrm>
            <a:off x="1148101" y="204400"/>
            <a:ext cx="6227700" cy="392400"/>
          </a:xfrm>
          <a:prstGeom prst="rect">
            <a:avLst/>
          </a:prstGeom>
          <a:noFill/>
          <a:ln>
            <a:noFill/>
          </a:ln>
        </p:spPr>
        <p:txBody>
          <a:bodyPr anchorCtr="0" anchor="t" bIns="34275" lIns="68575" spcFirstLastPara="1" rIns="68575" wrap="square" tIns="34275">
            <a:noAutofit/>
          </a:bodyPr>
          <a:lstStyle/>
          <a:p>
            <a:pPr indent="-215900" lvl="0" marL="215900" marR="0" rtl="0" algn="just">
              <a:spcBef>
                <a:spcPts val="0"/>
              </a:spcBef>
              <a:spcAft>
                <a:spcPts val="0"/>
              </a:spcAft>
              <a:buClr>
                <a:srgbClr val="004990"/>
              </a:buClr>
              <a:buSzPts val="1400"/>
              <a:buFont typeface="Arial"/>
              <a:buChar char="•"/>
            </a:pPr>
            <a:r>
              <a:rPr b="1" lang="hr" sz="1400">
                <a:solidFill>
                  <a:srgbClr val="004990"/>
                </a:solidFill>
                <a:latin typeface="Calibri"/>
                <a:ea typeface="Calibri"/>
                <a:cs typeface="Calibri"/>
                <a:sym typeface="Calibri"/>
              </a:rPr>
              <a:t>FORECAST PROBABILITY DISTRIBUTION FOR THE REGIONS OF INTEREST DEFINED BY DECATHLON (FOR SEASONAL AND SUBSEASONAL TIMESCSALE) </a:t>
            </a:r>
            <a:endParaRPr b="1" sz="1400">
              <a:solidFill>
                <a:schemeClr val="dk1"/>
              </a:solidFill>
              <a:latin typeface="Calibri"/>
              <a:ea typeface="Calibri"/>
              <a:cs typeface="Calibri"/>
              <a:sym typeface="Calibri"/>
            </a:endParaRPr>
          </a:p>
        </p:txBody>
      </p:sp>
      <p:pic>
        <p:nvPicPr>
          <p:cNvPr id="356" name="Google Shape;356;p43"/>
          <p:cNvPicPr preferRelativeResize="0"/>
          <p:nvPr/>
        </p:nvPicPr>
        <p:blipFill rotWithShape="1">
          <a:blip r:embed="rId3">
            <a:alphaModFix/>
          </a:blip>
          <a:srcRect b="0" l="0" r="0" t="0"/>
          <a:stretch/>
        </p:blipFill>
        <p:spPr>
          <a:xfrm>
            <a:off x="597247" y="782963"/>
            <a:ext cx="3740001" cy="3740001"/>
          </a:xfrm>
          <a:prstGeom prst="rect">
            <a:avLst/>
          </a:prstGeom>
          <a:noFill/>
          <a:ln>
            <a:noFill/>
          </a:ln>
        </p:spPr>
      </p:pic>
      <p:pic>
        <p:nvPicPr>
          <p:cNvPr id="357" name="Google Shape;357;p43"/>
          <p:cNvPicPr preferRelativeResize="0"/>
          <p:nvPr/>
        </p:nvPicPr>
        <p:blipFill rotWithShape="1">
          <a:blip r:embed="rId4">
            <a:alphaModFix/>
          </a:blip>
          <a:srcRect b="0" l="0" r="0" t="0"/>
          <a:stretch/>
        </p:blipFill>
        <p:spPr>
          <a:xfrm>
            <a:off x="4723976" y="782963"/>
            <a:ext cx="3740001" cy="37400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44"/>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363" name="Google Shape;363;p44"/>
          <p:cNvSpPr txBox="1"/>
          <p:nvPr/>
        </p:nvSpPr>
        <p:spPr>
          <a:xfrm>
            <a:off x="940525" y="2257351"/>
            <a:ext cx="7263000" cy="6288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4500"/>
              <a:buFont typeface="Calibri"/>
              <a:buNone/>
            </a:pPr>
            <a:r>
              <a:t/>
            </a:r>
            <a:endParaRPr b="1" sz="4500">
              <a:solidFill>
                <a:srgbClr val="124484"/>
              </a:solidFill>
              <a:latin typeface="Calibri"/>
              <a:ea typeface="Calibri"/>
              <a:cs typeface="Calibri"/>
              <a:sym typeface="Calibri"/>
            </a:endParaRPr>
          </a:p>
        </p:txBody>
      </p:sp>
      <p:sp>
        <p:nvSpPr>
          <p:cNvPr id="364" name="Google Shape;364;p44"/>
          <p:cNvSpPr txBox="1"/>
          <p:nvPr/>
        </p:nvSpPr>
        <p:spPr>
          <a:xfrm>
            <a:off x="1395097" y="1454626"/>
            <a:ext cx="6353700" cy="22344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124484"/>
              </a:buClr>
              <a:buSzPts val="4500"/>
              <a:buFont typeface="Calibri"/>
              <a:buNone/>
            </a:pPr>
            <a:r>
              <a:rPr b="1" lang="hr" sz="4500">
                <a:solidFill>
                  <a:srgbClr val="124484"/>
                </a:solidFill>
                <a:latin typeface="Calibri"/>
                <a:ea typeface="Calibri"/>
                <a:cs typeface="Calibri"/>
                <a:sym typeface="Calibri"/>
              </a:rPr>
              <a:t>Our product performance in two meteorological great-impact events</a:t>
            </a:r>
            <a:endParaRPr b="1" sz="4500">
              <a:solidFill>
                <a:srgbClr val="124484"/>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descr="La nieve dejada por Filomena a su paso por la península, vista por el Sentinnel-3. Imagen: Agencia Espacial Europea" id="369" name="Google Shape;369;p45"/>
          <p:cNvPicPr preferRelativeResize="0"/>
          <p:nvPr/>
        </p:nvPicPr>
        <p:blipFill rotWithShape="1">
          <a:blip r:embed="rId3">
            <a:alphaModFix/>
          </a:blip>
          <a:srcRect b="0" l="0" r="0" t="0"/>
          <a:stretch/>
        </p:blipFill>
        <p:spPr>
          <a:xfrm>
            <a:off x="237887" y="1333550"/>
            <a:ext cx="2532374" cy="2342040"/>
          </a:xfrm>
          <a:prstGeom prst="rect">
            <a:avLst/>
          </a:prstGeom>
          <a:noFill/>
          <a:ln>
            <a:noFill/>
          </a:ln>
        </p:spPr>
      </p:pic>
      <p:sp>
        <p:nvSpPr>
          <p:cNvPr id="370" name="Google Shape;370;p45"/>
          <p:cNvSpPr/>
          <p:nvPr/>
        </p:nvSpPr>
        <p:spPr>
          <a:xfrm>
            <a:off x="586640" y="3781524"/>
            <a:ext cx="1834800" cy="473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hr" sz="600">
                <a:solidFill>
                  <a:schemeClr val="dk1"/>
                </a:solidFill>
                <a:latin typeface="Calibri"/>
                <a:ea typeface="Calibri"/>
                <a:cs typeface="Calibri"/>
                <a:sym typeface="Calibri"/>
              </a:rPr>
              <a:t>Image source: </a:t>
            </a:r>
            <a:r>
              <a:rPr lang="hr" sz="600" u="sng">
                <a:solidFill>
                  <a:schemeClr val="dk1"/>
                </a:solidFill>
                <a:latin typeface="Calibri"/>
                <a:ea typeface="Calibri"/>
                <a:cs typeface="Calibri"/>
                <a:sym typeface="Calibri"/>
                <a:hlinkClick r:id="rId4">
                  <a:extLst>
                    <a:ext uri="{A12FA001-AC4F-418D-AE19-62706E023703}">
                      <ahyp:hlinkClr val="tx"/>
                    </a:ext>
                  </a:extLst>
                </a:hlinkClick>
              </a:rPr>
              <a:t>https://www.elplural.com/el-telescopio/tech/espana-filomena-espacio_257533102</a:t>
            </a:r>
            <a:r>
              <a:rPr lang="hr" sz="600">
                <a:solidFill>
                  <a:schemeClr val="dk1"/>
                </a:solidFill>
                <a:latin typeface="Calibri"/>
                <a:ea typeface="Calibri"/>
                <a:cs typeface="Calibri"/>
                <a:sym typeface="Calibri"/>
              </a:rPr>
              <a:t>  Photo: ESA</a:t>
            </a:r>
            <a:endParaRPr sz="1100"/>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p:txBody>
      </p:sp>
      <p:pic>
        <p:nvPicPr>
          <p:cNvPr descr="Qué efectos de Filomena que están cubiertos por los seguros?" id="371" name="Google Shape;371;p45"/>
          <p:cNvPicPr preferRelativeResize="0"/>
          <p:nvPr/>
        </p:nvPicPr>
        <p:blipFill rotWithShape="1">
          <a:blip r:embed="rId5">
            <a:alphaModFix/>
          </a:blip>
          <a:srcRect b="0" l="0" r="0" t="0"/>
          <a:stretch/>
        </p:blipFill>
        <p:spPr>
          <a:xfrm>
            <a:off x="2923103" y="2925395"/>
            <a:ext cx="2922729" cy="1644576"/>
          </a:xfrm>
          <a:prstGeom prst="rect">
            <a:avLst/>
          </a:prstGeom>
          <a:noFill/>
          <a:ln>
            <a:noFill/>
          </a:ln>
        </p:spPr>
      </p:pic>
      <p:sp>
        <p:nvSpPr>
          <p:cNvPr id="372" name="Google Shape;372;p45"/>
          <p:cNvSpPr/>
          <p:nvPr/>
        </p:nvSpPr>
        <p:spPr>
          <a:xfrm>
            <a:off x="3052082" y="4690712"/>
            <a:ext cx="2691300" cy="2541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hr" sz="600">
                <a:solidFill>
                  <a:schemeClr val="dk1"/>
                </a:solidFill>
                <a:latin typeface="Calibri"/>
                <a:ea typeface="Calibri"/>
                <a:cs typeface="Calibri"/>
                <a:sym typeface="Calibri"/>
              </a:rPr>
              <a:t>Image source: </a:t>
            </a:r>
            <a:r>
              <a:rPr lang="hr" sz="600" u="sng">
                <a:solidFill>
                  <a:schemeClr val="dk1"/>
                </a:solidFill>
                <a:latin typeface="Calibri"/>
                <a:ea typeface="Calibri"/>
                <a:cs typeface="Calibri"/>
                <a:sym typeface="Calibri"/>
                <a:hlinkClick r:id="rId6">
                  <a:extLst>
                    <a:ext uri="{A12FA001-AC4F-418D-AE19-62706E023703}">
                      <ahyp:hlinkClr val="tx"/>
                    </a:ext>
                  </a:extLst>
                </a:hlinkClick>
              </a:rPr>
              <a:t>https://www.elperiodico.com/es/economia/20210111/efectos-filomena-cubiertos-seguros-11448387</a:t>
            </a:r>
            <a:r>
              <a:rPr lang="hr" sz="600">
                <a:solidFill>
                  <a:schemeClr val="dk1"/>
                </a:solidFill>
                <a:latin typeface="Calibri"/>
                <a:ea typeface="Calibri"/>
                <a:cs typeface="Calibri"/>
                <a:sym typeface="Calibri"/>
              </a:rPr>
              <a:t> </a:t>
            </a:r>
            <a:endParaRPr sz="600">
              <a:solidFill>
                <a:schemeClr val="dk1"/>
              </a:solidFill>
              <a:latin typeface="Calibri"/>
              <a:ea typeface="Calibri"/>
              <a:cs typeface="Calibri"/>
              <a:sym typeface="Calibri"/>
            </a:endParaRPr>
          </a:p>
        </p:txBody>
      </p:sp>
      <p:pic>
        <p:nvPicPr>
          <p:cNvPr descr="Cómo prevenir y actuar ante las caídas en el hielo" id="373" name="Google Shape;373;p45"/>
          <p:cNvPicPr preferRelativeResize="0"/>
          <p:nvPr/>
        </p:nvPicPr>
        <p:blipFill rotWithShape="1">
          <a:blip r:embed="rId7">
            <a:alphaModFix/>
          </a:blip>
          <a:srcRect b="0" l="0" r="0" t="0"/>
          <a:stretch/>
        </p:blipFill>
        <p:spPr>
          <a:xfrm>
            <a:off x="5998676" y="460263"/>
            <a:ext cx="3044089" cy="1804349"/>
          </a:xfrm>
          <a:prstGeom prst="rect">
            <a:avLst/>
          </a:prstGeom>
          <a:noFill/>
          <a:ln>
            <a:noFill/>
          </a:ln>
        </p:spPr>
      </p:pic>
      <p:sp>
        <p:nvSpPr>
          <p:cNvPr id="374" name="Google Shape;374;p45"/>
          <p:cNvSpPr/>
          <p:nvPr/>
        </p:nvSpPr>
        <p:spPr>
          <a:xfrm>
            <a:off x="6761416" y="2331445"/>
            <a:ext cx="1839300" cy="3462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hr" sz="600">
                <a:solidFill>
                  <a:schemeClr val="dk1"/>
                </a:solidFill>
                <a:latin typeface="Calibri"/>
                <a:ea typeface="Calibri"/>
                <a:cs typeface="Calibri"/>
                <a:sym typeface="Calibri"/>
              </a:rPr>
              <a:t>Image source: </a:t>
            </a:r>
            <a:r>
              <a:rPr lang="hr" sz="600" u="sng">
                <a:solidFill>
                  <a:schemeClr val="dk1"/>
                </a:solidFill>
                <a:latin typeface="Calibri"/>
                <a:ea typeface="Calibri"/>
                <a:cs typeface="Calibri"/>
                <a:sym typeface="Calibri"/>
                <a:hlinkClick r:id="rId8">
                  <a:extLst>
                    <a:ext uri="{A12FA001-AC4F-418D-AE19-62706E023703}">
                      <ahyp:hlinkClr val="tx"/>
                    </a:ext>
                  </a:extLst>
                </a:hlinkClick>
              </a:rPr>
              <a:t>cuidateplus.marca.com/bienestar/2021/01/12/como-prevenir-actuar-caidas-hielo-176335.htmlhttps://</a:t>
            </a:r>
            <a:endParaRPr sz="600">
              <a:solidFill>
                <a:schemeClr val="dk1"/>
              </a:solidFill>
              <a:latin typeface="Calibri"/>
              <a:ea typeface="Calibri"/>
              <a:cs typeface="Calibri"/>
              <a:sym typeface="Calibri"/>
            </a:endParaRPr>
          </a:p>
        </p:txBody>
      </p:sp>
      <p:pic>
        <p:nvPicPr>
          <p:cNvPr descr="Los ojos electrónicos que alertaron de la gran nevada que ha colapsado  media España" id="375" name="Google Shape;375;p45"/>
          <p:cNvPicPr preferRelativeResize="0"/>
          <p:nvPr/>
        </p:nvPicPr>
        <p:blipFill rotWithShape="1">
          <a:blip r:embed="rId9">
            <a:alphaModFix/>
          </a:blip>
          <a:srcRect b="0" l="0" r="0" t="0"/>
          <a:stretch/>
        </p:blipFill>
        <p:spPr>
          <a:xfrm>
            <a:off x="2936436" y="460263"/>
            <a:ext cx="2823130" cy="1794677"/>
          </a:xfrm>
          <a:prstGeom prst="rect">
            <a:avLst/>
          </a:prstGeom>
          <a:noFill/>
          <a:ln>
            <a:noFill/>
          </a:ln>
        </p:spPr>
      </p:pic>
      <p:sp>
        <p:nvSpPr>
          <p:cNvPr id="376" name="Google Shape;376;p45"/>
          <p:cNvSpPr/>
          <p:nvPr/>
        </p:nvSpPr>
        <p:spPr>
          <a:xfrm>
            <a:off x="2936436" y="2331446"/>
            <a:ext cx="2993700" cy="3462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hr" sz="600">
                <a:solidFill>
                  <a:schemeClr val="dk1"/>
                </a:solidFill>
                <a:latin typeface="Calibri"/>
                <a:ea typeface="Calibri"/>
                <a:cs typeface="Calibri"/>
                <a:sym typeface="Calibri"/>
              </a:rPr>
              <a:t>Image source: </a:t>
            </a:r>
            <a:r>
              <a:rPr lang="hr" sz="600" u="sng">
                <a:solidFill>
                  <a:schemeClr val="dk1"/>
                </a:solidFill>
                <a:latin typeface="Calibri"/>
                <a:ea typeface="Calibri"/>
                <a:cs typeface="Calibri"/>
                <a:sym typeface="Calibri"/>
                <a:hlinkClick r:id="rId10">
                  <a:extLst>
                    <a:ext uri="{A12FA001-AC4F-418D-AE19-62706E023703}">
                      <ahyp:hlinkClr val="tx"/>
                    </a:ext>
                  </a:extLst>
                </a:hlinkClick>
              </a:rPr>
              <a:t>https://atalayar.com/content/sat%C3%A9lites-metop-y-msg-clave-en-la-alerta-ante-la-gran-nevada-ca%C3%ADda-en-buena-parte-de-espa%C3%B1a</a:t>
            </a:r>
            <a:r>
              <a:rPr lang="hr" sz="600">
                <a:solidFill>
                  <a:schemeClr val="dk1"/>
                </a:solidFill>
                <a:latin typeface="Calibri"/>
                <a:ea typeface="Calibri"/>
                <a:cs typeface="Calibri"/>
                <a:sym typeface="Calibri"/>
              </a:rPr>
              <a:t>  PHOTO/Europa Press</a:t>
            </a:r>
            <a:endParaRPr sz="600">
              <a:solidFill>
                <a:schemeClr val="dk1"/>
              </a:solidFill>
              <a:latin typeface="Calibri"/>
              <a:ea typeface="Calibri"/>
              <a:cs typeface="Calibri"/>
              <a:sym typeface="Calibri"/>
            </a:endParaRPr>
          </a:p>
        </p:txBody>
      </p:sp>
      <p:sp>
        <p:nvSpPr>
          <p:cNvPr id="377" name="Google Shape;377;p45"/>
          <p:cNvSpPr txBox="1"/>
          <p:nvPr>
            <p:ph type="title"/>
          </p:nvPr>
        </p:nvSpPr>
        <p:spPr>
          <a:xfrm>
            <a:off x="156755" y="396948"/>
            <a:ext cx="2613600" cy="6009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124484"/>
              </a:buClr>
              <a:buSzPts val="2600"/>
              <a:buFont typeface="Calibri"/>
              <a:buNone/>
            </a:pPr>
            <a:r>
              <a:rPr lang="hr" sz="2600"/>
              <a:t>The Filomena event</a:t>
            </a:r>
            <a:endParaRPr sz="2600"/>
          </a:p>
        </p:txBody>
      </p:sp>
      <p:pic>
        <p:nvPicPr>
          <p:cNvPr descr="Temporal Filomena: &quot;La nieve tiene un efecto psicológico positivo&quot;" id="378" name="Google Shape;378;p45"/>
          <p:cNvPicPr preferRelativeResize="0"/>
          <p:nvPr/>
        </p:nvPicPr>
        <p:blipFill rotWithShape="1">
          <a:blip r:embed="rId11">
            <a:alphaModFix/>
          </a:blip>
          <a:srcRect b="0" l="0" r="0" t="0"/>
          <a:stretch/>
        </p:blipFill>
        <p:spPr>
          <a:xfrm>
            <a:off x="5998674" y="2917334"/>
            <a:ext cx="3044088" cy="1652636"/>
          </a:xfrm>
          <a:prstGeom prst="rect">
            <a:avLst/>
          </a:prstGeom>
          <a:noFill/>
          <a:ln>
            <a:noFill/>
          </a:ln>
        </p:spPr>
      </p:pic>
      <p:sp>
        <p:nvSpPr>
          <p:cNvPr id="379" name="Google Shape;379;p45"/>
          <p:cNvSpPr/>
          <p:nvPr/>
        </p:nvSpPr>
        <p:spPr>
          <a:xfrm>
            <a:off x="6068638" y="4690712"/>
            <a:ext cx="2904000" cy="3462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hr" sz="600">
                <a:solidFill>
                  <a:srgbClr val="000000"/>
                </a:solidFill>
                <a:latin typeface="Calibri"/>
                <a:ea typeface="Calibri"/>
                <a:cs typeface="Calibri"/>
                <a:sym typeface="Calibri"/>
              </a:rPr>
              <a:t>Image source: </a:t>
            </a:r>
            <a:r>
              <a:rPr lang="hr" sz="600" u="sng">
                <a:solidFill>
                  <a:srgbClr val="000000"/>
                </a:solidFill>
                <a:latin typeface="Calibri"/>
                <a:ea typeface="Calibri"/>
                <a:cs typeface="Calibri"/>
                <a:sym typeface="Calibri"/>
                <a:hlinkClick r:id="rId12">
                  <a:extLst>
                    <a:ext uri="{A12FA001-AC4F-418D-AE19-62706E023703}">
                      <ahyp:hlinkClr val="tx"/>
                    </a:ext>
                  </a:extLst>
                </a:hlinkClick>
              </a:rPr>
              <a:t>https://www.heraldo.es/noticias/aragon/2021/01/09/temporal-filomena-la-nieve-tiene-un-efecto-psicologico-positivo-1413878.html</a:t>
            </a:r>
            <a:endParaRPr sz="6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600">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8"/>
          <p:cNvPicPr preferRelativeResize="0"/>
          <p:nvPr/>
        </p:nvPicPr>
        <p:blipFill rotWithShape="1">
          <a:blip r:embed="rId3">
            <a:alphaModFix/>
          </a:blip>
          <a:srcRect b="0" l="10080" r="0" t="12510"/>
          <a:stretch/>
        </p:blipFill>
        <p:spPr>
          <a:xfrm>
            <a:off x="2155650" y="549450"/>
            <a:ext cx="6233525" cy="4543925"/>
          </a:xfrm>
          <a:prstGeom prst="rect">
            <a:avLst/>
          </a:prstGeom>
          <a:noFill/>
          <a:ln>
            <a:noFill/>
          </a:ln>
        </p:spPr>
      </p:pic>
      <p:sp>
        <p:nvSpPr>
          <p:cNvPr id="123" name="Google Shape;123;p28"/>
          <p:cNvSpPr txBox="1"/>
          <p:nvPr>
            <p:ph idx="4294967295" type="ctrTitle"/>
          </p:nvPr>
        </p:nvSpPr>
        <p:spPr>
          <a:xfrm>
            <a:off x="2150525" y="-41700"/>
            <a:ext cx="5553600" cy="703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hr" sz="4000">
                <a:solidFill>
                  <a:srgbClr val="4472C4"/>
                </a:solidFill>
                <a:latin typeface="Roboto"/>
                <a:ea typeface="Roboto"/>
                <a:cs typeface="Roboto"/>
                <a:sym typeface="Roboto"/>
              </a:rPr>
              <a:t>From research to s</a:t>
            </a:r>
            <a:r>
              <a:rPr b="1" lang="hr" sz="4000">
                <a:solidFill>
                  <a:srgbClr val="4472C4"/>
                </a:solidFill>
                <a:latin typeface="Roboto"/>
                <a:ea typeface="Roboto"/>
                <a:cs typeface="Roboto"/>
                <a:sym typeface="Roboto"/>
              </a:rPr>
              <a:t>ervices</a:t>
            </a:r>
            <a:endParaRPr b="1" sz="6400">
              <a:solidFill>
                <a:srgbClr val="4472C4"/>
              </a:solidFill>
              <a:latin typeface="Roboto"/>
              <a:ea typeface="Roboto"/>
              <a:cs typeface="Roboto"/>
              <a:sym typeface="Roboto"/>
            </a:endParaRPr>
          </a:p>
        </p:txBody>
      </p:sp>
      <p:pic>
        <p:nvPicPr>
          <p:cNvPr id="124" name="Google Shape;124;p28"/>
          <p:cNvPicPr preferRelativeResize="0"/>
          <p:nvPr/>
        </p:nvPicPr>
        <p:blipFill>
          <a:blip r:embed="rId4">
            <a:alphaModFix/>
          </a:blip>
          <a:stretch>
            <a:fillRect/>
          </a:stretch>
        </p:blipFill>
        <p:spPr>
          <a:xfrm>
            <a:off x="53100" y="4443475"/>
            <a:ext cx="2151275" cy="700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6"/>
          <p:cNvSpPr txBox="1"/>
          <p:nvPr>
            <p:ph type="title"/>
          </p:nvPr>
        </p:nvSpPr>
        <p:spPr>
          <a:xfrm>
            <a:off x="0" y="192051"/>
            <a:ext cx="9144000" cy="6009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124484"/>
              </a:buClr>
              <a:buSzPts val="3000"/>
              <a:buFont typeface="Calibri"/>
              <a:buNone/>
            </a:pPr>
            <a:r>
              <a:rPr b="1" lang="hr">
                <a:solidFill>
                  <a:srgbClr val="124484"/>
                </a:solidFill>
                <a:latin typeface="Calibri"/>
                <a:ea typeface="Calibri"/>
                <a:cs typeface="Calibri"/>
                <a:sym typeface="Calibri"/>
              </a:rPr>
              <a:t>Filomena’s case study</a:t>
            </a:r>
            <a:endParaRPr b="1">
              <a:solidFill>
                <a:srgbClr val="124484"/>
              </a:solidFill>
              <a:latin typeface="Calibri"/>
              <a:ea typeface="Calibri"/>
              <a:cs typeface="Calibri"/>
              <a:sym typeface="Calibri"/>
            </a:endParaRPr>
          </a:p>
        </p:txBody>
      </p:sp>
      <p:pic>
        <p:nvPicPr>
          <p:cNvPr id="385" name="Google Shape;385;p46"/>
          <p:cNvPicPr preferRelativeResize="0"/>
          <p:nvPr/>
        </p:nvPicPr>
        <p:blipFill rotWithShape="1">
          <a:blip r:embed="rId3">
            <a:alphaModFix/>
          </a:blip>
          <a:srcRect b="0" l="0" r="0" t="0"/>
          <a:stretch/>
        </p:blipFill>
        <p:spPr>
          <a:xfrm>
            <a:off x="5732132" y="937847"/>
            <a:ext cx="3239999" cy="3239999"/>
          </a:xfrm>
          <a:prstGeom prst="rect">
            <a:avLst/>
          </a:prstGeom>
          <a:noFill/>
          <a:ln>
            <a:noFill/>
          </a:ln>
        </p:spPr>
      </p:pic>
      <p:sp>
        <p:nvSpPr>
          <p:cNvPr id="386" name="Google Shape;386;p46"/>
          <p:cNvSpPr/>
          <p:nvPr/>
        </p:nvSpPr>
        <p:spPr>
          <a:xfrm>
            <a:off x="298804" y="1016667"/>
            <a:ext cx="4572000" cy="3231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Clr>
                <a:srgbClr val="124484"/>
              </a:buClr>
              <a:buSzPts val="1700"/>
              <a:buFont typeface="Calibri"/>
              <a:buNone/>
            </a:pPr>
            <a:r>
              <a:rPr b="1" lang="hr" sz="1700">
                <a:solidFill>
                  <a:srgbClr val="124484"/>
                </a:solidFill>
                <a:latin typeface="Calibri"/>
                <a:ea typeface="Calibri"/>
                <a:cs typeface="Calibri"/>
                <a:sym typeface="Calibri"/>
              </a:rPr>
              <a:t>OBSERVATIONS</a:t>
            </a:r>
            <a:endParaRPr b="1" sz="1700">
              <a:solidFill>
                <a:srgbClr val="124484"/>
              </a:solidFill>
              <a:latin typeface="Calibri"/>
              <a:ea typeface="Calibri"/>
              <a:cs typeface="Calibri"/>
              <a:sym typeface="Calibri"/>
            </a:endParaRPr>
          </a:p>
        </p:txBody>
      </p:sp>
      <p:sp>
        <p:nvSpPr>
          <p:cNvPr id="387" name="Google Shape;387;p46"/>
          <p:cNvSpPr/>
          <p:nvPr/>
        </p:nvSpPr>
        <p:spPr>
          <a:xfrm>
            <a:off x="298804" y="1367488"/>
            <a:ext cx="4572000" cy="276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Clr>
                <a:srgbClr val="124484"/>
              </a:buClr>
              <a:buSzPts val="1400"/>
              <a:buFont typeface="Calibri"/>
              <a:buNone/>
            </a:pPr>
            <a:r>
              <a:rPr b="1" lang="hr" sz="1400">
                <a:solidFill>
                  <a:srgbClr val="124484"/>
                </a:solidFill>
                <a:latin typeface="Calibri"/>
                <a:ea typeface="Calibri"/>
                <a:cs typeface="Calibri"/>
                <a:sym typeface="Calibri"/>
              </a:rPr>
              <a:t>vs</a:t>
            </a:r>
            <a:endParaRPr b="1" sz="1400">
              <a:solidFill>
                <a:srgbClr val="124484"/>
              </a:solidFill>
              <a:latin typeface="Calibri"/>
              <a:ea typeface="Calibri"/>
              <a:cs typeface="Calibri"/>
              <a:sym typeface="Calibri"/>
            </a:endParaRPr>
          </a:p>
        </p:txBody>
      </p:sp>
      <p:sp>
        <p:nvSpPr>
          <p:cNvPr id="388" name="Google Shape;388;p46"/>
          <p:cNvSpPr/>
          <p:nvPr/>
        </p:nvSpPr>
        <p:spPr>
          <a:xfrm>
            <a:off x="298804" y="1672183"/>
            <a:ext cx="4572000" cy="3231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Clr>
                <a:srgbClr val="124484"/>
              </a:buClr>
              <a:buSzPts val="1700"/>
              <a:buFont typeface="Calibri"/>
              <a:buNone/>
            </a:pPr>
            <a:r>
              <a:rPr b="1" lang="hr" sz="1700">
                <a:solidFill>
                  <a:srgbClr val="124484"/>
                </a:solidFill>
                <a:latin typeface="Calibri"/>
                <a:ea typeface="Calibri"/>
                <a:cs typeface="Calibri"/>
                <a:sym typeface="Calibri"/>
              </a:rPr>
              <a:t>PREDICTED TERCILE CATEGORY FOR SURFACE TEMPERATURE DIFFERENT WEEKS IN ADVANCE</a:t>
            </a:r>
            <a:endParaRPr b="1" sz="1700">
              <a:solidFill>
                <a:srgbClr val="124484"/>
              </a:solidFill>
              <a:latin typeface="Calibri"/>
              <a:ea typeface="Calibri"/>
              <a:cs typeface="Calibri"/>
              <a:sym typeface="Calibri"/>
            </a:endParaRPr>
          </a:p>
        </p:txBody>
      </p:sp>
      <p:cxnSp>
        <p:nvCxnSpPr>
          <p:cNvPr id="389" name="Google Shape;389;p46"/>
          <p:cNvCxnSpPr/>
          <p:nvPr/>
        </p:nvCxnSpPr>
        <p:spPr>
          <a:xfrm>
            <a:off x="3493688" y="1178217"/>
            <a:ext cx="1950000" cy="0"/>
          </a:xfrm>
          <a:prstGeom prst="straightConnector1">
            <a:avLst/>
          </a:prstGeom>
          <a:noFill/>
          <a:ln cap="flat" cmpd="sng" w="28575">
            <a:solidFill>
              <a:srgbClr val="124484"/>
            </a:solidFill>
            <a:prstDash val="solid"/>
            <a:miter lim="800000"/>
            <a:headEnd len="sm" w="sm" type="none"/>
            <a:tailEnd len="lg" w="lg" type="triangle"/>
          </a:ln>
        </p:spPr>
      </p:cxnSp>
      <p:pic>
        <p:nvPicPr>
          <p:cNvPr id="390" name="Google Shape;390;p46"/>
          <p:cNvPicPr preferRelativeResize="0"/>
          <p:nvPr/>
        </p:nvPicPr>
        <p:blipFill rotWithShape="1">
          <a:blip r:embed="rId4">
            <a:alphaModFix/>
          </a:blip>
          <a:srcRect b="0" l="0" r="0" t="0"/>
          <a:stretch/>
        </p:blipFill>
        <p:spPr>
          <a:xfrm>
            <a:off x="266095" y="2789600"/>
            <a:ext cx="5315603" cy="1854470"/>
          </a:xfrm>
          <a:prstGeom prst="rect">
            <a:avLst/>
          </a:prstGeom>
          <a:noFill/>
          <a:ln>
            <a:noFill/>
          </a:ln>
        </p:spPr>
      </p:pic>
      <p:sp>
        <p:nvSpPr>
          <p:cNvPr id="391" name="Google Shape;391;p46"/>
          <p:cNvSpPr/>
          <p:nvPr/>
        </p:nvSpPr>
        <p:spPr>
          <a:xfrm>
            <a:off x="5164931" y="633186"/>
            <a:ext cx="4572000" cy="3231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Clr>
                <a:srgbClr val="124484"/>
              </a:buClr>
              <a:buSzPts val="1500"/>
              <a:buFont typeface="Calibri"/>
              <a:buNone/>
            </a:pPr>
            <a:r>
              <a:rPr b="1" lang="hr" sz="1500">
                <a:solidFill>
                  <a:srgbClr val="124484"/>
                </a:solidFill>
                <a:latin typeface="Calibri"/>
                <a:ea typeface="Calibri"/>
                <a:cs typeface="Calibri"/>
                <a:sym typeface="Calibri"/>
              </a:rPr>
              <a:t>ANOMALY MAP</a:t>
            </a:r>
            <a:endParaRPr b="1" sz="1500">
              <a:solidFill>
                <a:srgbClr val="124484"/>
              </a:solidFill>
              <a:latin typeface="Calibri"/>
              <a:ea typeface="Calibri"/>
              <a:cs typeface="Calibri"/>
              <a:sym typeface="Calibri"/>
            </a:endParaRPr>
          </a:p>
        </p:txBody>
      </p:sp>
      <p:cxnSp>
        <p:nvCxnSpPr>
          <p:cNvPr id="392" name="Google Shape;392;p46"/>
          <p:cNvCxnSpPr/>
          <p:nvPr/>
        </p:nvCxnSpPr>
        <p:spPr>
          <a:xfrm>
            <a:off x="2581626" y="2308931"/>
            <a:ext cx="3300" cy="351900"/>
          </a:xfrm>
          <a:prstGeom prst="straightConnector1">
            <a:avLst/>
          </a:prstGeom>
          <a:noFill/>
          <a:ln cap="flat" cmpd="sng" w="28575">
            <a:solidFill>
              <a:srgbClr val="124484"/>
            </a:solidFill>
            <a:prstDash val="solid"/>
            <a:miter lim="800000"/>
            <a:headEnd len="sm" w="sm" type="none"/>
            <a:tailEnd len="lg" w="lg" type="triangle"/>
          </a:ln>
        </p:spPr>
      </p:cxnSp>
      <p:sp>
        <p:nvSpPr>
          <p:cNvPr id="393" name="Google Shape;393;p46"/>
          <p:cNvSpPr/>
          <p:nvPr/>
        </p:nvSpPr>
        <p:spPr>
          <a:xfrm>
            <a:off x="1420586" y="2243545"/>
            <a:ext cx="4311600" cy="2655000"/>
          </a:xfrm>
          <a:prstGeom prst="ellipse">
            <a:avLst/>
          </a:prstGeom>
          <a:noFill/>
          <a:ln cap="flat" cmpd="sng" w="38100">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cxnSp>
        <p:nvCxnSpPr>
          <p:cNvPr id="394" name="Google Shape;394;p46"/>
          <p:cNvCxnSpPr>
            <a:stCxn id="395" idx="1"/>
          </p:cNvCxnSpPr>
          <p:nvPr/>
        </p:nvCxnSpPr>
        <p:spPr>
          <a:xfrm rot="10800000">
            <a:off x="5443491" y="4356535"/>
            <a:ext cx="644400" cy="208800"/>
          </a:xfrm>
          <a:prstGeom prst="straightConnector1">
            <a:avLst/>
          </a:prstGeom>
          <a:noFill/>
          <a:ln cap="flat" cmpd="sng" w="28575">
            <a:solidFill>
              <a:srgbClr val="FF0000"/>
            </a:solidFill>
            <a:prstDash val="solid"/>
            <a:miter lim="800000"/>
            <a:headEnd len="sm" w="sm" type="none"/>
            <a:tailEnd len="lg" w="lg" type="triangle"/>
          </a:ln>
        </p:spPr>
      </p:cxnSp>
      <p:sp>
        <p:nvSpPr>
          <p:cNvPr id="395" name="Google Shape;395;p46"/>
          <p:cNvSpPr/>
          <p:nvPr/>
        </p:nvSpPr>
        <p:spPr>
          <a:xfrm>
            <a:off x="6087891" y="4322935"/>
            <a:ext cx="2357400" cy="484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hr" sz="1400">
                <a:solidFill>
                  <a:srgbClr val="FF0000"/>
                </a:solidFill>
                <a:latin typeface="Calibri"/>
                <a:ea typeface="Calibri"/>
                <a:cs typeface="Calibri"/>
                <a:sym typeface="Calibri"/>
              </a:rPr>
              <a:t>WELL-PREDICTED 3 WEEKS</a:t>
            </a:r>
            <a:endParaRPr sz="1100"/>
          </a:p>
          <a:p>
            <a:pPr indent="0" lvl="0" marL="0" marR="0" rtl="0" algn="l">
              <a:spcBef>
                <a:spcPts val="0"/>
              </a:spcBef>
              <a:spcAft>
                <a:spcPts val="0"/>
              </a:spcAft>
              <a:buNone/>
            </a:pPr>
            <a:r>
              <a:rPr b="1" lang="hr" sz="1400">
                <a:solidFill>
                  <a:srgbClr val="FF0000"/>
                </a:solidFill>
                <a:latin typeface="Calibri"/>
                <a:ea typeface="Calibri"/>
                <a:cs typeface="Calibri"/>
                <a:sym typeface="Calibri"/>
              </a:rPr>
              <a:t> IN ADVANCE!</a:t>
            </a:r>
            <a:endParaRPr b="1" sz="1400">
              <a:solidFill>
                <a:srgbClr val="FF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47"/>
          <p:cNvSpPr txBox="1"/>
          <p:nvPr>
            <p:ph type="title"/>
          </p:nvPr>
        </p:nvSpPr>
        <p:spPr>
          <a:xfrm>
            <a:off x="0" y="192051"/>
            <a:ext cx="9144000" cy="6009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124484"/>
              </a:buClr>
              <a:buSzPts val="3000"/>
              <a:buFont typeface="Calibri"/>
              <a:buNone/>
            </a:pPr>
            <a:r>
              <a:rPr b="1" lang="hr">
                <a:solidFill>
                  <a:srgbClr val="124484"/>
                </a:solidFill>
                <a:latin typeface="Calibri"/>
                <a:ea typeface="Calibri"/>
                <a:cs typeface="Calibri"/>
                <a:sym typeface="Calibri"/>
              </a:rPr>
              <a:t>The </a:t>
            </a:r>
            <a:r>
              <a:rPr lang="hr">
                <a:latin typeface="Calibri"/>
                <a:ea typeface="Calibri"/>
                <a:cs typeface="Calibri"/>
                <a:sym typeface="Calibri"/>
              </a:rPr>
              <a:t>end January</a:t>
            </a:r>
            <a:r>
              <a:rPr b="1" lang="hr">
                <a:solidFill>
                  <a:srgbClr val="124484"/>
                </a:solidFill>
                <a:latin typeface="Calibri"/>
                <a:ea typeface="Calibri"/>
                <a:cs typeface="Calibri"/>
                <a:sym typeface="Calibri"/>
              </a:rPr>
              <a:t> 2021 “warm” episode</a:t>
            </a:r>
            <a:endParaRPr b="1">
              <a:solidFill>
                <a:srgbClr val="124484"/>
              </a:solidFill>
              <a:latin typeface="Calibri"/>
              <a:ea typeface="Calibri"/>
              <a:cs typeface="Calibri"/>
              <a:sym typeface="Calibri"/>
            </a:endParaRPr>
          </a:p>
        </p:txBody>
      </p:sp>
      <p:cxnSp>
        <p:nvCxnSpPr>
          <p:cNvPr id="401" name="Google Shape;401;p47"/>
          <p:cNvCxnSpPr/>
          <p:nvPr/>
        </p:nvCxnSpPr>
        <p:spPr>
          <a:xfrm>
            <a:off x="3493688" y="1178217"/>
            <a:ext cx="1950000" cy="0"/>
          </a:xfrm>
          <a:prstGeom prst="straightConnector1">
            <a:avLst/>
          </a:prstGeom>
          <a:noFill/>
          <a:ln cap="flat" cmpd="sng" w="28575">
            <a:solidFill>
              <a:srgbClr val="124484"/>
            </a:solidFill>
            <a:prstDash val="solid"/>
            <a:miter lim="800000"/>
            <a:headEnd len="sm" w="sm" type="none"/>
            <a:tailEnd len="lg" w="lg" type="triangle"/>
          </a:ln>
        </p:spPr>
      </p:cxnSp>
      <p:sp>
        <p:nvSpPr>
          <p:cNvPr id="402" name="Google Shape;402;p47"/>
          <p:cNvSpPr/>
          <p:nvPr/>
        </p:nvSpPr>
        <p:spPr>
          <a:xfrm>
            <a:off x="5164931" y="633186"/>
            <a:ext cx="4572000" cy="3231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Clr>
                <a:srgbClr val="124484"/>
              </a:buClr>
              <a:buSzPts val="1500"/>
              <a:buFont typeface="Calibri"/>
              <a:buNone/>
            </a:pPr>
            <a:r>
              <a:rPr b="1" lang="hr" sz="1500">
                <a:solidFill>
                  <a:srgbClr val="124484"/>
                </a:solidFill>
                <a:latin typeface="Calibri"/>
                <a:ea typeface="Calibri"/>
                <a:cs typeface="Calibri"/>
                <a:sym typeface="Calibri"/>
              </a:rPr>
              <a:t>ANOMALY MAP</a:t>
            </a:r>
            <a:endParaRPr b="1" sz="1500">
              <a:solidFill>
                <a:srgbClr val="124484"/>
              </a:solidFill>
              <a:latin typeface="Calibri"/>
              <a:ea typeface="Calibri"/>
              <a:cs typeface="Calibri"/>
              <a:sym typeface="Calibri"/>
            </a:endParaRPr>
          </a:p>
        </p:txBody>
      </p:sp>
      <p:pic>
        <p:nvPicPr>
          <p:cNvPr id="403" name="Google Shape;403;p47"/>
          <p:cNvPicPr preferRelativeResize="0"/>
          <p:nvPr/>
        </p:nvPicPr>
        <p:blipFill rotWithShape="1">
          <a:blip r:embed="rId3">
            <a:alphaModFix/>
          </a:blip>
          <a:srcRect b="0" l="0" r="0" t="0"/>
          <a:stretch/>
        </p:blipFill>
        <p:spPr>
          <a:xfrm>
            <a:off x="267300" y="2789099"/>
            <a:ext cx="5368585" cy="1854899"/>
          </a:xfrm>
          <a:prstGeom prst="rect">
            <a:avLst/>
          </a:prstGeom>
          <a:noFill/>
          <a:ln>
            <a:noFill/>
          </a:ln>
        </p:spPr>
      </p:pic>
      <p:pic>
        <p:nvPicPr>
          <p:cNvPr id="404" name="Google Shape;404;p47"/>
          <p:cNvPicPr preferRelativeResize="0"/>
          <p:nvPr/>
        </p:nvPicPr>
        <p:blipFill rotWithShape="1">
          <a:blip r:embed="rId4">
            <a:alphaModFix/>
          </a:blip>
          <a:srcRect b="0" l="0" r="0" t="0"/>
          <a:stretch/>
        </p:blipFill>
        <p:spPr>
          <a:xfrm>
            <a:off x="5732100" y="936900"/>
            <a:ext cx="3239999" cy="3239999"/>
          </a:xfrm>
          <a:prstGeom prst="rect">
            <a:avLst/>
          </a:prstGeom>
          <a:noFill/>
          <a:ln>
            <a:noFill/>
          </a:ln>
        </p:spPr>
      </p:pic>
      <p:sp>
        <p:nvSpPr>
          <p:cNvPr id="405" name="Google Shape;405;p47"/>
          <p:cNvSpPr/>
          <p:nvPr/>
        </p:nvSpPr>
        <p:spPr>
          <a:xfrm>
            <a:off x="298804" y="1016667"/>
            <a:ext cx="4572000" cy="3231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Clr>
                <a:srgbClr val="124484"/>
              </a:buClr>
              <a:buSzPts val="1700"/>
              <a:buFont typeface="Calibri"/>
              <a:buNone/>
            </a:pPr>
            <a:r>
              <a:rPr b="1" lang="hr" sz="1700">
                <a:solidFill>
                  <a:srgbClr val="124484"/>
                </a:solidFill>
                <a:latin typeface="Calibri"/>
                <a:ea typeface="Calibri"/>
                <a:cs typeface="Calibri"/>
                <a:sym typeface="Calibri"/>
              </a:rPr>
              <a:t>OBSERVATIONS</a:t>
            </a:r>
            <a:endParaRPr b="1" sz="1700">
              <a:solidFill>
                <a:srgbClr val="124484"/>
              </a:solidFill>
              <a:latin typeface="Calibri"/>
              <a:ea typeface="Calibri"/>
              <a:cs typeface="Calibri"/>
              <a:sym typeface="Calibri"/>
            </a:endParaRPr>
          </a:p>
        </p:txBody>
      </p:sp>
      <p:sp>
        <p:nvSpPr>
          <p:cNvPr id="406" name="Google Shape;406;p47"/>
          <p:cNvSpPr/>
          <p:nvPr/>
        </p:nvSpPr>
        <p:spPr>
          <a:xfrm>
            <a:off x="298804" y="1367488"/>
            <a:ext cx="4572000" cy="276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Clr>
                <a:srgbClr val="124484"/>
              </a:buClr>
              <a:buSzPts val="1400"/>
              <a:buFont typeface="Calibri"/>
              <a:buNone/>
            </a:pPr>
            <a:r>
              <a:rPr b="1" lang="hr" sz="1400">
                <a:solidFill>
                  <a:srgbClr val="124484"/>
                </a:solidFill>
                <a:latin typeface="Calibri"/>
                <a:ea typeface="Calibri"/>
                <a:cs typeface="Calibri"/>
                <a:sym typeface="Calibri"/>
              </a:rPr>
              <a:t>vs</a:t>
            </a:r>
            <a:endParaRPr b="1" sz="1400">
              <a:solidFill>
                <a:srgbClr val="124484"/>
              </a:solidFill>
              <a:latin typeface="Calibri"/>
              <a:ea typeface="Calibri"/>
              <a:cs typeface="Calibri"/>
              <a:sym typeface="Calibri"/>
            </a:endParaRPr>
          </a:p>
        </p:txBody>
      </p:sp>
      <p:sp>
        <p:nvSpPr>
          <p:cNvPr id="407" name="Google Shape;407;p47"/>
          <p:cNvSpPr/>
          <p:nvPr/>
        </p:nvSpPr>
        <p:spPr>
          <a:xfrm>
            <a:off x="298804" y="1672183"/>
            <a:ext cx="4572000" cy="3231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Clr>
                <a:srgbClr val="124484"/>
              </a:buClr>
              <a:buSzPts val="1700"/>
              <a:buFont typeface="Calibri"/>
              <a:buNone/>
            </a:pPr>
            <a:r>
              <a:rPr b="1" lang="hr" sz="1700">
                <a:solidFill>
                  <a:srgbClr val="124484"/>
                </a:solidFill>
                <a:latin typeface="Calibri"/>
                <a:ea typeface="Calibri"/>
                <a:cs typeface="Calibri"/>
                <a:sym typeface="Calibri"/>
              </a:rPr>
              <a:t>PREDICTED TERCILE CATEGORY FOR SURFACE TEMPERATURE DIFFERENT WEEKS IN ADVANCE</a:t>
            </a:r>
            <a:endParaRPr b="1" sz="1700">
              <a:solidFill>
                <a:srgbClr val="124484"/>
              </a:solidFill>
              <a:latin typeface="Calibri"/>
              <a:ea typeface="Calibri"/>
              <a:cs typeface="Calibri"/>
              <a:sym typeface="Calibri"/>
            </a:endParaRPr>
          </a:p>
        </p:txBody>
      </p:sp>
      <p:cxnSp>
        <p:nvCxnSpPr>
          <p:cNvPr id="408" name="Google Shape;408;p47"/>
          <p:cNvCxnSpPr/>
          <p:nvPr/>
        </p:nvCxnSpPr>
        <p:spPr>
          <a:xfrm>
            <a:off x="2581626" y="2308931"/>
            <a:ext cx="3300" cy="351900"/>
          </a:xfrm>
          <a:prstGeom prst="straightConnector1">
            <a:avLst/>
          </a:prstGeom>
          <a:noFill/>
          <a:ln cap="flat" cmpd="sng" w="28575">
            <a:solidFill>
              <a:srgbClr val="124484"/>
            </a:solidFill>
            <a:prstDash val="solid"/>
            <a:miter lim="800000"/>
            <a:headEnd len="sm" w="sm" type="none"/>
            <a:tailEnd len="lg" w="lg" type="triangle"/>
          </a:ln>
        </p:spPr>
      </p:cxnSp>
      <p:sp>
        <p:nvSpPr>
          <p:cNvPr id="409" name="Google Shape;409;p47"/>
          <p:cNvSpPr/>
          <p:nvPr/>
        </p:nvSpPr>
        <p:spPr>
          <a:xfrm>
            <a:off x="1420586" y="2243545"/>
            <a:ext cx="4311600" cy="2655000"/>
          </a:xfrm>
          <a:prstGeom prst="ellipse">
            <a:avLst/>
          </a:prstGeom>
          <a:noFill/>
          <a:ln cap="flat" cmpd="sng" w="38100">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cxnSp>
        <p:nvCxnSpPr>
          <p:cNvPr id="410" name="Google Shape;410;p47"/>
          <p:cNvCxnSpPr>
            <a:stCxn id="411" idx="1"/>
          </p:cNvCxnSpPr>
          <p:nvPr/>
        </p:nvCxnSpPr>
        <p:spPr>
          <a:xfrm rot="10800000">
            <a:off x="5443491" y="4356535"/>
            <a:ext cx="644400" cy="208800"/>
          </a:xfrm>
          <a:prstGeom prst="straightConnector1">
            <a:avLst/>
          </a:prstGeom>
          <a:noFill/>
          <a:ln cap="flat" cmpd="sng" w="28575">
            <a:solidFill>
              <a:srgbClr val="FF0000"/>
            </a:solidFill>
            <a:prstDash val="solid"/>
            <a:miter lim="800000"/>
            <a:headEnd len="sm" w="sm" type="none"/>
            <a:tailEnd len="lg" w="lg" type="triangle"/>
          </a:ln>
        </p:spPr>
      </p:cxnSp>
      <p:sp>
        <p:nvSpPr>
          <p:cNvPr id="411" name="Google Shape;411;p47"/>
          <p:cNvSpPr/>
          <p:nvPr/>
        </p:nvSpPr>
        <p:spPr>
          <a:xfrm>
            <a:off x="6087891" y="4322935"/>
            <a:ext cx="2357400" cy="484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hr" sz="1400">
                <a:solidFill>
                  <a:srgbClr val="FF0000"/>
                </a:solidFill>
                <a:latin typeface="Calibri"/>
                <a:ea typeface="Calibri"/>
                <a:cs typeface="Calibri"/>
                <a:sym typeface="Calibri"/>
              </a:rPr>
              <a:t>WELL-PREDICTED 3-4 WEEKS</a:t>
            </a:r>
            <a:endParaRPr sz="1100"/>
          </a:p>
          <a:p>
            <a:pPr indent="0" lvl="0" marL="0" marR="0" rtl="0" algn="l">
              <a:spcBef>
                <a:spcPts val="0"/>
              </a:spcBef>
              <a:spcAft>
                <a:spcPts val="0"/>
              </a:spcAft>
              <a:buNone/>
            </a:pPr>
            <a:r>
              <a:rPr b="1" lang="hr" sz="1400">
                <a:solidFill>
                  <a:srgbClr val="FF0000"/>
                </a:solidFill>
                <a:latin typeface="Calibri"/>
                <a:ea typeface="Calibri"/>
                <a:cs typeface="Calibri"/>
                <a:sym typeface="Calibri"/>
              </a:rPr>
              <a:t> IN ADVANCE!</a:t>
            </a:r>
            <a:endParaRPr b="1" sz="1400">
              <a:solidFill>
                <a:srgbClr val="FF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48"/>
          <p:cNvPicPr preferRelativeResize="0"/>
          <p:nvPr/>
        </p:nvPicPr>
        <p:blipFill>
          <a:blip r:embed="rId3">
            <a:alphaModFix/>
          </a:blip>
          <a:stretch>
            <a:fillRect/>
          </a:stretch>
        </p:blipFill>
        <p:spPr>
          <a:xfrm>
            <a:off x="-190875" y="-221475"/>
            <a:ext cx="9334876" cy="56599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22" name="Google Shape;422;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23" name="Google Shape;423;p49"/>
          <p:cNvPicPr preferRelativeResize="0"/>
          <p:nvPr/>
        </p:nvPicPr>
        <p:blipFill>
          <a:blip r:embed="rId3">
            <a:alphaModFix/>
          </a:blip>
          <a:stretch>
            <a:fillRect/>
          </a:stretch>
        </p:blipFill>
        <p:spPr>
          <a:xfrm>
            <a:off x="0" y="-384875"/>
            <a:ext cx="9144003" cy="5817299"/>
          </a:xfrm>
          <a:prstGeom prst="rect">
            <a:avLst/>
          </a:prstGeom>
          <a:noFill/>
          <a:ln>
            <a:noFill/>
          </a:ln>
        </p:spPr>
      </p:pic>
      <p:sp>
        <p:nvSpPr>
          <p:cNvPr id="424" name="Google Shape;424;p49"/>
          <p:cNvSpPr txBox="1"/>
          <p:nvPr/>
        </p:nvSpPr>
        <p:spPr>
          <a:xfrm>
            <a:off x="449100" y="4185800"/>
            <a:ext cx="83832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hr" sz="4200">
                <a:solidFill>
                  <a:schemeClr val="lt1"/>
                </a:solidFill>
                <a:latin typeface="Roboto"/>
                <a:ea typeface="Roboto"/>
                <a:cs typeface="Roboto"/>
                <a:sym typeface="Roboto"/>
              </a:rPr>
              <a:t>AIR QUALITY SERVICES</a:t>
            </a:r>
            <a:endParaRPr b="1" sz="4200">
              <a:solidFill>
                <a:schemeClr val="lt1"/>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50"/>
          <p:cNvPicPr preferRelativeResize="0"/>
          <p:nvPr/>
        </p:nvPicPr>
        <p:blipFill>
          <a:blip r:embed="rId3">
            <a:alphaModFix/>
          </a:blip>
          <a:stretch>
            <a:fillRect/>
          </a:stretch>
        </p:blipFill>
        <p:spPr>
          <a:xfrm>
            <a:off x="131800" y="152400"/>
            <a:ext cx="7258050" cy="4838700"/>
          </a:xfrm>
          <a:prstGeom prst="rect">
            <a:avLst/>
          </a:prstGeom>
          <a:noFill/>
          <a:ln>
            <a:noFill/>
          </a:ln>
        </p:spPr>
      </p:pic>
      <p:pic>
        <p:nvPicPr>
          <p:cNvPr id="430" name="Google Shape;430;p50"/>
          <p:cNvPicPr preferRelativeResize="0"/>
          <p:nvPr/>
        </p:nvPicPr>
        <p:blipFill>
          <a:blip r:embed="rId4">
            <a:alphaModFix/>
          </a:blip>
          <a:stretch>
            <a:fillRect/>
          </a:stretch>
        </p:blipFill>
        <p:spPr>
          <a:xfrm>
            <a:off x="6941875" y="1670099"/>
            <a:ext cx="1803276" cy="1803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51"/>
          <p:cNvPicPr preferRelativeResize="0"/>
          <p:nvPr/>
        </p:nvPicPr>
        <p:blipFill>
          <a:blip r:embed="rId3">
            <a:alphaModFix/>
          </a:blip>
          <a:stretch>
            <a:fillRect/>
          </a:stretch>
        </p:blipFill>
        <p:spPr>
          <a:xfrm>
            <a:off x="148083" y="0"/>
            <a:ext cx="6746185" cy="5143500"/>
          </a:xfrm>
          <a:prstGeom prst="rect">
            <a:avLst/>
          </a:prstGeom>
          <a:noFill/>
          <a:ln>
            <a:noFill/>
          </a:ln>
        </p:spPr>
      </p:pic>
      <p:pic>
        <p:nvPicPr>
          <p:cNvPr id="436" name="Google Shape;436;p51"/>
          <p:cNvPicPr preferRelativeResize="0"/>
          <p:nvPr/>
        </p:nvPicPr>
        <p:blipFill>
          <a:blip r:embed="rId4">
            <a:alphaModFix/>
          </a:blip>
          <a:stretch>
            <a:fillRect/>
          </a:stretch>
        </p:blipFill>
        <p:spPr>
          <a:xfrm>
            <a:off x="7046668" y="1599288"/>
            <a:ext cx="1944932" cy="194493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52"/>
          <p:cNvPicPr preferRelativeResize="0"/>
          <p:nvPr/>
        </p:nvPicPr>
        <p:blipFill>
          <a:blip r:embed="rId3">
            <a:alphaModFix/>
          </a:blip>
          <a:stretch>
            <a:fillRect/>
          </a:stretch>
        </p:blipFill>
        <p:spPr>
          <a:xfrm>
            <a:off x="-436075" y="-152400"/>
            <a:ext cx="9580073" cy="5535723"/>
          </a:xfrm>
          <a:prstGeom prst="rect">
            <a:avLst/>
          </a:prstGeom>
          <a:noFill/>
          <a:ln>
            <a:noFill/>
          </a:ln>
        </p:spPr>
      </p:pic>
      <p:pic>
        <p:nvPicPr>
          <p:cNvPr id="442" name="Google Shape;442;p52"/>
          <p:cNvPicPr preferRelativeResize="0"/>
          <p:nvPr/>
        </p:nvPicPr>
        <p:blipFill>
          <a:blip r:embed="rId4">
            <a:alphaModFix/>
          </a:blip>
          <a:stretch>
            <a:fillRect/>
          </a:stretch>
        </p:blipFill>
        <p:spPr>
          <a:xfrm>
            <a:off x="3263700" y="43700"/>
            <a:ext cx="5800701" cy="5143501"/>
          </a:xfrm>
          <a:prstGeom prst="rect">
            <a:avLst/>
          </a:prstGeom>
          <a:noFill/>
          <a:ln>
            <a:noFill/>
          </a:ln>
        </p:spPr>
      </p:pic>
      <p:sp>
        <p:nvSpPr>
          <p:cNvPr id="443" name="Google Shape;443;p52"/>
          <p:cNvSpPr txBox="1"/>
          <p:nvPr/>
        </p:nvSpPr>
        <p:spPr>
          <a:xfrm>
            <a:off x="578975" y="927325"/>
            <a:ext cx="24798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hr" sz="3800">
                <a:solidFill>
                  <a:srgbClr val="70AD47"/>
                </a:solidFill>
                <a:latin typeface="Roboto"/>
                <a:ea typeface="Roboto"/>
                <a:cs typeface="Roboto"/>
                <a:sym typeface="Roboto"/>
              </a:rPr>
              <a:t>CALIOPE</a:t>
            </a:r>
            <a:endParaRPr sz="3800">
              <a:solidFill>
                <a:srgbClr val="70AD47"/>
              </a:solidFill>
              <a:latin typeface="Roboto"/>
              <a:ea typeface="Roboto"/>
              <a:cs typeface="Roboto"/>
              <a:sym typeface="Roboto"/>
            </a:endParaRPr>
          </a:p>
        </p:txBody>
      </p:sp>
      <p:sp>
        <p:nvSpPr>
          <p:cNvPr id="444" name="Google Shape;444;p52"/>
          <p:cNvSpPr txBox="1"/>
          <p:nvPr/>
        </p:nvSpPr>
        <p:spPr>
          <a:xfrm>
            <a:off x="582300" y="1387250"/>
            <a:ext cx="32148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hr" sz="4600">
                <a:solidFill>
                  <a:srgbClr val="70AD47"/>
                </a:solidFill>
                <a:latin typeface="Roboto"/>
                <a:ea typeface="Roboto"/>
                <a:cs typeface="Roboto"/>
                <a:sym typeface="Roboto"/>
              </a:rPr>
              <a:t>URBAN</a:t>
            </a:r>
            <a:endParaRPr b="1" sz="4600">
              <a:solidFill>
                <a:srgbClr val="70AD47"/>
              </a:solidFill>
              <a:latin typeface="Roboto"/>
              <a:ea typeface="Roboto"/>
              <a:cs typeface="Roboto"/>
              <a:sym typeface="Roboto"/>
            </a:endParaRPr>
          </a:p>
        </p:txBody>
      </p:sp>
      <p:pic>
        <p:nvPicPr>
          <p:cNvPr id="445" name="Google Shape;445;p52"/>
          <p:cNvPicPr preferRelativeResize="0"/>
          <p:nvPr/>
        </p:nvPicPr>
        <p:blipFill>
          <a:blip r:embed="rId5">
            <a:alphaModFix/>
          </a:blip>
          <a:stretch>
            <a:fillRect/>
          </a:stretch>
        </p:blipFill>
        <p:spPr>
          <a:xfrm>
            <a:off x="-45050" y="4432825"/>
            <a:ext cx="3065501" cy="7543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3"/>
          <p:cNvSpPr txBox="1"/>
          <p:nvPr>
            <p:ph type="title"/>
          </p:nvPr>
        </p:nvSpPr>
        <p:spPr>
          <a:xfrm>
            <a:off x="464803" y="163420"/>
            <a:ext cx="8229600" cy="62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5200"/>
              <a:buFont typeface="Arial"/>
              <a:buNone/>
            </a:pPr>
            <a:r>
              <a:rPr lang="hr" sz="2300">
                <a:solidFill>
                  <a:srgbClr val="004890"/>
                </a:solidFill>
                <a:latin typeface="Arial"/>
                <a:ea typeface="Arial"/>
                <a:cs typeface="Arial"/>
                <a:sym typeface="Arial"/>
              </a:rPr>
              <a:t>Implementation of emission and air quality models in the region of Catalonia</a:t>
            </a:r>
            <a:endParaRPr b="1" sz="2800">
              <a:solidFill>
                <a:srgbClr val="0070C0"/>
              </a:solidFill>
              <a:latin typeface="Arial"/>
              <a:ea typeface="Arial"/>
              <a:cs typeface="Arial"/>
              <a:sym typeface="Arial"/>
            </a:endParaRPr>
          </a:p>
        </p:txBody>
      </p:sp>
      <p:sp>
        <p:nvSpPr>
          <p:cNvPr id="451" name="Google Shape;451;p53"/>
          <p:cNvSpPr/>
          <p:nvPr/>
        </p:nvSpPr>
        <p:spPr>
          <a:xfrm>
            <a:off x="302468" y="766917"/>
            <a:ext cx="82149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hr" sz="1600" u="none" cap="none" strike="noStrike">
                <a:solidFill>
                  <a:srgbClr val="7030A0"/>
                </a:solidFill>
                <a:latin typeface="Arial"/>
                <a:ea typeface="Arial"/>
                <a:cs typeface="Arial"/>
                <a:sym typeface="Arial"/>
              </a:rPr>
              <a:t>CALIOPE</a:t>
            </a:r>
            <a:r>
              <a:rPr b="0" i="0" lang="hr" sz="1400" u="none" cap="none" strike="noStrike">
                <a:solidFill>
                  <a:srgbClr val="0088E8"/>
                </a:solidFill>
                <a:latin typeface="Arial"/>
                <a:ea typeface="Arial"/>
                <a:cs typeface="Arial"/>
                <a:sym typeface="Arial"/>
              </a:rPr>
              <a:t>: Air Quality Forecasting System</a:t>
            </a:r>
            <a:endParaRPr/>
          </a:p>
        </p:txBody>
      </p:sp>
      <p:sp>
        <p:nvSpPr>
          <p:cNvPr id="452" name="Google Shape;452;p53"/>
          <p:cNvSpPr/>
          <p:nvPr/>
        </p:nvSpPr>
        <p:spPr>
          <a:xfrm>
            <a:off x="6236996" y="731163"/>
            <a:ext cx="2251500" cy="4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hr" sz="1600" u="none" cap="none" strike="noStrike">
                <a:solidFill>
                  <a:srgbClr val="000000"/>
                </a:solidFill>
                <a:latin typeface="Arial"/>
                <a:ea typeface="Arial"/>
                <a:cs typeface="Arial"/>
                <a:sym typeface="Arial"/>
              </a:rPr>
              <a:t>Surveillance Service and Air Control</a:t>
            </a:r>
            <a:endParaRPr/>
          </a:p>
        </p:txBody>
      </p:sp>
      <p:pic>
        <p:nvPicPr>
          <p:cNvPr id="453" name="Google Shape;453;p53"/>
          <p:cNvPicPr preferRelativeResize="0"/>
          <p:nvPr/>
        </p:nvPicPr>
        <p:blipFill rotWithShape="1">
          <a:blip r:embed="rId3">
            <a:alphaModFix/>
          </a:blip>
          <a:srcRect b="0" l="0" r="0" t="0"/>
          <a:stretch/>
        </p:blipFill>
        <p:spPr>
          <a:xfrm>
            <a:off x="9832" y="1262875"/>
            <a:ext cx="4218039" cy="3902749"/>
          </a:xfrm>
          <a:prstGeom prst="rect">
            <a:avLst/>
          </a:prstGeom>
          <a:noFill/>
          <a:ln>
            <a:noFill/>
          </a:ln>
        </p:spPr>
      </p:pic>
      <p:sp>
        <p:nvSpPr>
          <p:cNvPr id="454" name="Google Shape;454;p53"/>
          <p:cNvSpPr/>
          <p:nvPr/>
        </p:nvSpPr>
        <p:spPr>
          <a:xfrm>
            <a:off x="1568499" y="1089450"/>
            <a:ext cx="20718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hr" sz="1400" u="none" cap="none" strike="noStrike">
                <a:solidFill>
                  <a:srgbClr val="135897"/>
                </a:solidFill>
                <a:latin typeface="Helvetica Neue"/>
                <a:ea typeface="Helvetica Neue"/>
                <a:cs typeface="Helvetica Neue"/>
                <a:sym typeface="Helvetica Neue"/>
              </a:rPr>
              <a:t>(</a:t>
            </a:r>
            <a:r>
              <a:rPr b="0" i="0" lang="hr" sz="1400" u="none" cap="none" strike="noStrike">
                <a:solidFill>
                  <a:srgbClr val="0079CD"/>
                </a:solidFill>
                <a:latin typeface="Helvetica Neue"/>
                <a:ea typeface="Helvetica Neue"/>
                <a:cs typeface="Helvetica Neue"/>
                <a:sym typeface="Helvetica Neue"/>
              </a:rPr>
              <a:t>www.bsc.es/caliope</a:t>
            </a:r>
            <a:r>
              <a:rPr b="0" i="0" lang="hr" sz="1400" u="none" cap="none" strike="noStrike">
                <a:solidFill>
                  <a:srgbClr val="135897"/>
                </a:solidFill>
                <a:latin typeface="Helvetica Neue"/>
                <a:ea typeface="Helvetica Neue"/>
                <a:cs typeface="Helvetica Neue"/>
                <a:sym typeface="Helvetica Neue"/>
              </a:rPr>
              <a:t>)</a:t>
            </a:r>
            <a:endParaRPr b="0" i="0" sz="1400" u="none" cap="none" strike="noStrike">
              <a:solidFill>
                <a:srgbClr val="0079CD"/>
              </a:solidFill>
              <a:latin typeface="Helvetica Neue"/>
              <a:ea typeface="Helvetica Neue"/>
              <a:cs typeface="Helvetica Neue"/>
              <a:sym typeface="Helvetica Neue"/>
            </a:endParaRPr>
          </a:p>
        </p:txBody>
      </p:sp>
      <p:cxnSp>
        <p:nvCxnSpPr>
          <p:cNvPr id="455" name="Google Shape;455;p53"/>
          <p:cNvCxnSpPr/>
          <p:nvPr/>
        </p:nvCxnSpPr>
        <p:spPr>
          <a:xfrm>
            <a:off x="4503174" y="943897"/>
            <a:ext cx="1293000" cy="0"/>
          </a:xfrm>
          <a:prstGeom prst="straightConnector1">
            <a:avLst/>
          </a:prstGeom>
          <a:noFill/>
          <a:ln cap="flat" cmpd="sng" w="9525">
            <a:solidFill>
              <a:srgbClr val="0E4182"/>
            </a:solidFill>
            <a:prstDash val="solid"/>
            <a:round/>
            <a:headEnd len="sm" w="sm" type="none"/>
            <a:tailEnd len="med" w="med" type="triangle"/>
          </a:ln>
        </p:spPr>
      </p:cxnSp>
      <p:pic>
        <p:nvPicPr>
          <p:cNvPr id="456" name="Google Shape;456;p53"/>
          <p:cNvPicPr preferRelativeResize="0"/>
          <p:nvPr/>
        </p:nvPicPr>
        <p:blipFill rotWithShape="1">
          <a:blip r:embed="rId4">
            <a:alphaModFix/>
          </a:blip>
          <a:srcRect b="0" l="33853" r="35390" t="0"/>
          <a:stretch/>
        </p:blipFill>
        <p:spPr>
          <a:xfrm>
            <a:off x="8260400" y="766925"/>
            <a:ext cx="434000" cy="58859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5000"/>
                                        <p:tgtEl>
                                          <p:spTgt spid="4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54"/>
          <p:cNvSpPr txBox="1"/>
          <p:nvPr>
            <p:ph type="title"/>
          </p:nvPr>
        </p:nvSpPr>
        <p:spPr>
          <a:xfrm>
            <a:off x="464803" y="163420"/>
            <a:ext cx="8229600" cy="628800"/>
          </a:xfrm>
          <a:prstGeom prst="rect">
            <a:avLst/>
          </a:prstGeom>
          <a:noFill/>
          <a:ln>
            <a:noFill/>
          </a:ln>
        </p:spPr>
        <p:txBody>
          <a:bodyPr anchorCtr="0" anchor="ctr" bIns="91425" lIns="91425" spcFirstLastPara="1" rIns="91425" wrap="square" tIns="91425">
            <a:noAutofit/>
          </a:bodyPr>
          <a:lstStyle/>
          <a:p>
            <a:pPr indent="0" lvl="6" marL="0" rtl="0" algn="ctr">
              <a:lnSpc>
                <a:spcPct val="100000"/>
              </a:lnSpc>
              <a:spcBef>
                <a:spcPts val="0"/>
              </a:spcBef>
              <a:spcAft>
                <a:spcPts val="0"/>
              </a:spcAft>
              <a:buSzPts val="1400"/>
              <a:buNone/>
            </a:pPr>
            <a:r>
              <a:rPr b="1" lang="hr" sz="2800">
                <a:solidFill>
                  <a:srgbClr val="002060"/>
                </a:solidFill>
                <a:latin typeface="Arial"/>
                <a:ea typeface="Arial"/>
                <a:cs typeface="Arial"/>
                <a:sym typeface="Arial"/>
              </a:rPr>
              <a:t>The goal of the project</a:t>
            </a:r>
            <a:endParaRPr b="1" sz="2800">
              <a:solidFill>
                <a:srgbClr val="0070C0"/>
              </a:solidFill>
              <a:latin typeface="Arial"/>
              <a:ea typeface="Arial"/>
              <a:cs typeface="Arial"/>
              <a:sym typeface="Arial"/>
            </a:endParaRPr>
          </a:p>
        </p:txBody>
      </p:sp>
      <p:sp>
        <p:nvSpPr>
          <p:cNvPr id="462" name="Google Shape;462;p54"/>
          <p:cNvSpPr/>
          <p:nvPr/>
        </p:nvSpPr>
        <p:spPr>
          <a:xfrm>
            <a:off x="1884015" y="1229180"/>
            <a:ext cx="2251500" cy="4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hr" sz="1600" u="none" cap="none" strike="noStrike">
                <a:solidFill>
                  <a:srgbClr val="000000"/>
                </a:solidFill>
                <a:latin typeface="Arial"/>
                <a:ea typeface="Arial"/>
                <a:cs typeface="Arial"/>
                <a:sym typeface="Arial"/>
              </a:rPr>
              <a:t>Surveillance Service and Air Control</a:t>
            </a:r>
            <a:endParaRPr/>
          </a:p>
        </p:txBody>
      </p:sp>
      <p:pic>
        <p:nvPicPr>
          <p:cNvPr id="463" name="Google Shape;463;p54"/>
          <p:cNvPicPr preferRelativeResize="0"/>
          <p:nvPr/>
        </p:nvPicPr>
        <p:blipFill rotWithShape="1">
          <a:blip r:embed="rId3">
            <a:alphaModFix/>
          </a:blip>
          <a:srcRect b="0" l="0" r="0" t="0"/>
          <a:stretch/>
        </p:blipFill>
        <p:spPr>
          <a:xfrm>
            <a:off x="2807386" y="2044302"/>
            <a:ext cx="405164" cy="405991"/>
          </a:xfrm>
          <a:prstGeom prst="rect">
            <a:avLst/>
          </a:prstGeom>
          <a:noFill/>
          <a:ln>
            <a:noFill/>
          </a:ln>
        </p:spPr>
      </p:pic>
      <p:sp>
        <p:nvSpPr>
          <p:cNvPr id="464" name="Google Shape;464;p54"/>
          <p:cNvSpPr/>
          <p:nvPr/>
        </p:nvSpPr>
        <p:spPr>
          <a:xfrm>
            <a:off x="3647108" y="1989506"/>
            <a:ext cx="1435500" cy="39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hr" sz="1400" u="none" cap="none" strike="noStrike">
                <a:solidFill>
                  <a:srgbClr val="0088E8"/>
                </a:solidFill>
                <a:latin typeface="Arial"/>
                <a:ea typeface="Arial"/>
                <a:cs typeface="Arial"/>
                <a:sym typeface="Arial"/>
              </a:rPr>
              <a:t>1.  Monitor exceedances</a:t>
            </a:r>
            <a:endParaRPr/>
          </a:p>
        </p:txBody>
      </p:sp>
      <p:pic>
        <p:nvPicPr>
          <p:cNvPr id="465" name="Google Shape;465;p54"/>
          <p:cNvPicPr preferRelativeResize="0"/>
          <p:nvPr/>
        </p:nvPicPr>
        <p:blipFill rotWithShape="1">
          <a:blip r:embed="rId4">
            <a:alphaModFix/>
          </a:blip>
          <a:srcRect b="0" l="0" r="0" t="0"/>
          <a:stretch/>
        </p:blipFill>
        <p:spPr>
          <a:xfrm>
            <a:off x="2606193" y="2638784"/>
            <a:ext cx="651922" cy="574081"/>
          </a:xfrm>
          <a:prstGeom prst="rect">
            <a:avLst/>
          </a:prstGeom>
          <a:noFill/>
          <a:ln>
            <a:noFill/>
          </a:ln>
        </p:spPr>
      </p:pic>
      <p:sp>
        <p:nvSpPr>
          <p:cNvPr id="466" name="Google Shape;466;p54"/>
          <p:cNvSpPr/>
          <p:nvPr/>
        </p:nvSpPr>
        <p:spPr>
          <a:xfrm>
            <a:off x="3647108" y="2734370"/>
            <a:ext cx="1560000" cy="39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hr" sz="1400" u="none" cap="none" strike="noStrike">
                <a:solidFill>
                  <a:srgbClr val="0088E8"/>
                </a:solidFill>
                <a:latin typeface="Arial"/>
                <a:ea typeface="Arial"/>
                <a:cs typeface="Arial"/>
                <a:sym typeface="Arial"/>
              </a:rPr>
              <a:t>2. Pollution Warnings</a:t>
            </a:r>
            <a:endParaRPr/>
          </a:p>
        </p:txBody>
      </p:sp>
      <p:pic>
        <p:nvPicPr>
          <p:cNvPr id="467" name="Google Shape;467;p54"/>
          <p:cNvPicPr preferRelativeResize="0"/>
          <p:nvPr/>
        </p:nvPicPr>
        <p:blipFill rotWithShape="1">
          <a:blip r:embed="rId5">
            <a:alphaModFix/>
          </a:blip>
          <a:srcRect b="0" l="0" r="0" t="0"/>
          <a:stretch/>
        </p:blipFill>
        <p:spPr>
          <a:xfrm>
            <a:off x="2668787" y="3504287"/>
            <a:ext cx="613062" cy="472004"/>
          </a:xfrm>
          <a:prstGeom prst="rect">
            <a:avLst/>
          </a:prstGeom>
          <a:noFill/>
          <a:ln>
            <a:noFill/>
          </a:ln>
        </p:spPr>
      </p:pic>
      <p:sp>
        <p:nvSpPr>
          <p:cNvPr id="468" name="Google Shape;468;p54"/>
          <p:cNvSpPr/>
          <p:nvPr/>
        </p:nvSpPr>
        <p:spPr>
          <a:xfrm>
            <a:off x="3702383" y="3639620"/>
            <a:ext cx="16482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hr" sz="1400" u="none" cap="none" strike="noStrike">
                <a:solidFill>
                  <a:srgbClr val="0088E8"/>
                </a:solidFill>
                <a:latin typeface="Arial"/>
                <a:ea typeface="Arial"/>
                <a:cs typeface="Arial"/>
                <a:sym typeface="Arial"/>
              </a:rPr>
              <a:t>3. Inform &amp; Advice</a:t>
            </a:r>
            <a:endParaRPr/>
          </a:p>
        </p:txBody>
      </p:sp>
      <p:pic>
        <p:nvPicPr>
          <p:cNvPr id="469" name="Google Shape;469;p54"/>
          <p:cNvPicPr preferRelativeResize="0"/>
          <p:nvPr/>
        </p:nvPicPr>
        <p:blipFill rotWithShape="1">
          <a:blip r:embed="rId6">
            <a:alphaModFix/>
          </a:blip>
          <a:srcRect b="0" l="0" r="0" t="0"/>
          <a:stretch/>
        </p:blipFill>
        <p:spPr>
          <a:xfrm>
            <a:off x="2732417" y="4204905"/>
            <a:ext cx="632200" cy="632200"/>
          </a:xfrm>
          <a:prstGeom prst="rect">
            <a:avLst/>
          </a:prstGeom>
          <a:noFill/>
          <a:ln>
            <a:noFill/>
          </a:ln>
        </p:spPr>
      </p:pic>
      <p:sp>
        <p:nvSpPr>
          <p:cNvPr id="470" name="Google Shape;470;p54"/>
          <p:cNvSpPr/>
          <p:nvPr/>
        </p:nvSpPr>
        <p:spPr>
          <a:xfrm>
            <a:off x="3798710" y="4420337"/>
            <a:ext cx="12393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hr" sz="1400" u="none" cap="none" strike="noStrike">
                <a:solidFill>
                  <a:srgbClr val="0088E8"/>
                </a:solidFill>
                <a:latin typeface="Arial"/>
                <a:ea typeface="Arial"/>
                <a:cs typeface="Arial"/>
                <a:sym typeface="Arial"/>
              </a:rPr>
              <a:t>4. Regulation</a:t>
            </a:r>
            <a:endParaRPr/>
          </a:p>
        </p:txBody>
      </p:sp>
      <p:sp>
        <p:nvSpPr>
          <p:cNvPr id="471" name="Google Shape;471;p54"/>
          <p:cNvSpPr/>
          <p:nvPr/>
        </p:nvSpPr>
        <p:spPr>
          <a:xfrm>
            <a:off x="5442130" y="1989506"/>
            <a:ext cx="482400" cy="2847600"/>
          </a:xfrm>
          <a:prstGeom prst="rightBrace">
            <a:avLst>
              <a:gd fmla="val 8333" name="adj1"/>
              <a:gd fmla="val 50000" name="adj2"/>
            </a:avLst>
          </a:prstGeom>
          <a:noFill/>
          <a:ln cap="flat" cmpd="sng" w="9525">
            <a:solidFill>
              <a:srgbClr val="0E418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72" name="Google Shape;472;p54"/>
          <p:cNvSpPr/>
          <p:nvPr/>
        </p:nvSpPr>
        <p:spPr>
          <a:xfrm>
            <a:off x="6243406" y="3273454"/>
            <a:ext cx="10134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hr" sz="1400" u="none" cap="none" strike="noStrike">
                <a:solidFill>
                  <a:srgbClr val="7030A0"/>
                </a:solidFill>
                <a:latin typeface="Arial"/>
                <a:ea typeface="Arial"/>
                <a:cs typeface="Arial"/>
                <a:sym typeface="Arial"/>
              </a:rPr>
              <a:t>CALIOPE</a:t>
            </a:r>
            <a:r>
              <a:rPr b="0" i="0" lang="hr" sz="1400" u="none" cap="none" strike="noStrike">
                <a:solidFill>
                  <a:srgbClr val="0088E8"/>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73" name="Google Shape;473;p54"/>
          <p:cNvPicPr preferRelativeResize="0"/>
          <p:nvPr/>
        </p:nvPicPr>
        <p:blipFill rotWithShape="1">
          <a:blip r:embed="rId7">
            <a:alphaModFix/>
          </a:blip>
          <a:srcRect b="0" l="33853" r="35390" t="0"/>
          <a:stretch/>
        </p:blipFill>
        <p:spPr>
          <a:xfrm>
            <a:off x="3958975" y="1274700"/>
            <a:ext cx="405175" cy="54949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55"/>
          <p:cNvSpPr/>
          <p:nvPr/>
        </p:nvSpPr>
        <p:spPr>
          <a:xfrm>
            <a:off x="3428031" y="3627850"/>
            <a:ext cx="8916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hr" sz="1400" u="none" cap="none" strike="noStrike">
                <a:solidFill>
                  <a:srgbClr val="7030A0"/>
                </a:solidFill>
                <a:latin typeface="Arial"/>
                <a:ea typeface="Arial"/>
                <a:cs typeface="Arial"/>
                <a:sym typeface="Arial"/>
              </a:rPr>
              <a:t>Regional</a:t>
            </a:r>
            <a:endParaRPr b="0" i="0" sz="1400" u="none" cap="none" strike="noStrike">
              <a:solidFill>
                <a:srgbClr val="000000"/>
              </a:solidFill>
              <a:latin typeface="Arial"/>
              <a:ea typeface="Arial"/>
              <a:cs typeface="Arial"/>
              <a:sym typeface="Arial"/>
            </a:endParaRPr>
          </a:p>
        </p:txBody>
      </p:sp>
      <p:sp>
        <p:nvSpPr>
          <p:cNvPr id="479" name="Google Shape;479;p55"/>
          <p:cNvSpPr/>
          <p:nvPr/>
        </p:nvSpPr>
        <p:spPr>
          <a:xfrm>
            <a:off x="7762410" y="3627850"/>
            <a:ext cx="6720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hr" sz="1400" u="none" cap="none" strike="noStrike">
                <a:solidFill>
                  <a:srgbClr val="7030A0"/>
                </a:solidFill>
                <a:latin typeface="Arial"/>
                <a:ea typeface="Arial"/>
                <a:cs typeface="Arial"/>
                <a:sym typeface="Arial"/>
              </a:rPr>
              <a:t>Urban</a:t>
            </a:r>
            <a:endParaRPr b="0" i="0" sz="1400" u="none" cap="none" strike="noStrike">
              <a:solidFill>
                <a:srgbClr val="000000"/>
              </a:solidFill>
              <a:latin typeface="Arial"/>
              <a:ea typeface="Arial"/>
              <a:cs typeface="Arial"/>
              <a:sym typeface="Arial"/>
            </a:endParaRPr>
          </a:p>
        </p:txBody>
      </p:sp>
      <p:pic>
        <p:nvPicPr>
          <p:cNvPr id="480" name="Google Shape;480;p55"/>
          <p:cNvPicPr preferRelativeResize="0"/>
          <p:nvPr/>
        </p:nvPicPr>
        <p:blipFill>
          <a:blip r:embed="rId3">
            <a:alphaModFix/>
          </a:blip>
          <a:stretch>
            <a:fillRect/>
          </a:stretch>
        </p:blipFill>
        <p:spPr>
          <a:xfrm>
            <a:off x="246650" y="1247595"/>
            <a:ext cx="8591550" cy="2076450"/>
          </a:xfrm>
          <a:prstGeom prst="rect">
            <a:avLst/>
          </a:prstGeom>
          <a:noFill/>
          <a:ln>
            <a:noFill/>
          </a:ln>
        </p:spPr>
      </p:pic>
      <p:sp>
        <p:nvSpPr>
          <p:cNvPr id="481" name="Google Shape;481;p55"/>
          <p:cNvSpPr/>
          <p:nvPr/>
        </p:nvSpPr>
        <p:spPr>
          <a:xfrm>
            <a:off x="166075" y="1072675"/>
            <a:ext cx="6705300" cy="2403600"/>
          </a:xfrm>
          <a:prstGeom prst="rect">
            <a:avLst/>
          </a:prstGeom>
          <a:noFill/>
          <a:ln cap="flat" cmpd="sng" w="9525">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55"/>
          <p:cNvSpPr txBox="1"/>
          <p:nvPr>
            <p:ph type="title"/>
          </p:nvPr>
        </p:nvSpPr>
        <p:spPr>
          <a:xfrm>
            <a:off x="457203" y="28770"/>
            <a:ext cx="8229600" cy="628800"/>
          </a:xfrm>
          <a:prstGeom prst="rect">
            <a:avLst/>
          </a:prstGeom>
          <a:noFill/>
          <a:ln>
            <a:noFill/>
          </a:ln>
        </p:spPr>
        <p:txBody>
          <a:bodyPr anchorCtr="0" anchor="ctr" bIns="91425" lIns="91425" spcFirstLastPara="1" rIns="91425" wrap="square" tIns="91425">
            <a:noAutofit/>
          </a:bodyPr>
          <a:lstStyle/>
          <a:p>
            <a:pPr indent="0" lvl="6" marL="0" rtl="0" algn="ctr">
              <a:lnSpc>
                <a:spcPct val="100000"/>
              </a:lnSpc>
              <a:spcBef>
                <a:spcPts val="0"/>
              </a:spcBef>
              <a:spcAft>
                <a:spcPts val="0"/>
              </a:spcAft>
              <a:buSzPts val="1400"/>
              <a:buNone/>
            </a:pPr>
            <a:r>
              <a:rPr b="1" lang="hr" sz="2800">
                <a:solidFill>
                  <a:srgbClr val="002060"/>
                </a:solidFill>
                <a:latin typeface="Arial"/>
                <a:ea typeface="Arial"/>
                <a:cs typeface="Arial"/>
                <a:sym typeface="Arial"/>
              </a:rPr>
              <a:t>Next steps of the project: CALIOPE-Urban</a:t>
            </a:r>
            <a:endParaRPr b="1" sz="2800">
              <a:solidFill>
                <a:srgbClr val="0070C0"/>
              </a:solidFill>
              <a:latin typeface="Arial"/>
              <a:ea typeface="Arial"/>
              <a:cs typeface="Arial"/>
              <a:sym typeface="Arial"/>
            </a:endParaRPr>
          </a:p>
        </p:txBody>
      </p:sp>
      <p:sp>
        <p:nvSpPr>
          <p:cNvPr id="483" name="Google Shape;483;p55"/>
          <p:cNvSpPr/>
          <p:nvPr/>
        </p:nvSpPr>
        <p:spPr>
          <a:xfrm>
            <a:off x="3270779" y="749769"/>
            <a:ext cx="8514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hr" sz="1400" u="none" cap="none" strike="noStrike">
                <a:solidFill>
                  <a:srgbClr val="7030A0"/>
                </a:solidFill>
                <a:latin typeface="Arial"/>
                <a:ea typeface="Arial"/>
                <a:cs typeface="Arial"/>
                <a:sym typeface="Arial"/>
              </a:rPr>
              <a:t>1st Year</a:t>
            </a:r>
            <a:endParaRPr b="0" i="0" sz="1400" u="none" cap="none" strike="noStrike">
              <a:solidFill>
                <a:srgbClr val="000000"/>
              </a:solidFill>
              <a:latin typeface="Arial"/>
              <a:ea typeface="Arial"/>
              <a:cs typeface="Arial"/>
              <a:sym typeface="Arial"/>
            </a:endParaRPr>
          </a:p>
        </p:txBody>
      </p:sp>
      <p:sp>
        <p:nvSpPr>
          <p:cNvPr id="484" name="Google Shape;484;p55"/>
          <p:cNvSpPr/>
          <p:nvPr/>
        </p:nvSpPr>
        <p:spPr>
          <a:xfrm>
            <a:off x="7582999" y="792225"/>
            <a:ext cx="9648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hr">
                <a:solidFill>
                  <a:srgbClr val="7030A0"/>
                </a:solidFill>
              </a:rPr>
              <a:t>2nd</a:t>
            </a:r>
            <a:r>
              <a:rPr b="0" i="0" lang="hr" sz="1400" u="none" cap="none" strike="noStrike">
                <a:solidFill>
                  <a:srgbClr val="7030A0"/>
                </a:solidFill>
                <a:latin typeface="Arial"/>
                <a:ea typeface="Arial"/>
                <a:cs typeface="Arial"/>
                <a:sym typeface="Arial"/>
              </a:rPr>
              <a:t> Ye</a:t>
            </a:r>
            <a:r>
              <a:rPr lang="hr">
                <a:solidFill>
                  <a:srgbClr val="7030A0"/>
                </a:solidFill>
              </a:rPr>
              <a:t>ar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0" name="Google Shape;130;p29"/>
          <p:cNvPicPr preferRelativeResize="0"/>
          <p:nvPr/>
        </p:nvPicPr>
        <p:blipFill>
          <a:blip r:embed="rId3">
            <a:alphaModFix/>
          </a:blip>
          <a:stretch>
            <a:fillRect/>
          </a:stretch>
        </p:blipFill>
        <p:spPr>
          <a:xfrm>
            <a:off x="0" y="-675200"/>
            <a:ext cx="9183726" cy="6858000"/>
          </a:xfrm>
          <a:prstGeom prst="rect">
            <a:avLst/>
          </a:prstGeom>
          <a:noFill/>
          <a:ln>
            <a:noFill/>
          </a:ln>
        </p:spPr>
      </p:pic>
      <p:pic>
        <p:nvPicPr>
          <p:cNvPr id="131" name="Google Shape;131;p29"/>
          <p:cNvPicPr preferRelativeResize="0"/>
          <p:nvPr/>
        </p:nvPicPr>
        <p:blipFill>
          <a:blip r:embed="rId4">
            <a:alphaModFix/>
          </a:blip>
          <a:stretch>
            <a:fillRect/>
          </a:stretch>
        </p:blipFill>
        <p:spPr>
          <a:xfrm>
            <a:off x="6496075" y="211450"/>
            <a:ext cx="1949949" cy="1949949"/>
          </a:xfrm>
          <a:prstGeom prst="rect">
            <a:avLst/>
          </a:prstGeom>
          <a:noFill/>
          <a:ln>
            <a:noFill/>
          </a:ln>
        </p:spPr>
      </p:pic>
      <p:pic>
        <p:nvPicPr>
          <p:cNvPr id="132" name="Google Shape;132;p29"/>
          <p:cNvPicPr preferRelativeResize="0"/>
          <p:nvPr/>
        </p:nvPicPr>
        <p:blipFill>
          <a:blip r:embed="rId5">
            <a:alphaModFix/>
          </a:blip>
          <a:stretch>
            <a:fillRect/>
          </a:stretch>
        </p:blipFill>
        <p:spPr>
          <a:xfrm>
            <a:off x="311700" y="155675"/>
            <a:ext cx="1949949" cy="19499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id="489" name="Google Shape;489;p56" title="no2_bcn.mov">
            <a:hlinkClick r:id="rId3"/>
          </p:cNvPr>
          <p:cNvPicPr preferRelativeResize="0"/>
          <p:nvPr/>
        </p:nvPicPr>
        <p:blipFill>
          <a:blip r:embed="rId4">
            <a:alphaModFix/>
          </a:blip>
          <a:stretch>
            <a:fillRect/>
          </a:stretch>
        </p:blipFill>
        <p:spPr>
          <a:xfrm>
            <a:off x="1299500" y="76200"/>
            <a:ext cx="6654800" cy="4991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57"/>
          <p:cNvSpPr txBox="1"/>
          <p:nvPr>
            <p:ph type="title"/>
          </p:nvPr>
        </p:nvSpPr>
        <p:spPr>
          <a:xfrm>
            <a:off x="464803" y="163420"/>
            <a:ext cx="8229600" cy="628800"/>
          </a:xfrm>
          <a:prstGeom prst="rect">
            <a:avLst/>
          </a:prstGeom>
          <a:noFill/>
          <a:ln>
            <a:noFill/>
          </a:ln>
        </p:spPr>
        <p:txBody>
          <a:bodyPr anchorCtr="0" anchor="ctr" bIns="91425" lIns="91425" spcFirstLastPara="1" rIns="91425" wrap="square" tIns="91425">
            <a:noAutofit/>
          </a:bodyPr>
          <a:lstStyle/>
          <a:p>
            <a:pPr indent="0" lvl="6" marL="0" rtl="0" algn="ctr">
              <a:lnSpc>
                <a:spcPct val="100000"/>
              </a:lnSpc>
              <a:spcBef>
                <a:spcPts val="0"/>
              </a:spcBef>
              <a:spcAft>
                <a:spcPts val="0"/>
              </a:spcAft>
              <a:buSzPts val="1400"/>
              <a:buNone/>
            </a:pPr>
            <a:r>
              <a:rPr b="1" lang="hr" sz="2800">
                <a:solidFill>
                  <a:srgbClr val="002060"/>
                </a:solidFill>
                <a:latin typeface="Arial"/>
                <a:ea typeface="Arial"/>
                <a:cs typeface="Arial"/>
                <a:sym typeface="Arial"/>
              </a:rPr>
              <a:t>CALIOPE-Urban</a:t>
            </a:r>
            <a:endParaRPr b="1" sz="2800">
              <a:solidFill>
                <a:srgbClr val="0070C0"/>
              </a:solidFill>
              <a:latin typeface="Arial"/>
              <a:ea typeface="Arial"/>
              <a:cs typeface="Arial"/>
              <a:sym typeface="Arial"/>
            </a:endParaRPr>
          </a:p>
        </p:txBody>
      </p:sp>
      <p:sp>
        <p:nvSpPr>
          <p:cNvPr id="495" name="Google Shape;495;p57"/>
          <p:cNvSpPr/>
          <p:nvPr/>
        </p:nvSpPr>
        <p:spPr>
          <a:xfrm>
            <a:off x="3428031" y="3627850"/>
            <a:ext cx="8916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hr" sz="1400" u="none" cap="none" strike="noStrike">
                <a:solidFill>
                  <a:srgbClr val="7030A0"/>
                </a:solidFill>
                <a:latin typeface="Arial"/>
                <a:ea typeface="Arial"/>
                <a:cs typeface="Arial"/>
                <a:sym typeface="Arial"/>
              </a:rPr>
              <a:t>Regional</a:t>
            </a:r>
            <a:endParaRPr b="0" i="0" sz="1400" u="none" cap="none" strike="noStrike">
              <a:solidFill>
                <a:srgbClr val="000000"/>
              </a:solidFill>
              <a:latin typeface="Arial"/>
              <a:ea typeface="Arial"/>
              <a:cs typeface="Arial"/>
              <a:sym typeface="Arial"/>
            </a:endParaRPr>
          </a:p>
        </p:txBody>
      </p:sp>
      <p:sp>
        <p:nvSpPr>
          <p:cNvPr id="496" name="Google Shape;496;p57"/>
          <p:cNvSpPr/>
          <p:nvPr/>
        </p:nvSpPr>
        <p:spPr>
          <a:xfrm>
            <a:off x="7762410" y="3627850"/>
            <a:ext cx="6720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hr" sz="1400" u="none" cap="none" strike="noStrike">
                <a:solidFill>
                  <a:srgbClr val="7030A0"/>
                </a:solidFill>
                <a:latin typeface="Arial"/>
                <a:ea typeface="Arial"/>
                <a:cs typeface="Arial"/>
                <a:sym typeface="Arial"/>
              </a:rPr>
              <a:t>Urban</a:t>
            </a:r>
            <a:endParaRPr b="0" i="0" sz="1400" u="none" cap="none" strike="noStrike">
              <a:solidFill>
                <a:srgbClr val="000000"/>
              </a:solidFill>
              <a:latin typeface="Arial"/>
              <a:ea typeface="Arial"/>
              <a:cs typeface="Arial"/>
              <a:sym typeface="Arial"/>
            </a:endParaRPr>
          </a:p>
        </p:txBody>
      </p:sp>
      <p:pic>
        <p:nvPicPr>
          <p:cNvPr id="497" name="Google Shape;497;p57"/>
          <p:cNvPicPr preferRelativeResize="0"/>
          <p:nvPr/>
        </p:nvPicPr>
        <p:blipFill>
          <a:blip r:embed="rId3">
            <a:alphaModFix/>
          </a:blip>
          <a:stretch>
            <a:fillRect/>
          </a:stretch>
        </p:blipFill>
        <p:spPr>
          <a:xfrm>
            <a:off x="246650" y="1247595"/>
            <a:ext cx="8591550" cy="2076450"/>
          </a:xfrm>
          <a:prstGeom prst="rect">
            <a:avLst/>
          </a:prstGeom>
          <a:noFill/>
          <a:ln>
            <a:noFill/>
          </a:ln>
        </p:spPr>
      </p:pic>
      <p:sp>
        <p:nvSpPr>
          <p:cNvPr id="498" name="Google Shape;498;p57"/>
          <p:cNvSpPr/>
          <p:nvPr/>
        </p:nvSpPr>
        <p:spPr>
          <a:xfrm>
            <a:off x="166075" y="1072675"/>
            <a:ext cx="6705300" cy="2403600"/>
          </a:xfrm>
          <a:prstGeom prst="rect">
            <a:avLst/>
          </a:prstGeom>
          <a:noFill/>
          <a:ln cap="flat" cmpd="sng" w="9525">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58"/>
          <p:cNvSpPr txBox="1"/>
          <p:nvPr>
            <p:ph type="title"/>
          </p:nvPr>
        </p:nvSpPr>
        <p:spPr>
          <a:xfrm>
            <a:off x="457201" y="163420"/>
            <a:ext cx="8229600" cy="628800"/>
          </a:xfrm>
          <a:prstGeom prst="rect">
            <a:avLst/>
          </a:prstGeom>
          <a:noFill/>
          <a:ln>
            <a:noFill/>
          </a:ln>
        </p:spPr>
        <p:txBody>
          <a:bodyPr anchorCtr="0" anchor="ctr" bIns="91425" lIns="91425" spcFirstLastPara="1" rIns="91425" wrap="square" tIns="91425">
            <a:noAutofit/>
          </a:bodyPr>
          <a:lstStyle/>
          <a:p>
            <a:pPr indent="0" lvl="6" marL="0" rtl="0" algn="ctr">
              <a:lnSpc>
                <a:spcPct val="100000"/>
              </a:lnSpc>
              <a:spcBef>
                <a:spcPts val="0"/>
              </a:spcBef>
              <a:spcAft>
                <a:spcPts val="0"/>
              </a:spcAft>
              <a:buSzPts val="1400"/>
              <a:buNone/>
            </a:pPr>
            <a:r>
              <a:rPr b="1" lang="hr" sz="2800">
                <a:solidFill>
                  <a:srgbClr val="002060"/>
                </a:solidFill>
                <a:latin typeface="Arial"/>
                <a:ea typeface="Arial"/>
                <a:cs typeface="Arial"/>
                <a:sym typeface="Arial"/>
              </a:rPr>
              <a:t>Workflow </a:t>
            </a:r>
            <a:endParaRPr b="1" sz="2800">
              <a:solidFill>
                <a:srgbClr val="0070C0"/>
              </a:solidFill>
              <a:latin typeface="Arial"/>
              <a:ea typeface="Arial"/>
              <a:cs typeface="Arial"/>
              <a:sym typeface="Arial"/>
            </a:endParaRPr>
          </a:p>
        </p:txBody>
      </p:sp>
      <p:pic>
        <p:nvPicPr>
          <p:cNvPr id="504" name="Google Shape;504;p58"/>
          <p:cNvPicPr preferRelativeResize="0"/>
          <p:nvPr/>
        </p:nvPicPr>
        <p:blipFill rotWithShape="1">
          <a:blip r:embed="rId3">
            <a:alphaModFix/>
          </a:blip>
          <a:srcRect b="0" l="0" r="50816" t="0"/>
          <a:stretch/>
        </p:blipFill>
        <p:spPr>
          <a:xfrm>
            <a:off x="1917773" y="745100"/>
            <a:ext cx="2610851" cy="3397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59"/>
          <p:cNvSpPr txBox="1"/>
          <p:nvPr>
            <p:ph type="title"/>
          </p:nvPr>
        </p:nvSpPr>
        <p:spPr>
          <a:xfrm>
            <a:off x="457201" y="163420"/>
            <a:ext cx="8229600" cy="628800"/>
          </a:xfrm>
          <a:prstGeom prst="rect">
            <a:avLst/>
          </a:prstGeom>
          <a:noFill/>
          <a:ln>
            <a:noFill/>
          </a:ln>
        </p:spPr>
        <p:txBody>
          <a:bodyPr anchorCtr="0" anchor="ctr" bIns="91425" lIns="91425" spcFirstLastPara="1" rIns="91425" wrap="square" tIns="91425">
            <a:noAutofit/>
          </a:bodyPr>
          <a:lstStyle/>
          <a:p>
            <a:pPr indent="0" lvl="6" marL="0" rtl="0" algn="ctr">
              <a:lnSpc>
                <a:spcPct val="100000"/>
              </a:lnSpc>
              <a:spcBef>
                <a:spcPts val="0"/>
              </a:spcBef>
              <a:spcAft>
                <a:spcPts val="0"/>
              </a:spcAft>
              <a:buSzPts val="1400"/>
              <a:buNone/>
            </a:pPr>
            <a:r>
              <a:rPr b="1" lang="hr" sz="2800">
                <a:solidFill>
                  <a:srgbClr val="002060"/>
                </a:solidFill>
                <a:latin typeface="Arial"/>
                <a:ea typeface="Arial"/>
                <a:cs typeface="Arial"/>
                <a:sym typeface="Arial"/>
              </a:rPr>
              <a:t>Workflow </a:t>
            </a:r>
            <a:endParaRPr b="1" sz="2800">
              <a:solidFill>
                <a:srgbClr val="0070C0"/>
              </a:solidFill>
              <a:latin typeface="Arial"/>
              <a:ea typeface="Arial"/>
              <a:cs typeface="Arial"/>
              <a:sym typeface="Arial"/>
            </a:endParaRPr>
          </a:p>
        </p:txBody>
      </p:sp>
      <p:pic>
        <p:nvPicPr>
          <p:cNvPr id="510" name="Google Shape;510;p59"/>
          <p:cNvPicPr preferRelativeResize="0"/>
          <p:nvPr/>
        </p:nvPicPr>
        <p:blipFill rotWithShape="1">
          <a:blip r:embed="rId3">
            <a:alphaModFix/>
          </a:blip>
          <a:srcRect b="0" l="0" r="0" t="0"/>
          <a:stretch/>
        </p:blipFill>
        <p:spPr>
          <a:xfrm>
            <a:off x="1917772" y="745093"/>
            <a:ext cx="5308464" cy="339741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60"/>
          <p:cNvSpPr txBox="1"/>
          <p:nvPr>
            <p:ph type="title"/>
          </p:nvPr>
        </p:nvSpPr>
        <p:spPr>
          <a:xfrm>
            <a:off x="464803" y="163420"/>
            <a:ext cx="8229600" cy="628800"/>
          </a:xfrm>
          <a:prstGeom prst="rect">
            <a:avLst/>
          </a:prstGeom>
          <a:noFill/>
          <a:ln>
            <a:noFill/>
          </a:ln>
        </p:spPr>
        <p:txBody>
          <a:bodyPr anchorCtr="0" anchor="ctr" bIns="91425" lIns="91425" spcFirstLastPara="1" rIns="91425" wrap="square" tIns="91425">
            <a:noAutofit/>
          </a:bodyPr>
          <a:lstStyle/>
          <a:p>
            <a:pPr indent="0" lvl="6" marL="0" rtl="0" algn="ctr">
              <a:lnSpc>
                <a:spcPct val="100000"/>
              </a:lnSpc>
              <a:spcBef>
                <a:spcPts val="0"/>
              </a:spcBef>
              <a:spcAft>
                <a:spcPts val="0"/>
              </a:spcAft>
              <a:buSzPts val="1400"/>
              <a:buNone/>
            </a:pPr>
            <a:br>
              <a:rPr lang="hr" sz="2800">
                <a:solidFill>
                  <a:srgbClr val="002060"/>
                </a:solidFill>
                <a:latin typeface="Arial"/>
                <a:ea typeface="Arial"/>
                <a:cs typeface="Arial"/>
                <a:sym typeface="Arial"/>
              </a:rPr>
            </a:br>
            <a:r>
              <a:rPr b="1" lang="hr" sz="2800">
                <a:solidFill>
                  <a:srgbClr val="002060"/>
                </a:solidFill>
                <a:latin typeface="Arial"/>
                <a:ea typeface="Arial"/>
                <a:cs typeface="Arial"/>
                <a:sym typeface="Arial"/>
              </a:rPr>
              <a:t>The aim of the urban scale</a:t>
            </a:r>
            <a:br>
              <a:rPr lang="hr" sz="2800">
                <a:solidFill>
                  <a:srgbClr val="002060"/>
                </a:solidFill>
                <a:latin typeface="Arial"/>
                <a:ea typeface="Arial"/>
                <a:cs typeface="Arial"/>
                <a:sym typeface="Arial"/>
              </a:rPr>
            </a:br>
            <a:endParaRPr b="1" sz="2800">
              <a:solidFill>
                <a:srgbClr val="0070C0"/>
              </a:solidFill>
              <a:latin typeface="Arial"/>
              <a:ea typeface="Arial"/>
              <a:cs typeface="Arial"/>
              <a:sym typeface="Arial"/>
            </a:endParaRPr>
          </a:p>
        </p:txBody>
      </p:sp>
      <p:grpSp>
        <p:nvGrpSpPr>
          <p:cNvPr id="517" name="Google Shape;517;p60"/>
          <p:cNvGrpSpPr/>
          <p:nvPr/>
        </p:nvGrpSpPr>
        <p:grpSpPr>
          <a:xfrm>
            <a:off x="5360909" y="1657127"/>
            <a:ext cx="3716452" cy="2697102"/>
            <a:chOff x="413248" y="2280624"/>
            <a:chExt cx="3716452" cy="3596136"/>
          </a:xfrm>
        </p:grpSpPr>
        <p:pic>
          <p:nvPicPr>
            <p:cNvPr id="518" name="Google Shape;518;p60"/>
            <p:cNvPicPr preferRelativeResize="0"/>
            <p:nvPr/>
          </p:nvPicPr>
          <p:blipFill rotWithShape="1">
            <a:blip r:embed="rId3">
              <a:alphaModFix/>
            </a:blip>
            <a:srcRect b="0" l="0" r="0" t="0"/>
            <a:stretch/>
          </p:blipFill>
          <p:spPr>
            <a:xfrm>
              <a:off x="413248" y="2280625"/>
              <a:ext cx="3716303" cy="3596135"/>
            </a:xfrm>
            <a:prstGeom prst="rect">
              <a:avLst/>
            </a:prstGeom>
            <a:noFill/>
            <a:ln>
              <a:noFill/>
            </a:ln>
          </p:spPr>
        </p:pic>
        <p:sp>
          <p:nvSpPr>
            <p:cNvPr id="519" name="Google Shape;519;p60"/>
            <p:cNvSpPr/>
            <p:nvPr/>
          </p:nvSpPr>
          <p:spPr>
            <a:xfrm>
              <a:off x="3759200" y="2280624"/>
              <a:ext cx="370500" cy="2514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520" name="Google Shape;520;p60"/>
          <p:cNvGrpSpPr/>
          <p:nvPr/>
        </p:nvGrpSpPr>
        <p:grpSpPr>
          <a:xfrm>
            <a:off x="369104" y="1657128"/>
            <a:ext cx="3684968" cy="2697101"/>
            <a:chOff x="4281951" y="2280624"/>
            <a:chExt cx="3684968" cy="3596134"/>
          </a:xfrm>
        </p:grpSpPr>
        <p:pic>
          <p:nvPicPr>
            <p:cNvPr id="521" name="Google Shape;521;p60"/>
            <p:cNvPicPr preferRelativeResize="0"/>
            <p:nvPr/>
          </p:nvPicPr>
          <p:blipFill rotWithShape="1">
            <a:blip r:embed="rId4">
              <a:alphaModFix/>
            </a:blip>
            <a:srcRect b="0" l="0" r="0" t="0"/>
            <a:stretch/>
          </p:blipFill>
          <p:spPr>
            <a:xfrm>
              <a:off x="4281951" y="2280624"/>
              <a:ext cx="3684818" cy="3596134"/>
            </a:xfrm>
            <a:prstGeom prst="rect">
              <a:avLst/>
            </a:prstGeom>
            <a:noFill/>
            <a:ln>
              <a:noFill/>
            </a:ln>
          </p:spPr>
        </p:pic>
        <p:sp>
          <p:nvSpPr>
            <p:cNvPr id="522" name="Google Shape;522;p60"/>
            <p:cNvSpPr/>
            <p:nvPr/>
          </p:nvSpPr>
          <p:spPr>
            <a:xfrm>
              <a:off x="7596419" y="2280624"/>
              <a:ext cx="370500" cy="2514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523" name="Google Shape;523;p60"/>
          <p:cNvSpPr/>
          <p:nvPr/>
        </p:nvSpPr>
        <p:spPr>
          <a:xfrm>
            <a:off x="5472500" y="1291025"/>
            <a:ext cx="33183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hr" sz="1400" u="none" cap="none" strike="noStrike">
                <a:solidFill>
                  <a:srgbClr val="002060"/>
                </a:solidFill>
                <a:latin typeface="Arial"/>
                <a:ea typeface="Arial"/>
                <a:cs typeface="Arial"/>
                <a:sym typeface="Arial"/>
              </a:rPr>
              <a:t>CALIOPE–Urban 20mx20m resolution  </a:t>
            </a:r>
            <a:endParaRPr/>
          </a:p>
        </p:txBody>
      </p:sp>
      <p:sp>
        <p:nvSpPr>
          <p:cNvPr id="524" name="Google Shape;524;p60"/>
          <p:cNvSpPr/>
          <p:nvPr/>
        </p:nvSpPr>
        <p:spPr>
          <a:xfrm>
            <a:off x="765354" y="1291029"/>
            <a:ext cx="26037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hr" sz="1400" u="none" cap="none" strike="noStrike">
                <a:solidFill>
                  <a:srgbClr val="002060"/>
                </a:solidFill>
                <a:latin typeface="Arial"/>
                <a:ea typeface="Arial"/>
                <a:cs typeface="Arial"/>
                <a:sym typeface="Arial"/>
              </a:rPr>
              <a:t>CALIOPE 1kmx1km resolution </a:t>
            </a:r>
            <a:endParaRPr/>
          </a:p>
        </p:txBody>
      </p:sp>
      <p:sp>
        <p:nvSpPr>
          <p:cNvPr id="525" name="Google Shape;525;p60"/>
          <p:cNvSpPr/>
          <p:nvPr/>
        </p:nvSpPr>
        <p:spPr>
          <a:xfrm>
            <a:off x="464803" y="663524"/>
            <a:ext cx="79026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i="0" lang="hr" sz="1800" u="none" cap="none" strike="noStrike">
                <a:solidFill>
                  <a:srgbClr val="000000"/>
                </a:solidFill>
              </a:rPr>
              <a:t>Improve precision at the edges of traffic emissions</a:t>
            </a:r>
            <a:endParaRPr i="0" sz="1800" u="none" cap="none" strike="noStrike">
              <a:solidFill>
                <a:srgbClr val="000000"/>
              </a:solidFill>
            </a:endParaRPr>
          </a:p>
        </p:txBody>
      </p:sp>
      <p:sp>
        <p:nvSpPr>
          <p:cNvPr id="526" name="Google Shape;526;p60"/>
          <p:cNvSpPr/>
          <p:nvPr/>
        </p:nvSpPr>
        <p:spPr>
          <a:xfrm>
            <a:off x="3427681" y="4377995"/>
            <a:ext cx="25584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hr" sz="1400" u="none" cap="none" strike="noStrike">
                <a:solidFill>
                  <a:srgbClr val="000000"/>
                </a:solidFill>
                <a:latin typeface="Times New Roman"/>
                <a:ea typeface="Times New Roman"/>
                <a:cs typeface="Times New Roman"/>
                <a:sym typeface="Times New Roman"/>
              </a:rPr>
              <a:t>Source: Benavides et al. (2020)</a:t>
            </a:r>
            <a:endParaRPr b="0" i="0" sz="1400" u="none" cap="none" strike="noStrike">
              <a:solidFill>
                <a:srgbClr val="000000"/>
              </a:solidFill>
              <a:latin typeface="Times New Roman"/>
              <a:ea typeface="Times New Roman"/>
              <a:cs typeface="Times New Roman"/>
              <a:sym typeface="Times New Roman"/>
            </a:endParaRPr>
          </a:p>
        </p:txBody>
      </p:sp>
      <p:sp>
        <p:nvSpPr>
          <p:cNvPr id="527" name="Google Shape;527;p60"/>
          <p:cNvSpPr/>
          <p:nvPr/>
        </p:nvSpPr>
        <p:spPr>
          <a:xfrm>
            <a:off x="3937000" y="2508250"/>
            <a:ext cx="1193700" cy="285900"/>
          </a:xfrm>
          <a:prstGeom prst="rightArrow">
            <a:avLst>
              <a:gd fmla="val 50000" name="adj1"/>
              <a:gd fmla="val 50000" name="adj2"/>
            </a:avLst>
          </a:prstGeom>
          <a:solidFill>
            <a:schemeClr val="accent1"/>
          </a:solidFill>
          <a:ln cap="flat" cmpd="sng" w="25400">
            <a:solidFill>
              <a:srgbClr val="0D31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61"/>
          <p:cNvSpPr/>
          <p:nvPr/>
        </p:nvSpPr>
        <p:spPr>
          <a:xfrm>
            <a:off x="199600" y="851338"/>
            <a:ext cx="46875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hr" sz="1400" u="none" cap="none" strike="noStrike">
                <a:solidFill>
                  <a:srgbClr val="0070C0"/>
                </a:solidFill>
                <a:latin typeface="Arial"/>
                <a:ea typeface="Arial"/>
                <a:cs typeface="Arial"/>
                <a:sym typeface="Arial"/>
              </a:rPr>
              <a:t>1) </a:t>
            </a:r>
            <a:r>
              <a:rPr b="1" i="0" lang="hr" sz="1400" u="none" cap="none" strike="noStrike">
                <a:solidFill>
                  <a:srgbClr val="0070C0"/>
                </a:solidFill>
                <a:latin typeface="Arial"/>
                <a:ea typeface="Arial"/>
                <a:cs typeface="Arial"/>
                <a:sym typeface="Arial"/>
              </a:rPr>
              <a:t>Analysis regulation scenarios through simulations</a:t>
            </a:r>
            <a:endParaRPr b="1" i="0" sz="1400" u="none" cap="none" strike="noStrike">
              <a:solidFill>
                <a:srgbClr val="0070C0"/>
              </a:solidFill>
              <a:latin typeface="Arial"/>
              <a:ea typeface="Arial"/>
              <a:cs typeface="Arial"/>
              <a:sym typeface="Arial"/>
            </a:endParaRPr>
          </a:p>
        </p:txBody>
      </p:sp>
      <p:pic>
        <p:nvPicPr>
          <p:cNvPr id="534" name="Google Shape;534;p61"/>
          <p:cNvPicPr preferRelativeResize="0"/>
          <p:nvPr/>
        </p:nvPicPr>
        <p:blipFill rotWithShape="1">
          <a:blip r:embed="rId3">
            <a:alphaModFix/>
          </a:blip>
          <a:srcRect b="0" l="30507" r="20238" t="0"/>
          <a:stretch/>
        </p:blipFill>
        <p:spPr>
          <a:xfrm>
            <a:off x="812305" y="1200150"/>
            <a:ext cx="3759694" cy="2743200"/>
          </a:xfrm>
          <a:prstGeom prst="rect">
            <a:avLst/>
          </a:prstGeom>
          <a:solidFill>
            <a:srgbClr val="ECECEC"/>
          </a:solidFill>
          <a:ln>
            <a:noFill/>
          </a:ln>
        </p:spPr>
      </p:pic>
      <p:pic>
        <p:nvPicPr>
          <p:cNvPr id="535" name="Google Shape;535;p61"/>
          <p:cNvPicPr preferRelativeResize="0"/>
          <p:nvPr/>
        </p:nvPicPr>
        <p:blipFill rotWithShape="1">
          <a:blip r:embed="rId3">
            <a:alphaModFix/>
          </a:blip>
          <a:srcRect b="0" l="78632" r="0" t="60463"/>
          <a:stretch/>
        </p:blipFill>
        <p:spPr>
          <a:xfrm>
            <a:off x="212202" y="1483349"/>
            <a:ext cx="1424171" cy="947043"/>
          </a:xfrm>
          <a:prstGeom prst="rect">
            <a:avLst/>
          </a:prstGeom>
          <a:solidFill>
            <a:schemeClr val="lt1"/>
          </a:solidFill>
          <a:ln>
            <a:noFill/>
          </a:ln>
        </p:spPr>
      </p:pic>
      <p:sp>
        <p:nvSpPr>
          <p:cNvPr id="536" name="Google Shape;536;p61"/>
          <p:cNvSpPr txBox="1"/>
          <p:nvPr/>
        </p:nvSpPr>
        <p:spPr>
          <a:xfrm>
            <a:off x="617203" y="288155"/>
            <a:ext cx="8229600" cy="628800"/>
          </a:xfrm>
          <a:prstGeom prst="rect">
            <a:avLst/>
          </a:prstGeom>
          <a:noFill/>
          <a:ln>
            <a:noFill/>
          </a:ln>
        </p:spPr>
        <p:txBody>
          <a:bodyPr anchorCtr="0" anchor="ctr" bIns="91425" lIns="91425" spcFirstLastPara="1" rIns="91425" wrap="square" tIns="91425">
            <a:noAutofit/>
          </a:bodyPr>
          <a:lstStyle/>
          <a:p>
            <a:pPr indent="0" lvl="6" marL="0" marR="0" rtl="0" algn="ctr">
              <a:lnSpc>
                <a:spcPct val="100000"/>
              </a:lnSpc>
              <a:spcBef>
                <a:spcPts val="0"/>
              </a:spcBef>
              <a:spcAft>
                <a:spcPts val="0"/>
              </a:spcAft>
              <a:buClr>
                <a:srgbClr val="000000"/>
              </a:buClr>
              <a:buSzPts val="1400"/>
              <a:buFont typeface="Arial"/>
              <a:buNone/>
            </a:pPr>
            <a:r>
              <a:rPr b="1" i="0" lang="hr" sz="2800" u="none" cap="none" strike="noStrike">
                <a:solidFill>
                  <a:srgbClr val="002060"/>
                </a:solidFill>
                <a:latin typeface="Arial"/>
                <a:ea typeface="Arial"/>
                <a:cs typeface="Arial"/>
                <a:sym typeface="Arial"/>
              </a:rPr>
              <a:t>Why do we need high resolution?</a:t>
            </a:r>
            <a:br>
              <a:rPr b="1" i="0" lang="hr" sz="2800" u="none" cap="none" strike="noStrike">
                <a:solidFill>
                  <a:srgbClr val="002060"/>
                </a:solidFill>
                <a:latin typeface="Arial"/>
                <a:ea typeface="Arial"/>
                <a:cs typeface="Arial"/>
                <a:sym typeface="Arial"/>
              </a:rPr>
            </a:br>
            <a:endParaRPr b="1" i="0" sz="2800" u="none" cap="none" strike="noStrike">
              <a:solidFill>
                <a:srgbClr val="00206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62"/>
          <p:cNvSpPr/>
          <p:nvPr/>
        </p:nvSpPr>
        <p:spPr>
          <a:xfrm>
            <a:off x="199600" y="851338"/>
            <a:ext cx="46875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hr" sz="1400" u="none" cap="none" strike="noStrike">
                <a:solidFill>
                  <a:srgbClr val="0070C0"/>
                </a:solidFill>
                <a:latin typeface="Arial"/>
                <a:ea typeface="Arial"/>
                <a:cs typeface="Arial"/>
                <a:sym typeface="Arial"/>
              </a:rPr>
              <a:t>1) </a:t>
            </a:r>
            <a:r>
              <a:rPr b="1" i="0" lang="hr" sz="1400" u="none" cap="none" strike="noStrike">
                <a:solidFill>
                  <a:srgbClr val="0070C0"/>
                </a:solidFill>
                <a:latin typeface="Arial"/>
                <a:ea typeface="Arial"/>
                <a:cs typeface="Arial"/>
                <a:sym typeface="Arial"/>
              </a:rPr>
              <a:t>Analysis regulation scenarios through simulations</a:t>
            </a:r>
            <a:endParaRPr b="1" i="0" sz="1400" u="none" cap="none" strike="noStrike">
              <a:solidFill>
                <a:srgbClr val="0070C0"/>
              </a:solidFill>
              <a:latin typeface="Arial"/>
              <a:ea typeface="Arial"/>
              <a:cs typeface="Arial"/>
              <a:sym typeface="Arial"/>
            </a:endParaRPr>
          </a:p>
        </p:txBody>
      </p:sp>
      <p:sp>
        <p:nvSpPr>
          <p:cNvPr id="543" name="Google Shape;543;p62"/>
          <p:cNvSpPr/>
          <p:nvPr/>
        </p:nvSpPr>
        <p:spPr>
          <a:xfrm>
            <a:off x="5439833" y="848786"/>
            <a:ext cx="26484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hr" sz="1400" u="none" cap="none" strike="noStrike">
                <a:solidFill>
                  <a:srgbClr val="0070C0"/>
                </a:solidFill>
                <a:latin typeface="Arial"/>
                <a:ea typeface="Arial"/>
                <a:cs typeface="Arial"/>
                <a:sym typeface="Arial"/>
              </a:rPr>
              <a:t>2) City air quality forecast</a:t>
            </a:r>
            <a:endParaRPr b="1" i="0" sz="1400" u="none" cap="none" strike="noStrike">
              <a:solidFill>
                <a:srgbClr val="0070C0"/>
              </a:solidFill>
              <a:latin typeface="Arial"/>
              <a:ea typeface="Arial"/>
              <a:cs typeface="Arial"/>
              <a:sym typeface="Arial"/>
            </a:endParaRPr>
          </a:p>
        </p:txBody>
      </p:sp>
      <p:pic>
        <p:nvPicPr>
          <p:cNvPr id="544" name="Google Shape;544;p62"/>
          <p:cNvPicPr preferRelativeResize="0"/>
          <p:nvPr/>
        </p:nvPicPr>
        <p:blipFill rotWithShape="1">
          <a:blip r:embed="rId3">
            <a:alphaModFix/>
          </a:blip>
          <a:srcRect b="0" l="30507" r="20238" t="0"/>
          <a:stretch/>
        </p:blipFill>
        <p:spPr>
          <a:xfrm>
            <a:off x="812305" y="1200150"/>
            <a:ext cx="3759694" cy="2743200"/>
          </a:xfrm>
          <a:prstGeom prst="rect">
            <a:avLst/>
          </a:prstGeom>
          <a:solidFill>
            <a:srgbClr val="ECECEC"/>
          </a:solidFill>
          <a:ln>
            <a:noFill/>
          </a:ln>
        </p:spPr>
      </p:pic>
      <p:pic>
        <p:nvPicPr>
          <p:cNvPr id="545" name="Google Shape;545;p62"/>
          <p:cNvPicPr preferRelativeResize="0"/>
          <p:nvPr/>
        </p:nvPicPr>
        <p:blipFill rotWithShape="1">
          <a:blip r:embed="rId3">
            <a:alphaModFix/>
          </a:blip>
          <a:srcRect b="0" l="78632" r="0" t="60463"/>
          <a:stretch/>
        </p:blipFill>
        <p:spPr>
          <a:xfrm>
            <a:off x="212202" y="1483349"/>
            <a:ext cx="1424171" cy="947043"/>
          </a:xfrm>
          <a:prstGeom prst="rect">
            <a:avLst/>
          </a:prstGeom>
          <a:solidFill>
            <a:schemeClr val="lt1"/>
          </a:solidFill>
          <a:ln>
            <a:noFill/>
          </a:ln>
        </p:spPr>
      </p:pic>
      <p:pic>
        <p:nvPicPr>
          <p:cNvPr descr="https://lh5.googleusercontent.com/uECA7pcGFKK49NlqwuMHdf90vEnqoclqvImKmSzSA1Xlw3M_Ej8brXIxUJ_9rJg53Pu454TrhqK9q4FjjzRezH8wa-r91yOP7fHs75CM0YuvrwnUVYCwuzhr1QNpxMpgCshuNTwZ" id="546" name="Google Shape;546;p62"/>
          <p:cNvPicPr preferRelativeResize="0"/>
          <p:nvPr/>
        </p:nvPicPr>
        <p:blipFill rotWithShape="1">
          <a:blip r:embed="rId4">
            <a:alphaModFix/>
          </a:blip>
          <a:srcRect b="0" l="0" r="48752" t="0"/>
          <a:stretch/>
        </p:blipFill>
        <p:spPr>
          <a:xfrm>
            <a:off x="5624956" y="1134784"/>
            <a:ext cx="2278100" cy="1064268"/>
          </a:xfrm>
          <a:prstGeom prst="rect">
            <a:avLst/>
          </a:prstGeom>
          <a:noFill/>
          <a:ln>
            <a:noFill/>
          </a:ln>
        </p:spPr>
      </p:pic>
      <p:sp>
        <p:nvSpPr>
          <p:cNvPr id="547" name="Google Shape;547;p62"/>
          <p:cNvSpPr/>
          <p:nvPr/>
        </p:nvSpPr>
        <p:spPr>
          <a:xfrm>
            <a:off x="4887175" y="2285752"/>
            <a:ext cx="43839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hr" sz="1400" u="none" cap="none" strike="noStrike">
                <a:solidFill>
                  <a:srgbClr val="0070C0"/>
                </a:solidFill>
                <a:latin typeface="Arial"/>
                <a:ea typeface="Arial"/>
                <a:cs typeface="Arial"/>
                <a:sym typeface="Arial"/>
              </a:rPr>
              <a:t>3) Diagnosis and study of the health impact</a:t>
            </a:r>
            <a:endParaRPr b="1" i="0" sz="1400" u="none" cap="none" strike="noStrike">
              <a:solidFill>
                <a:srgbClr val="0070C0"/>
              </a:solidFill>
              <a:latin typeface="Arial"/>
              <a:ea typeface="Arial"/>
              <a:cs typeface="Arial"/>
              <a:sym typeface="Arial"/>
            </a:endParaRPr>
          </a:p>
        </p:txBody>
      </p:sp>
      <p:sp>
        <p:nvSpPr>
          <p:cNvPr id="548" name="Google Shape;548;p62"/>
          <p:cNvSpPr txBox="1"/>
          <p:nvPr/>
        </p:nvSpPr>
        <p:spPr>
          <a:xfrm>
            <a:off x="617203" y="288155"/>
            <a:ext cx="8229600" cy="628800"/>
          </a:xfrm>
          <a:prstGeom prst="rect">
            <a:avLst/>
          </a:prstGeom>
          <a:noFill/>
          <a:ln>
            <a:noFill/>
          </a:ln>
        </p:spPr>
        <p:txBody>
          <a:bodyPr anchorCtr="0" anchor="ctr" bIns="91425" lIns="91425" spcFirstLastPara="1" rIns="91425" wrap="square" tIns="91425">
            <a:noAutofit/>
          </a:bodyPr>
          <a:lstStyle/>
          <a:p>
            <a:pPr indent="0" lvl="6" marL="0" marR="0" rtl="0" algn="ctr">
              <a:lnSpc>
                <a:spcPct val="100000"/>
              </a:lnSpc>
              <a:spcBef>
                <a:spcPts val="0"/>
              </a:spcBef>
              <a:spcAft>
                <a:spcPts val="0"/>
              </a:spcAft>
              <a:buClr>
                <a:srgbClr val="000000"/>
              </a:buClr>
              <a:buSzPts val="1400"/>
              <a:buFont typeface="Arial"/>
              <a:buNone/>
            </a:pPr>
            <a:r>
              <a:rPr b="1" i="0" lang="hr" sz="2800" u="none" cap="none" strike="noStrike">
                <a:solidFill>
                  <a:srgbClr val="002060"/>
                </a:solidFill>
                <a:latin typeface="Arial"/>
                <a:ea typeface="Arial"/>
                <a:cs typeface="Arial"/>
                <a:sym typeface="Arial"/>
              </a:rPr>
              <a:t>Why do we need high resolution?</a:t>
            </a:r>
            <a:br>
              <a:rPr b="1" i="0" lang="hr" sz="2800" u="none" cap="none" strike="noStrike">
                <a:solidFill>
                  <a:srgbClr val="002060"/>
                </a:solidFill>
                <a:latin typeface="Arial"/>
                <a:ea typeface="Arial"/>
                <a:cs typeface="Arial"/>
                <a:sym typeface="Arial"/>
              </a:rPr>
            </a:br>
            <a:endParaRPr b="1" i="0" sz="2800" u="none" cap="none" strike="noStrike">
              <a:solidFill>
                <a:srgbClr val="002060"/>
              </a:solidFill>
              <a:latin typeface="Arial"/>
              <a:ea typeface="Arial"/>
              <a:cs typeface="Arial"/>
              <a:sym typeface="Arial"/>
            </a:endParaRPr>
          </a:p>
        </p:txBody>
      </p:sp>
      <p:pic>
        <p:nvPicPr>
          <p:cNvPr id="549" name="Google Shape;549;p62"/>
          <p:cNvPicPr preferRelativeResize="0"/>
          <p:nvPr/>
        </p:nvPicPr>
        <p:blipFill>
          <a:blip r:embed="rId5">
            <a:alphaModFix/>
          </a:blip>
          <a:stretch>
            <a:fillRect/>
          </a:stretch>
        </p:blipFill>
        <p:spPr>
          <a:xfrm>
            <a:off x="5576849" y="2603150"/>
            <a:ext cx="2374350" cy="20553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63"/>
          <p:cNvSpPr txBox="1"/>
          <p:nvPr/>
        </p:nvSpPr>
        <p:spPr>
          <a:xfrm>
            <a:off x="660295" y="293152"/>
            <a:ext cx="8229600" cy="628800"/>
          </a:xfrm>
          <a:prstGeom prst="rect">
            <a:avLst/>
          </a:prstGeom>
          <a:noFill/>
          <a:ln>
            <a:noFill/>
          </a:ln>
        </p:spPr>
        <p:txBody>
          <a:bodyPr anchorCtr="0" anchor="ctr" bIns="91425" lIns="91425" spcFirstLastPara="1" rIns="91425" wrap="square" tIns="91425">
            <a:noAutofit/>
          </a:bodyPr>
          <a:lstStyle/>
          <a:p>
            <a:pPr indent="0" lvl="6" marL="0" marR="0" rtl="0" algn="ctr">
              <a:lnSpc>
                <a:spcPct val="100000"/>
              </a:lnSpc>
              <a:spcBef>
                <a:spcPts val="0"/>
              </a:spcBef>
              <a:spcAft>
                <a:spcPts val="0"/>
              </a:spcAft>
              <a:buClr>
                <a:srgbClr val="000000"/>
              </a:buClr>
              <a:buSzPts val="1400"/>
              <a:buFont typeface="Arial"/>
              <a:buNone/>
            </a:pPr>
            <a:r>
              <a:rPr b="1" i="0" lang="hr" sz="2800" u="none" cap="none" strike="noStrike">
                <a:solidFill>
                  <a:srgbClr val="002060"/>
                </a:solidFill>
                <a:latin typeface="Arial"/>
                <a:ea typeface="Arial"/>
                <a:cs typeface="Arial"/>
                <a:sym typeface="Arial"/>
              </a:rPr>
              <a:t>Perspectives</a:t>
            </a:r>
            <a:endParaRPr/>
          </a:p>
        </p:txBody>
      </p:sp>
      <p:sp>
        <p:nvSpPr>
          <p:cNvPr id="555" name="Google Shape;555;p63"/>
          <p:cNvSpPr/>
          <p:nvPr/>
        </p:nvSpPr>
        <p:spPr>
          <a:xfrm>
            <a:off x="235128" y="1216763"/>
            <a:ext cx="86547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hr" sz="1600" u="none" cap="none" strike="noStrike">
                <a:solidFill>
                  <a:srgbClr val="000000"/>
                </a:solidFill>
                <a:latin typeface="Times New Roman"/>
                <a:ea typeface="Times New Roman"/>
                <a:cs typeface="Times New Roman"/>
                <a:sym typeface="Times New Roman"/>
              </a:rPr>
              <a:t>	</a:t>
            </a:r>
            <a:endParaRPr b="1" i="0" sz="1600" u="none" cap="none" strike="noStrike">
              <a:solidFill>
                <a:srgbClr val="000000"/>
              </a:solidFill>
              <a:latin typeface="Times New Roman"/>
              <a:ea typeface="Times New Roman"/>
              <a:cs typeface="Times New Roman"/>
              <a:sym typeface="Times New Roman"/>
            </a:endParaRPr>
          </a:p>
        </p:txBody>
      </p:sp>
      <p:sp>
        <p:nvSpPr>
          <p:cNvPr id="556" name="Google Shape;556;p63"/>
          <p:cNvSpPr/>
          <p:nvPr/>
        </p:nvSpPr>
        <p:spPr>
          <a:xfrm>
            <a:off x="660295" y="919236"/>
            <a:ext cx="8654700" cy="4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i="0" lang="hr" sz="1600" u="none" cap="none" strike="noStrike">
                <a:solidFill>
                  <a:srgbClr val="000000"/>
                </a:solidFill>
              </a:rPr>
              <a:t>W</a:t>
            </a:r>
            <a:r>
              <a:rPr i="0" lang="hr" sz="1600" u="none" cap="none" strike="noStrike">
                <a:solidFill>
                  <a:srgbClr val="000000"/>
                </a:solidFill>
              </a:rPr>
              <a:t>ork is already under way on implementing</a:t>
            </a:r>
            <a:r>
              <a:rPr lang="hr" sz="1600"/>
              <a:t> : </a:t>
            </a:r>
            <a:endParaRPr i="0" sz="1600" u="none" cap="none" strike="noStrike">
              <a:solidFill>
                <a:srgbClr val="000000"/>
              </a:solidFill>
            </a:endParaRPr>
          </a:p>
          <a:p>
            <a:pPr indent="0" lvl="0" marL="0" marR="0" rtl="0" algn="l">
              <a:lnSpc>
                <a:spcPct val="100000"/>
              </a:lnSpc>
              <a:spcBef>
                <a:spcPts val="0"/>
              </a:spcBef>
              <a:spcAft>
                <a:spcPts val="0"/>
              </a:spcAft>
              <a:buClr>
                <a:srgbClr val="000000"/>
              </a:buClr>
              <a:buSzPts val="1600"/>
              <a:buFont typeface="Arial"/>
              <a:buNone/>
            </a:pPr>
            <a:r>
              <a:rPr b="0" i="0" lang="hr" sz="1600" u="none" cap="none" strike="noStrike">
                <a:solidFill>
                  <a:srgbClr val="000000"/>
                </a:solidFill>
                <a:latin typeface="Times New Roman"/>
                <a:ea typeface="Times New Roman"/>
                <a:cs typeface="Times New Roman"/>
                <a:sym typeface="Times New Roman"/>
              </a:rPr>
              <a:t>		</a:t>
            </a:r>
            <a:endParaRPr b="0" i="0" sz="1600" u="none" cap="none" strike="noStrike">
              <a:solidFill>
                <a:srgbClr val="000000"/>
              </a:solidFill>
              <a:latin typeface="Times New Roman"/>
              <a:ea typeface="Times New Roman"/>
              <a:cs typeface="Times New Roman"/>
              <a:sym typeface="Times New Roman"/>
            </a:endParaRPr>
          </a:p>
        </p:txBody>
      </p:sp>
      <p:grpSp>
        <p:nvGrpSpPr>
          <p:cNvPr id="557" name="Google Shape;557;p63"/>
          <p:cNvGrpSpPr/>
          <p:nvPr/>
        </p:nvGrpSpPr>
        <p:grpSpPr>
          <a:xfrm>
            <a:off x="967963" y="2440634"/>
            <a:ext cx="7019813" cy="1627199"/>
            <a:chOff x="-3235788" y="3100424"/>
            <a:chExt cx="10247902" cy="2359285"/>
          </a:xfrm>
        </p:grpSpPr>
        <p:sp>
          <p:nvSpPr>
            <p:cNvPr id="558" name="Google Shape;558;p63"/>
            <p:cNvSpPr txBox="1"/>
            <p:nvPr/>
          </p:nvSpPr>
          <p:spPr>
            <a:xfrm>
              <a:off x="-2135779" y="3440369"/>
              <a:ext cx="8152800" cy="649800"/>
            </a:xfrm>
            <a:prstGeom prst="rect">
              <a:avLst/>
            </a:prstGeom>
            <a:noFill/>
            <a:ln>
              <a:noFill/>
            </a:ln>
          </p:spPr>
          <p:txBody>
            <a:bodyPr anchorCtr="0" anchor="ctr" bIns="91425" lIns="91425" spcFirstLastPara="1" rIns="91425" wrap="square" tIns="91425">
              <a:noAutofit/>
            </a:bodyPr>
            <a:lstStyle/>
            <a:p>
              <a:pPr indent="0" lvl="6" marL="0" marR="0" rtl="0" algn="ctr">
                <a:lnSpc>
                  <a:spcPct val="100000"/>
                </a:lnSpc>
                <a:spcBef>
                  <a:spcPts val="0"/>
                </a:spcBef>
                <a:spcAft>
                  <a:spcPts val="0"/>
                </a:spcAft>
                <a:buClr>
                  <a:srgbClr val="000000"/>
                </a:buClr>
                <a:buSzPts val="1400"/>
                <a:buFont typeface="Arial"/>
                <a:buNone/>
              </a:pPr>
              <a:r>
                <a:rPr b="1" i="1" lang="hr" sz="1800" u="none" cap="none" strike="noStrike">
                  <a:solidFill>
                    <a:srgbClr val="002060"/>
                  </a:solidFill>
                  <a:latin typeface="Arial"/>
                  <a:ea typeface="Arial"/>
                  <a:cs typeface="Arial"/>
                  <a:sym typeface="Arial"/>
                </a:rPr>
                <a:t>ESS</a:t>
              </a:r>
              <a:endParaRPr b="1" i="0" sz="1800" u="none" cap="none" strike="noStrike">
                <a:solidFill>
                  <a:srgbClr val="0070C0"/>
                </a:solidFill>
                <a:latin typeface="Arial"/>
                <a:ea typeface="Arial"/>
                <a:cs typeface="Arial"/>
                <a:sym typeface="Arial"/>
              </a:endParaRPr>
            </a:p>
          </p:txBody>
        </p:sp>
        <p:sp>
          <p:nvSpPr>
            <p:cNvPr id="559" name="Google Shape;559;p63"/>
            <p:cNvSpPr txBox="1"/>
            <p:nvPr/>
          </p:nvSpPr>
          <p:spPr>
            <a:xfrm>
              <a:off x="-3235788" y="4490851"/>
              <a:ext cx="8152800" cy="649800"/>
            </a:xfrm>
            <a:prstGeom prst="rect">
              <a:avLst/>
            </a:prstGeom>
            <a:noFill/>
            <a:ln>
              <a:noFill/>
            </a:ln>
          </p:spPr>
          <p:txBody>
            <a:bodyPr anchorCtr="0" anchor="ctr" bIns="91425" lIns="91425" spcFirstLastPara="1" rIns="91425" wrap="square" tIns="91425">
              <a:noAutofit/>
            </a:bodyPr>
            <a:lstStyle/>
            <a:p>
              <a:pPr indent="0" lvl="6" marL="0" marR="0" rtl="0" algn="ctr">
                <a:lnSpc>
                  <a:spcPct val="100000"/>
                </a:lnSpc>
                <a:spcBef>
                  <a:spcPts val="0"/>
                </a:spcBef>
                <a:spcAft>
                  <a:spcPts val="0"/>
                </a:spcAft>
                <a:buClr>
                  <a:srgbClr val="000000"/>
                </a:buClr>
                <a:buSzPts val="1400"/>
                <a:buFont typeface="Arial"/>
                <a:buNone/>
              </a:pPr>
              <a:r>
                <a:rPr b="1" i="1" lang="hr" sz="1800" u="none" cap="none" strike="noStrike">
                  <a:solidFill>
                    <a:srgbClr val="002060"/>
                  </a:solidFill>
                  <a:latin typeface="Arial"/>
                  <a:ea typeface="Arial"/>
                  <a:cs typeface="Arial"/>
                  <a:sym typeface="Arial"/>
                </a:rPr>
                <a:t>AC</a:t>
              </a:r>
              <a:endParaRPr b="1" i="0" sz="1800" u="none" cap="none" strike="noStrike">
                <a:solidFill>
                  <a:srgbClr val="0070C0"/>
                </a:solidFill>
                <a:latin typeface="Arial"/>
                <a:ea typeface="Arial"/>
                <a:cs typeface="Arial"/>
                <a:sym typeface="Arial"/>
              </a:endParaRPr>
            </a:p>
          </p:txBody>
        </p:sp>
        <p:sp>
          <p:nvSpPr>
            <p:cNvPr id="560" name="Google Shape;560;p63"/>
            <p:cNvSpPr txBox="1"/>
            <p:nvPr/>
          </p:nvSpPr>
          <p:spPr>
            <a:xfrm>
              <a:off x="-1140686" y="4470136"/>
              <a:ext cx="8152800" cy="649800"/>
            </a:xfrm>
            <a:prstGeom prst="rect">
              <a:avLst/>
            </a:prstGeom>
            <a:noFill/>
            <a:ln>
              <a:noFill/>
            </a:ln>
          </p:spPr>
          <p:txBody>
            <a:bodyPr anchorCtr="0" anchor="ctr" bIns="91425" lIns="91425" spcFirstLastPara="1" rIns="91425" wrap="square" tIns="91425">
              <a:noAutofit/>
            </a:bodyPr>
            <a:lstStyle/>
            <a:p>
              <a:pPr indent="0" lvl="6" marL="0" marR="0" rtl="0" algn="ctr">
                <a:lnSpc>
                  <a:spcPct val="100000"/>
                </a:lnSpc>
                <a:spcBef>
                  <a:spcPts val="0"/>
                </a:spcBef>
                <a:spcAft>
                  <a:spcPts val="0"/>
                </a:spcAft>
                <a:buClr>
                  <a:srgbClr val="000000"/>
                </a:buClr>
                <a:buSzPts val="1400"/>
                <a:buFont typeface="Arial"/>
                <a:buNone/>
              </a:pPr>
              <a:r>
                <a:rPr b="1" i="1" lang="hr" sz="1800" u="none" cap="none" strike="noStrike">
                  <a:solidFill>
                    <a:srgbClr val="002060"/>
                  </a:solidFill>
                  <a:latin typeface="Arial"/>
                  <a:ea typeface="Arial"/>
                  <a:cs typeface="Arial"/>
                  <a:sym typeface="Arial"/>
                </a:rPr>
                <a:t>CES</a:t>
              </a:r>
              <a:endParaRPr b="1" i="0" sz="1800" u="none" cap="none" strike="noStrike">
                <a:solidFill>
                  <a:srgbClr val="0070C0"/>
                </a:solidFill>
                <a:latin typeface="Arial"/>
                <a:ea typeface="Arial"/>
                <a:cs typeface="Arial"/>
                <a:sym typeface="Arial"/>
              </a:endParaRPr>
            </a:p>
          </p:txBody>
        </p:sp>
        <p:sp>
          <p:nvSpPr>
            <p:cNvPr id="561" name="Google Shape;561;p63"/>
            <p:cNvSpPr/>
            <p:nvPr/>
          </p:nvSpPr>
          <p:spPr>
            <a:xfrm>
              <a:off x="960949" y="3100424"/>
              <a:ext cx="2096700" cy="1523700"/>
            </a:xfrm>
            <a:prstGeom prst="ellipse">
              <a:avLst/>
            </a:prstGeom>
            <a:solidFill>
              <a:schemeClr val="accent4">
                <a:alpha val="1686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62" name="Google Shape;562;p63"/>
            <p:cNvSpPr/>
            <p:nvPr/>
          </p:nvSpPr>
          <p:spPr>
            <a:xfrm>
              <a:off x="1750836" y="3936009"/>
              <a:ext cx="2369700" cy="1523700"/>
            </a:xfrm>
            <a:prstGeom prst="ellipse">
              <a:avLst/>
            </a:prstGeom>
            <a:solidFill>
              <a:schemeClr val="accent4">
                <a:alpha val="1686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63" name="Google Shape;563;p63"/>
            <p:cNvSpPr/>
            <p:nvPr/>
          </p:nvSpPr>
          <p:spPr>
            <a:xfrm>
              <a:off x="0" y="3857634"/>
              <a:ext cx="2369700" cy="1523700"/>
            </a:xfrm>
            <a:prstGeom prst="ellipse">
              <a:avLst/>
            </a:prstGeom>
            <a:solidFill>
              <a:schemeClr val="accent4">
                <a:alpha val="1686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grpSp>
      <p:sp>
        <p:nvSpPr>
          <p:cNvPr id="564" name="Google Shape;564;p63"/>
          <p:cNvSpPr/>
          <p:nvPr/>
        </p:nvSpPr>
        <p:spPr>
          <a:xfrm>
            <a:off x="838540" y="1305315"/>
            <a:ext cx="7447800" cy="5670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600"/>
              <a:buChar char="•"/>
            </a:pPr>
            <a:r>
              <a:rPr i="0" lang="hr" sz="1600" u="none" cap="none" strike="noStrike">
                <a:solidFill>
                  <a:srgbClr val="0070C0"/>
                </a:solidFill>
              </a:rPr>
              <a:t>CALIOPE-urban on operational mode</a:t>
            </a:r>
            <a:endParaRPr/>
          </a:p>
          <a:p>
            <a:pPr indent="-285750" lvl="1" marL="285750" marR="0" rtl="0" algn="l">
              <a:lnSpc>
                <a:spcPct val="200000"/>
              </a:lnSpc>
              <a:spcBef>
                <a:spcPts val="0"/>
              </a:spcBef>
              <a:spcAft>
                <a:spcPts val="0"/>
              </a:spcAft>
              <a:buClr>
                <a:srgbClr val="000000"/>
              </a:buClr>
              <a:buSzPts val="1600"/>
              <a:buChar char="•"/>
            </a:pPr>
            <a:r>
              <a:rPr i="0" lang="hr" sz="1600" u="none" cap="none" strike="noStrike">
                <a:solidFill>
                  <a:srgbClr val="0070C0"/>
                </a:solidFill>
              </a:rPr>
              <a:t>Statistical data fusion methodologies for bias correction</a:t>
            </a:r>
            <a:endParaRPr i="0" sz="1600" u="none" cap="none" strike="noStrike">
              <a:solidFill>
                <a:srgbClr val="0070C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p64"/>
          <p:cNvPicPr preferRelativeResize="0"/>
          <p:nvPr/>
        </p:nvPicPr>
        <p:blipFill>
          <a:blip r:embed="rId3">
            <a:alphaModFix/>
          </a:blip>
          <a:stretch>
            <a:fillRect/>
          </a:stretch>
        </p:blipFill>
        <p:spPr>
          <a:xfrm>
            <a:off x="-436075" y="-152400"/>
            <a:ext cx="9580073" cy="5535723"/>
          </a:xfrm>
          <a:prstGeom prst="rect">
            <a:avLst/>
          </a:prstGeom>
          <a:noFill/>
          <a:ln>
            <a:noFill/>
          </a:ln>
        </p:spPr>
      </p:pic>
      <p:pic>
        <p:nvPicPr>
          <p:cNvPr id="570" name="Google Shape;570;p64"/>
          <p:cNvPicPr preferRelativeResize="0"/>
          <p:nvPr/>
        </p:nvPicPr>
        <p:blipFill>
          <a:blip r:embed="rId4">
            <a:alphaModFix/>
          </a:blip>
          <a:stretch>
            <a:fillRect/>
          </a:stretch>
        </p:blipFill>
        <p:spPr>
          <a:xfrm>
            <a:off x="3263700" y="43700"/>
            <a:ext cx="5800701" cy="5143501"/>
          </a:xfrm>
          <a:prstGeom prst="rect">
            <a:avLst/>
          </a:prstGeom>
          <a:noFill/>
          <a:ln>
            <a:noFill/>
          </a:ln>
        </p:spPr>
      </p:pic>
      <p:sp>
        <p:nvSpPr>
          <p:cNvPr id="571" name="Google Shape;571;p64"/>
          <p:cNvSpPr txBox="1"/>
          <p:nvPr/>
        </p:nvSpPr>
        <p:spPr>
          <a:xfrm>
            <a:off x="578975" y="927325"/>
            <a:ext cx="24798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hr" sz="3800">
                <a:solidFill>
                  <a:srgbClr val="70AD47"/>
                </a:solidFill>
                <a:latin typeface="Roboto"/>
                <a:ea typeface="Roboto"/>
                <a:cs typeface="Roboto"/>
                <a:sym typeface="Roboto"/>
              </a:rPr>
              <a:t>CALIOPE</a:t>
            </a:r>
            <a:endParaRPr sz="3800">
              <a:solidFill>
                <a:srgbClr val="70AD47"/>
              </a:solidFill>
              <a:latin typeface="Roboto"/>
              <a:ea typeface="Roboto"/>
              <a:cs typeface="Roboto"/>
              <a:sym typeface="Roboto"/>
            </a:endParaRPr>
          </a:p>
        </p:txBody>
      </p:sp>
      <p:sp>
        <p:nvSpPr>
          <p:cNvPr id="572" name="Google Shape;572;p64"/>
          <p:cNvSpPr txBox="1"/>
          <p:nvPr/>
        </p:nvSpPr>
        <p:spPr>
          <a:xfrm>
            <a:off x="582300" y="1387250"/>
            <a:ext cx="32148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hr" sz="4600">
                <a:solidFill>
                  <a:srgbClr val="70AD47"/>
                </a:solidFill>
                <a:latin typeface="Roboto"/>
                <a:ea typeface="Roboto"/>
                <a:cs typeface="Roboto"/>
                <a:sym typeface="Roboto"/>
              </a:rPr>
              <a:t>URBAN</a:t>
            </a:r>
            <a:endParaRPr b="1" sz="4600">
              <a:solidFill>
                <a:srgbClr val="70AD47"/>
              </a:solidFill>
              <a:latin typeface="Roboto"/>
              <a:ea typeface="Roboto"/>
              <a:cs typeface="Roboto"/>
              <a:sym typeface="Roboto"/>
            </a:endParaRPr>
          </a:p>
        </p:txBody>
      </p:sp>
      <p:pic>
        <p:nvPicPr>
          <p:cNvPr id="573" name="Google Shape;573;p64"/>
          <p:cNvPicPr preferRelativeResize="0"/>
          <p:nvPr/>
        </p:nvPicPr>
        <p:blipFill>
          <a:blip r:embed="rId5">
            <a:alphaModFix/>
          </a:blip>
          <a:stretch>
            <a:fillRect/>
          </a:stretch>
        </p:blipFill>
        <p:spPr>
          <a:xfrm>
            <a:off x="-45050" y="4432825"/>
            <a:ext cx="3065501" cy="7543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id="578" name="Google Shape;578;p65"/>
          <p:cNvPicPr preferRelativeResize="0"/>
          <p:nvPr/>
        </p:nvPicPr>
        <p:blipFill rotWithShape="1">
          <a:blip r:embed="rId3">
            <a:alphaModFix/>
          </a:blip>
          <a:srcRect b="12434" l="0" r="0" t="0"/>
          <a:stretch/>
        </p:blipFill>
        <p:spPr>
          <a:xfrm>
            <a:off x="6525" y="-76200"/>
            <a:ext cx="9144000" cy="5219700"/>
          </a:xfrm>
          <a:prstGeom prst="rect">
            <a:avLst/>
          </a:prstGeom>
          <a:noFill/>
          <a:ln>
            <a:noFill/>
          </a:ln>
        </p:spPr>
      </p:pic>
      <p:pic>
        <p:nvPicPr>
          <p:cNvPr id="579" name="Google Shape;579;p65"/>
          <p:cNvPicPr preferRelativeResize="0"/>
          <p:nvPr/>
        </p:nvPicPr>
        <p:blipFill>
          <a:blip r:embed="rId4">
            <a:alphaModFix amt="61000"/>
          </a:blip>
          <a:stretch>
            <a:fillRect/>
          </a:stretch>
        </p:blipFill>
        <p:spPr>
          <a:xfrm>
            <a:off x="2118288" y="389792"/>
            <a:ext cx="4876800" cy="4669000"/>
          </a:xfrm>
          <a:prstGeom prst="rect">
            <a:avLst/>
          </a:prstGeom>
          <a:noFill/>
          <a:ln>
            <a:noFill/>
          </a:ln>
        </p:spPr>
      </p:pic>
      <p:grpSp>
        <p:nvGrpSpPr>
          <p:cNvPr id="580" name="Google Shape;580;p65"/>
          <p:cNvGrpSpPr/>
          <p:nvPr/>
        </p:nvGrpSpPr>
        <p:grpSpPr>
          <a:xfrm>
            <a:off x="3170550" y="1931500"/>
            <a:ext cx="2860200" cy="2075063"/>
            <a:chOff x="1458750" y="577525"/>
            <a:chExt cx="2860200" cy="2075063"/>
          </a:xfrm>
        </p:grpSpPr>
        <p:sp>
          <p:nvSpPr>
            <p:cNvPr id="581" name="Google Shape;581;p65"/>
            <p:cNvSpPr txBox="1"/>
            <p:nvPr/>
          </p:nvSpPr>
          <p:spPr>
            <a:xfrm>
              <a:off x="1534950" y="577525"/>
              <a:ext cx="2784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hr" sz="3300">
                  <a:solidFill>
                    <a:srgbClr val="4472C4"/>
                  </a:solidFill>
                  <a:latin typeface="Roboto"/>
                  <a:ea typeface="Roboto"/>
                  <a:cs typeface="Roboto"/>
                  <a:sym typeface="Roboto"/>
                </a:rPr>
                <a:t>KNOWLEDGE</a:t>
              </a:r>
              <a:endParaRPr sz="3300">
                <a:solidFill>
                  <a:srgbClr val="4472C4"/>
                </a:solidFill>
                <a:latin typeface="Roboto"/>
                <a:ea typeface="Roboto"/>
                <a:cs typeface="Roboto"/>
                <a:sym typeface="Roboto"/>
              </a:endParaRPr>
            </a:p>
          </p:txBody>
        </p:sp>
        <p:sp>
          <p:nvSpPr>
            <p:cNvPr id="582" name="Google Shape;582;p65"/>
            <p:cNvSpPr txBox="1"/>
            <p:nvPr/>
          </p:nvSpPr>
          <p:spPr>
            <a:xfrm>
              <a:off x="1458750" y="958525"/>
              <a:ext cx="2784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sz="4000">
                  <a:solidFill>
                    <a:srgbClr val="4472C4"/>
                  </a:solidFill>
                  <a:latin typeface="Roboto"/>
                  <a:ea typeface="Roboto"/>
                  <a:cs typeface="Roboto"/>
                  <a:sym typeface="Roboto"/>
                </a:rPr>
                <a:t>TRANSFER</a:t>
              </a:r>
              <a:endParaRPr sz="4000">
                <a:solidFill>
                  <a:srgbClr val="4472C4"/>
                </a:solidFill>
                <a:latin typeface="Roboto"/>
                <a:ea typeface="Roboto"/>
                <a:cs typeface="Roboto"/>
                <a:sym typeface="Roboto"/>
              </a:endParaRPr>
            </a:p>
          </p:txBody>
        </p:sp>
        <p:sp>
          <p:nvSpPr>
            <p:cNvPr id="583" name="Google Shape;583;p65"/>
            <p:cNvSpPr txBox="1"/>
            <p:nvPr/>
          </p:nvSpPr>
          <p:spPr>
            <a:xfrm>
              <a:off x="1458750" y="1328988"/>
              <a:ext cx="2784000" cy="1323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hr" sz="7400">
                  <a:solidFill>
                    <a:srgbClr val="004890"/>
                  </a:solidFill>
                  <a:latin typeface="Roboto"/>
                  <a:ea typeface="Roboto"/>
                  <a:cs typeface="Roboto"/>
                  <a:sym typeface="Roboto"/>
                </a:rPr>
                <a:t>TEAM</a:t>
              </a:r>
              <a:endParaRPr b="1" sz="7400">
                <a:solidFill>
                  <a:srgbClr val="004890"/>
                </a:solidFill>
                <a:latin typeface="Roboto"/>
                <a:ea typeface="Roboto"/>
                <a:cs typeface="Roboto"/>
                <a:sym typeface="Roboto"/>
              </a:endParaRPr>
            </a:p>
          </p:txBody>
        </p:sp>
      </p:grpSp>
      <p:sp>
        <p:nvSpPr>
          <p:cNvPr id="584" name="Google Shape;584;p65"/>
          <p:cNvSpPr txBox="1"/>
          <p:nvPr/>
        </p:nvSpPr>
        <p:spPr>
          <a:xfrm>
            <a:off x="-152550" y="3650138"/>
            <a:ext cx="2784000" cy="892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hr" sz="2300">
                <a:solidFill>
                  <a:srgbClr val="004890"/>
                </a:solidFill>
                <a:latin typeface="Roboto"/>
                <a:ea typeface="Roboto"/>
                <a:cs typeface="Roboto"/>
                <a:sym typeface="Roboto"/>
              </a:rPr>
              <a:t>SCIENCE COMMUNICATORS</a:t>
            </a:r>
            <a:endParaRPr sz="2300">
              <a:solidFill>
                <a:srgbClr val="004890"/>
              </a:solidFill>
              <a:latin typeface="Roboto"/>
              <a:ea typeface="Roboto"/>
              <a:cs typeface="Roboto"/>
              <a:sym typeface="Roboto"/>
            </a:endParaRPr>
          </a:p>
        </p:txBody>
      </p:sp>
      <p:sp>
        <p:nvSpPr>
          <p:cNvPr id="585" name="Google Shape;585;p65"/>
          <p:cNvSpPr txBox="1"/>
          <p:nvPr/>
        </p:nvSpPr>
        <p:spPr>
          <a:xfrm>
            <a:off x="700050" y="1353700"/>
            <a:ext cx="17847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hr" sz="2300">
                <a:solidFill>
                  <a:srgbClr val="004890"/>
                </a:solidFill>
                <a:latin typeface="Roboto"/>
                <a:ea typeface="Roboto"/>
                <a:cs typeface="Roboto"/>
                <a:sym typeface="Roboto"/>
              </a:rPr>
              <a:t>SOCIAL SCIENTISTS</a:t>
            </a:r>
            <a:endParaRPr sz="2300">
              <a:solidFill>
                <a:srgbClr val="004890"/>
              </a:solidFill>
              <a:latin typeface="Roboto"/>
              <a:ea typeface="Roboto"/>
              <a:cs typeface="Roboto"/>
              <a:sym typeface="Roboto"/>
            </a:endParaRPr>
          </a:p>
        </p:txBody>
      </p:sp>
      <p:sp>
        <p:nvSpPr>
          <p:cNvPr id="586" name="Google Shape;586;p65"/>
          <p:cNvSpPr txBox="1"/>
          <p:nvPr/>
        </p:nvSpPr>
        <p:spPr>
          <a:xfrm>
            <a:off x="6577200" y="3662094"/>
            <a:ext cx="27840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hr" sz="2300">
                <a:solidFill>
                  <a:srgbClr val="004890"/>
                </a:solidFill>
                <a:latin typeface="Roboto"/>
                <a:ea typeface="Roboto"/>
                <a:cs typeface="Roboto"/>
                <a:sym typeface="Roboto"/>
              </a:rPr>
              <a:t>ENVIRONMENTAL ECONOMISTS</a:t>
            </a:r>
            <a:endParaRPr sz="2300">
              <a:solidFill>
                <a:srgbClr val="004890"/>
              </a:solidFill>
              <a:latin typeface="Roboto"/>
              <a:ea typeface="Roboto"/>
              <a:cs typeface="Roboto"/>
              <a:sym typeface="Roboto"/>
            </a:endParaRPr>
          </a:p>
        </p:txBody>
      </p:sp>
      <p:sp>
        <p:nvSpPr>
          <p:cNvPr id="587" name="Google Shape;587;p65"/>
          <p:cNvSpPr txBox="1"/>
          <p:nvPr/>
        </p:nvSpPr>
        <p:spPr>
          <a:xfrm>
            <a:off x="3713400" y="-40978"/>
            <a:ext cx="27840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hr" sz="2300">
                <a:solidFill>
                  <a:srgbClr val="004890"/>
                </a:solidFill>
                <a:latin typeface="Roboto"/>
                <a:ea typeface="Roboto"/>
                <a:cs typeface="Roboto"/>
                <a:sym typeface="Roboto"/>
              </a:rPr>
              <a:t>RESEARCH ENGINEERS</a:t>
            </a:r>
            <a:endParaRPr sz="2300">
              <a:solidFill>
                <a:srgbClr val="004890"/>
              </a:solidFill>
              <a:latin typeface="Roboto"/>
              <a:ea typeface="Roboto"/>
              <a:cs typeface="Roboto"/>
              <a:sym typeface="Roboto"/>
            </a:endParaRPr>
          </a:p>
        </p:txBody>
      </p:sp>
      <p:sp>
        <p:nvSpPr>
          <p:cNvPr id="588" name="Google Shape;588;p65"/>
          <p:cNvSpPr txBox="1"/>
          <p:nvPr/>
        </p:nvSpPr>
        <p:spPr>
          <a:xfrm>
            <a:off x="6695675" y="1317575"/>
            <a:ext cx="19506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hr" sz="2300">
                <a:solidFill>
                  <a:srgbClr val="004890"/>
                </a:solidFill>
                <a:latin typeface="Roboto"/>
                <a:ea typeface="Roboto"/>
                <a:cs typeface="Roboto"/>
                <a:sym typeface="Roboto"/>
              </a:rPr>
              <a:t>UX/UI DESIGNERS</a:t>
            </a:r>
            <a:endParaRPr sz="2300">
              <a:solidFill>
                <a:srgbClr val="004890"/>
              </a:solidFill>
              <a:latin typeface="Roboto"/>
              <a:ea typeface="Roboto"/>
              <a:cs typeface="Roboto"/>
              <a:sym typeface="Roboto"/>
            </a:endParaRPr>
          </a:p>
        </p:txBody>
      </p:sp>
      <p:cxnSp>
        <p:nvCxnSpPr>
          <p:cNvPr id="589" name="Google Shape;589;p65"/>
          <p:cNvCxnSpPr/>
          <p:nvPr/>
        </p:nvCxnSpPr>
        <p:spPr>
          <a:xfrm flipH="1">
            <a:off x="7883675" y="-168400"/>
            <a:ext cx="45900" cy="61200"/>
          </a:xfrm>
          <a:prstGeom prst="straightConnector1">
            <a:avLst/>
          </a:prstGeom>
          <a:noFill/>
          <a:ln cap="flat" cmpd="sng" w="9525">
            <a:solidFill>
              <a:schemeClr val="dk2"/>
            </a:solidFill>
            <a:prstDash val="solid"/>
            <a:round/>
            <a:headEnd len="med" w="med" type="none"/>
            <a:tailEnd len="med" w="med" type="none"/>
          </a:ln>
        </p:spPr>
      </p:cxnSp>
      <p:pic>
        <p:nvPicPr>
          <p:cNvPr id="590" name="Google Shape;590;p65"/>
          <p:cNvPicPr preferRelativeResize="0"/>
          <p:nvPr/>
        </p:nvPicPr>
        <p:blipFill>
          <a:blip r:embed="rId5">
            <a:alphaModFix/>
          </a:blip>
          <a:stretch>
            <a:fillRect/>
          </a:stretch>
        </p:blipFill>
        <p:spPr>
          <a:xfrm>
            <a:off x="6525" y="4542950"/>
            <a:ext cx="2189507" cy="58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30"/>
          <p:cNvPicPr preferRelativeResize="0"/>
          <p:nvPr/>
        </p:nvPicPr>
        <p:blipFill>
          <a:blip r:embed="rId3">
            <a:alphaModFix/>
          </a:blip>
          <a:stretch>
            <a:fillRect/>
          </a:stretch>
        </p:blipFill>
        <p:spPr>
          <a:xfrm>
            <a:off x="867410" y="360975"/>
            <a:ext cx="4887541" cy="2210775"/>
          </a:xfrm>
          <a:prstGeom prst="rect">
            <a:avLst/>
          </a:prstGeom>
          <a:noFill/>
          <a:ln>
            <a:noFill/>
          </a:ln>
        </p:spPr>
      </p:pic>
      <p:sp>
        <p:nvSpPr>
          <p:cNvPr id="138" name="Google Shape;138;p30"/>
          <p:cNvSpPr/>
          <p:nvPr/>
        </p:nvSpPr>
        <p:spPr>
          <a:xfrm rot="3173519">
            <a:off x="3553070" y="2284635"/>
            <a:ext cx="418684" cy="1017430"/>
          </a:xfrm>
          <a:prstGeom prst="downArrow">
            <a:avLst>
              <a:gd fmla="val 50000" name="adj1"/>
              <a:gd fmla="val 50000" name="adj2"/>
            </a:avLst>
          </a:prstGeom>
          <a:solidFill>
            <a:srgbClr val="007A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30"/>
          <p:cNvSpPr/>
          <p:nvPr/>
        </p:nvSpPr>
        <p:spPr>
          <a:xfrm rot="-2553653">
            <a:off x="5984480" y="2326734"/>
            <a:ext cx="418704" cy="1017219"/>
          </a:xfrm>
          <a:prstGeom prst="downArrow">
            <a:avLst>
              <a:gd fmla="val 50000" name="adj1"/>
              <a:gd fmla="val 50000" name="adj2"/>
            </a:avLst>
          </a:prstGeom>
          <a:solidFill>
            <a:srgbClr val="007A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30"/>
          <p:cNvSpPr/>
          <p:nvPr/>
        </p:nvSpPr>
        <p:spPr>
          <a:xfrm>
            <a:off x="1557100" y="3267363"/>
            <a:ext cx="1673400" cy="8313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30"/>
          <p:cNvSpPr/>
          <p:nvPr/>
        </p:nvSpPr>
        <p:spPr>
          <a:xfrm>
            <a:off x="4158150" y="4102250"/>
            <a:ext cx="1673400" cy="8313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30"/>
          <p:cNvSpPr/>
          <p:nvPr/>
        </p:nvSpPr>
        <p:spPr>
          <a:xfrm>
            <a:off x="6692275" y="3351350"/>
            <a:ext cx="1673400" cy="8313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0"/>
          <p:cNvSpPr/>
          <p:nvPr/>
        </p:nvSpPr>
        <p:spPr>
          <a:xfrm rot="147875">
            <a:off x="4785546" y="2828521"/>
            <a:ext cx="418587" cy="1016980"/>
          </a:xfrm>
          <a:prstGeom prst="downArrow">
            <a:avLst>
              <a:gd fmla="val 50000" name="adj1"/>
              <a:gd fmla="val 50000" name="adj2"/>
            </a:avLst>
          </a:prstGeom>
          <a:solidFill>
            <a:srgbClr val="007A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0"/>
          <p:cNvSpPr txBox="1"/>
          <p:nvPr/>
        </p:nvSpPr>
        <p:spPr>
          <a:xfrm>
            <a:off x="1529950" y="3482925"/>
            <a:ext cx="1727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lt1"/>
                </a:solidFill>
                <a:latin typeface="Roboto"/>
                <a:ea typeface="Roboto"/>
                <a:cs typeface="Roboto"/>
                <a:sym typeface="Roboto"/>
              </a:rPr>
              <a:t>Climate Services</a:t>
            </a:r>
            <a:endParaRPr>
              <a:solidFill>
                <a:schemeClr val="lt1"/>
              </a:solidFill>
              <a:latin typeface="Roboto"/>
              <a:ea typeface="Roboto"/>
              <a:cs typeface="Roboto"/>
              <a:sym typeface="Roboto"/>
            </a:endParaRPr>
          </a:p>
        </p:txBody>
      </p:sp>
      <p:sp>
        <p:nvSpPr>
          <p:cNvPr id="145" name="Google Shape;145;p30"/>
          <p:cNvSpPr txBox="1"/>
          <p:nvPr/>
        </p:nvSpPr>
        <p:spPr>
          <a:xfrm>
            <a:off x="6665125" y="3459200"/>
            <a:ext cx="1727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lt1"/>
                </a:solidFill>
                <a:latin typeface="Roboto"/>
                <a:ea typeface="Roboto"/>
                <a:cs typeface="Roboto"/>
                <a:sym typeface="Roboto"/>
              </a:rPr>
              <a:t>Knowledge Transfer Team</a:t>
            </a:r>
            <a:endParaRPr>
              <a:solidFill>
                <a:schemeClr val="lt1"/>
              </a:solidFill>
              <a:latin typeface="Roboto"/>
              <a:ea typeface="Roboto"/>
              <a:cs typeface="Roboto"/>
              <a:sym typeface="Roboto"/>
            </a:endParaRPr>
          </a:p>
        </p:txBody>
      </p:sp>
      <p:sp>
        <p:nvSpPr>
          <p:cNvPr id="146" name="Google Shape;146;p30"/>
          <p:cNvSpPr txBox="1"/>
          <p:nvPr/>
        </p:nvSpPr>
        <p:spPr>
          <a:xfrm>
            <a:off x="4131000" y="4210100"/>
            <a:ext cx="1727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lt1"/>
                </a:solidFill>
                <a:latin typeface="Roboto"/>
                <a:ea typeface="Roboto"/>
                <a:cs typeface="Roboto"/>
                <a:sym typeface="Roboto"/>
              </a:rPr>
              <a:t>Air Quality</a:t>
            </a:r>
            <a:endParaRPr>
              <a:solidFill>
                <a:schemeClr val="lt1"/>
              </a:solidFill>
              <a:latin typeface="Roboto"/>
              <a:ea typeface="Roboto"/>
              <a:cs typeface="Roboto"/>
              <a:sym typeface="Roboto"/>
            </a:endParaRPr>
          </a:p>
          <a:p>
            <a:pPr indent="0" lvl="0" marL="0" rtl="0" algn="ctr">
              <a:spcBef>
                <a:spcPts val="0"/>
              </a:spcBef>
              <a:spcAft>
                <a:spcPts val="0"/>
              </a:spcAft>
              <a:buNone/>
            </a:pPr>
            <a:r>
              <a:rPr lang="hr">
                <a:solidFill>
                  <a:schemeClr val="lt1"/>
                </a:solidFill>
                <a:latin typeface="Roboto"/>
                <a:ea typeface="Roboto"/>
                <a:cs typeface="Roboto"/>
                <a:sym typeface="Roboto"/>
              </a:rPr>
              <a:t> Services</a:t>
            </a:r>
            <a:endParaRPr>
              <a:solidFill>
                <a:schemeClr val="lt1"/>
              </a:solidFill>
              <a:latin typeface="Roboto"/>
              <a:ea typeface="Roboto"/>
              <a:cs typeface="Roboto"/>
              <a:sym typeface="Roboto"/>
            </a:endParaRPr>
          </a:p>
        </p:txBody>
      </p:sp>
      <p:pic>
        <p:nvPicPr>
          <p:cNvPr id="147" name="Google Shape;147;p30"/>
          <p:cNvPicPr preferRelativeResize="0"/>
          <p:nvPr/>
        </p:nvPicPr>
        <p:blipFill>
          <a:blip r:embed="rId4">
            <a:alphaModFix/>
          </a:blip>
          <a:stretch>
            <a:fillRect/>
          </a:stretch>
        </p:blipFill>
        <p:spPr>
          <a:xfrm>
            <a:off x="53100" y="4443475"/>
            <a:ext cx="2151275" cy="7000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p6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96" name="Google Shape;596;p66"/>
          <p:cNvPicPr preferRelativeResize="0"/>
          <p:nvPr/>
        </p:nvPicPr>
        <p:blipFill>
          <a:blip r:embed="rId4">
            <a:alphaModFix/>
          </a:blip>
          <a:stretch>
            <a:fillRect/>
          </a:stretch>
        </p:blipFill>
        <p:spPr>
          <a:xfrm>
            <a:off x="390100" y="282022"/>
            <a:ext cx="1758025" cy="2779925"/>
          </a:xfrm>
          <a:prstGeom prst="rect">
            <a:avLst/>
          </a:prstGeom>
          <a:noFill/>
          <a:ln>
            <a:noFill/>
          </a:ln>
          <a:effectLst>
            <a:outerShdw blurRad="57150" rotWithShape="0" algn="bl" dir="5400000" dist="19050">
              <a:srgbClr val="000000">
                <a:alpha val="50000"/>
              </a:srgbClr>
            </a:outerShdw>
          </a:effectLst>
        </p:spPr>
      </p:pic>
      <p:pic>
        <p:nvPicPr>
          <p:cNvPr id="597" name="Google Shape;597;p66"/>
          <p:cNvPicPr preferRelativeResize="0"/>
          <p:nvPr/>
        </p:nvPicPr>
        <p:blipFill>
          <a:blip r:embed="rId5">
            <a:alphaModFix/>
          </a:blip>
          <a:stretch>
            <a:fillRect/>
          </a:stretch>
        </p:blipFill>
        <p:spPr>
          <a:xfrm>
            <a:off x="390112" y="3205525"/>
            <a:ext cx="3247788" cy="1766610"/>
          </a:xfrm>
          <a:prstGeom prst="rect">
            <a:avLst/>
          </a:prstGeom>
          <a:noFill/>
          <a:ln>
            <a:noFill/>
          </a:ln>
        </p:spPr>
      </p:pic>
      <p:pic>
        <p:nvPicPr>
          <p:cNvPr id="598" name="Google Shape;598;p66"/>
          <p:cNvPicPr preferRelativeResize="0"/>
          <p:nvPr/>
        </p:nvPicPr>
        <p:blipFill rotWithShape="1">
          <a:blip r:embed="rId6">
            <a:alphaModFix/>
          </a:blip>
          <a:srcRect b="15945" l="3594" r="8097" t="12225"/>
          <a:stretch/>
        </p:blipFill>
        <p:spPr>
          <a:xfrm>
            <a:off x="2392525" y="521151"/>
            <a:ext cx="6482324" cy="2123975"/>
          </a:xfrm>
          <a:prstGeom prst="rect">
            <a:avLst/>
          </a:prstGeom>
          <a:noFill/>
          <a:ln>
            <a:noFill/>
          </a:ln>
        </p:spPr>
      </p:pic>
      <p:pic>
        <p:nvPicPr>
          <p:cNvPr id="599" name="Google Shape;599;p66"/>
          <p:cNvPicPr preferRelativeResize="0"/>
          <p:nvPr/>
        </p:nvPicPr>
        <p:blipFill>
          <a:blip r:embed="rId7">
            <a:alphaModFix/>
          </a:blip>
          <a:stretch>
            <a:fillRect/>
          </a:stretch>
        </p:blipFill>
        <p:spPr>
          <a:xfrm>
            <a:off x="3929725" y="3158278"/>
            <a:ext cx="2939175" cy="1861100"/>
          </a:xfrm>
          <a:prstGeom prst="rect">
            <a:avLst/>
          </a:prstGeom>
          <a:noFill/>
          <a:ln>
            <a:noFill/>
          </a:ln>
        </p:spPr>
      </p:pic>
      <p:pic>
        <p:nvPicPr>
          <p:cNvPr id="600" name="Google Shape;600;p66"/>
          <p:cNvPicPr preferRelativeResize="0"/>
          <p:nvPr/>
        </p:nvPicPr>
        <p:blipFill rotWithShape="1">
          <a:blip r:embed="rId8">
            <a:alphaModFix/>
          </a:blip>
          <a:srcRect b="13076" l="9528" r="15147" t="8052"/>
          <a:stretch/>
        </p:blipFill>
        <p:spPr>
          <a:xfrm>
            <a:off x="7249525" y="2958525"/>
            <a:ext cx="1506675" cy="20359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67"/>
          <p:cNvSpPr/>
          <p:nvPr/>
        </p:nvSpPr>
        <p:spPr>
          <a:xfrm>
            <a:off x="-8930" y="-4919"/>
            <a:ext cx="9162000" cy="5153400"/>
          </a:xfrm>
          <a:prstGeom prst="rect">
            <a:avLst/>
          </a:prstGeom>
          <a:solidFill>
            <a:srgbClr val="007A75"/>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p:txBody>
      </p:sp>
      <p:sp>
        <p:nvSpPr>
          <p:cNvPr id="606" name="Google Shape;606;p67"/>
          <p:cNvSpPr/>
          <p:nvPr/>
        </p:nvSpPr>
        <p:spPr>
          <a:xfrm>
            <a:off x="-8275" y="111850"/>
            <a:ext cx="9162000" cy="4843500"/>
          </a:xfrm>
          <a:prstGeom prst="rect">
            <a:avLst/>
          </a:prstGeom>
          <a:solidFill>
            <a:schemeClr val="dk1"/>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p:txBody>
      </p:sp>
      <p:pic>
        <p:nvPicPr>
          <p:cNvPr id="607" name="Google Shape;607;p67"/>
          <p:cNvPicPr preferRelativeResize="0"/>
          <p:nvPr/>
        </p:nvPicPr>
        <p:blipFill>
          <a:blip r:embed="rId3">
            <a:alphaModFix/>
          </a:blip>
          <a:stretch>
            <a:fillRect/>
          </a:stretch>
        </p:blipFill>
        <p:spPr>
          <a:xfrm>
            <a:off x="1922498" y="1114750"/>
            <a:ext cx="4972600" cy="262422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68"/>
          <p:cNvSpPr/>
          <p:nvPr/>
        </p:nvSpPr>
        <p:spPr>
          <a:xfrm>
            <a:off x="-8930" y="-4919"/>
            <a:ext cx="9162000" cy="5153400"/>
          </a:xfrm>
          <a:prstGeom prst="rect">
            <a:avLst/>
          </a:prstGeom>
          <a:solidFill>
            <a:srgbClr val="007A75"/>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p:txBody>
      </p:sp>
      <p:sp>
        <p:nvSpPr>
          <p:cNvPr id="613" name="Google Shape;613;p68"/>
          <p:cNvSpPr/>
          <p:nvPr/>
        </p:nvSpPr>
        <p:spPr>
          <a:xfrm>
            <a:off x="180392" y="120001"/>
            <a:ext cx="8783100" cy="4903500"/>
          </a:xfrm>
          <a:prstGeom prst="rect">
            <a:avLst/>
          </a:prstGeom>
          <a:solidFill>
            <a:srgbClr val="FFFFFF"/>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p:txBody>
      </p:sp>
      <p:pic>
        <p:nvPicPr>
          <p:cNvPr descr="screencapture-ess-bsc-es-2020-10-06-14_07_32.png" id="614" name="Google Shape;614;p68"/>
          <p:cNvPicPr preferRelativeResize="0"/>
          <p:nvPr/>
        </p:nvPicPr>
        <p:blipFill rotWithShape="1">
          <a:blip r:embed="rId3">
            <a:alphaModFix/>
          </a:blip>
          <a:srcRect b="0" l="0" r="0" t="0"/>
          <a:stretch/>
        </p:blipFill>
        <p:spPr>
          <a:xfrm>
            <a:off x="3343253" y="120009"/>
            <a:ext cx="2457632" cy="502549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69"/>
          <p:cNvSpPr/>
          <p:nvPr/>
        </p:nvSpPr>
        <p:spPr>
          <a:xfrm>
            <a:off x="-8930" y="-4919"/>
            <a:ext cx="9162000" cy="5153400"/>
          </a:xfrm>
          <a:prstGeom prst="rect">
            <a:avLst/>
          </a:prstGeom>
          <a:solidFill>
            <a:srgbClr val="007A75"/>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p:txBody>
      </p:sp>
      <p:sp>
        <p:nvSpPr>
          <p:cNvPr id="620" name="Google Shape;620;p69"/>
          <p:cNvSpPr/>
          <p:nvPr/>
        </p:nvSpPr>
        <p:spPr>
          <a:xfrm>
            <a:off x="180392" y="1779247"/>
            <a:ext cx="8783100" cy="3244200"/>
          </a:xfrm>
          <a:prstGeom prst="rect">
            <a:avLst/>
          </a:prstGeom>
          <a:solidFill>
            <a:srgbClr val="FFFFFF"/>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p:txBody>
      </p:sp>
      <p:pic>
        <p:nvPicPr>
          <p:cNvPr descr="1_brr1G3ij5Q7onWdTSWlxwQ.png" id="621" name="Google Shape;621;p69"/>
          <p:cNvPicPr preferRelativeResize="0"/>
          <p:nvPr/>
        </p:nvPicPr>
        <p:blipFill rotWithShape="1">
          <a:blip r:embed="rId3">
            <a:alphaModFix/>
          </a:blip>
          <a:srcRect b="0" l="7029" r="7037" t="0"/>
          <a:stretch/>
        </p:blipFill>
        <p:spPr>
          <a:xfrm>
            <a:off x="494513" y="2496500"/>
            <a:ext cx="8327974" cy="1541700"/>
          </a:xfrm>
          <a:prstGeom prst="rect">
            <a:avLst/>
          </a:prstGeom>
          <a:noFill/>
          <a:ln>
            <a:noFill/>
          </a:ln>
        </p:spPr>
      </p:pic>
      <p:sp>
        <p:nvSpPr>
          <p:cNvPr id="622" name="Google Shape;622;p69"/>
          <p:cNvSpPr txBox="1"/>
          <p:nvPr/>
        </p:nvSpPr>
        <p:spPr>
          <a:xfrm>
            <a:off x="3655600" y="1308700"/>
            <a:ext cx="2079300" cy="420300"/>
          </a:xfrm>
          <a:prstGeom prst="rect">
            <a:avLst/>
          </a:prstGeom>
          <a:noFill/>
          <a:ln>
            <a:noFill/>
          </a:ln>
        </p:spPr>
        <p:txBody>
          <a:bodyPr anchorCtr="0" anchor="ctr" bIns="32750" lIns="32750" spcFirstLastPara="1" rIns="32750" wrap="square" tIns="32750">
            <a:spAutoFit/>
          </a:bodyPr>
          <a:lstStyle/>
          <a:p>
            <a:pPr indent="0" lvl="0" marL="0" marR="0" rtl="0" algn="l">
              <a:lnSpc>
                <a:spcPct val="177777"/>
              </a:lnSpc>
              <a:spcBef>
                <a:spcPts val="0"/>
              </a:spcBef>
              <a:spcAft>
                <a:spcPts val="0"/>
              </a:spcAft>
              <a:buClr>
                <a:srgbClr val="FFFFFF"/>
              </a:buClr>
              <a:buSzPts val="2300"/>
              <a:buFont typeface="Avenir"/>
              <a:buNone/>
            </a:pPr>
            <a:r>
              <a:rPr b="1" i="0" lang="hr" sz="2300" u="none" cap="none" strike="noStrike">
                <a:solidFill>
                  <a:srgbClr val="FFFFFF"/>
                </a:solidFill>
                <a:latin typeface="Helvetica Neue"/>
                <a:ea typeface="Helvetica Neue"/>
                <a:cs typeface="Helvetica Neue"/>
                <a:sym typeface="Helvetica Neue"/>
              </a:rPr>
              <a:t>UX PROCESS</a:t>
            </a:r>
            <a:endParaRPr b="1" sz="900">
              <a:latin typeface="Helvetica Neue"/>
              <a:ea typeface="Helvetica Neue"/>
              <a:cs typeface="Helvetica Neue"/>
              <a:sym typeface="Helvetica Neue"/>
            </a:endParaRPr>
          </a:p>
        </p:txBody>
      </p:sp>
      <p:pic>
        <p:nvPicPr>
          <p:cNvPr descr="pablita-searching.png" id="623" name="Google Shape;623;p69"/>
          <p:cNvPicPr preferRelativeResize="0"/>
          <p:nvPr/>
        </p:nvPicPr>
        <p:blipFill rotWithShape="1">
          <a:blip r:embed="rId4">
            <a:alphaModFix/>
          </a:blip>
          <a:srcRect b="0" l="0" r="0" t="0"/>
          <a:stretch/>
        </p:blipFill>
        <p:spPr>
          <a:xfrm>
            <a:off x="3408903" y="-4"/>
            <a:ext cx="2326086" cy="130869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7" name="Shape 627"/>
        <p:cNvGrpSpPr/>
        <p:nvPr/>
      </p:nvGrpSpPr>
      <p:grpSpPr>
        <a:xfrm>
          <a:off x="0" y="0"/>
          <a:ext cx="0" cy="0"/>
          <a:chOff x="0" y="0"/>
          <a:chExt cx="0" cy="0"/>
        </a:xfrm>
      </p:grpSpPr>
      <p:sp>
        <p:nvSpPr>
          <p:cNvPr id="628" name="Google Shape;628;p70"/>
          <p:cNvSpPr/>
          <p:nvPr/>
        </p:nvSpPr>
        <p:spPr>
          <a:xfrm>
            <a:off x="-8930" y="-4919"/>
            <a:ext cx="9162000" cy="5153400"/>
          </a:xfrm>
          <a:prstGeom prst="rect">
            <a:avLst/>
          </a:prstGeom>
          <a:solidFill>
            <a:srgbClr val="007A75"/>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p:txBody>
      </p:sp>
      <p:sp>
        <p:nvSpPr>
          <p:cNvPr id="629" name="Google Shape;629;p70"/>
          <p:cNvSpPr/>
          <p:nvPr/>
        </p:nvSpPr>
        <p:spPr>
          <a:xfrm>
            <a:off x="-28664" y="1512387"/>
            <a:ext cx="9322500" cy="1905300"/>
          </a:xfrm>
          <a:prstGeom prst="rect">
            <a:avLst/>
          </a:prstGeom>
          <a:solidFill>
            <a:srgbClr val="FFFFFF"/>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p:txBody>
      </p:sp>
      <p:sp>
        <p:nvSpPr>
          <p:cNvPr id="630" name="Google Shape;630;p70"/>
          <p:cNvSpPr txBox="1"/>
          <p:nvPr/>
        </p:nvSpPr>
        <p:spPr>
          <a:xfrm>
            <a:off x="692051" y="3037800"/>
            <a:ext cx="3643800" cy="389400"/>
          </a:xfrm>
          <a:prstGeom prst="rect">
            <a:avLst/>
          </a:prstGeom>
          <a:noFill/>
          <a:ln>
            <a:noFill/>
          </a:ln>
        </p:spPr>
        <p:txBody>
          <a:bodyPr anchorCtr="0" anchor="ctr" bIns="32750" lIns="32750" spcFirstLastPara="1" rIns="32750" wrap="square" tIns="32750">
            <a:spAutoFit/>
          </a:bodyPr>
          <a:lstStyle/>
          <a:p>
            <a:pPr indent="0" lvl="0" marL="0" marR="0" rtl="0" algn="l">
              <a:lnSpc>
                <a:spcPct val="177777"/>
              </a:lnSpc>
              <a:spcBef>
                <a:spcPts val="0"/>
              </a:spcBef>
              <a:spcAft>
                <a:spcPts val="0"/>
              </a:spcAft>
              <a:buClr>
                <a:srgbClr val="333333"/>
              </a:buClr>
              <a:buSzPts val="2300"/>
              <a:buFont typeface="Avenir"/>
              <a:buNone/>
            </a:pPr>
            <a:r>
              <a:rPr b="1" i="0" lang="hr" sz="2100" u="none" cap="none" strike="noStrike">
                <a:solidFill>
                  <a:srgbClr val="333333"/>
                </a:solidFill>
                <a:latin typeface="Helvetica Neue"/>
                <a:ea typeface="Helvetica Neue"/>
                <a:cs typeface="Helvetica Neue"/>
                <a:sym typeface="Helvetica Neue"/>
              </a:rPr>
              <a:t>COMPETITOR ANALYSIS</a:t>
            </a:r>
            <a:endParaRPr b="1" sz="700">
              <a:latin typeface="Helvetica Neue"/>
              <a:ea typeface="Helvetica Neue"/>
              <a:cs typeface="Helvetica Neue"/>
              <a:sym typeface="Helvetica Neue"/>
            </a:endParaRPr>
          </a:p>
        </p:txBody>
      </p:sp>
      <p:pic>
        <p:nvPicPr>
          <p:cNvPr descr="pablita-569.png" id="631" name="Google Shape;631;p70"/>
          <p:cNvPicPr preferRelativeResize="0"/>
          <p:nvPr/>
        </p:nvPicPr>
        <p:blipFill rotWithShape="1">
          <a:blip r:embed="rId3">
            <a:alphaModFix/>
          </a:blip>
          <a:srcRect b="0" l="0" r="0" t="0"/>
          <a:stretch/>
        </p:blipFill>
        <p:spPr>
          <a:xfrm>
            <a:off x="1088103" y="1512375"/>
            <a:ext cx="2699289" cy="1518662"/>
          </a:xfrm>
          <a:prstGeom prst="rect">
            <a:avLst/>
          </a:prstGeom>
          <a:noFill/>
          <a:ln>
            <a:noFill/>
          </a:ln>
        </p:spPr>
      </p:pic>
      <p:pic>
        <p:nvPicPr>
          <p:cNvPr descr="FireShot Capture 110 - IRI – International Research Institute for Climate and Society_ - iri.columbia.edu.png" id="632" name="Google Shape;632;p70"/>
          <p:cNvPicPr preferRelativeResize="0"/>
          <p:nvPr/>
        </p:nvPicPr>
        <p:blipFill rotWithShape="1">
          <a:blip r:embed="rId4">
            <a:alphaModFix/>
          </a:blip>
          <a:srcRect b="6384" l="0" r="0" t="0"/>
          <a:stretch/>
        </p:blipFill>
        <p:spPr>
          <a:xfrm>
            <a:off x="4398775" y="251575"/>
            <a:ext cx="2305149" cy="4707327"/>
          </a:xfrm>
          <a:prstGeom prst="rect">
            <a:avLst/>
          </a:prstGeom>
          <a:noFill/>
          <a:ln>
            <a:noFill/>
          </a:ln>
        </p:spPr>
      </p:pic>
      <p:pic>
        <p:nvPicPr>
          <p:cNvPr descr="FireShot Capture 179 - Home - ClimateAI - climate.ai.png" id="633" name="Google Shape;633;p70"/>
          <p:cNvPicPr preferRelativeResize="0"/>
          <p:nvPr/>
        </p:nvPicPr>
        <p:blipFill rotWithShape="1">
          <a:blip r:embed="rId5">
            <a:alphaModFix/>
          </a:blip>
          <a:srcRect b="2997" l="0" r="0" t="0"/>
          <a:stretch/>
        </p:blipFill>
        <p:spPr>
          <a:xfrm>
            <a:off x="7498475" y="152413"/>
            <a:ext cx="1328875" cy="4905651"/>
          </a:xfrm>
          <a:prstGeom prst="rect">
            <a:avLst/>
          </a:prstGeom>
          <a:noFill/>
          <a:ln>
            <a:noFill/>
          </a:ln>
        </p:spPr>
      </p:pic>
      <p:pic>
        <p:nvPicPr>
          <p:cNvPr descr="FireShot Capture 174 - Home - Vizzuality - www.vizzuality.com.png" id="634" name="Google Shape;634;p70"/>
          <p:cNvPicPr preferRelativeResize="0"/>
          <p:nvPr/>
        </p:nvPicPr>
        <p:blipFill rotWithShape="1">
          <a:blip r:embed="rId6">
            <a:alphaModFix/>
          </a:blip>
          <a:srcRect b="2874" l="0" r="0" t="0"/>
          <a:stretch/>
        </p:blipFill>
        <p:spPr>
          <a:xfrm>
            <a:off x="5913200" y="130875"/>
            <a:ext cx="1654799" cy="494872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71"/>
          <p:cNvSpPr/>
          <p:nvPr/>
        </p:nvSpPr>
        <p:spPr>
          <a:xfrm>
            <a:off x="-8930" y="-4919"/>
            <a:ext cx="9162000" cy="5153400"/>
          </a:xfrm>
          <a:prstGeom prst="rect">
            <a:avLst/>
          </a:prstGeom>
          <a:solidFill>
            <a:srgbClr val="007A75"/>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p:txBody>
      </p:sp>
      <p:pic>
        <p:nvPicPr>
          <p:cNvPr descr="Screenshot 2020-12-23 at 09.52.08.png" id="640" name="Google Shape;640;p71"/>
          <p:cNvPicPr preferRelativeResize="0"/>
          <p:nvPr/>
        </p:nvPicPr>
        <p:blipFill rotWithShape="1">
          <a:blip r:embed="rId3">
            <a:alphaModFix/>
          </a:blip>
          <a:srcRect b="0" l="3288" r="0" t="0"/>
          <a:stretch/>
        </p:blipFill>
        <p:spPr>
          <a:xfrm>
            <a:off x="188847" y="508427"/>
            <a:ext cx="8783152" cy="4338478"/>
          </a:xfrm>
          <a:prstGeom prst="rect">
            <a:avLst/>
          </a:prstGeom>
          <a:noFill/>
          <a:ln>
            <a:noFill/>
          </a:ln>
        </p:spPr>
      </p:pic>
      <p:sp>
        <p:nvSpPr>
          <p:cNvPr id="641" name="Google Shape;641;p71"/>
          <p:cNvSpPr txBox="1"/>
          <p:nvPr/>
        </p:nvSpPr>
        <p:spPr>
          <a:xfrm>
            <a:off x="3633750" y="54700"/>
            <a:ext cx="2363700" cy="420300"/>
          </a:xfrm>
          <a:prstGeom prst="rect">
            <a:avLst/>
          </a:prstGeom>
          <a:noFill/>
          <a:ln>
            <a:noFill/>
          </a:ln>
        </p:spPr>
        <p:txBody>
          <a:bodyPr anchorCtr="0" anchor="ctr" bIns="32750" lIns="32750" spcFirstLastPara="1" rIns="32750" wrap="square" tIns="32750">
            <a:spAutoFit/>
          </a:bodyPr>
          <a:lstStyle/>
          <a:p>
            <a:pPr indent="0" lvl="0" marL="0" marR="0" rtl="0" algn="l">
              <a:lnSpc>
                <a:spcPct val="177777"/>
              </a:lnSpc>
              <a:spcBef>
                <a:spcPts val="0"/>
              </a:spcBef>
              <a:spcAft>
                <a:spcPts val="0"/>
              </a:spcAft>
              <a:buClr>
                <a:srgbClr val="FFFFFF"/>
              </a:buClr>
              <a:buSzPts val="2300"/>
              <a:buFont typeface="Avenir"/>
              <a:buNone/>
            </a:pPr>
            <a:r>
              <a:rPr b="1" i="0" lang="hr" sz="2300" u="none" cap="none" strike="noStrike">
                <a:solidFill>
                  <a:srgbClr val="FFFFFF"/>
                </a:solidFill>
                <a:latin typeface="Helvetica Neue"/>
                <a:ea typeface="Helvetica Neue"/>
                <a:cs typeface="Helvetica Neue"/>
                <a:sym typeface="Helvetica Neue"/>
              </a:rPr>
              <a:t>AFFINITY MAPS</a:t>
            </a:r>
            <a:endParaRPr b="1" sz="900">
              <a:latin typeface="Helvetica Neue"/>
              <a:ea typeface="Helvetica Neue"/>
              <a:cs typeface="Helvetica Neue"/>
              <a:sym typeface="Helvetica Neu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72"/>
          <p:cNvSpPr/>
          <p:nvPr/>
        </p:nvSpPr>
        <p:spPr>
          <a:xfrm>
            <a:off x="-8930" y="-4919"/>
            <a:ext cx="9162000" cy="5153400"/>
          </a:xfrm>
          <a:prstGeom prst="rect">
            <a:avLst/>
          </a:prstGeom>
          <a:solidFill>
            <a:srgbClr val="007A75"/>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p:txBody>
      </p:sp>
      <p:pic>
        <p:nvPicPr>
          <p:cNvPr descr="Screenshot 2020-12-23 at 10.39.39.png" id="647" name="Google Shape;647;p72"/>
          <p:cNvPicPr preferRelativeResize="0"/>
          <p:nvPr/>
        </p:nvPicPr>
        <p:blipFill rotWithShape="1">
          <a:blip r:embed="rId3">
            <a:alphaModFix/>
          </a:blip>
          <a:srcRect b="0" l="0" r="0" t="990"/>
          <a:stretch/>
        </p:blipFill>
        <p:spPr>
          <a:xfrm>
            <a:off x="773888" y="-13400"/>
            <a:ext cx="7596226" cy="7923926"/>
          </a:xfrm>
          <a:prstGeom prst="rect">
            <a:avLst/>
          </a:prstGeom>
          <a:noFill/>
          <a:ln>
            <a:noFill/>
          </a:ln>
        </p:spPr>
      </p:pic>
      <p:sp>
        <p:nvSpPr>
          <p:cNvPr id="648" name="Google Shape;648;p72"/>
          <p:cNvSpPr txBox="1"/>
          <p:nvPr/>
        </p:nvSpPr>
        <p:spPr>
          <a:xfrm>
            <a:off x="4495052" y="345925"/>
            <a:ext cx="3249900" cy="774300"/>
          </a:xfrm>
          <a:prstGeom prst="rect">
            <a:avLst/>
          </a:prstGeom>
          <a:noFill/>
          <a:ln>
            <a:noFill/>
          </a:ln>
        </p:spPr>
        <p:txBody>
          <a:bodyPr anchorCtr="0" anchor="ctr" bIns="32750" lIns="32750" spcFirstLastPara="1" rIns="32750" wrap="square" tIns="32750">
            <a:spAutoFit/>
          </a:bodyPr>
          <a:lstStyle/>
          <a:p>
            <a:pPr indent="0" lvl="0" marL="0" marR="0" rtl="0" algn="l">
              <a:lnSpc>
                <a:spcPct val="100000"/>
              </a:lnSpc>
              <a:spcBef>
                <a:spcPts val="0"/>
              </a:spcBef>
              <a:spcAft>
                <a:spcPts val="0"/>
              </a:spcAft>
              <a:buClr>
                <a:srgbClr val="333333"/>
              </a:buClr>
              <a:buSzPts val="2300"/>
              <a:buFont typeface="Avenir"/>
              <a:buNone/>
            </a:pPr>
            <a:r>
              <a:rPr b="1" i="0" lang="hr" sz="2300" u="none" cap="none" strike="noStrike">
                <a:solidFill>
                  <a:srgbClr val="333333"/>
                </a:solidFill>
                <a:latin typeface="Helvetica Neue"/>
                <a:ea typeface="Helvetica Neue"/>
                <a:cs typeface="Helvetica Neue"/>
                <a:sym typeface="Helvetica Neue"/>
              </a:rPr>
              <a:t>INFORMATION ARCHITECTURE</a:t>
            </a:r>
            <a:endParaRPr b="1" sz="900">
              <a:latin typeface="Helvetica Neue"/>
              <a:ea typeface="Helvetica Neue"/>
              <a:cs typeface="Helvetica Neue"/>
              <a:sym typeface="Helvetica Neue"/>
            </a:endParaRPr>
          </a:p>
        </p:txBody>
      </p:sp>
      <p:pic>
        <p:nvPicPr>
          <p:cNvPr descr="pablita-518.png" id="649" name="Google Shape;649;p72"/>
          <p:cNvPicPr preferRelativeResize="0"/>
          <p:nvPr/>
        </p:nvPicPr>
        <p:blipFill rotWithShape="1">
          <a:blip r:embed="rId4">
            <a:alphaModFix/>
          </a:blip>
          <a:srcRect b="0" l="0" r="0" t="0"/>
          <a:stretch/>
        </p:blipFill>
        <p:spPr>
          <a:xfrm>
            <a:off x="2390521" y="214320"/>
            <a:ext cx="1844094" cy="103751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73"/>
          <p:cNvSpPr/>
          <p:nvPr/>
        </p:nvSpPr>
        <p:spPr>
          <a:xfrm>
            <a:off x="-8930" y="-4919"/>
            <a:ext cx="9162000" cy="5153400"/>
          </a:xfrm>
          <a:prstGeom prst="rect">
            <a:avLst/>
          </a:prstGeom>
          <a:solidFill>
            <a:srgbClr val="000000"/>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p:txBody>
      </p:sp>
      <p:sp>
        <p:nvSpPr>
          <p:cNvPr id="655" name="Google Shape;655;p73"/>
          <p:cNvSpPr/>
          <p:nvPr/>
        </p:nvSpPr>
        <p:spPr>
          <a:xfrm>
            <a:off x="2254000" y="120000"/>
            <a:ext cx="6672600" cy="4903500"/>
          </a:xfrm>
          <a:prstGeom prst="rect">
            <a:avLst/>
          </a:prstGeom>
          <a:solidFill>
            <a:srgbClr val="FFFFFF"/>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p:txBody>
      </p:sp>
      <p:sp>
        <p:nvSpPr>
          <p:cNvPr id="656" name="Google Shape;656;p73"/>
          <p:cNvSpPr txBox="1"/>
          <p:nvPr/>
        </p:nvSpPr>
        <p:spPr>
          <a:xfrm>
            <a:off x="143825" y="1767925"/>
            <a:ext cx="1958100" cy="1128300"/>
          </a:xfrm>
          <a:prstGeom prst="rect">
            <a:avLst/>
          </a:prstGeom>
          <a:noFill/>
          <a:ln>
            <a:noFill/>
          </a:ln>
        </p:spPr>
        <p:txBody>
          <a:bodyPr anchorCtr="0" anchor="ctr" bIns="32750" lIns="32750" spcFirstLastPara="1" rIns="32750" wrap="square" tIns="32750">
            <a:spAutoFit/>
          </a:bodyPr>
          <a:lstStyle/>
          <a:p>
            <a:pPr indent="0" lvl="0" marL="0" marR="0" rtl="0" algn="r">
              <a:lnSpc>
                <a:spcPct val="100000"/>
              </a:lnSpc>
              <a:spcBef>
                <a:spcPts val="0"/>
              </a:spcBef>
              <a:spcAft>
                <a:spcPts val="0"/>
              </a:spcAft>
              <a:buClr>
                <a:srgbClr val="333333"/>
              </a:buClr>
              <a:buSzPts val="2300"/>
              <a:buFont typeface="Avenir"/>
              <a:buNone/>
            </a:pPr>
            <a:r>
              <a:rPr b="1" i="0" lang="hr" sz="2300" u="none" cap="none" strike="noStrike">
                <a:solidFill>
                  <a:schemeClr val="lt1"/>
                </a:solidFill>
                <a:latin typeface="Helvetica Neue"/>
                <a:ea typeface="Helvetica Neue"/>
                <a:cs typeface="Helvetica Neue"/>
                <a:sym typeface="Helvetica Neue"/>
              </a:rPr>
              <a:t>LOW FIDELITY PROTOTYPE</a:t>
            </a:r>
            <a:endParaRPr b="1" sz="900">
              <a:solidFill>
                <a:schemeClr val="lt1"/>
              </a:solidFill>
              <a:latin typeface="Helvetica Neue"/>
              <a:ea typeface="Helvetica Neue"/>
              <a:cs typeface="Helvetica Neue"/>
              <a:sym typeface="Helvetica Neue"/>
            </a:endParaRPr>
          </a:p>
        </p:txBody>
      </p:sp>
      <p:pic>
        <p:nvPicPr>
          <p:cNvPr descr="Screenshot 2021-03-19 at 12.58.51.png" id="657" name="Google Shape;657;p73"/>
          <p:cNvPicPr preferRelativeResize="0"/>
          <p:nvPr/>
        </p:nvPicPr>
        <p:blipFill rotWithShape="1">
          <a:blip r:embed="rId3">
            <a:alphaModFix/>
          </a:blip>
          <a:srcRect b="0" l="0" r="0" t="0"/>
          <a:stretch/>
        </p:blipFill>
        <p:spPr>
          <a:xfrm>
            <a:off x="4834075" y="575925"/>
            <a:ext cx="3914076" cy="4399924"/>
          </a:xfrm>
          <a:prstGeom prst="rect">
            <a:avLst/>
          </a:prstGeom>
          <a:noFill/>
          <a:ln>
            <a:noFill/>
          </a:ln>
        </p:spPr>
      </p:pic>
      <p:pic>
        <p:nvPicPr>
          <p:cNvPr descr="Screenshot 2021-03-19 at 12.58.36.png" id="658" name="Google Shape;658;p73"/>
          <p:cNvPicPr preferRelativeResize="0"/>
          <p:nvPr/>
        </p:nvPicPr>
        <p:blipFill rotWithShape="1">
          <a:blip r:embed="rId4">
            <a:alphaModFix/>
          </a:blip>
          <a:srcRect b="0" l="0" r="0" t="0"/>
          <a:stretch/>
        </p:blipFill>
        <p:spPr>
          <a:xfrm>
            <a:off x="2481418" y="667817"/>
            <a:ext cx="2159237" cy="421614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74"/>
          <p:cNvSpPr/>
          <p:nvPr/>
        </p:nvSpPr>
        <p:spPr>
          <a:xfrm>
            <a:off x="-8930" y="-4919"/>
            <a:ext cx="9162000" cy="5153400"/>
          </a:xfrm>
          <a:prstGeom prst="rect">
            <a:avLst/>
          </a:prstGeom>
          <a:solidFill>
            <a:srgbClr val="000000"/>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p:txBody>
      </p:sp>
      <p:sp>
        <p:nvSpPr>
          <p:cNvPr id="664" name="Google Shape;664;p74"/>
          <p:cNvSpPr txBox="1"/>
          <p:nvPr/>
        </p:nvSpPr>
        <p:spPr>
          <a:xfrm>
            <a:off x="260701" y="1710000"/>
            <a:ext cx="1437300" cy="774300"/>
          </a:xfrm>
          <a:prstGeom prst="rect">
            <a:avLst/>
          </a:prstGeom>
          <a:noFill/>
          <a:ln>
            <a:noFill/>
          </a:ln>
        </p:spPr>
        <p:txBody>
          <a:bodyPr anchorCtr="0" anchor="ctr" bIns="32750" lIns="32750" spcFirstLastPara="1" rIns="32750" wrap="square" tIns="32750">
            <a:spAutoFit/>
          </a:bodyPr>
          <a:lstStyle/>
          <a:p>
            <a:pPr indent="0" lvl="0" marL="0" marR="0" rtl="0" algn="r">
              <a:lnSpc>
                <a:spcPct val="100000"/>
              </a:lnSpc>
              <a:spcBef>
                <a:spcPts val="0"/>
              </a:spcBef>
              <a:spcAft>
                <a:spcPts val="0"/>
              </a:spcAft>
              <a:buClr>
                <a:srgbClr val="FFFFFF"/>
              </a:buClr>
              <a:buSzPts val="2300"/>
              <a:buFont typeface="Avenir"/>
              <a:buNone/>
            </a:pPr>
            <a:r>
              <a:rPr b="1" i="0" lang="hr" sz="2300" u="none" cap="none" strike="noStrike">
                <a:solidFill>
                  <a:srgbClr val="FFFFFF"/>
                </a:solidFill>
                <a:latin typeface="Helvetica Neue"/>
                <a:ea typeface="Helvetica Neue"/>
                <a:cs typeface="Helvetica Neue"/>
                <a:sym typeface="Helvetica Neue"/>
              </a:rPr>
              <a:t>VISUAL STYLE</a:t>
            </a:r>
            <a:endParaRPr b="1" sz="900">
              <a:latin typeface="Helvetica Neue"/>
              <a:ea typeface="Helvetica Neue"/>
              <a:cs typeface="Helvetica Neue"/>
              <a:sym typeface="Helvetica Neue"/>
            </a:endParaRPr>
          </a:p>
        </p:txBody>
      </p:sp>
      <p:pic>
        <p:nvPicPr>
          <p:cNvPr id="665" name="Google Shape;665;p74"/>
          <p:cNvPicPr preferRelativeResize="0"/>
          <p:nvPr/>
        </p:nvPicPr>
        <p:blipFill>
          <a:blip r:embed="rId3">
            <a:alphaModFix/>
          </a:blip>
          <a:stretch>
            <a:fillRect/>
          </a:stretch>
        </p:blipFill>
        <p:spPr>
          <a:xfrm>
            <a:off x="1805221" y="25"/>
            <a:ext cx="7347858" cy="5143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id="670" name="Google Shape;670;p75"/>
          <p:cNvPicPr preferRelativeResize="0"/>
          <p:nvPr/>
        </p:nvPicPr>
        <p:blipFill>
          <a:blip r:embed="rId3">
            <a:alphaModFix/>
          </a:blip>
          <a:stretch>
            <a:fillRect/>
          </a:stretch>
        </p:blipFill>
        <p:spPr>
          <a:xfrm>
            <a:off x="708925" y="165363"/>
            <a:ext cx="7835699" cy="4897325"/>
          </a:xfrm>
          <a:prstGeom prst="rect">
            <a:avLst/>
          </a:prstGeom>
          <a:noFill/>
          <a:ln>
            <a:noFill/>
          </a:ln>
        </p:spPr>
      </p:pic>
      <p:sp>
        <p:nvSpPr>
          <p:cNvPr id="671" name="Google Shape;671;p75"/>
          <p:cNvSpPr/>
          <p:nvPr/>
        </p:nvSpPr>
        <p:spPr>
          <a:xfrm>
            <a:off x="-27083" y="4050506"/>
            <a:ext cx="9171000" cy="1150800"/>
          </a:xfrm>
          <a:prstGeom prst="rect">
            <a:avLst/>
          </a:prstGeom>
          <a:solidFill>
            <a:srgbClr val="B0CFC7"/>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p:txBody>
      </p:sp>
      <p:sp>
        <p:nvSpPr>
          <p:cNvPr id="672" name="Google Shape;672;p75"/>
          <p:cNvSpPr/>
          <p:nvPr/>
        </p:nvSpPr>
        <p:spPr>
          <a:xfrm>
            <a:off x="-27083" y="0"/>
            <a:ext cx="9171000" cy="1150800"/>
          </a:xfrm>
          <a:prstGeom prst="rect">
            <a:avLst/>
          </a:prstGeom>
          <a:solidFill>
            <a:srgbClr val="B0CFC7"/>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p:txBody>
      </p:sp>
      <p:sp>
        <p:nvSpPr>
          <p:cNvPr id="673" name="Google Shape;673;p75"/>
          <p:cNvSpPr txBox="1"/>
          <p:nvPr/>
        </p:nvSpPr>
        <p:spPr>
          <a:xfrm>
            <a:off x="2092375" y="3630200"/>
            <a:ext cx="979800" cy="420300"/>
          </a:xfrm>
          <a:prstGeom prst="rect">
            <a:avLst/>
          </a:prstGeom>
          <a:noFill/>
          <a:ln>
            <a:noFill/>
          </a:ln>
        </p:spPr>
        <p:txBody>
          <a:bodyPr anchorCtr="0" anchor="ctr" bIns="32750" lIns="32750" spcFirstLastPara="1" rIns="32750" wrap="square" tIns="32750">
            <a:spAutoFit/>
          </a:bodyPr>
          <a:lstStyle/>
          <a:p>
            <a:pPr indent="0" lvl="0" marL="0" marR="0" rtl="0" algn="l">
              <a:lnSpc>
                <a:spcPct val="177777"/>
              </a:lnSpc>
              <a:spcBef>
                <a:spcPts val="0"/>
              </a:spcBef>
              <a:spcAft>
                <a:spcPts val="0"/>
              </a:spcAft>
              <a:buClr>
                <a:srgbClr val="333333"/>
              </a:buClr>
              <a:buSzPts val="2300"/>
              <a:buFont typeface="Avenir"/>
              <a:buNone/>
            </a:pPr>
            <a:r>
              <a:rPr b="1" lang="hr" sz="2300">
                <a:solidFill>
                  <a:srgbClr val="333333"/>
                </a:solidFill>
                <a:latin typeface="Helvetica Neue"/>
                <a:ea typeface="Helvetica Neue"/>
                <a:cs typeface="Helvetica Neue"/>
                <a:sym typeface="Helvetica Neue"/>
              </a:rPr>
              <a:t>before</a:t>
            </a:r>
            <a:endParaRPr b="1" sz="900">
              <a:latin typeface="Helvetica Neue"/>
              <a:ea typeface="Helvetica Neue"/>
              <a:cs typeface="Helvetica Neue"/>
              <a:sym typeface="Helvetica Neue"/>
            </a:endParaRPr>
          </a:p>
        </p:txBody>
      </p:sp>
      <p:sp>
        <p:nvSpPr>
          <p:cNvPr id="674" name="Google Shape;674;p75"/>
          <p:cNvSpPr txBox="1"/>
          <p:nvPr/>
        </p:nvSpPr>
        <p:spPr>
          <a:xfrm>
            <a:off x="6373500" y="3630200"/>
            <a:ext cx="771900" cy="420300"/>
          </a:xfrm>
          <a:prstGeom prst="rect">
            <a:avLst/>
          </a:prstGeom>
          <a:noFill/>
          <a:ln>
            <a:noFill/>
          </a:ln>
        </p:spPr>
        <p:txBody>
          <a:bodyPr anchorCtr="0" anchor="ctr" bIns="32750" lIns="32750" spcFirstLastPara="1" rIns="32750" wrap="square" tIns="32750">
            <a:spAutoFit/>
          </a:bodyPr>
          <a:lstStyle/>
          <a:p>
            <a:pPr indent="0" lvl="0" marL="0" marR="0" rtl="0" algn="l">
              <a:lnSpc>
                <a:spcPct val="177777"/>
              </a:lnSpc>
              <a:spcBef>
                <a:spcPts val="0"/>
              </a:spcBef>
              <a:spcAft>
                <a:spcPts val="0"/>
              </a:spcAft>
              <a:buClr>
                <a:srgbClr val="333333"/>
              </a:buClr>
              <a:buSzPts val="2300"/>
              <a:buFont typeface="Avenir"/>
              <a:buNone/>
            </a:pPr>
            <a:r>
              <a:rPr b="1" lang="hr" sz="2300">
                <a:solidFill>
                  <a:srgbClr val="333333"/>
                </a:solidFill>
                <a:latin typeface="Helvetica Neue"/>
                <a:ea typeface="Helvetica Neue"/>
                <a:cs typeface="Helvetica Neue"/>
                <a:sym typeface="Helvetica Neue"/>
              </a:rPr>
              <a:t>after</a:t>
            </a:r>
            <a:endParaRPr b="1" sz="900">
              <a:latin typeface="Helvetica Neue"/>
              <a:ea typeface="Helvetica Neue"/>
              <a:cs typeface="Helvetica Neue"/>
              <a:sym typeface="Helvetica Neue"/>
            </a:endParaRPr>
          </a:p>
        </p:txBody>
      </p:sp>
      <p:sp>
        <p:nvSpPr>
          <p:cNvPr id="675" name="Google Shape;675;p75"/>
          <p:cNvSpPr txBox="1"/>
          <p:nvPr/>
        </p:nvSpPr>
        <p:spPr>
          <a:xfrm>
            <a:off x="2397425" y="356075"/>
            <a:ext cx="4090800" cy="420300"/>
          </a:xfrm>
          <a:prstGeom prst="rect">
            <a:avLst/>
          </a:prstGeom>
          <a:noFill/>
          <a:ln>
            <a:noFill/>
          </a:ln>
        </p:spPr>
        <p:txBody>
          <a:bodyPr anchorCtr="0" anchor="ctr" bIns="32750" lIns="32750" spcFirstLastPara="1" rIns="32750" wrap="square" tIns="32750">
            <a:spAutoFit/>
          </a:bodyPr>
          <a:lstStyle/>
          <a:p>
            <a:pPr indent="0" lvl="0" marL="0" marR="0" rtl="0" algn="l">
              <a:lnSpc>
                <a:spcPct val="177777"/>
              </a:lnSpc>
              <a:spcBef>
                <a:spcPts val="0"/>
              </a:spcBef>
              <a:spcAft>
                <a:spcPts val="0"/>
              </a:spcAft>
              <a:buClr>
                <a:srgbClr val="333333"/>
              </a:buClr>
              <a:buSzPts val="2300"/>
              <a:buFont typeface="Avenir"/>
              <a:buNone/>
            </a:pPr>
            <a:r>
              <a:rPr b="1" i="0" lang="hr" sz="2300" u="none" cap="none" strike="noStrike">
                <a:solidFill>
                  <a:srgbClr val="333333"/>
                </a:solidFill>
                <a:latin typeface="Helvetica Neue"/>
                <a:ea typeface="Helvetica Neue"/>
                <a:cs typeface="Helvetica Neue"/>
                <a:sym typeface="Helvetica Neue"/>
              </a:rPr>
              <a:t>HIGH FIDELITY PROTOTYPE</a:t>
            </a:r>
            <a:endParaRPr b="1" sz="900">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3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53" name="Google Shape;153;p3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54" name="Google Shape;154;p31"/>
          <p:cNvPicPr preferRelativeResize="0"/>
          <p:nvPr/>
        </p:nvPicPr>
        <p:blipFill rotWithShape="1">
          <a:blip r:embed="rId3">
            <a:alphaModFix/>
          </a:blip>
          <a:srcRect b="0" l="0" r="0" t="0"/>
          <a:stretch/>
        </p:blipFill>
        <p:spPr>
          <a:xfrm>
            <a:off x="0" y="93578"/>
            <a:ext cx="9143999" cy="4956342"/>
          </a:xfrm>
          <a:prstGeom prst="rect">
            <a:avLst/>
          </a:prstGeom>
          <a:noFill/>
          <a:ln>
            <a:noFill/>
          </a:ln>
        </p:spPr>
      </p:pic>
      <p:pic>
        <p:nvPicPr>
          <p:cNvPr id="155" name="Google Shape;155;p31"/>
          <p:cNvPicPr preferRelativeResize="0"/>
          <p:nvPr/>
        </p:nvPicPr>
        <p:blipFill>
          <a:blip r:embed="rId4">
            <a:alphaModFix/>
          </a:blip>
          <a:stretch>
            <a:fillRect/>
          </a:stretch>
        </p:blipFill>
        <p:spPr>
          <a:xfrm>
            <a:off x="7592075" y="2331950"/>
            <a:ext cx="717900" cy="717900"/>
          </a:xfrm>
          <a:prstGeom prst="rect">
            <a:avLst/>
          </a:prstGeom>
          <a:noFill/>
          <a:ln>
            <a:noFill/>
          </a:ln>
        </p:spPr>
      </p:pic>
      <p:pic>
        <p:nvPicPr>
          <p:cNvPr id="156" name="Google Shape;156;p31"/>
          <p:cNvPicPr preferRelativeResize="0"/>
          <p:nvPr/>
        </p:nvPicPr>
        <p:blipFill>
          <a:blip r:embed="rId5">
            <a:alphaModFix/>
          </a:blip>
          <a:stretch>
            <a:fillRect/>
          </a:stretch>
        </p:blipFill>
        <p:spPr>
          <a:xfrm>
            <a:off x="704263" y="93575"/>
            <a:ext cx="717900" cy="717900"/>
          </a:xfrm>
          <a:prstGeom prst="rect">
            <a:avLst/>
          </a:prstGeom>
          <a:noFill/>
          <a:ln>
            <a:noFill/>
          </a:ln>
        </p:spPr>
      </p:pic>
      <p:pic>
        <p:nvPicPr>
          <p:cNvPr id="157" name="Google Shape;157;p31"/>
          <p:cNvPicPr preferRelativeResize="0"/>
          <p:nvPr/>
        </p:nvPicPr>
        <p:blipFill>
          <a:blip r:embed="rId6">
            <a:alphaModFix/>
          </a:blip>
          <a:stretch>
            <a:fillRect/>
          </a:stretch>
        </p:blipFill>
        <p:spPr>
          <a:xfrm>
            <a:off x="6665200" y="93575"/>
            <a:ext cx="717900" cy="717900"/>
          </a:xfrm>
          <a:prstGeom prst="rect">
            <a:avLst/>
          </a:prstGeom>
          <a:noFill/>
          <a:ln>
            <a:noFill/>
          </a:ln>
        </p:spPr>
      </p:pic>
      <p:pic>
        <p:nvPicPr>
          <p:cNvPr id="158" name="Google Shape;158;p31"/>
          <p:cNvPicPr preferRelativeResize="0"/>
          <p:nvPr/>
        </p:nvPicPr>
        <p:blipFill>
          <a:blip r:embed="rId7">
            <a:alphaModFix/>
          </a:blip>
          <a:stretch>
            <a:fillRect/>
          </a:stretch>
        </p:blipFill>
        <p:spPr>
          <a:xfrm>
            <a:off x="1517875" y="93575"/>
            <a:ext cx="717900" cy="717900"/>
          </a:xfrm>
          <a:prstGeom prst="rect">
            <a:avLst/>
          </a:prstGeom>
          <a:noFill/>
          <a:ln>
            <a:noFill/>
          </a:ln>
        </p:spPr>
      </p:pic>
      <p:pic>
        <p:nvPicPr>
          <p:cNvPr id="159" name="Google Shape;159;p31"/>
          <p:cNvPicPr preferRelativeResize="0"/>
          <p:nvPr/>
        </p:nvPicPr>
        <p:blipFill>
          <a:blip r:embed="rId8">
            <a:alphaModFix/>
          </a:blip>
          <a:stretch>
            <a:fillRect/>
          </a:stretch>
        </p:blipFill>
        <p:spPr>
          <a:xfrm>
            <a:off x="8453100" y="2365388"/>
            <a:ext cx="651000" cy="651000"/>
          </a:xfrm>
          <a:prstGeom prst="rect">
            <a:avLst/>
          </a:prstGeom>
          <a:noFill/>
          <a:ln>
            <a:noFill/>
          </a:ln>
        </p:spPr>
      </p:pic>
      <p:pic>
        <p:nvPicPr>
          <p:cNvPr id="160" name="Google Shape;160;p31"/>
          <p:cNvPicPr preferRelativeResize="0"/>
          <p:nvPr/>
        </p:nvPicPr>
        <p:blipFill>
          <a:blip r:embed="rId9">
            <a:alphaModFix/>
          </a:blip>
          <a:stretch>
            <a:fillRect/>
          </a:stretch>
        </p:blipFill>
        <p:spPr>
          <a:xfrm>
            <a:off x="8419650" y="93575"/>
            <a:ext cx="717900" cy="717900"/>
          </a:xfrm>
          <a:prstGeom prst="rect">
            <a:avLst/>
          </a:prstGeom>
          <a:noFill/>
          <a:ln>
            <a:noFill/>
          </a:ln>
        </p:spPr>
      </p:pic>
      <p:pic>
        <p:nvPicPr>
          <p:cNvPr id="161" name="Google Shape;161;p31"/>
          <p:cNvPicPr preferRelativeResize="0"/>
          <p:nvPr/>
        </p:nvPicPr>
        <p:blipFill>
          <a:blip r:embed="rId10">
            <a:alphaModFix/>
          </a:blip>
          <a:stretch>
            <a:fillRect/>
          </a:stretch>
        </p:blipFill>
        <p:spPr>
          <a:xfrm>
            <a:off x="1781013" y="2331950"/>
            <a:ext cx="717900" cy="717900"/>
          </a:xfrm>
          <a:prstGeom prst="rect">
            <a:avLst/>
          </a:prstGeom>
          <a:noFill/>
          <a:ln>
            <a:noFill/>
          </a:ln>
        </p:spPr>
      </p:pic>
      <p:pic>
        <p:nvPicPr>
          <p:cNvPr id="162" name="Google Shape;162;p31"/>
          <p:cNvPicPr preferRelativeResize="0"/>
          <p:nvPr/>
        </p:nvPicPr>
        <p:blipFill>
          <a:blip r:embed="rId11">
            <a:alphaModFix/>
          </a:blip>
          <a:stretch>
            <a:fillRect/>
          </a:stretch>
        </p:blipFill>
        <p:spPr>
          <a:xfrm>
            <a:off x="7542425" y="93575"/>
            <a:ext cx="717900" cy="717900"/>
          </a:xfrm>
          <a:prstGeom prst="rect">
            <a:avLst/>
          </a:prstGeom>
          <a:noFill/>
          <a:ln>
            <a:noFill/>
          </a:ln>
        </p:spPr>
      </p:pic>
      <p:pic>
        <p:nvPicPr>
          <p:cNvPr id="163" name="Google Shape;163;p31"/>
          <p:cNvPicPr preferRelativeResize="0"/>
          <p:nvPr/>
        </p:nvPicPr>
        <p:blipFill>
          <a:blip r:embed="rId12">
            <a:alphaModFix/>
          </a:blip>
          <a:stretch>
            <a:fillRect/>
          </a:stretch>
        </p:blipFill>
        <p:spPr>
          <a:xfrm>
            <a:off x="927250" y="2331950"/>
            <a:ext cx="717900" cy="717900"/>
          </a:xfrm>
          <a:prstGeom prst="rect">
            <a:avLst/>
          </a:prstGeom>
          <a:noFill/>
          <a:ln>
            <a:noFill/>
          </a:ln>
        </p:spPr>
      </p:pic>
      <p:pic>
        <p:nvPicPr>
          <p:cNvPr id="164" name="Google Shape;164;p31"/>
          <p:cNvPicPr preferRelativeResize="0"/>
          <p:nvPr/>
        </p:nvPicPr>
        <p:blipFill>
          <a:blip r:embed="rId13">
            <a:alphaModFix/>
          </a:blip>
          <a:stretch>
            <a:fillRect/>
          </a:stretch>
        </p:blipFill>
        <p:spPr>
          <a:xfrm>
            <a:off x="3488563" y="2346908"/>
            <a:ext cx="717900" cy="687988"/>
          </a:xfrm>
          <a:prstGeom prst="rect">
            <a:avLst/>
          </a:prstGeom>
          <a:noFill/>
          <a:ln>
            <a:noFill/>
          </a:ln>
        </p:spPr>
      </p:pic>
      <p:pic>
        <p:nvPicPr>
          <p:cNvPr id="165" name="Google Shape;165;p31"/>
          <p:cNvPicPr preferRelativeResize="0"/>
          <p:nvPr/>
        </p:nvPicPr>
        <p:blipFill>
          <a:blip r:embed="rId14">
            <a:alphaModFix/>
          </a:blip>
          <a:stretch>
            <a:fillRect/>
          </a:stretch>
        </p:blipFill>
        <p:spPr>
          <a:xfrm>
            <a:off x="2634800" y="2331950"/>
            <a:ext cx="717900" cy="717900"/>
          </a:xfrm>
          <a:prstGeom prst="rect">
            <a:avLst/>
          </a:prstGeom>
          <a:noFill/>
          <a:ln>
            <a:noFill/>
          </a:ln>
        </p:spPr>
      </p:pic>
      <p:pic>
        <p:nvPicPr>
          <p:cNvPr id="166" name="Google Shape;166;p31"/>
          <p:cNvPicPr preferRelativeResize="0"/>
          <p:nvPr/>
        </p:nvPicPr>
        <p:blipFill>
          <a:blip r:embed="rId15">
            <a:alphaModFix/>
          </a:blip>
          <a:stretch>
            <a:fillRect/>
          </a:stretch>
        </p:blipFill>
        <p:spPr>
          <a:xfrm>
            <a:off x="6015375" y="2331963"/>
            <a:ext cx="717900" cy="717900"/>
          </a:xfrm>
          <a:prstGeom prst="rect">
            <a:avLst/>
          </a:prstGeom>
          <a:noFill/>
          <a:ln>
            <a:noFill/>
          </a:ln>
        </p:spPr>
      </p:pic>
      <p:pic>
        <p:nvPicPr>
          <p:cNvPr id="167" name="Google Shape;167;p31"/>
          <p:cNvPicPr preferRelativeResize="0"/>
          <p:nvPr/>
        </p:nvPicPr>
        <p:blipFill>
          <a:blip r:embed="rId16">
            <a:alphaModFix/>
          </a:blip>
          <a:stretch>
            <a:fillRect/>
          </a:stretch>
        </p:blipFill>
        <p:spPr>
          <a:xfrm>
            <a:off x="73463" y="2331950"/>
            <a:ext cx="717900" cy="717900"/>
          </a:xfrm>
          <a:prstGeom prst="rect">
            <a:avLst/>
          </a:prstGeom>
          <a:noFill/>
          <a:ln>
            <a:noFill/>
          </a:ln>
        </p:spPr>
      </p:pic>
      <p:pic>
        <p:nvPicPr>
          <p:cNvPr id="168" name="Google Shape;168;p31"/>
          <p:cNvPicPr preferRelativeResize="0"/>
          <p:nvPr/>
        </p:nvPicPr>
        <p:blipFill>
          <a:blip r:embed="rId17">
            <a:alphaModFix/>
          </a:blip>
          <a:stretch>
            <a:fillRect/>
          </a:stretch>
        </p:blipFill>
        <p:spPr>
          <a:xfrm>
            <a:off x="5093113" y="2370925"/>
            <a:ext cx="717900" cy="639946"/>
          </a:xfrm>
          <a:prstGeom prst="rect">
            <a:avLst/>
          </a:prstGeom>
          <a:noFill/>
          <a:ln>
            <a:noFill/>
          </a:ln>
        </p:spPr>
      </p:pic>
      <p:sp>
        <p:nvSpPr>
          <p:cNvPr id="169" name="Google Shape;169;p31"/>
          <p:cNvSpPr/>
          <p:nvPr/>
        </p:nvSpPr>
        <p:spPr>
          <a:xfrm>
            <a:off x="-250850" y="3202200"/>
            <a:ext cx="9483900" cy="1941300"/>
          </a:xfrm>
          <a:prstGeom prst="rect">
            <a:avLst/>
          </a:prstGeom>
          <a:solidFill>
            <a:srgbClr val="EEEEEE">
              <a:alpha val="86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1"/>
          <p:cNvSpPr txBox="1"/>
          <p:nvPr>
            <p:ph type="ctrTitle"/>
          </p:nvPr>
        </p:nvSpPr>
        <p:spPr>
          <a:xfrm>
            <a:off x="311700" y="3308600"/>
            <a:ext cx="8520600" cy="1573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hr" sz="4000">
                <a:solidFill>
                  <a:srgbClr val="4472C4"/>
                </a:solidFill>
                <a:latin typeface="Roboto"/>
                <a:ea typeface="Roboto"/>
                <a:cs typeface="Roboto"/>
                <a:sym typeface="Roboto"/>
              </a:rPr>
              <a:t>ESS</a:t>
            </a:r>
            <a:endParaRPr b="1" sz="4000">
              <a:solidFill>
                <a:srgbClr val="4472C4"/>
              </a:solidFill>
              <a:latin typeface="Roboto"/>
              <a:ea typeface="Roboto"/>
              <a:cs typeface="Roboto"/>
              <a:sym typeface="Roboto"/>
            </a:endParaRPr>
          </a:p>
          <a:p>
            <a:pPr indent="0" lvl="0" marL="0" rtl="0" algn="ctr">
              <a:spcBef>
                <a:spcPts val="0"/>
              </a:spcBef>
              <a:spcAft>
                <a:spcPts val="0"/>
              </a:spcAft>
              <a:buNone/>
            </a:pPr>
            <a:r>
              <a:rPr b="1" lang="hr" sz="4000">
                <a:solidFill>
                  <a:srgbClr val="4472C4"/>
                </a:solidFill>
                <a:latin typeface="Roboto"/>
                <a:ea typeface="Roboto"/>
                <a:cs typeface="Roboto"/>
                <a:sym typeface="Roboto"/>
              </a:rPr>
              <a:t> Earth System Services</a:t>
            </a:r>
            <a:endParaRPr b="1" sz="6400">
              <a:solidFill>
                <a:srgbClr val="4472C4"/>
              </a:solidFill>
              <a:latin typeface="Roboto"/>
              <a:ea typeface="Roboto"/>
              <a:cs typeface="Roboto"/>
              <a:sym typeface="Roboto"/>
            </a:endParaRPr>
          </a:p>
        </p:txBody>
      </p:sp>
      <p:pic>
        <p:nvPicPr>
          <p:cNvPr id="171" name="Google Shape;171;p31"/>
          <p:cNvPicPr preferRelativeResize="0"/>
          <p:nvPr/>
        </p:nvPicPr>
        <p:blipFill>
          <a:blip r:embed="rId18">
            <a:alphaModFix/>
          </a:blip>
          <a:stretch>
            <a:fillRect/>
          </a:stretch>
        </p:blipFill>
        <p:spPr>
          <a:xfrm>
            <a:off x="4397738" y="2331950"/>
            <a:ext cx="572598" cy="717899"/>
          </a:xfrm>
          <a:prstGeom prst="rect">
            <a:avLst/>
          </a:prstGeom>
          <a:noFill/>
          <a:ln>
            <a:noFill/>
          </a:ln>
        </p:spPr>
      </p:pic>
      <p:pic>
        <p:nvPicPr>
          <p:cNvPr id="172" name="Google Shape;172;p31"/>
          <p:cNvPicPr preferRelativeResize="0"/>
          <p:nvPr/>
        </p:nvPicPr>
        <p:blipFill>
          <a:blip r:embed="rId19">
            <a:alphaModFix/>
          </a:blip>
          <a:stretch>
            <a:fillRect/>
          </a:stretch>
        </p:blipFill>
        <p:spPr>
          <a:xfrm>
            <a:off x="6876388" y="2309192"/>
            <a:ext cx="572575" cy="763433"/>
          </a:xfrm>
          <a:prstGeom prst="rect">
            <a:avLst/>
          </a:prstGeom>
          <a:noFill/>
          <a:ln>
            <a:noFill/>
          </a:ln>
        </p:spPr>
      </p:pic>
      <p:pic>
        <p:nvPicPr>
          <p:cNvPr id="173" name="Google Shape;173;p31"/>
          <p:cNvPicPr preferRelativeResize="0"/>
          <p:nvPr/>
        </p:nvPicPr>
        <p:blipFill>
          <a:blip r:embed="rId20">
            <a:alphaModFix/>
          </a:blip>
          <a:stretch>
            <a:fillRect/>
          </a:stretch>
        </p:blipFill>
        <p:spPr>
          <a:xfrm>
            <a:off x="0" y="70804"/>
            <a:ext cx="572575" cy="76343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76"/>
          <p:cNvSpPr/>
          <p:nvPr/>
        </p:nvSpPr>
        <p:spPr>
          <a:xfrm>
            <a:off x="-27075" y="3756050"/>
            <a:ext cx="9171000" cy="1445100"/>
          </a:xfrm>
          <a:prstGeom prst="rect">
            <a:avLst/>
          </a:prstGeom>
          <a:solidFill>
            <a:srgbClr val="B0CFC7"/>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p:txBody>
      </p:sp>
      <p:sp>
        <p:nvSpPr>
          <p:cNvPr id="681" name="Google Shape;681;p76"/>
          <p:cNvSpPr txBox="1"/>
          <p:nvPr/>
        </p:nvSpPr>
        <p:spPr>
          <a:xfrm>
            <a:off x="2397425" y="356075"/>
            <a:ext cx="4090800" cy="420300"/>
          </a:xfrm>
          <a:prstGeom prst="rect">
            <a:avLst/>
          </a:prstGeom>
          <a:noFill/>
          <a:ln>
            <a:noFill/>
          </a:ln>
        </p:spPr>
        <p:txBody>
          <a:bodyPr anchorCtr="0" anchor="ctr" bIns="32750" lIns="32750" spcFirstLastPara="1" rIns="32750" wrap="square" tIns="32750">
            <a:spAutoFit/>
          </a:bodyPr>
          <a:lstStyle/>
          <a:p>
            <a:pPr indent="0" lvl="0" marL="0" marR="0" rtl="0" algn="l">
              <a:lnSpc>
                <a:spcPct val="177777"/>
              </a:lnSpc>
              <a:spcBef>
                <a:spcPts val="0"/>
              </a:spcBef>
              <a:spcAft>
                <a:spcPts val="0"/>
              </a:spcAft>
              <a:buClr>
                <a:srgbClr val="333333"/>
              </a:buClr>
              <a:buSzPts val="2300"/>
              <a:buFont typeface="Avenir"/>
              <a:buNone/>
            </a:pPr>
            <a:r>
              <a:rPr b="1" i="0" lang="hr" sz="2300" u="none" cap="none" strike="noStrike">
                <a:solidFill>
                  <a:srgbClr val="333333"/>
                </a:solidFill>
                <a:latin typeface="Helvetica Neue"/>
                <a:ea typeface="Helvetica Neue"/>
                <a:cs typeface="Helvetica Neue"/>
                <a:sym typeface="Helvetica Neue"/>
              </a:rPr>
              <a:t>HIGH FIDELITY PROTOTYPE</a:t>
            </a:r>
            <a:endParaRPr b="1" sz="900">
              <a:latin typeface="Helvetica Neue"/>
              <a:ea typeface="Helvetica Neue"/>
              <a:cs typeface="Helvetica Neue"/>
              <a:sym typeface="Helvetica Neue"/>
            </a:endParaRPr>
          </a:p>
        </p:txBody>
      </p:sp>
      <p:pic>
        <p:nvPicPr>
          <p:cNvPr id="682" name="Google Shape;682;p76"/>
          <p:cNvPicPr preferRelativeResize="0"/>
          <p:nvPr/>
        </p:nvPicPr>
        <p:blipFill>
          <a:blip r:embed="rId3">
            <a:alphaModFix/>
          </a:blip>
          <a:stretch>
            <a:fillRect/>
          </a:stretch>
        </p:blipFill>
        <p:spPr>
          <a:xfrm>
            <a:off x="1874100" y="1237349"/>
            <a:ext cx="4850292" cy="2594906"/>
          </a:xfrm>
          <a:prstGeom prst="rect">
            <a:avLst/>
          </a:prstGeom>
          <a:noFill/>
          <a:ln>
            <a:noFill/>
          </a:ln>
        </p:spPr>
      </p:pic>
      <p:pic>
        <p:nvPicPr>
          <p:cNvPr id="683" name="Google Shape;683;p76"/>
          <p:cNvPicPr preferRelativeResize="0"/>
          <p:nvPr/>
        </p:nvPicPr>
        <p:blipFill>
          <a:blip r:embed="rId4">
            <a:alphaModFix/>
          </a:blip>
          <a:stretch>
            <a:fillRect/>
          </a:stretch>
        </p:blipFill>
        <p:spPr>
          <a:xfrm>
            <a:off x="1229425" y="1041499"/>
            <a:ext cx="5977298" cy="31821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id="688" name="Google Shape;688;p77"/>
          <p:cNvPicPr preferRelativeResize="0"/>
          <p:nvPr/>
        </p:nvPicPr>
        <p:blipFill>
          <a:blip r:embed="rId3">
            <a:alphaModFix/>
          </a:blip>
          <a:stretch>
            <a:fillRect/>
          </a:stretch>
        </p:blipFill>
        <p:spPr>
          <a:xfrm>
            <a:off x="698525" y="158875"/>
            <a:ext cx="7856507" cy="4910301"/>
          </a:xfrm>
          <a:prstGeom prst="rect">
            <a:avLst/>
          </a:prstGeom>
          <a:noFill/>
          <a:ln>
            <a:noFill/>
          </a:ln>
        </p:spPr>
      </p:pic>
      <p:sp>
        <p:nvSpPr>
          <p:cNvPr id="689" name="Google Shape;689;p77"/>
          <p:cNvSpPr/>
          <p:nvPr/>
        </p:nvSpPr>
        <p:spPr>
          <a:xfrm>
            <a:off x="-27083" y="4050506"/>
            <a:ext cx="9171000" cy="1150800"/>
          </a:xfrm>
          <a:prstGeom prst="rect">
            <a:avLst/>
          </a:prstGeom>
          <a:solidFill>
            <a:srgbClr val="B0CFC7"/>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p:txBody>
      </p:sp>
      <p:sp>
        <p:nvSpPr>
          <p:cNvPr id="690" name="Google Shape;690;p77"/>
          <p:cNvSpPr/>
          <p:nvPr/>
        </p:nvSpPr>
        <p:spPr>
          <a:xfrm>
            <a:off x="-27083" y="0"/>
            <a:ext cx="9171000" cy="1150800"/>
          </a:xfrm>
          <a:prstGeom prst="rect">
            <a:avLst/>
          </a:prstGeom>
          <a:solidFill>
            <a:srgbClr val="B0CFC7"/>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p:txBody>
      </p:sp>
      <p:sp>
        <p:nvSpPr>
          <p:cNvPr id="691" name="Google Shape;691;p77"/>
          <p:cNvSpPr txBox="1"/>
          <p:nvPr/>
        </p:nvSpPr>
        <p:spPr>
          <a:xfrm>
            <a:off x="2397425" y="356075"/>
            <a:ext cx="4090800" cy="420300"/>
          </a:xfrm>
          <a:prstGeom prst="rect">
            <a:avLst/>
          </a:prstGeom>
          <a:noFill/>
          <a:ln>
            <a:noFill/>
          </a:ln>
        </p:spPr>
        <p:txBody>
          <a:bodyPr anchorCtr="0" anchor="ctr" bIns="32750" lIns="32750" spcFirstLastPara="1" rIns="32750" wrap="square" tIns="32750">
            <a:spAutoFit/>
          </a:bodyPr>
          <a:lstStyle/>
          <a:p>
            <a:pPr indent="0" lvl="0" marL="0" marR="0" rtl="0" algn="l">
              <a:lnSpc>
                <a:spcPct val="177777"/>
              </a:lnSpc>
              <a:spcBef>
                <a:spcPts val="0"/>
              </a:spcBef>
              <a:spcAft>
                <a:spcPts val="0"/>
              </a:spcAft>
              <a:buClr>
                <a:srgbClr val="333333"/>
              </a:buClr>
              <a:buSzPts val="2300"/>
              <a:buFont typeface="Avenir"/>
              <a:buNone/>
            </a:pPr>
            <a:r>
              <a:rPr b="1" i="0" lang="hr" sz="2300" u="none" cap="none" strike="noStrike">
                <a:solidFill>
                  <a:srgbClr val="333333"/>
                </a:solidFill>
                <a:latin typeface="Helvetica Neue"/>
                <a:ea typeface="Helvetica Neue"/>
                <a:cs typeface="Helvetica Neue"/>
                <a:sym typeface="Helvetica Neue"/>
              </a:rPr>
              <a:t>HIGH FIDELITY PROTOTYPE</a:t>
            </a:r>
            <a:endParaRPr b="1" sz="900">
              <a:latin typeface="Helvetica Neue"/>
              <a:ea typeface="Helvetica Neue"/>
              <a:cs typeface="Helvetica Neue"/>
              <a:sym typeface="Helvetica Neue"/>
            </a:endParaRPr>
          </a:p>
        </p:txBody>
      </p:sp>
      <p:sp>
        <p:nvSpPr>
          <p:cNvPr id="692" name="Google Shape;692;p77"/>
          <p:cNvSpPr txBox="1"/>
          <p:nvPr/>
        </p:nvSpPr>
        <p:spPr>
          <a:xfrm>
            <a:off x="2092375" y="3630200"/>
            <a:ext cx="979800" cy="420300"/>
          </a:xfrm>
          <a:prstGeom prst="rect">
            <a:avLst/>
          </a:prstGeom>
          <a:noFill/>
          <a:ln>
            <a:noFill/>
          </a:ln>
        </p:spPr>
        <p:txBody>
          <a:bodyPr anchorCtr="0" anchor="ctr" bIns="32750" lIns="32750" spcFirstLastPara="1" rIns="32750" wrap="square" tIns="32750">
            <a:spAutoFit/>
          </a:bodyPr>
          <a:lstStyle/>
          <a:p>
            <a:pPr indent="0" lvl="0" marL="0" marR="0" rtl="0" algn="l">
              <a:lnSpc>
                <a:spcPct val="177777"/>
              </a:lnSpc>
              <a:spcBef>
                <a:spcPts val="0"/>
              </a:spcBef>
              <a:spcAft>
                <a:spcPts val="0"/>
              </a:spcAft>
              <a:buClr>
                <a:srgbClr val="333333"/>
              </a:buClr>
              <a:buSzPts val="2300"/>
              <a:buFont typeface="Avenir"/>
              <a:buNone/>
            </a:pPr>
            <a:r>
              <a:rPr b="1" lang="hr" sz="2300">
                <a:solidFill>
                  <a:srgbClr val="333333"/>
                </a:solidFill>
                <a:latin typeface="Helvetica Neue"/>
                <a:ea typeface="Helvetica Neue"/>
                <a:cs typeface="Helvetica Neue"/>
                <a:sym typeface="Helvetica Neue"/>
              </a:rPr>
              <a:t>before</a:t>
            </a:r>
            <a:endParaRPr b="1" sz="900">
              <a:latin typeface="Helvetica Neue"/>
              <a:ea typeface="Helvetica Neue"/>
              <a:cs typeface="Helvetica Neue"/>
              <a:sym typeface="Helvetica Neue"/>
            </a:endParaRPr>
          </a:p>
        </p:txBody>
      </p:sp>
      <p:sp>
        <p:nvSpPr>
          <p:cNvPr id="693" name="Google Shape;693;p77"/>
          <p:cNvSpPr txBox="1"/>
          <p:nvPr/>
        </p:nvSpPr>
        <p:spPr>
          <a:xfrm>
            <a:off x="6373500" y="3630200"/>
            <a:ext cx="771900" cy="420300"/>
          </a:xfrm>
          <a:prstGeom prst="rect">
            <a:avLst/>
          </a:prstGeom>
          <a:noFill/>
          <a:ln>
            <a:noFill/>
          </a:ln>
        </p:spPr>
        <p:txBody>
          <a:bodyPr anchorCtr="0" anchor="ctr" bIns="32750" lIns="32750" spcFirstLastPara="1" rIns="32750" wrap="square" tIns="32750">
            <a:spAutoFit/>
          </a:bodyPr>
          <a:lstStyle/>
          <a:p>
            <a:pPr indent="0" lvl="0" marL="0" marR="0" rtl="0" algn="l">
              <a:lnSpc>
                <a:spcPct val="177777"/>
              </a:lnSpc>
              <a:spcBef>
                <a:spcPts val="0"/>
              </a:spcBef>
              <a:spcAft>
                <a:spcPts val="0"/>
              </a:spcAft>
              <a:buClr>
                <a:srgbClr val="333333"/>
              </a:buClr>
              <a:buSzPts val="2300"/>
              <a:buFont typeface="Avenir"/>
              <a:buNone/>
            </a:pPr>
            <a:r>
              <a:rPr b="1" lang="hr" sz="2300">
                <a:solidFill>
                  <a:srgbClr val="333333"/>
                </a:solidFill>
                <a:latin typeface="Helvetica Neue"/>
                <a:ea typeface="Helvetica Neue"/>
                <a:cs typeface="Helvetica Neue"/>
                <a:sym typeface="Helvetica Neue"/>
              </a:rPr>
              <a:t>after</a:t>
            </a:r>
            <a:endParaRPr b="1" sz="900">
              <a:latin typeface="Helvetica Neue"/>
              <a:ea typeface="Helvetica Neue"/>
              <a:cs typeface="Helvetica Neue"/>
              <a:sym typeface="Helvetica Neue"/>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pic>
        <p:nvPicPr>
          <p:cNvPr id="698" name="Google Shape;698;p78"/>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699" name="Google Shape;699;p78"/>
          <p:cNvSpPr txBox="1"/>
          <p:nvPr/>
        </p:nvSpPr>
        <p:spPr>
          <a:xfrm>
            <a:off x="940500" y="81451"/>
            <a:ext cx="7263000" cy="6288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124484"/>
              </a:buClr>
              <a:buSzPts val="4500"/>
              <a:buFont typeface="Calibri"/>
              <a:buNone/>
            </a:pPr>
            <a:r>
              <a:rPr b="1" lang="hr" sz="4200">
                <a:solidFill>
                  <a:srgbClr val="124484"/>
                </a:solidFill>
                <a:latin typeface="Calibri"/>
                <a:ea typeface="Calibri"/>
                <a:cs typeface="Calibri"/>
                <a:sym typeface="Calibri"/>
              </a:rPr>
              <a:t>Thank you for your attention!</a:t>
            </a:r>
            <a:endParaRPr b="1" sz="4200">
              <a:solidFill>
                <a:srgbClr val="124484"/>
              </a:solidFill>
              <a:latin typeface="Calibri"/>
              <a:ea typeface="Calibri"/>
              <a:cs typeface="Calibri"/>
              <a:sym typeface="Calibri"/>
            </a:endParaRPr>
          </a:p>
        </p:txBody>
      </p:sp>
      <p:pic>
        <p:nvPicPr>
          <p:cNvPr id="700" name="Google Shape;700;p78"/>
          <p:cNvPicPr preferRelativeResize="0"/>
          <p:nvPr/>
        </p:nvPicPr>
        <p:blipFill>
          <a:blip r:embed="rId4">
            <a:alphaModFix/>
          </a:blip>
          <a:stretch>
            <a:fillRect/>
          </a:stretch>
        </p:blipFill>
        <p:spPr>
          <a:xfrm>
            <a:off x="398232" y="734050"/>
            <a:ext cx="1185794" cy="1130467"/>
          </a:xfrm>
          <a:prstGeom prst="rect">
            <a:avLst/>
          </a:prstGeom>
          <a:noFill/>
          <a:ln>
            <a:noFill/>
          </a:ln>
        </p:spPr>
      </p:pic>
      <p:pic>
        <p:nvPicPr>
          <p:cNvPr id="701" name="Google Shape;701;p78"/>
          <p:cNvPicPr preferRelativeResize="0"/>
          <p:nvPr/>
        </p:nvPicPr>
        <p:blipFill>
          <a:blip r:embed="rId5">
            <a:alphaModFix/>
          </a:blip>
          <a:stretch>
            <a:fillRect/>
          </a:stretch>
        </p:blipFill>
        <p:spPr>
          <a:xfrm>
            <a:off x="2111016" y="747234"/>
            <a:ext cx="1185794" cy="1130467"/>
          </a:xfrm>
          <a:prstGeom prst="rect">
            <a:avLst/>
          </a:prstGeom>
          <a:noFill/>
          <a:ln>
            <a:noFill/>
          </a:ln>
        </p:spPr>
      </p:pic>
      <p:pic>
        <p:nvPicPr>
          <p:cNvPr id="702" name="Google Shape;702;p78"/>
          <p:cNvPicPr preferRelativeResize="0"/>
          <p:nvPr/>
        </p:nvPicPr>
        <p:blipFill>
          <a:blip r:embed="rId6">
            <a:alphaModFix/>
          </a:blip>
          <a:stretch>
            <a:fillRect/>
          </a:stretch>
        </p:blipFill>
        <p:spPr>
          <a:xfrm>
            <a:off x="547113" y="2541535"/>
            <a:ext cx="958117" cy="1277475"/>
          </a:xfrm>
          <a:prstGeom prst="rect">
            <a:avLst/>
          </a:prstGeom>
          <a:noFill/>
          <a:ln>
            <a:noFill/>
          </a:ln>
        </p:spPr>
      </p:pic>
      <p:sp>
        <p:nvSpPr>
          <p:cNvPr id="703" name="Google Shape;703;p78"/>
          <p:cNvSpPr txBox="1"/>
          <p:nvPr/>
        </p:nvSpPr>
        <p:spPr>
          <a:xfrm>
            <a:off x="-154925" y="1782395"/>
            <a:ext cx="22920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dk1"/>
                </a:solidFill>
                <a:latin typeface="Calibri"/>
                <a:ea typeface="Calibri"/>
                <a:cs typeface="Calibri"/>
                <a:sym typeface="Calibri"/>
              </a:rPr>
              <a:t>Jose L. Cánovas</a:t>
            </a:r>
            <a:endParaRPr>
              <a:solidFill>
                <a:schemeClr val="dk1"/>
              </a:solidFill>
              <a:latin typeface="Calibri"/>
              <a:ea typeface="Calibri"/>
              <a:cs typeface="Calibri"/>
              <a:sym typeface="Calibri"/>
            </a:endParaRPr>
          </a:p>
          <a:p>
            <a:pPr indent="0" lvl="0" marL="0" rtl="0" algn="ctr">
              <a:spcBef>
                <a:spcPts val="0"/>
              </a:spcBef>
              <a:spcAft>
                <a:spcPts val="0"/>
              </a:spcAft>
              <a:buNone/>
            </a:pPr>
            <a:r>
              <a:rPr lang="hr" sz="1200">
                <a:solidFill>
                  <a:schemeClr val="dk1"/>
                </a:solidFill>
                <a:latin typeface="Calibri"/>
                <a:ea typeface="Calibri"/>
                <a:cs typeface="Calibri"/>
                <a:sym typeface="Calibri"/>
              </a:rPr>
              <a:t>Communications specialist</a:t>
            </a:r>
            <a:endParaRPr sz="1200">
              <a:solidFill>
                <a:schemeClr val="dk1"/>
              </a:solidFill>
              <a:latin typeface="Calibri"/>
              <a:ea typeface="Calibri"/>
              <a:cs typeface="Calibri"/>
              <a:sym typeface="Calibri"/>
            </a:endParaRPr>
          </a:p>
        </p:txBody>
      </p:sp>
      <p:pic>
        <p:nvPicPr>
          <p:cNvPr id="704" name="Google Shape;704;p78"/>
          <p:cNvPicPr preferRelativeResize="0"/>
          <p:nvPr/>
        </p:nvPicPr>
        <p:blipFill>
          <a:blip r:embed="rId7">
            <a:alphaModFix/>
          </a:blip>
          <a:stretch>
            <a:fillRect/>
          </a:stretch>
        </p:blipFill>
        <p:spPr>
          <a:xfrm>
            <a:off x="5449130" y="747234"/>
            <a:ext cx="1185794" cy="1130467"/>
          </a:xfrm>
          <a:prstGeom prst="rect">
            <a:avLst/>
          </a:prstGeom>
          <a:noFill/>
          <a:ln>
            <a:noFill/>
          </a:ln>
        </p:spPr>
      </p:pic>
      <p:pic>
        <p:nvPicPr>
          <p:cNvPr id="705" name="Google Shape;705;p78"/>
          <p:cNvPicPr preferRelativeResize="0"/>
          <p:nvPr/>
        </p:nvPicPr>
        <p:blipFill>
          <a:blip r:embed="rId8">
            <a:alphaModFix/>
          </a:blip>
          <a:stretch>
            <a:fillRect/>
          </a:stretch>
        </p:blipFill>
        <p:spPr>
          <a:xfrm>
            <a:off x="3741957" y="747234"/>
            <a:ext cx="1185794" cy="1130467"/>
          </a:xfrm>
          <a:prstGeom prst="rect">
            <a:avLst/>
          </a:prstGeom>
          <a:noFill/>
          <a:ln>
            <a:noFill/>
          </a:ln>
        </p:spPr>
      </p:pic>
      <p:pic>
        <p:nvPicPr>
          <p:cNvPr id="706" name="Google Shape;706;p78"/>
          <p:cNvPicPr preferRelativeResize="0"/>
          <p:nvPr/>
        </p:nvPicPr>
        <p:blipFill>
          <a:blip r:embed="rId9">
            <a:alphaModFix/>
          </a:blip>
          <a:stretch>
            <a:fillRect/>
          </a:stretch>
        </p:blipFill>
        <p:spPr>
          <a:xfrm>
            <a:off x="3780900" y="2541550"/>
            <a:ext cx="1277400" cy="1277400"/>
          </a:xfrm>
          <a:prstGeom prst="rect">
            <a:avLst/>
          </a:prstGeom>
          <a:noFill/>
          <a:ln>
            <a:noFill/>
          </a:ln>
        </p:spPr>
      </p:pic>
      <p:pic>
        <p:nvPicPr>
          <p:cNvPr id="707" name="Google Shape;707;p78"/>
          <p:cNvPicPr preferRelativeResize="0"/>
          <p:nvPr/>
        </p:nvPicPr>
        <p:blipFill>
          <a:blip r:embed="rId10">
            <a:alphaModFix/>
          </a:blip>
          <a:stretch>
            <a:fillRect/>
          </a:stretch>
        </p:blipFill>
        <p:spPr>
          <a:xfrm>
            <a:off x="7333983" y="2541493"/>
            <a:ext cx="958125" cy="1277542"/>
          </a:xfrm>
          <a:prstGeom prst="rect">
            <a:avLst/>
          </a:prstGeom>
          <a:noFill/>
          <a:ln>
            <a:noFill/>
          </a:ln>
        </p:spPr>
      </p:pic>
      <p:sp>
        <p:nvSpPr>
          <p:cNvPr id="708" name="Google Shape;708;p78"/>
          <p:cNvSpPr txBox="1"/>
          <p:nvPr/>
        </p:nvSpPr>
        <p:spPr>
          <a:xfrm>
            <a:off x="3136250" y="3751750"/>
            <a:ext cx="2660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dk1"/>
                </a:solidFill>
                <a:latin typeface="Calibri"/>
                <a:ea typeface="Calibri"/>
                <a:cs typeface="Calibri"/>
                <a:sym typeface="Calibri"/>
              </a:rPr>
              <a:t>Albert Martínez</a:t>
            </a:r>
            <a:br>
              <a:rPr lang="hr">
                <a:solidFill>
                  <a:schemeClr val="dk1"/>
                </a:solidFill>
                <a:latin typeface="Calibri"/>
                <a:ea typeface="Calibri"/>
                <a:cs typeface="Calibri"/>
                <a:sym typeface="Calibri"/>
              </a:rPr>
            </a:br>
            <a:r>
              <a:rPr lang="hr">
                <a:solidFill>
                  <a:schemeClr val="dk1"/>
                </a:solidFill>
                <a:latin typeface="Calibri"/>
                <a:ea typeface="Calibri"/>
                <a:cs typeface="Calibri"/>
                <a:sym typeface="Calibri"/>
              </a:rPr>
              <a:t> </a:t>
            </a:r>
            <a:r>
              <a:rPr lang="hr" sz="1200">
                <a:solidFill>
                  <a:schemeClr val="dk1"/>
                </a:solidFill>
                <a:latin typeface="Calibri"/>
                <a:ea typeface="Calibri"/>
                <a:cs typeface="Calibri"/>
                <a:sym typeface="Calibri"/>
              </a:rPr>
              <a:t>Master Student</a:t>
            </a:r>
            <a:endParaRPr sz="1200">
              <a:solidFill>
                <a:schemeClr val="dk1"/>
              </a:solidFill>
              <a:latin typeface="Calibri"/>
              <a:ea typeface="Calibri"/>
              <a:cs typeface="Calibri"/>
              <a:sym typeface="Calibri"/>
            </a:endParaRPr>
          </a:p>
        </p:txBody>
      </p:sp>
      <p:sp>
        <p:nvSpPr>
          <p:cNvPr id="709" name="Google Shape;709;p78"/>
          <p:cNvSpPr txBox="1"/>
          <p:nvPr/>
        </p:nvSpPr>
        <p:spPr>
          <a:xfrm>
            <a:off x="22525" y="3782750"/>
            <a:ext cx="20073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dk1"/>
                </a:solidFill>
                <a:latin typeface="Calibri"/>
                <a:ea typeface="Calibri"/>
                <a:cs typeface="Calibri"/>
                <a:sym typeface="Calibri"/>
              </a:rPr>
              <a:t>Jan Mateu</a:t>
            </a:r>
            <a:endParaRPr>
              <a:solidFill>
                <a:schemeClr val="dk1"/>
              </a:solidFill>
              <a:latin typeface="Calibri"/>
              <a:ea typeface="Calibri"/>
              <a:cs typeface="Calibri"/>
              <a:sym typeface="Calibri"/>
            </a:endParaRPr>
          </a:p>
          <a:p>
            <a:pPr indent="0" lvl="0" marL="0" rtl="0" algn="ctr">
              <a:spcBef>
                <a:spcPts val="0"/>
              </a:spcBef>
              <a:spcAft>
                <a:spcPts val="0"/>
              </a:spcAft>
              <a:buNone/>
            </a:pPr>
            <a:r>
              <a:rPr lang="hr" sz="1200">
                <a:solidFill>
                  <a:schemeClr val="dk1"/>
                </a:solidFill>
                <a:latin typeface="Calibri"/>
                <a:ea typeface="Calibri"/>
                <a:cs typeface="Calibri"/>
                <a:sym typeface="Calibri"/>
              </a:rPr>
              <a:t>Post-doctoral</a:t>
            </a:r>
            <a:endParaRPr sz="1200">
              <a:solidFill>
                <a:schemeClr val="dk1"/>
              </a:solidFill>
              <a:latin typeface="Calibri"/>
              <a:ea typeface="Calibri"/>
              <a:cs typeface="Calibri"/>
              <a:sym typeface="Calibri"/>
            </a:endParaRPr>
          </a:p>
          <a:p>
            <a:pPr indent="0" lvl="0" marL="0" rtl="0" algn="ctr">
              <a:spcBef>
                <a:spcPts val="0"/>
              </a:spcBef>
              <a:spcAft>
                <a:spcPts val="0"/>
              </a:spcAft>
              <a:buNone/>
            </a:pPr>
            <a:r>
              <a:rPr lang="hr" sz="1200">
                <a:solidFill>
                  <a:schemeClr val="dk1"/>
                </a:solidFill>
                <a:latin typeface="Calibri"/>
                <a:ea typeface="Calibri"/>
                <a:cs typeface="Calibri"/>
                <a:sym typeface="Calibri"/>
              </a:rPr>
              <a:t>Researcher</a:t>
            </a:r>
            <a:endParaRPr sz="1200">
              <a:solidFill>
                <a:schemeClr val="dk1"/>
              </a:solidFill>
              <a:latin typeface="Calibri"/>
              <a:ea typeface="Calibri"/>
              <a:cs typeface="Calibri"/>
              <a:sym typeface="Calibri"/>
            </a:endParaRPr>
          </a:p>
        </p:txBody>
      </p:sp>
      <p:sp>
        <p:nvSpPr>
          <p:cNvPr id="710" name="Google Shape;710;p78"/>
          <p:cNvSpPr txBox="1"/>
          <p:nvPr/>
        </p:nvSpPr>
        <p:spPr>
          <a:xfrm>
            <a:off x="3565220" y="1782406"/>
            <a:ext cx="16887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dk1"/>
                </a:solidFill>
                <a:latin typeface="Calibri"/>
                <a:ea typeface="Calibri"/>
                <a:cs typeface="Calibri"/>
                <a:sym typeface="Calibri"/>
              </a:rPr>
              <a:t>Diana Urquiza</a:t>
            </a:r>
            <a:endParaRPr>
              <a:solidFill>
                <a:schemeClr val="dk1"/>
              </a:solidFill>
              <a:latin typeface="Calibri"/>
              <a:ea typeface="Calibri"/>
              <a:cs typeface="Calibri"/>
              <a:sym typeface="Calibri"/>
            </a:endParaRPr>
          </a:p>
          <a:p>
            <a:pPr indent="0" lvl="0" marL="0" rtl="0" algn="ctr">
              <a:spcBef>
                <a:spcPts val="0"/>
              </a:spcBef>
              <a:spcAft>
                <a:spcPts val="0"/>
              </a:spcAft>
              <a:buNone/>
            </a:pPr>
            <a:r>
              <a:rPr lang="hr" sz="1200">
                <a:solidFill>
                  <a:schemeClr val="dk1"/>
                </a:solidFill>
                <a:latin typeface="Calibri"/>
                <a:ea typeface="Calibri"/>
                <a:cs typeface="Calibri"/>
                <a:sym typeface="Calibri"/>
              </a:rPr>
              <a:t>UX/UI Designer</a:t>
            </a:r>
            <a:endParaRPr sz="1200">
              <a:solidFill>
                <a:schemeClr val="dk1"/>
              </a:solidFill>
              <a:latin typeface="Calibri"/>
              <a:ea typeface="Calibri"/>
              <a:cs typeface="Calibri"/>
              <a:sym typeface="Calibri"/>
            </a:endParaRPr>
          </a:p>
        </p:txBody>
      </p:sp>
      <p:sp>
        <p:nvSpPr>
          <p:cNvPr id="711" name="Google Shape;711;p78"/>
          <p:cNvSpPr txBox="1"/>
          <p:nvPr/>
        </p:nvSpPr>
        <p:spPr>
          <a:xfrm>
            <a:off x="7015925" y="3751750"/>
            <a:ext cx="1594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dk1"/>
                </a:solidFill>
                <a:latin typeface="Calibri"/>
                <a:ea typeface="Calibri"/>
                <a:cs typeface="Calibri"/>
                <a:sym typeface="Calibri"/>
              </a:rPr>
              <a:t>Alvaro Criado</a:t>
            </a:r>
            <a:endParaRPr>
              <a:solidFill>
                <a:schemeClr val="dk1"/>
              </a:solidFill>
              <a:latin typeface="Calibri"/>
              <a:ea typeface="Calibri"/>
              <a:cs typeface="Calibri"/>
              <a:sym typeface="Calibri"/>
            </a:endParaRPr>
          </a:p>
          <a:p>
            <a:pPr indent="0" lvl="0" marL="0" rtl="0" algn="ctr">
              <a:spcBef>
                <a:spcPts val="0"/>
              </a:spcBef>
              <a:spcAft>
                <a:spcPts val="0"/>
              </a:spcAft>
              <a:buNone/>
            </a:pPr>
            <a:r>
              <a:rPr lang="hr" sz="1200">
                <a:solidFill>
                  <a:schemeClr val="dk1"/>
                </a:solidFill>
                <a:latin typeface="Calibri"/>
                <a:ea typeface="Calibri"/>
                <a:cs typeface="Calibri"/>
                <a:sym typeface="Calibri"/>
              </a:rPr>
              <a:t>Junior Researcher</a:t>
            </a:r>
            <a:endParaRPr sz="1200">
              <a:solidFill>
                <a:schemeClr val="dk1"/>
              </a:solidFill>
              <a:latin typeface="Calibri"/>
              <a:ea typeface="Calibri"/>
              <a:cs typeface="Calibri"/>
              <a:sym typeface="Calibri"/>
            </a:endParaRPr>
          </a:p>
        </p:txBody>
      </p:sp>
      <p:sp>
        <p:nvSpPr>
          <p:cNvPr id="712" name="Google Shape;712;p78"/>
          <p:cNvSpPr txBox="1"/>
          <p:nvPr/>
        </p:nvSpPr>
        <p:spPr>
          <a:xfrm>
            <a:off x="5296697" y="1782425"/>
            <a:ext cx="14979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dk1"/>
                </a:solidFill>
                <a:latin typeface="Calibri"/>
                <a:ea typeface="Calibri"/>
                <a:cs typeface="Calibri"/>
                <a:sym typeface="Calibri"/>
              </a:rPr>
              <a:t>Sara Octenjak</a:t>
            </a:r>
            <a:endParaRPr>
              <a:solidFill>
                <a:schemeClr val="dk1"/>
              </a:solidFill>
              <a:latin typeface="Calibri"/>
              <a:ea typeface="Calibri"/>
              <a:cs typeface="Calibri"/>
              <a:sym typeface="Calibri"/>
            </a:endParaRPr>
          </a:p>
          <a:p>
            <a:pPr indent="0" lvl="0" marL="0" rtl="0" algn="ctr">
              <a:spcBef>
                <a:spcPts val="0"/>
              </a:spcBef>
              <a:spcAft>
                <a:spcPts val="0"/>
              </a:spcAft>
              <a:buNone/>
            </a:pPr>
            <a:r>
              <a:rPr lang="hr" sz="1200">
                <a:solidFill>
                  <a:schemeClr val="dk1"/>
                </a:solidFill>
                <a:latin typeface="Calibri"/>
                <a:ea typeface="Calibri"/>
                <a:cs typeface="Calibri"/>
                <a:sym typeface="Calibri"/>
              </a:rPr>
              <a:t>Social Scientist</a:t>
            </a:r>
            <a:endParaRPr sz="1200">
              <a:solidFill>
                <a:schemeClr val="dk1"/>
              </a:solidFill>
              <a:latin typeface="Calibri"/>
              <a:ea typeface="Calibri"/>
              <a:cs typeface="Calibri"/>
              <a:sym typeface="Calibri"/>
            </a:endParaRPr>
          </a:p>
        </p:txBody>
      </p:sp>
      <p:sp>
        <p:nvSpPr>
          <p:cNvPr id="713" name="Google Shape;713;p78"/>
          <p:cNvSpPr txBox="1"/>
          <p:nvPr/>
        </p:nvSpPr>
        <p:spPr>
          <a:xfrm>
            <a:off x="1510241" y="1782406"/>
            <a:ext cx="2387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dk1"/>
                </a:solidFill>
                <a:latin typeface="Calibri"/>
                <a:ea typeface="Calibri"/>
                <a:cs typeface="Calibri"/>
                <a:sym typeface="Calibri"/>
              </a:rPr>
              <a:t>Konstantina Chouta</a:t>
            </a:r>
            <a:endParaRPr>
              <a:solidFill>
                <a:schemeClr val="dk1"/>
              </a:solidFill>
              <a:latin typeface="Calibri"/>
              <a:ea typeface="Calibri"/>
              <a:cs typeface="Calibri"/>
              <a:sym typeface="Calibri"/>
            </a:endParaRPr>
          </a:p>
          <a:p>
            <a:pPr indent="0" lvl="0" marL="0" rtl="0" algn="ctr">
              <a:spcBef>
                <a:spcPts val="0"/>
              </a:spcBef>
              <a:spcAft>
                <a:spcPts val="0"/>
              </a:spcAft>
              <a:buNone/>
            </a:pPr>
            <a:r>
              <a:rPr lang="hr" sz="1200">
                <a:solidFill>
                  <a:schemeClr val="dk1"/>
                </a:solidFill>
                <a:latin typeface="Calibri"/>
                <a:ea typeface="Calibri"/>
                <a:cs typeface="Calibri"/>
                <a:sym typeface="Calibri"/>
              </a:rPr>
              <a:t>Environmental Engineer</a:t>
            </a:r>
            <a:endParaRPr sz="1200">
              <a:solidFill>
                <a:schemeClr val="dk1"/>
              </a:solidFill>
              <a:latin typeface="Calibri"/>
              <a:ea typeface="Calibri"/>
              <a:cs typeface="Calibri"/>
              <a:sym typeface="Calibri"/>
            </a:endParaRPr>
          </a:p>
        </p:txBody>
      </p:sp>
      <p:pic>
        <p:nvPicPr>
          <p:cNvPr id="714" name="Google Shape;714;p78"/>
          <p:cNvPicPr preferRelativeResize="0"/>
          <p:nvPr/>
        </p:nvPicPr>
        <p:blipFill>
          <a:blip r:embed="rId11">
            <a:alphaModFix/>
          </a:blip>
          <a:stretch>
            <a:fillRect/>
          </a:stretch>
        </p:blipFill>
        <p:spPr>
          <a:xfrm>
            <a:off x="2103638" y="2608750"/>
            <a:ext cx="1143000" cy="1143000"/>
          </a:xfrm>
          <a:prstGeom prst="rect">
            <a:avLst/>
          </a:prstGeom>
          <a:noFill/>
          <a:ln>
            <a:noFill/>
          </a:ln>
        </p:spPr>
      </p:pic>
      <p:pic>
        <p:nvPicPr>
          <p:cNvPr id="715" name="Google Shape;715;p78"/>
          <p:cNvPicPr preferRelativeResize="0"/>
          <p:nvPr/>
        </p:nvPicPr>
        <p:blipFill>
          <a:blip r:embed="rId12">
            <a:alphaModFix/>
          </a:blip>
          <a:stretch>
            <a:fillRect/>
          </a:stretch>
        </p:blipFill>
        <p:spPr>
          <a:xfrm>
            <a:off x="5440150" y="2587050"/>
            <a:ext cx="1143000" cy="1143000"/>
          </a:xfrm>
          <a:prstGeom prst="rect">
            <a:avLst/>
          </a:prstGeom>
          <a:noFill/>
          <a:ln>
            <a:noFill/>
          </a:ln>
        </p:spPr>
      </p:pic>
      <p:sp>
        <p:nvSpPr>
          <p:cNvPr id="716" name="Google Shape;716;p78"/>
          <p:cNvSpPr txBox="1"/>
          <p:nvPr/>
        </p:nvSpPr>
        <p:spPr>
          <a:xfrm>
            <a:off x="1671500" y="3730050"/>
            <a:ext cx="2007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dk1"/>
                </a:solidFill>
                <a:latin typeface="Calibri"/>
                <a:ea typeface="Calibri"/>
                <a:cs typeface="Calibri"/>
                <a:sym typeface="Calibri"/>
              </a:rPr>
              <a:t>Pep Cos</a:t>
            </a:r>
            <a:endParaRPr>
              <a:solidFill>
                <a:schemeClr val="dk1"/>
              </a:solidFill>
              <a:latin typeface="Calibri"/>
              <a:ea typeface="Calibri"/>
              <a:cs typeface="Calibri"/>
              <a:sym typeface="Calibri"/>
            </a:endParaRPr>
          </a:p>
          <a:p>
            <a:pPr indent="0" lvl="0" marL="0" rtl="0" algn="ctr">
              <a:spcBef>
                <a:spcPts val="0"/>
              </a:spcBef>
              <a:spcAft>
                <a:spcPts val="0"/>
              </a:spcAft>
              <a:buNone/>
            </a:pPr>
            <a:r>
              <a:rPr lang="hr" sz="1200">
                <a:solidFill>
                  <a:schemeClr val="dk1"/>
                </a:solidFill>
                <a:latin typeface="Calibri"/>
                <a:ea typeface="Calibri"/>
                <a:cs typeface="Calibri"/>
                <a:sym typeface="Calibri"/>
              </a:rPr>
              <a:t>Junior Research Engineer</a:t>
            </a:r>
            <a:endParaRPr sz="1200">
              <a:solidFill>
                <a:schemeClr val="dk1"/>
              </a:solidFill>
              <a:latin typeface="Calibri"/>
              <a:ea typeface="Calibri"/>
              <a:cs typeface="Calibri"/>
              <a:sym typeface="Calibri"/>
            </a:endParaRPr>
          </a:p>
        </p:txBody>
      </p:sp>
      <p:sp>
        <p:nvSpPr>
          <p:cNvPr id="717" name="Google Shape;717;p78"/>
          <p:cNvSpPr txBox="1"/>
          <p:nvPr/>
        </p:nvSpPr>
        <p:spPr>
          <a:xfrm>
            <a:off x="5214550" y="3730050"/>
            <a:ext cx="1594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dk1"/>
                </a:solidFill>
                <a:latin typeface="Calibri"/>
                <a:ea typeface="Calibri"/>
                <a:cs typeface="Calibri"/>
                <a:sym typeface="Calibri"/>
              </a:rPr>
              <a:t>Carlos Delgado</a:t>
            </a:r>
            <a:endParaRPr>
              <a:solidFill>
                <a:schemeClr val="dk1"/>
              </a:solidFill>
              <a:latin typeface="Calibri"/>
              <a:ea typeface="Calibri"/>
              <a:cs typeface="Calibri"/>
              <a:sym typeface="Calibri"/>
            </a:endParaRPr>
          </a:p>
          <a:p>
            <a:pPr indent="0" lvl="0" marL="0" rtl="0" algn="ctr">
              <a:spcBef>
                <a:spcPts val="0"/>
              </a:spcBef>
              <a:spcAft>
                <a:spcPts val="0"/>
              </a:spcAft>
              <a:buNone/>
            </a:pPr>
            <a:r>
              <a:rPr lang="hr" sz="1200">
                <a:solidFill>
                  <a:schemeClr val="dk1"/>
                </a:solidFill>
                <a:latin typeface="Calibri"/>
                <a:ea typeface="Calibri"/>
                <a:cs typeface="Calibri"/>
                <a:sym typeface="Calibri"/>
              </a:rPr>
              <a:t>PhD student</a:t>
            </a:r>
            <a:endParaRPr sz="1200">
              <a:solidFill>
                <a:schemeClr val="dk1"/>
              </a:solidFill>
              <a:latin typeface="Calibri"/>
              <a:ea typeface="Calibri"/>
              <a:cs typeface="Calibri"/>
              <a:sym typeface="Calibri"/>
            </a:endParaRPr>
          </a:p>
        </p:txBody>
      </p:sp>
      <p:pic>
        <p:nvPicPr>
          <p:cNvPr id="718" name="Google Shape;718;p78"/>
          <p:cNvPicPr preferRelativeResize="0"/>
          <p:nvPr/>
        </p:nvPicPr>
        <p:blipFill>
          <a:blip r:embed="rId13">
            <a:alphaModFix/>
          </a:blip>
          <a:stretch>
            <a:fillRect/>
          </a:stretch>
        </p:blipFill>
        <p:spPr>
          <a:xfrm>
            <a:off x="7338775" y="671032"/>
            <a:ext cx="1130475" cy="1130475"/>
          </a:xfrm>
          <a:prstGeom prst="rect">
            <a:avLst/>
          </a:prstGeom>
          <a:noFill/>
          <a:ln>
            <a:noFill/>
          </a:ln>
        </p:spPr>
      </p:pic>
      <p:sp>
        <p:nvSpPr>
          <p:cNvPr id="719" name="Google Shape;719;p78"/>
          <p:cNvSpPr txBox="1"/>
          <p:nvPr/>
        </p:nvSpPr>
        <p:spPr>
          <a:xfrm>
            <a:off x="6710303" y="1749406"/>
            <a:ext cx="2387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dk1"/>
                </a:solidFill>
                <a:latin typeface="Calibri"/>
                <a:ea typeface="Calibri"/>
                <a:cs typeface="Calibri"/>
                <a:sym typeface="Calibri"/>
              </a:rPr>
              <a:t>Andria Nicodemou</a:t>
            </a:r>
            <a:endParaRPr>
              <a:solidFill>
                <a:schemeClr val="dk1"/>
              </a:solidFill>
              <a:latin typeface="Calibri"/>
              <a:ea typeface="Calibri"/>
              <a:cs typeface="Calibri"/>
              <a:sym typeface="Calibri"/>
            </a:endParaRPr>
          </a:p>
          <a:p>
            <a:pPr indent="0" lvl="0" marL="0" rtl="0" algn="ctr">
              <a:spcBef>
                <a:spcPts val="0"/>
              </a:spcBef>
              <a:spcAft>
                <a:spcPts val="0"/>
              </a:spcAft>
              <a:buNone/>
            </a:pPr>
            <a:r>
              <a:rPr lang="hr" sz="1200">
                <a:solidFill>
                  <a:schemeClr val="dk1"/>
                </a:solidFill>
                <a:latin typeface="Calibri"/>
                <a:ea typeface="Calibri"/>
                <a:cs typeface="Calibri"/>
                <a:sym typeface="Calibri"/>
              </a:rPr>
              <a:t>Science Communication Specialist</a:t>
            </a:r>
            <a:endParaRPr sz="12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2"/>
          <p:cNvSpPr/>
          <p:nvPr/>
        </p:nvSpPr>
        <p:spPr>
          <a:xfrm flipH="1">
            <a:off x="2207716" y="1037385"/>
            <a:ext cx="5283841" cy="3459477"/>
          </a:xfrm>
          <a:custGeom>
            <a:rect b="b" l="l" r="r" t="t"/>
            <a:pathLst>
              <a:path extrusionOk="0" h="4612636" w="7045121">
                <a:moveTo>
                  <a:pt x="6179391" y="4215649"/>
                </a:moveTo>
                <a:lnTo>
                  <a:pt x="6179391" y="4215841"/>
                </a:lnTo>
                <a:lnTo>
                  <a:pt x="6095552" y="4284949"/>
                </a:lnTo>
                <a:lnTo>
                  <a:pt x="6179391" y="4215649"/>
                </a:lnTo>
                <a:close/>
                <a:moveTo>
                  <a:pt x="428110" y="0"/>
                </a:moveTo>
                <a:lnTo>
                  <a:pt x="0" y="1172478"/>
                </a:lnTo>
                <a:lnTo>
                  <a:pt x="98425" y="1223278"/>
                </a:lnTo>
                <a:lnTo>
                  <a:pt x="204745" y="1136726"/>
                </a:lnTo>
                <a:lnTo>
                  <a:pt x="204745" y="1605859"/>
                </a:lnTo>
                <a:lnTo>
                  <a:pt x="204745" y="1605860"/>
                </a:lnTo>
                <a:lnTo>
                  <a:pt x="204746" y="1605859"/>
                </a:lnTo>
                <a:lnTo>
                  <a:pt x="1383577" y="1756652"/>
                </a:lnTo>
                <a:lnTo>
                  <a:pt x="1472447" y="1682885"/>
                </a:lnTo>
                <a:lnTo>
                  <a:pt x="1472447" y="1682886"/>
                </a:lnTo>
                <a:lnTo>
                  <a:pt x="1383577" y="1756653"/>
                </a:lnTo>
                <a:lnTo>
                  <a:pt x="1383577" y="2240866"/>
                </a:lnTo>
                <a:lnTo>
                  <a:pt x="1481476" y="2161177"/>
                </a:lnTo>
                <a:lnTo>
                  <a:pt x="1383579" y="2240865"/>
                </a:lnTo>
                <a:lnTo>
                  <a:pt x="2562409" y="2391658"/>
                </a:lnTo>
                <a:lnTo>
                  <a:pt x="2562409" y="2875870"/>
                </a:lnTo>
                <a:cubicBezTo>
                  <a:pt x="2562409" y="2876987"/>
                  <a:pt x="2562410" y="2878103"/>
                  <a:pt x="2562410" y="2879220"/>
                </a:cubicBezTo>
                <a:lnTo>
                  <a:pt x="3737888" y="3030013"/>
                </a:lnTo>
                <a:lnTo>
                  <a:pt x="3826759" y="2956704"/>
                </a:lnTo>
                <a:lnTo>
                  <a:pt x="3826759" y="2956706"/>
                </a:lnTo>
                <a:lnTo>
                  <a:pt x="3737889" y="3030014"/>
                </a:lnTo>
                <a:lnTo>
                  <a:pt x="3737889" y="3507526"/>
                </a:lnTo>
                <a:lnTo>
                  <a:pt x="3737889" y="3510876"/>
                </a:lnTo>
                <a:lnTo>
                  <a:pt x="3741445" y="3507981"/>
                </a:lnTo>
                <a:lnTo>
                  <a:pt x="4916719" y="3658319"/>
                </a:lnTo>
                <a:lnTo>
                  <a:pt x="4916719" y="4137506"/>
                </a:lnTo>
                <a:lnTo>
                  <a:pt x="4920271" y="4134610"/>
                </a:lnTo>
                <a:lnTo>
                  <a:pt x="6090521" y="4284306"/>
                </a:lnTo>
                <a:cubicBezTo>
                  <a:pt x="6090231" y="4366747"/>
                  <a:pt x="6089940" y="4449187"/>
                  <a:pt x="6089650" y="4531628"/>
                </a:cubicBezTo>
                <a:cubicBezTo>
                  <a:pt x="6089729" y="4546483"/>
                  <a:pt x="6089807" y="4582769"/>
                  <a:pt x="6089886" y="4597624"/>
                </a:cubicBezTo>
                <a:lnTo>
                  <a:pt x="6181844" y="4612636"/>
                </a:lnTo>
                <a:lnTo>
                  <a:pt x="6184900" y="4598303"/>
                </a:lnTo>
                <a:cubicBezTo>
                  <a:pt x="6440802" y="4373984"/>
                  <a:pt x="6699879" y="4171891"/>
                  <a:pt x="6955781" y="3947572"/>
                </a:cubicBezTo>
                <a:cubicBezTo>
                  <a:pt x="6955783" y="3946240"/>
                  <a:pt x="6955784" y="3944908"/>
                  <a:pt x="6955786" y="3943576"/>
                </a:cubicBezTo>
                <a:lnTo>
                  <a:pt x="7044651" y="3866729"/>
                </a:lnTo>
                <a:cubicBezTo>
                  <a:pt x="7044808" y="3727615"/>
                  <a:pt x="7044964" y="3633744"/>
                  <a:pt x="7045121" y="3494630"/>
                </a:cubicBezTo>
                <a:lnTo>
                  <a:pt x="6947985" y="3574700"/>
                </a:lnTo>
                <a:lnTo>
                  <a:pt x="6946161" y="3574460"/>
                </a:lnTo>
                <a:lnTo>
                  <a:pt x="7042740" y="3494629"/>
                </a:lnTo>
                <a:lnTo>
                  <a:pt x="5874203" y="3341236"/>
                </a:lnTo>
                <a:lnTo>
                  <a:pt x="5870774" y="3344046"/>
                </a:lnTo>
                <a:lnTo>
                  <a:pt x="5865818" y="2862049"/>
                </a:lnTo>
                <a:cubicBezTo>
                  <a:pt x="5865819" y="2862049"/>
                  <a:pt x="5865819" y="2862048"/>
                  <a:pt x="5865820" y="2862048"/>
                </a:cubicBezTo>
                <a:lnTo>
                  <a:pt x="4695372" y="2714606"/>
                </a:lnTo>
                <a:cubicBezTo>
                  <a:pt x="4695353" y="2714621"/>
                  <a:pt x="4695334" y="2714637"/>
                  <a:pt x="4695315" y="2714652"/>
                </a:cubicBezTo>
                <a:cubicBezTo>
                  <a:pt x="4694216" y="2554908"/>
                  <a:pt x="4693118" y="2395163"/>
                  <a:pt x="4692019" y="2235419"/>
                </a:cubicBezTo>
                <a:lnTo>
                  <a:pt x="4595222" y="2315267"/>
                </a:lnTo>
                <a:lnTo>
                  <a:pt x="4595220" y="2315267"/>
                </a:lnTo>
                <a:lnTo>
                  <a:pt x="4692018" y="2235418"/>
                </a:lnTo>
                <a:lnTo>
                  <a:pt x="3516539" y="2087976"/>
                </a:lnTo>
                <a:lnTo>
                  <a:pt x="3513185" y="1600415"/>
                </a:lnTo>
                <a:cubicBezTo>
                  <a:pt x="3513186" y="1600415"/>
                  <a:pt x="3513186" y="1600414"/>
                  <a:pt x="3513187" y="1600414"/>
                </a:cubicBezTo>
                <a:cubicBezTo>
                  <a:pt x="3513186" y="1600414"/>
                  <a:pt x="3513186" y="1600413"/>
                  <a:pt x="3513185" y="1600413"/>
                </a:cubicBezTo>
                <a:lnTo>
                  <a:pt x="3513184" y="1600413"/>
                </a:lnTo>
                <a:lnTo>
                  <a:pt x="2341062" y="1452972"/>
                </a:lnTo>
                <a:lnTo>
                  <a:pt x="2252077" y="1525406"/>
                </a:lnTo>
                <a:lnTo>
                  <a:pt x="2341061" y="1452972"/>
                </a:lnTo>
                <a:lnTo>
                  <a:pt x="2334353" y="960382"/>
                </a:lnTo>
                <a:lnTo>
                  <a:pt x="2238070" y="1040302"/>
                </a:lnTo>
                <a:lnTo>
                  <a:pt x="2238069" y="1040302"/>
                </a:lnTo>
                <a:lnTo>
                  <a:pt x="2334353" y="960381"/>
                </a:lnTo>
                <a:lnTo>
                  <a:pt x="1162228" y="814615"/>
                </a:lnTo>
                <a:lnTo>
                  <a:pt x="1133653" y="341986"/>
                </a:lnTo>
                <a:lnTo>
                  <a:pt x="1274578" y="270085"/>
                </a:lnTo>
                <a:lnTo>
                  <a:pt x="428110" y="0"/>
                </a:lnTo>
                <a:close/>
              </a:path>
            </a:pathLst>
          </a:custGeom>
          <a:solidFill>
            <a:srgbClr val="666666">
              <a:alpha val="57650"/>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179" name="Google Shape;179;p32"/>
          <p:cNvSpPr/>
          <p:nvPr/>
        </p:nvSpPr>
        <p:spPr>
          <a:xfrm flipH="1">
            <a:off x="5735761" y="1057742"/>
            <a:ext cx="1681471" cy="1599662"/>
          </a:xfrm>
          <a:custGeom>
            <a:rect b="b" l="l" r="r" t="t"/>
            <a:pathLst>
              <a:path extrusionOk="0" h="2132882" w="2241962">
                <a:moveTo>
                  <a:pt x="2235255" y="933241"/>
                </a:moveTo>
                <a:lnTo>
                  <a:pt x="1373348" y="1648670"/>
                </a:lnTo>
                <a:lnTo>
                  <a:pt x="1373348" y="2132882"/>
                </a:lnTo>
                <a:lnTo>
                  <a:pt x="2241962" y="1425831"/>
                </a:lnTo>
                <a:close/>
                <a:moveTo>
                  <a:pt x="424246" y="0"/>
                </a:moveTo>
                <a:lnTo>
                  <a:pt x="0" y="1196290"/>
                </a:lnTo>
                <a:lnTo>
                  <a:pt x="194516" y="1028743"/>
                </a:lnTo>
                <a:lnTo>
                  <a:pt x="194516" y="1497875"/>
                </a:lnTo>
                <a:lnTo>
                  <a:pt x="194516" y="1497876"/>
                </a:lnTo>
                <a:lnTo>
                  <a:pt x="194517" y="1497875"/>
                </a:lnTo>
                <a:lnTo>
                  <a:pt x="1373348" y="1648668"/>
                </a:lnTo>
                <a:lnTo>
                  <a:pt x="2235254" y="933241"/>
                </a:lnTo>
                <a:lnTo>
                  <a:pt x="1063129" y="787474"/>
                </a:lnTo>
                <a:lnTo>
                  <a:pt x="1063129" y="321692"/>
                </a:lnTo>
                <a:lnTo>
                  <a:pt x="1175479" y="242944"/>
                </a:lnTo>
                <a:close/>
              </a:path>
            </a:pathLst>
          </a:custGeom>
          <a:solidFill>
            <a:srgbClr val="8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180" name="Google Shape;180;p32"/>
          <p:cNvSpPr/>
          <p:nvPr/>
        </p:nvSpPr>
        <p:spPr>
          <a:xfrm flipH="1">
            <a:off x="5740791" y="1648347"/>
            <a:ext cx="1530554" cy="645896"/>
          </a:xfrm>
          <a:custGeom>
            <a:rect b="b" l="l" r="r" t="t"/>
            <a:pathLst>
              <a:path extrusionOk="0" h="514" w="1217">
                <a:moveTo>
                  <a:pt x="518" y="0"/>
                </a:moveTo>
                <a:lnTo>
                  <a:pt x="1217" y="87"/>
                </a:lnTo>
                <a:lnTo>
                  <a:pt x="703" y="514"/>
                </a:lnTo>
                <a:lnTo>
                  <a:pt x="0" y="424"/>
                </a:lnTo>
                <a:lnTo>
                  <a:pt x="518" y="0"/>
                </a:lnTo>
                <a:lnTo>
                  <a:pt x="518" y="0"/>
                </a:lnTo>
                <a:lnTo>
                  <a:pt x="518" y="0"/>
                </a:lnTo>
                <a:close/>
              </a:path>
            </a:pathLst>
          </a:custGeom>
          <a:solidFill>
            <a:srgbClr val="FF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181" name="Google Shape;181;p32"/>
          <p:cNvSpPr/>
          <p:nvPr/>
        </p:nvSpPr>
        <p:spPr>
          <a:xfrm flipH="1">
            <a:off x="3972543" y="2603368"/>
            <a:ext cx="1530554" cy="645896"/>
          </a:xfrm>
          <a:custGeom>
            <a:rect b="b" l="l" r="r" t="t"/>
            <a:pathLst>
              <a:path extrusionOk="0" h="514" w="1217">
                <a:moveTo>
                  <a:pt x="516" y="0"/>
                </a:moveTo>
                <a:lnTo>
                  <a:pt x="1217" y="88"/>
                </a:lnTo>
                <a:lnTo>
                  <a:pt x="701" y="514"/>
                </a:lnTo>
                <a:lnTo>
                  <a:pt x="0" y="424"/>
                </a:lnTo>
                <a:lnTo>
                  <a:pt x="516" y="0"/>
                </a:lnTo>
                <a:lnTo>
                  <a:pt x="516" y="0"/>
                </a:lnTo>
                <a:lnTo>
                  <a:pt x="516" y="0"/>
                </a:lnTo>
                <a:close/>
              </a:path>
            </a:pathLst>
          </a:custGeom>
          <a:solidFill>
            <a:srgbClr val="FFC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182" name="Google Shape;182;p32"/>
          <p:cNvSpPr/>
          <p:nvPr/>
        </p:nvSpPr>
        <p:spPr>
          <a:xfrm flipH="1">
            <a:off x="3970026" y="2713950"/>
            <a:ext cx="651461" cy="895961"/>
          </a:xfrm>
          <a:custGeom>
            <a:rect b="b" l="l" r="r" t="t"/>
            <a:pathLst>
              <a:path extrusionOk="0" h="713" w="518">
                <a:moveTo>
                  <a:pt x="516" y="0"/>
                </a:moveTo>
                <a:lnTo>
                  <a:pt x="0" y="426"/>
                </a:lnTo>
                <a:lnTo>
                  <a:pt x="0" y="713"/>
                </a:lnTo>
                <a:lnTo>
                  <a:pt x="518" y="291"/>
                </a:lnTo>
                <a:lnTo>
                  <a:pt x="516" y="0"/>
                </a:lnTo>
                <a:lnTo>
                  <a:pt x="516" y="0"/>
                </a:lnTo>
                <a:lnTo>
                  <a:pt x="516" y="0"/>
                </a:lnTo>
                <a:close/>
              </a:path>
            </a:pathLst>
          </a:custGeom>
          <a:solidFill>
            <a:srgbClr val="BF9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183" name="Google Shape;183;p32"/>
          <p:cNvSpPr/>
          <p:nvPr/>
        </p:nvSpPr>
        <p:spPr>
          <a:xfrm flipH="1">
            <a:off x="3092192" y="3073340"/>
            <a:ext cx="1529296" cy="647153"/>
          </a:xfrm>
          <a:custGeom>
            <a:rect b="b" l="l" r="r" t="t"/>
            <a:pathLst>
              <a:path extrusionOk="0" h="515" w="1216">
                <a:moveTo>
                  <a:pt x="518" y="0"/>
                </a:moveTo>
                <a:lnTo>
                  <a:pt x="1216" y="88"/>
                </a:lnTo>
                <a:lnTo>
                  <a:pt x="703" y="515"/>
                </a:lnTo>
                <a:lnTo>
                  <a:pt x="0" y="425"/>
                </a:lnTo>
                <a:lnTo>
                  <a:pt x="518" y="0"/>
                </a:lnTo>
                <a:lnTo>
                  <a:pt x="518" y="0"/>
                </a:lnTo>
                <a:lnTo>
                  <a:pt x="518" y="0"/>
                </a:lnTo>
                <a:close/>
              </a:path>
            </a:pathLst>
          </a:custGeom>
          <a:solidFill>
            <a:srgbClr val="70AD47"/>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184" name="Google Shape;184;p32"/>
          <p:cNvSpPr/>
          <p:nvPr/>
        </p:nvSpPr>
        <p:spPr>
          <a:xfrm flipH="1">
            <a:off x="3088420" y="3183923"/>
            <a:ext cx="648945" cy="895961"/>
          </a:xfrm>
          <a:custGeom>
            <a:rect b="b" l="l" r="r" t="t"/>
            <a:pathLst>
              <a:path extrusionOk="0" h="713" w="516">
                <a:moveTo>
                  <a:pt x="513" y="0"/>
                </a:moveTo>
                <a:lnTo>
                  <a:pt x="0" y="424"/>
                </a:lnTo>
                <a:lnTo>
                  <a:pt x="0" y="713"/>
                </a:lnTo>
                <a:lnTo>
                  <a:pt x="516" y="292"/>
                </a:lnTo>
                <a:lnTo>
                  <a:pt x="513" y="0"/>
                </a:lnTo>
                <a:lnTo>
                  <a:pt x="513" y="0"/>
                </a:lnTo>
                <a:lnTo>
                  <a:pt x="513" y="0"/>
                </a:lnTo>
                <a:close/>
              </a:path>
            </a:pathLst>
          </a:custGeom>
          <a:solidFill>
            <a:srgbClr val="54813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185" name="Google Shape;185;p32"/>
          <p:cNvSpPr/>
          <p:nvPr/>
        </p:nvSpPr>
        <p:spPr>
          <a:xfrm flipH="1">
            <a:off x="4856666" y="2127116"/>
            <a:ext cx="1530554" cy="643382"/>
          </a:xfrm>
          <a:custGeom>
            <a:rect b="b" l="l" r="r" t="t"/>
            <a:pathLst>
              <a:path extrusionOk="0" h="512" w="1217">
                <a:moveTo>
                  <a:pt x="518" y="0"/>
                </a:moveTo>
                <a:lnTo>
                  <a:pt x="1217" y="88"/>
                </a:lnTo>
                <a:lnTo>
                  <a:pt x="703" y="512"/>
                </a:lnTo>
                <a:lnTo>
                  <a:pt x="0" y="422"/>
                </a:lnTo>
                <a:lnTo>
                  <a:pt x="518" y="0"/>
                </a:lnTo>
                <a:lnTo>
                  <a:pt x="518" y="0"/>
                </a:lnTo>
                <a:lnTo>
                  <a:pt x="518" y="0"/>
                </a:lnTo>
                <a:close/>
              </a:path>
            </a:pathLst>
          </a:custGeom>
          <a:solidFill>
            <a:srgbClr val="ED7D3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186" name="Google Shape;186;p32"/>
          <p:cNvSpPr/>
          <p:nvPr/>
        </p:nvSpPr>
        <p:spPr>
          <a:xfrm flipH="1">
            <a:off x="4854152" y="2237696"/>
            <a:ext cx="648945" cy="895961"/>
          </a:xfrm>
          <a:custGeom>
            <a:rect b="b" l="l" r="r" t="t"/>
            <a:pathLst>
              <a:path extrusionOk="0" h="713" w="516">
                <a:moveTo>
                  <a:pt x="514" y="0"/>
                </a:moveTo>
                <a:lnTo>
                  <a:pt x="0" y="424"/>
                </a:lnTo>
                <a:lnTo>
                  <a:pt x="0" y="713"/>
                </a:lnTo>
                <a:lnTo>
                  <a:pt x="516" y="291"/>
                </a:lnTo>
                <a:lnTo>
                  <a:pt x="514" y="0"/>
                </a:lnTo>
                <a:lnTo>
                  <a:pt x="514" y="0"/>
                </a:lnTo>
                <a:lnTo>
                  <a:pt x="514" y="0"/>
                </a:lnTo>
                <a:close/>
              </a:path>
            </a:pathLst>
          </a:custGeom>
          <a:solidFill>
            <a:srgbClr val="C55A1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187" name="Google Shape;187;p32"/>
          <p:cNvSpPr/>
          <p:nvPr/>
        </p:nvSpPr>
        <p:spPr>
          <a:xfrm flipH="1">
            <a:off x="2207716" y="3543313"/>
            <a:ext cx="1529648" cy="955297"/>
          </a:xfrm>
          <a:custGeom>
            <a:rect b="b" l="l" r="r" t="t"/>
            <a:pathLst>
              <a:path extrusionOk="0" h="1273730" w="2039531">
                <a:moveTo>
                  <a:pt x="868613" y="0"/>
                </a:moveTo>
                <a:lnTo>
                  <a:pt x="0" y="712077"/>
                </a:lnTo>
                <a:lnTo>
                  <a:pt x="1173801" y="862227"/>
                </a:lnTo>
                <a:lnTo>
                  <a:pt x="1173801" y="1273730"/>
                </a:lnTo>
                <a:lnTo>
                  <a:pt x="2039061" y="525493"/>
                </a:lnTo>
                <a:cubicBezTo>
                  <a:pt x="2039218" y="386379"/>
                  <a:pt x="2039374" y="292508"/>
                  <a:pt x="2039531" y="153394"/>
                </a:cubicBezTo>
                <a:lnTo>
                  <a:pt x="2037150" y="153393"/>
                </a:lnTo>
                <a:lnTo>
                  <a:pt x="868613" y="0"/>
                </a:lnTo>
                <a:close/>
              </a:path>
            </a:pathLst>
          </a:custGeom>
          <a:solidFill>
            <a:srgbClr val="2F549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188" name="Google Shape;188;p32"/>
          <p:cNvSpPr/>
          <p:nvPr/>
        </p:nvSpPr>
        <p:spPr>
          <a:xfrm flipH="1">
            <a:off x="2209502" y="3543313"/>
            <a:ext cx="1527863" cy="647153"/>
          </a:xfrm>
          <a:custGeom>
            <a:rect b="b" l="l" r="r" t="t"/>
            <a:pathLst>
              <a:path extrusionOk="0" h="862870" w="2037150">
                <a:moveTo>
                  <a:pt x="868613" y="0"/>
                </a:moveTo>
                <a:lnTo>
                  <a:pt x="0" y="712077"/>
                </a:lnTo>
                <a:lnTo>
                  <a:pt x="1173801" y="862227"/>
                </a:lnTo>
                <a:lnTo>
                  <a:pt x="1178832" y="862870"/>
                </a:lnTo>
                <a:lnTo>
                  <a:pt x="2037150" y="153393"/>
                </a:lnTo>
                <a:lnTo>
                  <a:pt x="868613" y="0"/>
                </a:lnTo>
                <a:close/>
              </a:path>
            </a:pathLst>
          </a:custGeom>
          <a:solidFill>
            <a:srgbClr val="4472C4"/>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189" name="Google Shape;189;p32"/>
          <p:cNvSpPr/>
          <p:nvPr/>
        </p:nvSpPr>
        <p:spPr>
          <a:xfrm>
            <a:off x="977451" y="2896818"/>
            <a:ext cx="1980600" cy="6465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r>
              <a:rPr b="1" lang="hr" sz="1800" cap="none">
                <a:solidFill>
                  <a:srgbClr val="4472C4"/>
                </a:solidFill>
                <a:latin typeface="Calibri"/>
                <a:ea typeface="Calibri"/>
                <a:cs typeface="Calibri"/>
                <a:sym typeface="Calibri"/>
              </a:rPr>
              <a:t>RAW CLIMATE PREDICTIONS</a:t>
            </a:r>
            <a:endParaRPr/>
          </a:p>
        </p:txBody>
      </p:sp>
      <p:sp>
        <p:nvSpPr>
          <p:cNvPr id="190" name="Google Shape;190;p32"/>
          <p:cNvSpPr/>
          <p:nvPr/>
        </p:nvSpPr>
        <p:spPr>
          <a:xfrm>
            <a:off x="2866625" y="1734010"/>
            <a:ext cx="1980600" cy="9234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r>
              <a:rPr b="1" lang="hr" sz="1800" cap="none">
                <a:solidFill>
                  <a:srgbClr val="FFC000"/>
                </a:solidFill>
                <a:latin typeface="Calibri"/>
                <a:ea typeface="Calibri"/>
                <a:cs typeface="Calibri"/>
                <a:sym typeface="Calibri"/>
              </a:rPr>
              <a:t>FORECAST QUALITY ASSESSMENT</a:t>
            </a:r>
            <a:endParaRPr/>
          </a:p>
        </p:txBody>
      </p:sp>
      <p:sp>
        <p:nvSpPr>
          <p:cNvPr id="191" name="Google Shape;191;p32"/>
          <p:cNvSpPr/>
          <p:nvPr/>
        </p:nvSpPr>
        <p:spPr>
          <a:xfrm>
            <a:off x="4572004" y="969911"/>
            <a:ext cx="1980600" cy="6465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r>
              <a:rPr b="1" lang="hr" sz="1800" cap="none">
                <a:solidFill>
                  <a:srgbClr val="FF0000"/>
                </a:solidFill>
                <a:latin typeface="Calibri"/>
                <a:ea typeface="Calibri"/>
                <a:cs typeface="Calibri"/>
                <a:sym typeface="Calibri"/>
              </a:rPr>
              <a:t>CLIMATE SERVICE PRODUCT</a:t>
            </a:r>
            <a:endParaRPr/>
          </a:p>
        </p:txBody>
      </p:sp>
      <p:sp>
        <p:nvSpPr>
          <p:cNvPr id="192" name="Google Shape;192;p32"/>
          <p:cNvSpPr/>
          <p:nvPr/>
        </p:nvSpPr>
        <p:spPr>
          <a:xfrm>
            <a:off x="6309631" y="2829386"/>
            <a:ext cx="1980600" cy="9234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b="1" lang="hr" sz="1800" cap="none">
                <a:solidFill>
                  <a:srgbClr val="ED7D31"/>
                </a:solidFill>
                <a:latin typeface="Calibri"/>
                <a:ea typeface="Calibri"/>
                <a:cs typeface="Calibri"/>
                <a:sym typeface="Calibri"/>
              </a:rPr>
              <a:t>TAILORED CLIMATE PREDICTIONS</a:t>
            </a:r>
            <a:endParaRPr/>
          </a:p>
        </p:txBody>
      </p:sp>
      <p:sp>
        <p:nvSpPr>
          <p:cNvPr id="193" name="Google Shape;193;p32"/>
          <p:cNvSpPr/>
          <p:nvPr/>
        </p:nvSpPr>
        <p:spPr>
          <a:xfrm>
            <a:off x="1151778" y="3025520"/>
            <a:ext cx="158400" cy="158400"/>
          </a:xfrm>
          <a:prstGeom prst="ellipse">
            <a:avLst/>
          </a:prstGeom>
          <a:solidFill>
            <a:srgbClr val="4472C4"/>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94" name="Google Shape;194;p32"/>
          <p:cNvSpPr/>
          <p:nvPr/>
        </p:nvSpPr>
        <p:spPr>
          <a:xfrm>
            <a:off x="3333705" y="1852377"/>
            <a:ext cx="158400" cy="158400"/>
          </a:xfrm>
          <a:prstGeom prst="ellipse">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95" name="Google Shape;195;p32"/>
          <p:cNvSpPr/>
          <p:nvPr/>
        </p:nvSpPr>
        <p:spPr>
          <a:xfrm>
            <a:off x="4413609" y="1102647"/>
            <a:ext cx="158400" cy="158400"/>
          </a:xfrm>
          <a:prstGeom prst="ellipse">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96" name="Google Shape;196;p32"/>
          <p:cNvSpPr/>
          <p:nvPr/>
        </p:nvSpPr>
        <p:spPr>
          <a:xfrm>
            <a:off x="6070362" y="2951647"/>
            <a:ext cx="158400" cy="158400"/>
          </a:xfrm>
          <a:prstGeom prst="ellipse">
            <a:avLst/>
          </a:prstGeom>
          <a:solidFill>
            <a:srgbClr val="ED7D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ED7D31"/>
              </a:solidFill>
              <a:latin typeface="Calibri"/>
              <a:ea typeface="Calibri"/>
              <a:cs typeface="Calibri"/>
              <a:sym typeface="Calibri"/>
            </a:endParaRPr>
          </a:p>
        </p:txBody>
      </p:sp>
      <p:sp>
        <p:nvSpPr>
          <p:cNvPr id="197" name="Google Shape;197;p32"/>
          <p:cNvSpPr/>
          <p:nvPr/>
        </p:nvSpPr>
        <p:spPr>
          <a:xfrm>
            <a:off x="4095242" y="3942387"/>
            <a:ext cx="158400" cy="158400"/>
          </a:xfrm>
          <a:prstGeom prst="ellipse">
            <a:avLst/>
          </a:prstGeom>
          <a:solidFill>
            <a:srgbClr val="70AD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98" name="Google Shape;198;p32"/>
          <p:cNvSpPr/>
          <p:nvPr/>
        </p:nvSpPr>
        <p:spPr>
          <a:xfrm>
            <a:off x="4329095" y="3836918"/>
            <a:ext cx="1980600" cy="3693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b="1" lang="hr" sz="1800" cap="none">
                <a:solidFill>
                  <a:srgbClr val="70AD47"/>
                </a:solidFill>
                <a:latin typeface="Calibri"/>
                <a:ea typeface="Calibri"/>
                <a:cs typeface="Calibri"/>
                <a:sym typeface="Calibri"/>
              </a:rPr>
              <a:t>BIAS ADJUSTMENT</a:t>
            </a:r>
            <a:endParaRPr/>
          </a:p>
        </p:txBody>
      </p:sp>
      <p:pic>
        <p:nvPicPr>
          <p:cNvPr id="199" name="Google Shape;199;p32"/>
          <p:cNvPicPr preferRelativeResize="0"/>
          <p:nvPr/>
        </p:nvPicPr>
        <p:blipFill rotWithShape="1">
          <a:blip r:embed="rId3">
            <a:alphaModFix/>
          </a:blip>
          <a:srcRect b="0" l="0" r="0" t="0"/>
          <a:stretch/>
        </p:blipFill>
        <p:spPr>
          <a:xfrm>
            <a:off x="7842593" y="1048927"/>
            <a:ext cx="914400" cy="914400"/>
          </a:xfrm>
          <a:prstGeom prst="rect">
            <a:avLst/>
          </a:prstGeom>
          <a:noFill/>
          <a:ln>
            <a:noFill/>
          </a:ln>
        </p:spPr>
      </p:pic>
      <p:pic>
        <p:nvPicPr>
          <p:cNvPr id="200" name="Google Shape;200;p32"/>
          <p:cNvPicPr preferRelativeResize="0"/>
          <p:nvPr/>
        </p:nvPicPr>
        <p:blipFill rotWithShape="1">
          <a:blip r:embed="rId4">
            <a:alphaModFix/>
          </a:blip>
          <a:srcRect b="0" l="0" r="0" t="0"/>
          <a:stretch/>
        </p:blipFill>
        <p:spPr>
          <a:xfrm>
            <a:off x="6982947" y="-2"/>
            <a:ext cx="762000" cy="762000"/>
          </a:xfrm>
          <a:prstGeom prst="rect">
            <a:avLst/>
          </a:prstGeom>
          <a:noFill/>
          <a:ln>
            <a:noFill/>
          </a:ln>
        </p:spPr>
      </p:pic>
      <p:pic>
        <p:nvPicPr>
          <p:cNvPr id="201" name="Google Shape;201;p32"/>
          <p:cNvPicPr preferRelativeResize="0"/>
          <p:nvPr/>
        </p:nvPicPr>
        <p:blipFill rotWithShape="1">
          <a:blip r:embed="rId5">
            <a:alphaModFix/>
          </a:blip>
          <a:srcRect b="0" l="0" r="0" t="0"/>
          <a:stretch/>
        </p:blipFill>
        <p:spPr>
          <a:xfrm>
            <a:off x="7576538" y="404154"/>
            <a:ext cx="698500" cy="698500"/>
          </a:xfrm>
          <a:prstGeom prst="rect">
            <a:avLst/>
          </a:prstGeom>
          <a:noFill/>
          <a:ln>
            <a:noFill/>
          </a:ln>
        </p:spPr>
      </p:pic>
      <p:pic>
        <p:nvPicPr>
          <p:cNvPr id="202" name="Google Shape;202;p32"/>
          <p:cNvPicPr preferRelativeResize="0"/>
          <p:nvPr/>
        </p:nvPicPr>
        <p:blipFill>
          <a:blip r:embed="rId6">
            <a:alphaModFix/>
          </a:blip>
          <a:stretch>
            <a:fillRect/>
          </a:stretch>
        </p:blipFill>
        <p:spPr>
          <a:xfrm>
            <a:off x="53100" y="4443475"/>
            <a:ext cx="2151275" cy="700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par>
                                <p:cTn fill="hold" nodeType="with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par>
                                <p:cTn fill="hold" nodeType="with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grpSp>
        <p:nvGrpSpPr>
          <p:cNvPr id="207" name="Google Shape;207;p33"/>
          <p:cNvGrpSpPr/>
          <p:nvPr/>
        </p:nvGrpSpPr>
        <p:grpSpPr>
          <a:xfrm rot="-1586063">
            <a:off x="4326854" y="478307"/>
            <a:ext cx="2665128" cy="2665128"/>
            <a:chOff x="4561574" y="1022053"/>
            <a:chExt cx="2664963" cy="2664963"/>
          </a:xfrm>
        </p:grpSpPr>
        <p:sp>
          <p:nvSpPr>
            <p:cNvPr id="208" name="Google Shape;208;p33"/>
            <p:cNvSpPr/>
            <p:nvPr/>
          </p:nvSpPr>
          <p:spPr>
            <a:xfrm rot="-2700000">
              <a:off x="5085474" y="1278703"/>
              <a:ext cx="1617163" cy="2151664"/>
            </a:xfrm>
            <a:custGeom>
              <a:rect b="b" l="l" r="r" t="t"/>
              <a:pathLst>
                <a:path extrusionOk="0" h="332" w="25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33"/>
            <p:cNvSpPr txBox="1"/>
            <p:nvPr/>
          </p:nvSpPr>
          <p:spPr>
            <a:xfrm rot="5400000">
              <a:off x="4960966" y="2290154"/>
              <a:ext cx="1496100" cy="5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hr" sz="1000">
                  <a:solidFill>
                    <a:srgbClr val="FFFFFF"/>
                  </a:solidFill>
                  <a:latin typeface="Roboto"/>
                  <a:ea typeface="Roboto"/>
                  <a:cs typeface="Roboto"/>
                  <a:sym typeface="Roboto"/>
                </a:rPr>
                <a:t>Vestibulum congue </a:t>
              </a:r>
              <a:endParaRPr sz="1000">
                <a:solidFill>
                  <a:srgbClr val="FFFFFF"/>
                </a:solidFill>
                <a:latin typeface="Roboto"/>
                <a:ea typeface="Roboto"/>
                <a:cs typeface="Roboto"/>
                <a:sym typeface="Roboto"/>
              </a:endParaRPr>
            </a:p>
          </p:txBody>
        </p:sp>
      </p:grpSp>
      <p:sp>
        <p:nvSpPr>
          <p:cNvPr id="210" name="Google Shape;210;p33"/>
          <p:cNvSpPr/>
          <p:nvPr/>
        </p:nvSpPr>
        <p:spPr>
          <a:xfrm rot="-4286206">
            <a:off x="2717302" y="701784"/>
            <a:ext cx="2142068" cy="1612705"/>
          </a:xfrm>
          <a:custGeom>
            <a:rect b="b" l="l" r="r" t="t"/>
            <a:pathLst>
              <a:path extrusionOk="0" h="249" w="331">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33"/>
          <p:cNvSpPr/>
          <p:nvPr/>
        </p:nvSpPr>
        <p:spPr>
          <a:xfrm rot="-4286207">
            <a:off x="4274021" y="2869217"/>
            <a:ext cx="2153650" cy="1621060"/>
          </a:xfrm>
          <a:custGeom>
            <a:rect b="b" l="l" r="r" t="t"/>
            <a:pathLst>
              <a:path extrusionOk="0" h="250" w="333">
                <a:moveTo>
                  <a:pt x="287" y="218"/>
                </a:moveTo>
                <a:cubicBezTo>
                  <a:pt x="157" y="218"/>
                  <a:pt x="50" y="124"/>
                  <a:pt x="30" y="0"/>
                </a:cubicBezTo>
                <a:cubicBezTo>
                  <a:pt x="19" y="5"/>
                  <a:pt x="10" y="11"/>
                  <a:pt x="0" y="18"/>
                </a:cubicBezTo>
                <a:cubicBezTo>
                  <a:pt x="28" y="151"/>
                  <a:pt x="146" y="250"/>
                  <a:pt x="287" y="250"/>
                </a:cubicBezTo>
                <a:cubicBezTo>
                  <a:pt x="302" y="250"/>
                  <a:pt x="318" y="249"/>
                  <a:pt x="333" y="247"/>
                </a:cubicBezTo>
                <a:cubicBezTo>
                  <a:pt x="326" y="237"/>
                  <a:pt x="320" y="227"/>
                  <a:pt x="315" y="217"/>
                </a:cubicBezTo>
                <a:cubicBezTo>
                  <a:pt x="306" y="218"/>
                  <a:pt x="296" y="218"/>
                  <a:pt x="287" y="218"/>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33"/>
          <p:cNvSpPr/>
          <p:nvPr/>
        </p:nvSpPr>
        <p:spPr>
          <a:xfrm rot="-4286207">
            <a:off x="2690496" y="2285690"/>
            <a:ext cx="1624007" cy="2186839"/>
          </a:xfrm>
          <a:custGeom>
            <a:rect b="b" l="l" r="r" t="t"/>
            <a:pathLst>
              <a:path extrusionOk="0" h="332" w="250">
                <a:moveTo>
                  <a:pt x="32" y="286"/>
                </a:moveTo>
                <a:cubicBezTo>
                  <a:pt x="32" y="157"/>
                  <a:pt x="127" y="49"/>
                  <a:pt x="250" y="29"/>
                </a:cubicBezTo>
                <a:cubicBezTo>
                  <a:pt x="245" y="19"/>
                  <a:pt x="239" y="9"/>
                  <a:pt x="232" y="0"/>
                </a:cubicBezTo>
                <a:cubicBezTo>
                  <a:pt x="100" y="28"/>
                  <a:pt x="0" y="145"/>
                  <a:pt x="0" y="286"/>
                </a:cubicBezTo>
                <a:cubicBezTo>
                  <a:pt x="0" y="302"/>
                  <a:pt x="1" y="317"/>
                  <a:pt x="3" y="332"/>
                </a:cubicBezTo>
                <a:cubicBezTo>
                  <a:pt x="13" y="325"/>
                  <a:pt x="23" y="319"/>
                  <a:pt x="33" y="314"/>
                </a:cubicBezTo>
                <a:cubicBezTo>
                  <a:pt x="33" y="305"/>
                  <a:pt x="32" y="296"/>
                  <a:pt x="32" y="286"/>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chemeClr val="lt1"/>
              </a:solidFill>
              <a:highlight>
                <a:srgbClr val="A1C3FA"/>
              </a:highlight>
              <a:latin typeface="Roboto"/>
              <a:ea typeface="Roboto"/>
              <a:cs typeface="Roboto"/>
              <a:sym typeface="Roboto"/>
            </a:endParaRPr>
          </a:p>
        </p:txBody>
      </p:sp>
      <p:grpSp>
        <p:nvGrpSpPr>
          <p:cNvPr id="213" name="Google Shape;213;p33"/>
          <p:cNvGrpSpPr/>
          <p:nvPr/>
        </p:nvGrpSpPr>
        <p:grpSpPr>
          <a:xfrm>
            <a:off x="3183055" y="1326613"/>
            <a:ext cx="2887816" cy="2360417"/>
            <a:chOff x="2206090" y="2293725"/>
            <a:chExt cx="2641134" cy="2204761"/>
          </a:xfrm>
        </p:grpSpPr>
        <p:sp>
          <p:nvSpPr>
            <p:cNvPr id="214" name="Google Shape;214;p33"/>
            <p:cNvSpPr/>
            <p:nvPr/>
          </p:nvSpPr>
          <p:spPr>
            <a:xfrm flipH="1">
              <a:off x="2206090" y="2802173"/>
              <a:ext cx="2131149" cy="1695144"/>
            </a:xfrm>
            <a:custGeom>
              <a:rect b="b" l="l" r="r" t="t"/>
              <a:pathLst>
                <a:path extrusionOk="0" h="4612636" w="7045121">
                  <a:moveTo>
                    <a:pt x="6179391" y="4215649"/>
                  </a:moveTo>
                  <a:lnTo>
                    <a:pt x="6179391" y="4215841"/>
                  </a:lnTo>
                  <a:lnTo>
                    <a:pt x="6095552" y="4284949"/>
                  </a:lnTo>
                  <a:lnTo>
                    <a:pt x="6179391" y="4215649"/>
                  </a:lnTo>
                  <a:close/>
                  <a:moveTo>
                    <a:pt x="428110" y="0"/>
                  </a:moveTo>
                  <a:lnTo>
                    <a:pt x="0" y="1172478"/>
                  </a:lnTo>
                  <a:lnTo>
                    <a:pt x="98425" y="1223278"/>
                  </a:lnTo>
                  <a:lnTo>
                    <a:pt x="204745" y="1136726"/>
                  </a:lnTo>
                  <a:lnTo>
                    <a:pt x="204745" y="1605859"/>
                  </a:lnTo>
                  <a:lnTo>
                    <a:pt x="204745" y="1605860"/>
                  </a:lnTo>
                  <a:lnTo>
                    <a:pt x="204746" y="1605859"/>
                  </a:lnTo>
                  <a:lnTo>
                    <a:pt x="1383577" y="1756652"/>
                  </a:lnTo>
                  <a:lnTo>
                    <a:pt x="1472447" y="1682885"/>
                  </a:lnTo>
                  <a:lnTo>
                    <a:pt x="1472447" y="1682886"/>
                  </a:lnTo>
                  <a:lnTo>
                    <a:pt x="1383577" y="1756653"/>
                  </a:lnTo>
                  <a:lnTo>
                    <a:pt x="1383577" y="2240866"/>
                  </a:lnTo>
                  <a:lnTo>
                    <a:pt x="1481476" y="2161177"/>
                  </a:lnTo>
                  <a:lnTo>
                    <a:pt x="1383579" y="2240865"/>
                  </a:lnTo>
                  <a:lnTo>
                    <a:pt x="2562409" y="2391658"/>
                  </a:lnTo>
                  <a:lnTo>
                    <a:pt x="2562409" y="2875870"/>
                  </a:lnTo>
                  <a:cubicBezTo>
                    <a:pt x="2562409" y="2876987"/>
                    <a:pt x="2562410" y="2878103"/>
                    <a:pt x="2562410" y="2879220"/>
                  </a:cubicBezTo>
                  <a:lnTo>
                    <a:pt x="3737888" y="3030013"/>
                  </a:lnTo>
                  <a:lnTo>
                    <a:pt x="3826759" y="2956704"/>
                  </a:lnTo>
                  <a:lnTo>
                    <a:pt x="3826759" y="2956706"/>
                  </a:lnTo>
                  <a:lnTo>
                    <a:pt x="3737889" y="3030014"/>
                  </a:lnTo>
                  <a:lnTo>
                    <a:pt x="3737889" y="3507526"/>
                  </a:lnTo>
                  <a:lnTo>
                    <a:pt x="3737889" y="3510876"/>
                  </a:lnTo>
                  <a:lnTo>
                    <a:pt x="3741445" y="3507981"/>
                  </a:lnTo>
                  <a:lnTo>
                    <a:pt x="4916719" y="3658319"/>
                  </a:lnTo>
                  <a:lnTo>
                    <a:pt x="4916719" y="4137506"/>
                  </a:lnTo>
                  <a:lnTo>
                    <a:pt x="4920271" y="4134610"/>
                  </a:lnTo>
                  <a:lnTo>
                    <a:pt x="6090521" y="4284306"/>
                  </a:lnTo>
                  <a:cubicBezTo>
                    <a:pt x="6090231" y="4366747"/>
                    <a:pt x="6089940" y="4449187"/>
                    <a:pt x="6089650" y="4531628"/>
                  </a:cubicBezTo>
                  <a:cubicBezTo>
                    <a:pt x="6089729" y="4546483"/>
                    <a:pt x="6089807" y="4582769"/>
                    <a:pt x="6089886" y="4597624"/>
                  </a:cubicBezTo>
                  <a:lnTo>
                    <a:pt x="6181844" y="4612636"/>
                  </a:lnTo>
                  <a:lnTo>
                    <a:pt x="6184900" y="4598303"/>
                  </a:lnTo>
                  <a:cubicBezTo>
                    <a:pt x="6440802" y="4373984"/>
                    <a:pt x="6699879" y="4171891"/>
                    <a:pt x="6955781" y="3947572"/>
                  </a:cubicBezTo>
                  <a:cubicBezTo>
                    <a:pt x="6955783" y="3946240"/>
                    <a:pt x="6955784" y="3944908"/>
                    <a:pt x="6955786" y="3943576"/>
                  </a:cubicBezTo>
                  <a:lnTo>
                    <a:pt x="7044651" y="3866729"/>
                  </a:lnTo>
                  <a:cubicBezTo>
                    <a:pt x="7044808" y="3727615"/>
                    <a:pt x="7044964" y="3633744"/>
                    <a:pt x="7045121" y="3494630"/>
                  </a:cubicBezTo>
                  <a:lnTo>
                    <a:pt x="6947985" y="3574700"/>
                  </a:lnTo>
                  <a:lnTo>
                    <a:pt x="6946161" y="3574460"/>
                  </a:lnTo>
                  <a:lnTo>
                    <a:pt x="7042740" y="3494629"/>
                  </a:lnTo>
                  <a:lnTo>
                    <a:pt x="5874203" y="3341236"/>
                  </a:lnTo>
                  <a:lnTo>
                    <a:pt x="5870774" y="3344046"/>
                  </a:lnTo>
                  <a:lnTo>
                    <a:pt x="5865818" y="2862049"/>
                  </a:lnTo>
                  <a:cubicBezTo>
                    <a:pt x="5865819" y="2862049"/>
                    <a:pt x="5865819" y="2862048"/>
                    <a:pt x="5865820" y="2862048"/>
                  </a:cubicBezTo>
                  <a:lnTo>
                    <a:pt x="4695372" y="2714606"/>
                  </a:lnTo>
                  <a:cubicBezTo>
                    <a:pt x="4695353" y="2714621"/>
                    <a:pt x="4695334" y="2714637"/>
                    <a:pt x="4695315" y="2714652"/>
                  </a:cubicBezTo>
                  <a:cubicBezTo>
                    <a:pt x="4694216" y="2554908"/>
                    <a:pt x="4693118" y="2395163"/>
                    <a:pt x="4692019" y="2235419"/>
                  </a:cubicBezTo>
                  <a:lnTo>
                    <a:pt x="4595222" y="2315267"/>
                  </a:lnTo>
                  <a:lnTo>
                    <a:pt x="4595220" y="2315267"/>
                  </a:lnTo>
                  <a:lnTo>
                    <a:pt x="4692018" y="2235418"/>
                  </a:lnTo>
                  <a:lnTo>
                    <a:pt x="3516539" y="2087976"/>
                  </a:lnTo>
                  <a:lnTo>
                    <a:pt x="3513185" y="1600415"/>
                  </a:lnTo>
                  <a:cubicBezTo>
                    <a:pt x="3513186" y="1600415"/>
                    <a:pt x="3513186" y="1600414"/>
                    <a:pt x="3513187" y="1600414"/>
                  </a:cubicBezTo>
                  <a:cubicBezTo>
                    <a:pt x="3513186" y="1600414"/>
                    <a:pt x="3513186" y="1600413"/>
                    <a:pt x="3513185" y="1600413"/>
                  </a:cubicBezTo>
                  <a:lnTo>
                    <a:pt x="3513184" y="1600413"/>
                  </a:lnTo>
                  <a:lnTo>
                    <a:pt x="2341062" y="1452972"/>
                  </a:lnTo>
                  <a:lnTo>
                    <a:pt x="2252077" y="1525406"/>
                  </a:lnTo>
                  <a:lnTo>
                    <a:pt x="2341061" y="1452972"/>
                  </a:lnTo>
                  <a:lnTo>
                    <a:pt x="2334353" y="960382"/>
                  </a:lnTo>
                  <a:lnTo>
                    <a:pt x="2238070" y="1040302"/>
                  </a:lnTo>
                  <a:lnTo>
                    <a:pt x="2238069" y="1040302"/>
                  </a:lnTo>
                  <a:lnTo>
                    <a:pt x="2334353" y="960381"/>
                  </a:lnTo>
                  <a:lnTo>
                    <a:pt x="1162228" y="814615"/>
                  </a:lnTo>
                  <a:lnTo>
                    <a:pt x="1133653" y="341986"/>
                  </a:lnTo>
                  <a:lnTo>
                    <a:pt x="1274578" y="270085"/>
                  </a:lnTo>
                  <a:lnTo>
                    <a:pt x="428110" y="0"/>
                  </a:lnTo>
                  <a:close/>
                </a:path>
              </a:pathLst>
            </a:custGeom>
            <a:solidFill>
              <a:srgbClr val="666666">
                <a:alpha val="57650"/>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215" name="Google Shape;215;p33"/>
            <p:cNvSpPr/>
            <p:nvPr/>
          </p:nvSpPr>
          <p:spPr>
            <a:xfrm flipH="1">
              <a:off x="3629092" y="2812151"/>
              <a:ext cx="678194" cy="783834"/>
            </a:xfrm>
            <a:custGeom>
              <a:rect b="b" l="l" r="r" t="t"/>
              <a:pathLst>
                <a:path extrusionOk="0" h="2132882" w="2241962">
                  <a:moveTo>
                    <a:pt x="2235255" y="933241"/>
                  </a:moveTo>
                  <a:lnTo>
                    <a:pt x="1373348" y="1648670"/>
                  </a:lnTo>
                  <a:lnTo>
                    <a:pt x="1373348" y="2132882"/>
                  </a:lnTo>
                  <a:lnTo>
                    <a:pt x="2241962" y="1425831"/>
                  </a:lnTo>
                  <a:close/>
                  <a:moveTo>
                    <a:pt x="424246" y="0"/>
                  </a:moveTo>
                  <a:lnTo>
                    <a:pt x="0" y="1196290"/>
                  </a:lnTo>
                  <a:lnTo>
                    <a:pt x="194516" y="1028743"/>
                  </a:lnTo>
                  <a:lnTo>
                    <a:pt x="194516" y="1497875"/>
                  </a:lnTo>
                  <a:lnTo>
                    <a:pt x="194516" y="1497876"/>
                  </a:lnTo>
                  <a:lnTo>
                    <a:pt x="194517" y="1497875"/>
                  </a:lnTo>
                  <a:lnTo>
                    <a:pt x="1373348" y="1648668"/>
                  </a:lnTo>
                  <a:lnTo>
                    <a:pt x="2235254" y="933241"/>
                  </a:lnTo>
                  <a:lnTo>
                    <a:pt x="1063129" y="787474"/>
                  </a:lnTo>
                  <a:lnTo>
                    <a:pt x="1063129" y="321692"/>
                  </a:lnTo>
                  <a:lnTo>
                    <a:pt x="1175479" y="242944"/>
                  </a:lnTo>
                  <a:close/>
                </a:path>
              </a:pathLst>
            </a:custGeom>
            <a:solidFill>
              <a:srgbClr val="8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216" name="Google Shape;216;p33"/>
            <p:cNvSpPr/>
            <p:nvPr/>
          </p:nvSpPr>
          <p:spPr>
            <a:xfrm flipH="1">
              <a:off x="3631661" y="3101621"/>
              <a:ext cx="616830" cy="316570"/>
            </a:xfrm>
            <a:custGeom>
              <a:rect b="b" l="l" r="r" t="t"/>
              <a:pathLst>
                <a:path extrusionOk="0" h="514" w="1217">
                  <a:moveTo>
                    <a:pt x="518" y="0"/>
                  </a:moveTo>
                  <a:lnTo>
                    <a:pt x="1217" y="87"/>
                  </a:lnTo>
                  <a:lnTo>
                    <a:pt x="703" y="514"/>
                  </a:lnTo>
                  <a:lnTo>
                    <a:pt x="0" y="424"/>
                  </a:lnTo>
                  <a:lnTo>
                    <a:pt x="518" y="0"/>
                  </a:lnTo>
                  <a:lnTo>
                    <a:pt x="518" y="0"/>
                  </a:lnTo>
                  <a:lnTo>
                    <a:pt x="518" y="0"/>
                  </a:lnTo>
                  <a:close/>
                </a:path>
              </a:pathLst>
            </a:custGeom>
            <a:solidFill>
              <a:srgbClr val="FF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217" name="Google Shape;217;p33"/>
            <p:cNvSpPr/>
            <p:nvPr/>
          </p:nvSpPr>
          <p:spPr>
            <a:xfrm flipH="1">
              <a:off x="2919037" y="3569700"/>
              <a:ext cx="616830" cy="316570"/>
            </a:xfrm>
            <a:custGeom>
              <a:rect b="b" l="l" r="r" t="t"/>
              <a:pathLst>
                <a:path extrusionOk="0" h="514" w="1217">
                  <a:moveTo>
                    <a:pt x="516" y="0"/>
                  </a:moveTo>
                  <a:lnTo>
                    <a:pt x="1217" y="88"/>
                  </a:lnTo>
                  <a:lnTo>
                    <a:pt x="701" y="514"/>
                  </a:lnTo>
                  <a:lnTo>
                    <a:pt x="0" y="424"/>
                  </a:lnTo>
                  <a:lnTo>
                    <a:pt x="516" y="0"/>
                  </a:lnTo>
                  <a:lnTo>
                    <a:pt x="516" y="0"/>
                  </a:lnTo>
                  <a:lnTo>
                    <a:pt x="516" y="0"/>
                  </a:lnTo>
                  <a:close/>
                </a:path>
              </a:pathLst>
            </a:custGeom>
            <a:solidFill>
              <a:srgbClr val="FFC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218" name="Google Shape;218;p33"/>
            <p:cNvSpPr/>
            <p:nvPr/>
          </p:nvSpPr>
          <p:spPr>
            <a:xfrm flipH="1">
              <a:off x="2918022" y="3623899"/>
              <a:ext cx="262546" cy="439133"/>
            </a:xfrm>
            <a:custGeom>
              <a:rect b="b" l="l" r="r" t="t"/>
              <a:pathLst>
                <a:path extrusionOk="0" h="713" w="518">
                  <a:moveTo>
                    <a:pt x="516" y="0"/>
                  </a:moveTo>
                  <a:lnTo>
                    <a:pt x="0" y="426"/>
                  </a:lnTo>
                  <a:lnTo>
                    <a:pt x="0" y="713"/>
                  </a:lnTo>
                  <a:lnTo>
                    <a:pt x="518" y="291"/>
                  </a:lnTo>
                  <a:lnTo>
                    <a:pt x="516" y="0"/>
                  </a:lnTo>
                  <a:lnTo>
                    <a:pt x="516" y="0"/>
                  </a:lnTo>
                  <a:lnTo>
                    <a:pt x="516" y="0"/>
                  </a:lnTo>
                  <a:close/>
                </a:path>
              </a:pathLst>
            </a:custGeom>
            <a:solidFill>
              <a:srgbClr val="BF9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219" name="Google Shape;219;p33"/>
            <p:cNvSpPr/>
            <p:nvPr/>
          </p:nvSpPr>
          <p:spPr>
            <a:xfrm flipH="1">
              <a:off x="2564245" y="3800045"/>
              <a:ext cx="616324" cy="317186"/>
            </a:xfrm>
            <a:custGeom>
              <a:rect b="b" l="l" r="r" t="t"/>
              <a:pathLst>
                <a:path extrusionOk="0" h="515" w="1216">
                  <a:moveTo>
                    <a:pt x="518" y="0"/>
                  </a:moveTo>
                  <a:lnTo>
                    <a:pt x="1216" y="88"/>
                  </a:lnTo>
                  <a:lnTo>
                    <a:pt x="703" y="515"/>
                  </a:lnTo>
                  <a:lnTo>
                    <a:pt x="0" y="425"/>
                  </a:lnTo>
                  <a:lnTo>
                    <a:pt x="518" y="0"/>
                  </a:lnTo>
                  <a:lnTo>
                    <a:pt x="518" y="0"/>
                  </a:lnTo>
                  <a:lnTo>
                    <a:pt x="518" y="0"/>
                  </a:lnTo>
                  <a:close/>
                </a:path>
              </a:pathLst>
            </a:custGeom>
            <a:solidFill>
              <a:srgbClr val="70AD47"/>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220" name="Google Shape;220;p33"/>
            <p:cNvSpPr/>
            <p:nvPr/>
          </p:nvSpPr>
          <p:spPr>
            <a:xfrm flipH="1">
              <a:off x="2562725" y="3854244"/>
              <a:ext cx="261532" cy="439133"/>
            </a:xfrm>
            <a:custGeom>
              <a:rect b="b" l="l" r="r" t="t"/>
              <a:pathLst>
                <a:path extrusionOk="0" h="713" w="516">
                  <a:moveTo>
                    <a:pt x="513" y="0"/>
                  </a:moveTo>
                  <a:lnTo>
                    <a:pt x="0" y="424"/>
                  </a:lnTo>
                  <a:lnTo>
                    <a:pt x="0" y="713"/>
                  </a:lnTo>
                  <a:lnTo>
                    <a:pt x="516" y="292"/>
                  </a:lnTo>
                  <a:lnTo>
                    <a:pt x="513" y="0"/>
                  </a:lnTo>
                  <a:lnTo>
                    <a:pt x="513" y="0"/>
                  </a:lnTo>
                  <a:lnTo>
                    <a:pt x="513" y="0"/>
                  </a:lnTo>
                  <a:close/>
                </a:path>
              </a:pathLst>
            </a:custGeom>
            <a:solidFill>
              <a:srgbClr val="54813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221" name="Google Shape;221;p33"/>
            <p:cNvSpPr/>
            <p:nvPr/>
          </p:nvSpPr>
          <p:spPr>
            <a:xfrm flipH="1">
              <a:off x="3275349" y="3336277"/>
              <a:ext cx="616830" cy="315337"/>
            </a:xfrm>
            <a:custGeom>
              <a:rect b="b" l="l" r="r" t="t"/>
              <a:pathLst>
                <a:path extrusionOk="0" h="512" w="1217">
                  <a:moveTo>
                    <a:pt x="518" y="0"/>
                  </a:moveTo>
                  <a:lnTo>
                    <a:pt x="1217" y="88"/>
                  </a:lnTo>
                  <a:lnTo>
                    <a:pt x="703" y="512"/>
                  </a:lnTo>
                  <a:lnTo>
                    <a:pt x="0" y="422"/>
                  </a:lnTo>
                  <a:lnTo>
                    <a:pt x="518" y="0"/>
                  </a:lnTo>
                  <a:lnTo>
                    <a:pt x="518" y="0"/>
                  </a:lnTo>
                  <a:lnTo>
                    <a:pt x="518" y="0"/>
                  </a:lnTo>
                  <a:close/>
                </a:path>
              </a:pathLst>
            </a:custGeom>
            <a:solidFill>
              <a:srgbClr val="ED7D3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222" name="Google Shape;222;p33"/>
            <p:cNvSpPr/>
            <p:nvPr/>
          </p:nvSpPr>
          <p:spPr>
            <a:xfrm flipH="1">
              <a:off x="3274335" y="3390475"/>
              <a:ext cx="261532" cy="439133"/>
            </a:xfrm>
            <a:custGeom>
              <a:rect b="b" l="l" r="r" t="t"/>
              <a:pathLst>
                <a:path extrusionOk="0" h="713" w="516">
                  <a:moveTo>
                    <a:pt x="514" y="0"/>
                  </a:moveTo>
                  <a:lnTo>
                    <a:pt x="0" y="424"/>
                  </a:lnTo>
                  <a:lnTo>
                    <a:pt x="0" y="713"/>
                  </a:lnTo>
                  <a:lnTo>
                    <a:pt x="516" y="291"/>
                  </a:lnTo>
                  <a:lnTo>
                    <a:pt x="514" y="0"/>
                  </a:lnTo>
                  <a:lnTo>
                    <a:pt x="514" y="0"/>
                  </a:lnTo>
                  <a:lnTo>
                    <a:pt x="514" y="0"/>
                  </a:lnTo>
                  <a:close/>
                </a:path>
              </a:pathLst>
            </a:custGeom>
            <a:solidFill>
              <a:srgbClr val="C55A1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223" name="Google Shape;223;p33"/>
            <p:cNvSpPr/>
            <p:nvPr/>
          </p:nvSpPr>
          <p:spPr>
            <a:xfrm flipH="1">
              <a:off x="2207298" y="4030390"/>
              <a:ext cx="616958" cy="468096"/>
            </a:xfrm>
            <a:custGeom>
              <a:rect b="b" l="l" r="r" t="t"/>
              <a:pathLst>
                <a:path extrusionOk="0" h="1273730" w="2039531">
                  <a:moveTo>
                    <a:pt x="868613" y="0"/>
                  </a:moveTo>
                  <a:lnTo>
                    <a:pt x="0" y="712077"/>
                  </a:lnTo>
                  <a:lnTo>
                    <a:pt x="1173801" y="862227"/>
                  </a:lnTo>
                  <a:lnTo>
                    <a:pt x="1173801" y="1273730"/>
                  </a:lnTo>
                  <a:lnTo>
                    <a:pt x="2039061" y="525493"/>
                  </a:lnTo>
                  <a:cubicBezTo>
                    <a:pt x="2039218" y="386379"/>
                    <a:pt x="2039374" y="292508"/>
                    <a:pt x="2039531" y="153394"/>
                  </a:cubicBezTo>
                  <a:lnTo>
                    <a:pt x="2037150" y="153393"/>
                  </a:lnTo>
                  <a:lnTo>
                    <a:pt x="868613" y="0"/>
                  </a:lnTo>
                  <a:close/>
                </a:path>
              </a:pathLst>
            </a:custGeom>
            <a:solidFill>
              <a:srgbClr val="2F549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224" name="Google Shape;224;p33"/>
            <p:cNvSpPr/>
            <p:nvPr/>
          </p:nvSpPr>
          <p:spPr>
            <a:xfrm flipH="1">
              <a:off x="2208018" y="4030390"/>
              <a:ext cx="616238" cy="317105"/>
            </a:xfrm>
            <a:custGeom>
              <a:rect b="b" l="l" r="r" t="t"/>
              <a:pathLst>
                <a:path extrusionOk="0" h="862870" w="2037150">
                  <a:moveTo>
                    <a:pt x="868613" y="0"/>
                  </a:moveTo>
                  <a:lnTo>
                    <a:pt x="0" y="712077"/>
                  </a:lnTo>
                  <a:lnTo>
                    <a:pt x="1173801" y="862227"/>
                  </a:lnTo>
                  <a:lnTo>
                    <a:pt x="1178832" y="862870"/>
                  </a:lnTo>
                  <a:lnTo>
                    <a:pt x="2037150" y="153393"/>
                  </a:lnTo>
                  <a:lnTo>
                    <a:pt x="868613" y="0"/>
                  </a:lnTo>
                  <a:close/>
                </a:path>
              </a:pathLst>
            </a:custGeom>
            <a:solidFill>
              <a:srgbClr val="4472C4"/>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pic>
          <p:nvPicPr>
            <p:cNvPr id="225" name="Google Shape;225;p33"/>
            <p:cNvPicPr preferRelativeResize="0"/>
            <p:nvPr/>
          </p:nvPicPr>
          <p:blipFill rotWithShape="1">
            <a:blip r:embed="rId3">
              <a:alphaModFix/>
            </a:blip>
            <a:srcRect b="0" l="0" r="0" t="0"/>
            <a:stretch/>
          </p:blipFill>
          <p:spPr>
            <a:xfrm>
              <a:off x="4478711" y="2807830"/>
              <a:ext cx="368514" cy="448170"/>
            </a:xfrm>
            <a:prstGeom prst="rect">
              <a:avLst/>
            </a:prstGeom>
            <a:noFill/>
            <a:ln>
              <a:noFill/>
            </a:ln>
          </p:spPr>
        </p:pic>
        <p:pic>
          <p:nvPicPr>
            <p:cNvPr id="226" name="Google Shape;226;p33"/>
            <p:cNvPicPr preferRelativeResize="0"/>
            <p:nvPr/>
          </p:nvPicPr>
          <p:blipFill rotWithShape="1">
            <a:blip r:embed="rId4">
              <a:alphaModFix/>
            </a:blip>
            <a:srcRect b="0" l="0" r="0" t="0"/>
            <a:stretch/>
          </p:blipFill>
          <p:spPr>
            <a:xfrm>
              <a:off x="4132264" y="2293725"/>
              <a:ext cx="307095" cy="373475"/>
            </a:xfrm>
            <a:prstGeom prst="rect">
              <a:avLst/>
            </a:prstGeom>
            <a:noFill/>
            <a:ln>
              <a:noFill/>
            </a:ln>
          </p:spPr>
        </p:pic>
        <p:pic>
          <p:nvPicPr>
            <p:cNvPr id="227" name="Google Shape;227;p33"/>
            <p:cNvPicPr preferRelativeResize="0"/>
            <p:nvPr/>
          </p:nvPicPr>
          <p:blipFill rotWithShape="1">
            <a:blip r:embed="rId5">
              <a:alphaModFix/>
            </a:blip>
            <a:srcRect b="0" l="0" r="0" t="0"/>
            <a:stretch/>
          </p:blipFill>
          <p:spPr>
            <a:xfrm>
              <a:off x="4371488" y="2491811"/>
              <a:ext cx="281504" cy="342352"/>
            </a:xfrm>
            <a:prstGeom prst="rect">
              <a:avLst/>
            </a:prstGeom>
            <a:noFill/>
            <a:ln>
              <a:noFill/>
            </a:ln>
          </p:spPr>
        </p:pic>
      </p:grpSp>
      <p:sp>
        <p:nvSpPr>
          <p:cNvPr id="228" name="Google Shape;228;p33"/>
          <p:cNvSpPr/>
          <p:nvPr/>
        </p:nvSpPr>
        <p:spPr>
          <a:xfrm>
            <a:off x="6246150" y="986100"/>
            <a:ext cx="1673400" cy="400200"/>
          </a:xfrm>
          <a:prstGeom prst="roundRect">
            <a:avLst>
              <a:gd fmla="val 16667" name="adj"/>
            </a:avLst>
          </a:prstGeom>
          <a:solidFill>
            <a:srgbClr val="A1C3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3"/>
          <p:cNvSpPr/>
          <p:nvPr/>
        </p:nvSpPr>
        <p:spPr>
          <a:xfrm>
            <a:off x="1250950" y="986100"/>
            <a:ext cx="1673400" cy="400200"/>
          </a:xfrm>
          <a:prstGeom prst="roundRect">
            <a:avLst>
              <a:gd fmla="val 16667" name="adj"/>
            </a:avLst>
          </a:prstGeom>
          <a:solidFill>
            <a:srgbClr val="A1C3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3"/>
          <p:cNvSpPr/>
          <p:nvPr/>
        </p:nvSpPr>
        <p:spPr>
          <a:xfrm>
            <a:off x="1251075" y="3771975"/>
            <a:ext cx="1673400" cy="400200"/>
          </a:xfrm>
          <a:prstGeom prst="roundRect">
            <a:avLst>
              <a:gd fmla="val 16667" name="adj"/>
            </a:avLst>
          </a:prstGeom>
          <a:solidFill>
            <a:srgbClr val="A1C3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3"/>
          <p:cNvSpPr/>
          <p:nvPr/>
        </p:nvSpPr>
        <p:spPr>
          <a:xfrm>
            <a:off x="6213000" y="3771975"/>
            <a:ext cx="1706700" cy="400200"/>
          </a:xfrm>
          <a:prstGeom prst="roundRect">
            <a:avLst>
              <a:gd fmla="val 16667" name="adj"/>
            </a:avLst>
          </a:prstGeom>
          <a:solidFill>
            <a:srgbClr val="A1C3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3"/>
          <p:cNvSpPr txBox="1"/>
          <p:nvPr/>
        </p:nvSpPr>
        <p:spPr>
          <a:xfrm>
            <a:off x="1216175" y="986100"/>
            <a:ext cx="1706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lt1"/>
                </a:solidFill>
                <a:latin typeface="Roboto"/>
                <a:ea typeface="Roboto"/>
                <a:cs typeface="Roboto"/>
                <a:sym typeface="Roboto"/>
              </a:rPr>
              <a:t>CO-EXPLORATION</a:t>
            </a:r>
            <a:endParaRPr>
              <a:solidFill>
                <a:schemeClr val="lt1"/>
              </a:solidFill>
              <a:latin typeface="Roboto"/>
              <a:ea typeface="Roboto"/>
              <a:cs typeface="Roboto"/>
              <a:sym typeface="Roboto"/>
            </a:endParaRPr>
          </a:p>
        </p:txBody>
      </p:sp>
      <p:sp>
        <p:nvSpPr>
          <p:cNvPr id="233" name="Google Shape;233;p33"/>
          <p:cNvSpPr txBox="1"/>
          <p:nvPr/>
        </p:nvSpPr>
        <p:spPr>
          <a:xfrm>
            <a:off x="6452400" y="986100"/>
            <a:ext cx="1227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lt1"/>
                </a:solidFill>
                <a:latin typeface="Roboto"/>
                <a:ea typeface="Roboto"/>
                <a:cs typeface="Roboto"/>
                <a:sym typeface="Roboto"/>
              </a:rPr>
              <a:t>CO-DESIGN</a:t>
            </a:r>
            <a:endParaRPr>
              <a:solidFill>
                <a:schemeClr val="lt1"/>
              </a:solidFill>
              <a:latin typeface="Roboto"/>
              <a:ea typeface="Roboto"/>
              <a:cs typeface="Roboto"/>
              <a:sym typeface="Roboto"/>
            </a:endParaRPr>
          </a:p>
        </p:txBody>
      </p:sp>
      <p:sp>
        <p:nvSpPr>
          <p:cNvPr id="234" name="Google Shape;234;p33"/>
          <p:cNvSpPr txBox="1"/>
          <p:nvPr/>
        </p:nvSpPr>
        <p:spPr>
          <a:xfrm>
            <a:off x="6177300" y="3771975"/>
            <a:ext cx="181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lt1"/>
                </a:solidFill>
                <a:latin typeface="Roboto"/>
                <a:ea typeface="Roboto"/>
                <a:cs typeface="Roboto"/>
                <a:sym typeface="Roboto"/>
              </a:rPr>
              <a:t>CO-DEVELOPMENT</a:t>
            </a:r>
            <a:endParaRPr>
              <a:solidFill>
                <a:schemeClr val="lt1"/>
              </a:solidFill>
              <a:latin typeface="Roboto"/>
              <a:ea typeface="Roboto"/>
              <a:cs typeface="Roboto"/>
              <a:sym typeface="Roboto"/>
            </a:endParaRPr>
          </a:p>
        </p:txBody>
      </p:sp>
      <p:sp>
        <p:nvSpPr>
          <p:cNvPr id="235" name="Google Shape;235;p33"/>
          <p:cNvSpPr txBox="1"/>
          <p:nvPr/>
        </p:nvSpPr>
        <p:spPr>
          <a:xfrm>
            <a:off x="1277075" y="3771975"/>
            <a:ext cx="1584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lt1"/>
                </a:solidFill>
                <a:latin typeface="Roboto"/>
                <a:ea typeface="Roboto"/>
                <a:cs typeface="Roboto"/>
                <a:sym typeface="Roboto"/>
              </a:rPr>
              <a:t>CO-EVALUATION</a:t>
            </a:r>
            <a:endParaRPr>
              <a:solidFill>
                <a:schemeClr val="lt1"/>
              </a:solidFill>
              <a:latin typeface="Roboto"/>
              <a:ea typeface="Roboto"/>
              <a:cs typeface="Roboto"/>
              <a:sym typeface="Roboto"/>
            </a:endParaRPr>
          </a:p>
        </p:txBody>
      </p:sp>
      <p:sp>
        <p:nvSpPr>
          <p:cNvPr id="236" name="Google Shape;236;p33"/>
          <p:cNvSpPr/>
          <p:nvPr/>
        </p:nvSpPr>
        <p:spPr>
          <a:xfrm>
            <a:off x="3466638" y="236125"/>
            <a:ext cx="2210700" cy="400200"/>
          </a:xfrm>
          <a:prstGeom prst="curvedDownArrow">
            <a:avLst>
              <a:gd fmla="val 25000" name="adj1"/>
              <a:gd fmla="val 50000" name="adj2"/>
              <a:gd fmla="val 25000" name="adj3"/>
            </a:avLst>
          </a:prstGeom>
          <a:solidFill>
            <a:srgbClr val="A1C3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3"/>
          <p:cNvSpPr/>
          <p:nvPr/>
        </p:nvSpPr>
        <p:spPr>
          <a:xfrm rot="10800000">
            <a:off x="3466638" y="4558375"/>
            <a:ext cx="2210700" cy="400200"/>
          </a:xfrm>
          <a:prstGeom prst="curvedDownArrow">
            <a:avLst>
              <a:gd fmla="val 25000" name="adj1"/>
              <a:gd fmla="val 50000" name="adj2"/>
              <a:gd fmla="val 25000" name="adj3"/>
            </a:avLst>
          </a:prstGeom>
          <a:solidFill>
            <a:srgbClr val="A1C3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3"/>
          <p:cNvSpPr/>
          <p:nvPr/>
        </p:nvSpPr>
        <p:spPr>
          <a:xfrm rot="-5400000">
            <a:off x="1195613" y="2306725"/>
            <a:ext cx="2210700" cy="400200"/>
          </a:xfrm>
          <a:prstGeom prst="curvedDownArrow">
            <a:avLst>
              <a:gd fmla="val 25000" name="adj1"/>
              <a:gd fmla="val 50000" name="adj2"/>
              <a:gd fmla="val 25000" name="adj3"/>
            </a:avLst>
          </a:prstGeom>
          <a:solidFill>
            <a:srgbClr val="A1C3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3"/>
          <p:cNvSpPr/>
          <p:nvPr/>
        </p:nvSpPr>
        <p:spPr>
          <a:xfrm rot="5400000">
            <a:off x="5758313" y="2379038"/>
            <a:ext cx="2210700" cy="400200"/>
          </a:xfrm>
          <a:prstGeom prst="curvedDownArrow">
            <a:avLst>
              <a:gd fmla="val 25000" name="adj1"/>
              <a:gd fmla="val 50000" name="adj2"/>
              <a:gd fmla="val 25000" name="adj3"/>
            </a:avLst>
          </a:prstGeom>
          <a:solidFill>
            <a:srgbClr val="A1C3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grpSp>
        <p:nvGrpSpPr>
          <p:cNvPr id="244" name="Google Shape;244;p34"/>
          <p:cNvGrpSpPr/>
          <p:nvPr/>
        </p:nvGrpSpPr>
        <p:grpSpPr>
          <a:xfrm rot="-1586063">
            <a:off x="4326854" y="478307"/>
            <a:ext cx="2665128" cy="2665128"/>
            <a:chOff x="4561574" y="1022053"/>
            <a:chExt cx="2664963" cy="2664963"/>
          </a:xfrm>
        </p:grpSpPr>
        <p:sp>
          <p:nvSpPr>
            <p:cNvPr id="245" name="Google Shape;245;p34"/>
            <p:cNvSpPr/>
            <p:nvPr/>
          </p:nvSpPr>
          <p:spPr>
            <a:xfrm rot="-2700000">
              <a:off x="5085474" y="1278703"/>
              <a:ext cx="1617163" cy="2151664"/>
            </a:xfrm>
            <a:custGeom>
              <a:rect b="b" l="l" r="r" t="t"/>
              <a:pathLst>
                <a:path extrusionOk="0" h="332" w="25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34"/>
            <p:cNvSpPr txBox="1"/>
            <p:nvPr/>
          </p:nvSpPr>
          <p:spPr>
            <a:xfrm rot="5400000">
              <a:off x="4960966" y="2290154"/>
              <a:ext cx="1496100" cy="5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hr" sz="1000">
                  <a:solidFill>
                    <a:srgbClr val="FFFFFF"/>
                  </a:solidFill>
                  <a:latin typeface="Roboto"/>
                  <a:ea typeface="Roboto"/>
                  <a:cs typeface="Roboto"/>
                  <a:sym typeface="Roboto"/>
                </a:rPr>
                <a:t>Vestibulum congue </a:t>
              </a:r>
              <a:endParaRPr sz="1000">
                <a:solidFill>
                  <a:srgbClr val="FFFFFF"/>
                </a:solidFill>
                <a:latin typeface="Roboto"/>
                <a:ea typeface="Roboto"/>
                <a:cs typeface="Roboto"/>
                <a:sym typeface="Roboto"/>
              </a:endParaRPr>
            </a:p>
          </p:txBody>
        </p:sp>
      </p:grpSp>
      <p:sp>
        <p:nvSpPr>
          <p:cNvPr id="247" name="Google Shape;247;p34"/>
          <p:cNvSpPr/>
          <p:nvPr/>
        </p:nvSpPr>
        <p:spPr>
          <a:xfrm rot="-4286206">
            <a:off x="2717302" y="701784"/>
            <a:ext cx="2142068" cy="1612705"/>
          </a:xfrm>
          <a:custGeom>
            <a:rect b="b" l="l" r="r" t="t"/>
            <a:pathLst>
              <a:path extrusionOk="0" h="249" w="331">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34"/>
          <p:cNvSpPr/>
          <p:nvPr/>
        </p:nvSpPr>
        <p:spPr>
          <a:xfrm rot="-4286207">
            <a:off x="4274021" y="2869217"/>
            <a:ext cx="2153650" cy="1621060"/>
          </a:xfrm>
          <a:custGeom>
            <a:rect b="b" l="l" r="r" t="t"/>
            <a:pathLst>
              <a:path extrusionOk="0" h="250" w="333">
                <a:moveTo>
                  <a:pt x="287" y="218"/>
                </a:moveTo>
                <a:cubicBezTo>
                  <a:pt x="157" y="218"/>
                  <a:pt x="50" y="124"/>
                  <a:pt x="30" y="0"/>
                </a:cubicBezTo>
                <a:cubicBezTo>
                  <a:pt x="19" y="5"/>
                  <a:pt x="10" y="11"/>
                  <a:pt x="0" y="18"/>
                </a:cubicBezTo>
                <a:cubicBezTo>
                  <a:pt x="28" y="151"/>
                  <a:pt x="146" y="250"/>
                  <a:pt x="287" y="250"/>
                </a:cubicBezTo>
                <a:cubicBezTo>
                  <a:pt x="302" y="250"/>
                  <a:pt x="318" y="249"/>
                  <a:pt x="333" y="247"/>
                </a:cubicBezTo>
                <a:cubicBezTo>
                  <a:pt x="326" y="237"/>
                  <a:pt x="320" y="227"/>
                  <a:pt x="315" y="217"/>
                </a:cubicBezTo>
                <a:cubicBezTo>
                  <a:pt x="306" y="218"/>
                  <a:pt x="296" y="218"/>
                  <a:pt x="287" y="218"/>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34"/>
          <p:cNvSpPr/>
          <p:nvPr/>
        </p:nvSpPr>
        <p:spPr>
          <a:xfrm rot="-4286207">
            <a:off x="2690496" y="2285690"/>
            <a:ext cx="1624007" cy="2186839"/>
          </a:xfrm>
          <a:custGeom>
            <a:rect b="b" l="l" r="r" t="t"/>
            <a:pathLst>
              <a:path extrusionOk="0" h="332" w="250">
                <a:moveTo>
                  <a:pt x="32" y="286"/>
                </a:moveTo>
                <a:cubicBezTo>
                  <a:pt x="32" y="157"/>
                  <a:pt x="127" y="49"/>
                  <a:pt x="250" y="29"/>
                </a:cubicBezTo>
                <a:cubicBezTo>
                  <a:pt x="245" y="19"/>
                  <a:pt x="239" y="9"/>
                  <a:pt x="232" y="0"/>
                </a:cubicBezTo>
                <a:cubicBezTo>
                  <a:pt x="100" y="28"/>
                  <a:pt x="0" y="145"/>
                  <a:pt x="0" y="286"/>
                </a:cubicBezTo>
                <a:cubicBezTo>
                  <a:pt x="0" y="302"/>
                  <a:pt x="1" y="317"/>
                  <a:pt x="3" y="332"/>
                </a:cubicBezTo>
                <a:cubicBezTo>
                  <a:pt x="13" y="325"/>
                  <a:pt x="23" y="319"/>
                  <a:pt x="33" y="314"/>
                </a:cubicBezTo>
                <a:cubicBezTo>
                  <a:pt x="33" y="305"/>
                  <a:pt x="32" y="296"/>
                  <a:pt x="32" y="286"/>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chemeClr val="lt1"/>
              </a:solidFill>
              <a:highlight>
                <a:srgbClr val="A1C3FA"/>
              </a:highlight>
              <a:latin typeface="Roboto"/>
              <a:ea typeface="Roboto"/>
              <a:cs typeface="Roboto"/>
              <a:sym typeface="Roboto"/>
            </a:endParaRPr>
          </a:p>
        </p:txBody>
      </p:sp>
      <p:grpSp>
        <p:nvGrpSpPr>
          <p:cNvPr id="250" name="Google Shape;250;p34"/>
          <p:cNvGrpSpPr/>
          <p:nvPr/>
        </p:nvGrpSpPr>
        <p:grpSpPr>
          <a:xfrm>
            <a:off x="3183055" y="1326613"/>
            <a:ext cx="2887816" cy="2360417"/>
            <a:chOff x="2206090" y="2293725"/>
            <a:chExt cx="2641134" cy="2204761"/>
          </a:xfrm>
        </p:grpSpPr>
        <p:sp>
          <p:nvSpPr>
            <p:cNvPr id="251" name="Google Shape;251;p34"/>
            <p:cNvSpPr/>
            <p:nvPr/>
          </p:nvSpPr>
          <p:spPr>
            <a:xfrm flipH="1">
              <a:off x="2206090" y="2802173"/>
              <a:ext cx="2131149" cy="1695144"/>
            </a:xfrm>
            <a:custGeom>
              <a:rect b="b" l="l" r="r" t="t"/>
              <a:pathLst>
                <a:path extrusionOk="0" h="4612636" w="7045121">
                  <a:moveTo>
                    <a:pt x="6179391" y="4215649"/>
                  </a:moveTo>
                  <a:lnTo>
                    <a:pt x="6179391" y="4215841"/>
                  </a:lnTo>
                  <a:lnTo>
                    <a:pt x="6095552" y="4284949"/>
                  </a:lnTo>
                  <a:lnTo>
                    <a:pt x="6179391" y="4215649"/>
                  </a:lnTo>
                  <a:close/>
                  <a:moveTo>
                    <a:pt x="428110" y="0"/>
                  </a:moveTo>
                  <a:lnTo>
                    <a:pt x="0" y="1172478"/>
                  </a:lnTo>
                  <a:lnTo>
                    <a:pt x="98425" y="1223278"/>
                  </a:lnTo>
                  <a:lnTo>
                    <a:pt x="204745" y="1136726"/>
                  </a:lnTo>
                  <a:lnTo>
                    <a:pt x="204745" y="1605859"/>
                  </a:lnTo>
                  <a:lnTo>
                    <a:pt x="204745" y="1605860"/>
                  </a:lnTo>
                  <a:lnTo>
                    <a:pt x="204746" y="1605859"/>
                  </a:lnTo>
                  <a:lnTo>
                    <a:pt x="1383577" y="1756652"/>
                  </a:lnTo>
                  <a:lnTo>
                    <a:pt x="1472447" y="1682885"/>
                  </a:lnTo>
                  <a:lnTo>
                    <a:pt x="1472447" y="1682886"/>
                  </a:lnTo>
                  <a:lnTo>
                    <a:pt x="1383577" y="1756653"/>
                  </a:lnTo>
                  <a:lnTo>
                    <a:pt x="1383577" y="2240866"/>
                  </a:lnTo>
                  <a:lnTo>
                    <a:pt x="1481476" y="2161177"/>
                  </a:lnTo>
                  <a:lnTo>
                    <a:pt x="1383579" y="2240865"/>
                  </a:lnTo>
                  <a:lnTo>
                    <a:pt x="2562409" y="2391658"/>
                  </a:lnTo>
                  <a:lnTo>
                    <a:pt x="2562409" y="2875870"/>
                  </a:lnTo>
                  <a:cubicBezTo>
                    <a:pt x="2562409" y="2876987"/>
                    <a:pt x="2562410" y="2878103"/>
                    <a:pt x="2562410" y="2879220"/>
                  </a:cubicBezTo>
                  <a:lnTo>
                    <a:pt x="3737888" y="3030013"/>
                  </a:lnTo>
                  <a:lnTo>
                    <a:pt x="3826759" y="2956704"/>
                  </a:lnTo>
                  <a:lnTo>
                    <a:pt x="3826759" y="2956706"/>
                  </a:lnTo>
                  <a:lnTo>
                    <a:pt x="3737889" y="3030014"/>
                  </a:lnTo>
                  <a:lnTo>
                    <a:pt x="3737889" y="3507526"/>
                  </a:lnTo>
                  <a:lnTo>
                    <a:pt x="3737889" y="3510876"/>
                  </a:lnTo>
                  <a:lnTo>
                    <a:pt x="3741445" y="3507981"/>
                  </a:lnTo>
                  <a:lnTo>
                    <a:pt x="4916719" y="3658319"/>
                  </a:lnTo>
                  <a:lnTo>
                    <a:pt x="4916719" y="4137506"/>
                  </a:lnTo>
                  <a:lnTo>
                    <a:pt x="4920271" y="4134610"/>
                  </a:lnTo>
                  <a:lnTo>
                    <a:pt x="6090521" y="4284306"/>
                  </a:lnTo>
                  <a:cubicBezTo>
                    <a:pt x="6090231" y="4366747"/>
                    <a:pt x="6089940" y="4449187"/>
                    <a:pt x="6089650" y="4531628"/>
                  </a:cubicBezTo>
                  <a:cubicBezTo>
                    <a:pt x="6089729" y="4546483"/>
                    <a:pt x="6089807" y="4582769"/>
                    <a:pt x="6089886" y="4597624"/>
                  </a:cubicBezTo>
                  <a:lnTo>
                    <a:pt x="6181844" y="4612636"/>
                  </a:lnTo>
                  <a:lnTo>
                    <a:pt x="6184900" y="4598303"/>
                  </a:lnTo>
                  <a:cubicBezTo>
                    <a:pt x="6440802" y="4373984"/>
                    <a:pt x="6699879" y="4171891"/>
                    <a:pt x="6955781" y="3947572"/>
                  </a:cubicBezTo>
                  <a:cubicBezTo>
                    <a:pt x="6955783" y="3946240"/>
                    <a:pt x="6955784" y="3944908"/>
                    <a:pt x="6955786" y="3943576"/>
                  </a:cubicBezTo>
                  <a:lnTo>
                    <a:pt x="7044651" y="3866729"/>
                  </a:lnTo>
                  <a:cubicBezTo>
                    <a:pt x="7044808" y="3727615"/>
                    <a:pt x="7044964" y="3633744"/>
                    <a:pt x="7045121" y="3494630"/>
                  </a:cubicBezTo>
                  <a:lnTo>
                    <a:pt x="6947985" y="3574700"/>
                  </a:lnTo>
                  <a:lnTo>
                    <a:pt x="6946161" y="3574460"/>
                  </a:lnTo>
                  <a:lnTo>
                    <a:pt x="7042740" y="3494629"/>
                  </a:lnTo>
                  <a:lnTo>
                    <a:pt x="5874203" y="3341236"/>
                  </a:lnTo>
                  <a:lnTo>
                    <a:pt x="5870774" y="3344046"/>
                  </a:lnTo>
                  <a:lnTo>
                    <a:pt x="5865818" y="2862049"/>
                  </a:lnTo>
                  <a:cubicBezTo>
                    <a:pt x="5865819" y="2862049"/>
                    <a:pt x="5865819" y="2862048"/>
                    <a:pt x="5865820" y="2862048"/>
                  </a:cubicBezTo>
                  <a:lnTo>
                    <a:pt x="4695372" y="2714606"/>
                  </a:lnTo>
                  <a:cubicBezTo>
                    <a:pt x="4695353" y="2714621"/>
                    <a:pt x="4695334" y="2714637"/>
                    <a:pt x="4695315" y="2714652"/>
                  </a:cubicBezTo>
                  <a:cubicBezTo>
                    <a:pt x="4694216" y="2554908"/>
                    <a:pt x="4693118" y="2395163"/>
                    <a:pt x="4692019" y="2235419"/>
                  </a:cubicBezTo>
                  <a:lnTo>
                    <a:pt x="4595222" y="2315267"/>
                  </a:lnTo>
                  <a:lnTo>
                    <a:pt x="4595220" y="2315267"/>
                  </a:lnTo>
                  <a:lnTo>
                    <a:pt x="4692018" y="2235418"/>
                  </a:lnTo>
                  <a:lnTo>
                    <a:pt x="3516539" y="2087976"/>
                  </a:lnTo>
                  <a:lnTo>
                    <a:pt x="3513185" y="1600415"/>
                  </a:lnTo>
                  <a:cubicBezTo>
                    <a:pt x="3513186" y="1600415"/>
                    <a:pt x="3513186" y="1600414"/>
                    <a:pt x="3513187" y="1600414"/>
                  </a:cubicBezTo>
                  <a:cubicBezTo>
                    <a:pt x="3513186" y="1600414"/>
                    <a:pt x="3513186" y="1600413"/>
                    <a:pt x="3513185" y="1600413"/>
                  </a:cubicBezTo>
                  <a:lnTo>
                    <a:pt x="3513184" y="1600413"/>
                  </a:lnTo>
                  <a:lnTo>
                    <a:pt x="2341062" y="1452972"/>
                  </a:lnTo>
                  <a:lnTo>
                    <a:pt x="2252077" y="1525406"/>
                  </a:lnTo>
                  <a:lnTo>
                    <a:pt x="2341061" y="1452972"/>
                  </a:lnTo>
                  <a:lnTo>
                    <a:pt x="2334353" y="960382"/>
                  </a:lnTo>
                  <a:lnTo>
                    <a:pt x="2238070" y="1040302"/>
                  </a:lnTo>
                  <a:lnTo>
                    <a:pt x="2238069" y="1040302"/>
                  </a:lnTo>
                  <a:lnTo>
                    <a:pt x="2334353" y="960381"/>
                  </a:lnTo>
                  <a:lnTo>
                    <a:pt x="1162228" y="814615"/>
                  </a:lnTo>
                  <a:lnTo>
                    <a:pt x="1133653" y="341986"/>
                  </a:lnTo>
                  <a:lnTo>
                    <a:pt x="1274578" y="270085"/>
                  </a:lnTo>
                  <a:lnTo>
                    <a:pt x="428110" y="0"/>
                  </a:lnTo>
                  <a:close/>
                </a:path>
              </a:pathLst>
            </a:custGeom>
            <a:solidFill>
              <a:srgbClr val="666666">
                <a:alpha val="57650"/>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252" name="Google Shape;252;p34"/>
            <p:cNvSpPr/>
            <p:nvPr/>
          </p:nvSpPr>
          <p:spPr>
            <a:xfrm flipH="1">
              <a:off x="3629092" y="2812151"/>
              <a:ext cx="678194" cy="783834"/>
            </a:xfrm>
            <a:custGeom>
              <a:rect b="b" l="l" r="r" t="t"/>
              <a:pathLst>
                <a:path extrusionOk="0" h="2132882" w="2241962">
                  <a:moveTo>
                    <a:pt x="2235255" y="933241"/>
                  </a:moveTo>
                  <a:lnTo>
                    <a:pt x="1373348" y="1648670"/>
                  </a:lnTo>
                  <a:lnTo>
                    <a:pt x="1373348" y="2132882"/>
                  </a:lnTo>
                  <a:lnTo>
                    <a:pt x="2241962" y="1425831"/>
                  </a:lnTo>
                  <a:close/>
                  <a:moveTo>
                    <a:pt x="424246" y="0"/>
                  </a:moveTo>
                  <a:lnTo>
                    <a:pt x="0" y="1196290"/>
                  </a:lnTo>
                  <a:lnTo>
                    <a:pt x="194516" y="1028743"/>
                  </a:lnTo>
                  <a:lnTo>
                    <a:pt x="194516" y="1497875"/>
                  </a:lnTo>
                  <a:lnTo>
                    <a:pt x="194516" y="1497876"/>
                  </a:lnTo>
                  <a:lnTo>
                    <a:pt x="194517" y="1497875"/>
                  </a:lnTo>
                  <a:lnTo>
                    <a:pt x="1373348" y="1648668"/>
                  </a:lnTo>
                  <a:lnTo>
                    <a:pt x="2235254" y="933241"/>
                  </a:lnTo>
                  <a:lnTo>
                    <a:pt x="1063129" y="787474"/>
                  </a:lnTo>
                  <a:lnTo>
                    <a:pt x="1063129" y="321692"/>
                  </a:lnTo>
                  <a:lnTo>
                    <a:pt x="1175479" y="242944"/>
                  </a:lnTo>
                  <a:close/>
                </a:path>
              </a:pathLst>
            </a:custGeom>
            <a:solidFill>
              <a:srgbClr val="8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253" name="Google Shape;253;p34"/>
            <p:cNvSpPr/>
            <p:nvPr/>
          </p:nvSpPr>
          <p:spPr>
            <a:xfrm flipH="1">
              <a:off x="3631661" y="3101621"/>
              <a:ext cx="616830" cy="316570"/>
            </a:xfrm>
            <a:custGeom>
              <a:rect b="b" l="l" r="r" t="t"/>
              <a:pathLst>
                <a:path extrusionOk="0" h="514" w="1217">
                  <a:moveTo>
                    <a:pt x="518" y="0"/>
                  </a:moveTo>
                  <a:lnTo>
                    <a:pt x="1217" y="87"/>
                  </a:lnTo>
                  <a:lnTo>
                    <a:pt x="703" y="514"/>
                  </a:lnTo>
                  <a:lnTo>
                    <a:pt x="0" y="424"/>
                  </a:lnTo>
                  <a:lnTo>
                    <a:pt x="518" y="0"/>
                  </a:lnTo>
                  <a:lnTo>
                    <a:pt x="518" y="0"/>
                  </a:lnTo>
                  <a:lnTo>
                    <a:pt x="518" y="0"/>
                  </a:lnTo>
                  <a:close/>
                </a:path>
              </a:pathLst>
            </a:custGeom>
            <a:solidFill>
              <a:srgbClr val="FF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254" name="Google Shape;254;p34"/>
            <p:cNvSpPr/>
            <p:nvPr/>
          </p:nvSpPr>
          <p:spPr>
            <a:xfrm flipH="1">
              <a:off x="2919037" y="3569700"/>
              <a:ext cx="616830" cy="316570"/>
            </a:xfrm>
            <a:custGeom>
              <a:rect b="b" l="l" r="r" t="t"/>
              <a:pathLst>
                <a:path extrusionOk="0" h="514" w="1217">
                  <a:moveTo>
                    <a:pt x="516" y="0"/>
                  </a:moveTo>
                  <a:lnTo>
                    <a:pt x="1217" y="88"/>
                  </a:lnTo>
                  <a:lnTo>
                    <a:pt x="701" y="514"/>
                  </a:lnTo>
                  <a:lnTo>
                    <a:pt x="0" y="424"/>
                  </a:lnTo>
                  <a:lnTo>
                    <a:pt x="516" y="0"/>
                  </a:lnTo>
                  <a:lnTo>
                    <a:pt x="516" y="0"/>
                  </a:lnTo>
                  <a:lnTo>
                    <a:pt x="516" y="0"/>
                  </a:lnTo>
                  <a:close/>
                </a:path>
              </a:pathLst>
            </a:custGeom>
            <a:solidFill>
              <a:srgbClr val="FFC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255" name="Google Shape;255;p34"/>
            <p:cNvSpPr/>
            <p:nvPr/>
          </p:nvSpPr>
          <p:spPr>
            <a:xfrm flipH="1">
              <a:off x="2918022" y="3623899"/>
              <a:ext cx="262546" cy="439133"/>
            </a:xfrm>
            <a:custGeom>
              <a:rect b="b" l="l" r="r" t="t"/>
              <a:pathLst>
                <a:path extrusionOk="0" h="713" w="518">
                  <a:moveTo>
                    <a:pt x="516" y="0"/>
                  </a:moveTo>
                  <a:lnTo>
                    <a:pt x="0" y="426"/>
                  </a:lnTo>
                  <a:lnTo>
                    <a:pt x="0" y="713"/>
                  </a:lnTo>
                  <a:lnTo>
                    <a:pt x="518" y="291"/>
                  </a:lnTo>
                  <a:lnTo>
                    <a:pt x="516" y="0"/>
                  </a:lnTo>
                  <a:lnTo>
                    <a:pt x="516" y="0"/>
                  </a:lnTo>
                  <a:lnTo>
                    <a:pt x="516" y="0"/>
                  </a:lnTo>
                  <a:close/>
                </a:path>
              </a:pathLst>
            </a:custGeom>
            <a:solidFill>
              <a:srgbClr val="BF9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256" name="Google Shape;256;p34"/>
            <p:cNvSpPr/>
            <p:nvPr/>
          </p:nvSpPr>
          <p:spPr>
            <a:xfrm flipH="1">
              <a:off x="2564245" y="3800045"/>
              <a:ext cx="616324" cy="317186"/>
            </a:xfrm>
            <a:custGeom>
              <a:rect b="b" l="l" r="r" t="t"/>
              <a:pathLst>
                <a:path extrusionOk="0" h="515" w="1216">
                  <a:moveTo>
                    <a:pt x="518" y="0"/>
                  </a:moveTo>
                  <a:lnTo>
                    <a:pt x="1216" y="88"/>
                  </a:lnTo>
                  <a:lnTo>
                    <a:pt x="703" y="515"/>
                  </a:lnTo>
                  <a:lnTo>
                    <a:pt x="0" y="425"/>
                  </a:lnTo>
                  <a:lnTo>
                    <a:pt x="518" y="0"/>
                  </a:lnTo>
                  <a:lnTo>
                    <a:pt x="518" y="0"/>
                  </a:lnTo>
                  <a:lnTo>
                    <a:pt x="518" y="0"/>
                  </a:lnTo>
                  <a:close/>
                </a:path>
              </a:pathLst>
            </a:custGeom>
            <a:solidFill>
              <a:srgbClr val="70AD47"/>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257" name="Google Shape;257;p34"/>
            <p:cNvSpPr/>
            <p:nvPr/>
          </p:nvSpPr>
          <p:spPr>
            <a:xfrm flipH="1">
              <a:off x="2562725" y="3854244"/>
              <a:ext cx="261532" cy="439133"/>
            </a:xfrm>
            <a:custGeom>
              <a:rect b="b" l="l" r="r" t="t"/>
              <a:pathLst>
                <a:path extrusionOk="0" h="713" w="516">
                  <a:moveTo>
                    <a:pt x="513" y="0"/>
                  </a:moveTo>
                  <a:lnTo>
                    <a:pt x="0" y="424"/>
                  </a:lnTo>
                  <a:lnTo>
                    <a:pt x="0" y="713"/>
                  </a:lnTo>
                  <a:lnTo>
                    <a:pt x="516" y="292"/>
                  </a:lnTo>
                  <a:lnTo>
                    <a:pt x="513" y="0"/>
                  </a:lnTo>
                  <a:lnTo>
                    <a:pt x="513" y="0"/>
                  </a:lnTo>
                  <a:lnTo>
                    <a:pt x="513" y="0"/>
                  </a:lnTo>
                  <a:close/>
                </a:path>
              </a:pathLst>
            </a:custGeom>
            <a:solidFill>
              <a:srgbClr val="54813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258" name="Google Shape;258;p34"/>
            <p:cNvSpPr/>
            <p:nvPr/>
          </p:nvSpPr>
          <p:spPr>
            <a:xfrm flipH="1">
              <a:off x="3275349" y="3336277"/>
              <a:ext cx="616830" cy="315337"/>
            </a:xfrm>
            <a:custGeom>
              <a:rect b="b" l="l" r="r" t="t"/>
              <a:pathLst>
                <a:path extrusionOk="0" h="512" w="1217">
                  <a:moveTo>
                    <a:pt x="518" y="0"/>
                  </a:moveTo>
                  <a:lnTo>
                    <a:pt x="1217" y="88"/>
                  </a:lnTo>
                  <a:lnTo>
                    <a:pt x="703" y="512"/>
                  </a:lnTo>
                  <a:lnTo>
                    <a:pt x="0" y="422"/>
                  </a:lnTo>
                  <a:lnTo>
                    <a:pt x="518" y="0"/>
                  </a:lnTo>
                  <a:lnTo>
                    <a:pt x="518" y="0"/>
                  </a:lnTo>
                  <a:lnTo>
                    <a:pt x="518" y="0"/>
                  </a:lnTo>
                  <a:close/>
                </a:path>
              </a:pathLst>
            </a:custGeom>
            <a:solidFill>
              <a:srgbClr val="ED7D3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259" name="Google Shape;259;p34"/>
            <p:cNvSpPr/>
            <p:nvPr/>
          </p:nvSpPr>
          <p:spPr>
            <a:xfrm flipH="1">
              <a:off x="3274335" y="3390475"/>
              <a:ext cx="261532" cy="439133"/>
            </a:xfrm>
            <a:custGeom>
              <a:rect b="b" l="l" r="r" t="t"/>
              <a:pathLst>
                <a:path extrusionOk="0" h="713" w="516">
                  <a:moveTo>
                    <a:pt x="514" y="0"/>
                  </a:moveTo>
                  <a:lnTo>
                    <a:pt x="0" y="424"/>
                  </a:lnTo>
                  <a:lnTo>
                    <a:pt x="0" y="713"/>
                  </a:lnTo>
                  <a:lnTo>
                    <a:pt x="516" y="291"/>
                  </a:lnTo>
                  <a:lnTo>
                    <a:pt x="514" y="0"/>
                  </a:lnTo>
                  <a:lnTo>
                    <a:pt x="514" y="0"/>
                  </a:lnTo>
                  <a:lnTo>
                    <a:pt x="514" y="0"/>
                  </a:lnTo>
                  <a:close/>
                </a:path>
              </a:pathLst>
            </a:custGeom>
            <a:solidFill>
              <a:srgbClr val="C55A1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260" name="Google Shape;260;p34"/>
            <p:cNvSpPr/>
            <p:nvPr/>
          </p:nvSpPr>
          <p:spPr>
            <a:xfrm flipH="1">
              <a:off x="2207298" y="4030390"/>
              <a:ext cx="616958" cy="468096"/>
            </a:xfrm>
            <a:custGeom>
              <a:rect b="b" l="l" r="r" t="t"/>
              <a:pathLst>
                <a:path extrusionOk="0" h="1273730" w="2039531">
                  <a:moveTo>
                    <a:pt x="868613" y="0"/>
                  </a:moveTo>
                  <a:lnTo>
                    <a:pt x="0" y="712077"/>
                  </a:lnTo>
                  <a:lnTo>
                    <a:pt x="1173801" y="862227"/>
                  </a:lnTo>
                  <a:lnTo>
                    <a:pt x="1173801" y="1273730"/>
                  </a:lnTo>
                  <a:lnTo>
                    <a:pt x="2039061" y="525493"/>
                  </a:lnTo>
                  <a:cubicBezTo>
                    <a:pt x="2039218" y="386379"/>
                    <a:pt x="2039374" y="292508"/>
                    <a:pt x="2039531" y="153394"/>
                  </a:cubicBezTo>
                  <a:lnTo>
                    <a:pt x="2037150" y="153393"/>
                  </a:lnTo>
                  <a:lnTo>
                    <a:pt x="868613" y="0"/>
                  </a:lnTo>
                  <a:close/>
                </a:path>
              </a:pathLst>
            </a:custGeom>
            <a:solidFill>
              <a:srgbClr val="2F549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sp>
          <p:nvSpPr>
            <p:cNvPr id="261" name="Google Shape;261;p34"/>
            <p:cNvSpPr/>
            <p:nvPr/>
          </p:nvSpPr>
          <p:spPr>
            <a:xfrm flipH="1">
              <a:off x="2208018" y="4030390"/>
              <a:ext cx="616238" cy="317105"/>
            </a:xfrm>
            <a:custGeom>
              <a:rect b="b" l="l" r="r" t="t"/>
              <a:pathLst>
                <a:path extrusionOk="0" h="862870" w="2037150">
                  <a:moveTo>
                    <a:pt x="868613" y="0"/>
                  </a:moveTo>
                  <a:lnTo>
                    <a:pt x="0" y="712077"/>
                  </a:lnTo>
                  <a:lnTo>
                    <a:pt x="1173801" y="862227"/>
                  </a:lnTo>
                  <a:lnTo>
                    <a:pt x="1178832" y="862870"/>
                  </a:lnTo>
                  <a:lnTo>
                    <a:pt x="2037150" y="153393"/>
                  </a:lnTo>
                  <a:lnTo>
                    <a:pt x="868613" y="0"/>
                  </a:lnTo>
                  <a:close/>
                </a:path>
              </a:pathLst>
            </a:custGeom>
            <a:solidFill>
              <a:srgbClr val="4472C4"/>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aseline="-25000" sz="1350">
                <a:solidFill>
                  <a:srgbClr val="000000"/>
                </a:solidFill>
                <a:latin typeface="Calibri"/>
                <a:ea typeface="Calibri"/>
                <a:cs typeface="Calibri"/>
                <a:sym typeface="Calibri"/>
              </a:endParaRPr>
            </a:p>
          </p:txBody>
        </p:sp>
        <p:pic>
          <p:nvPicPr>
            <p:cNvPr id="262" name="Google Shape;262;p34"/>
            <p:cNvPicPr preferRelativeResize="0"/>
            <p:nvPr/>
          </p:nvPicPr>
          <p:blipFill rotWithShape="1">
            <a:blip r:embed="rId3">
              <a:alphaModFix/>
            </a:blip>
            <a:srcRect b="0" l="0" r="0" t="0"/>
            <a:stretch/>
          </p:blipFill>
          <p:spPr>
            <a:xfrm>
              <a:off x="4478711" y="2807830"/>
              <a:ext cx="368514" cy="448170"/>
            </a:xfrm>
            <a:prstGeom prst="rect">
              <a:avLst/>
            </a:prstGeom>
            <a:noFill/>
            <a:ln>
              <a:noFill/>
            </a:ln>
          </p:spPr>
        </p:pic>
        <p:pic>
          <p:nvPicPr>
            <p:cNvPr id="263" name="Google Shape;263;p34"/>
            <p:cNvPicPr preferRelativeResize="0"/>
            <p:nvPr/>
          </p:nvPicPr>
          <p:blipFill rotWithShape="1">
            <a:blip r:embed="rId4">
              <a:alphaModFix/>
            </a:blip>
            <a:srcRect b="0" l="0" r="0" t="0"/>
            <a:stretch/>
          </p:blipFill>
          <p:spPr>
            <a:xfrm>
              <a:off x="4132264" y="2293725"/>
              <a:ext cx="307095" cy="373475"/>
            </a:xfrm>
            <a:prstGeom prst="rect">
              <a:avLst/>
            </a:prstGeom>
            <a:noFill/>
            <a:ln>
              <a:noFill/>
            </a:ln>
          </p:spPr>
        </p:pic>
        <p:pic>
          <p:nvPicPr>
            <p:cNvPr id="264" name="Google Shape;264;p34"/>
            <p:cNvPicPr preferRelativeResize="0"/>
            <p:nvPr/>
          </p:nvPicPr>
          <p:blipFill rotWithShape="1">
            <a:blip r:embed="rId5">
              <a:alphaModFix/>
            </a:blip>
            <a:srcRect b="0" l="0" r="0" t="0"/>
            <a:stretch/>
          </p:blipFill>
          <p:spPr>
            <a:xfrm>
              <a:off x="4371488" y="2491811"/>
              <a:ext cx="281504" cy="342352"/>
            </a:xfrm>
            <a:prstGeom prst="rect">
              <a:avLst/>
            </a:prstGeom>
            <a:noFill/>
            <a:ln>
              <a:noFill/>
            </a:ln>
          </p:spPr>
        </p:pic>
      </p:grpSp>
      <p:sp>
        <p:nvSpPr>
          <p:cNvPr id="265" name="Google Shape;265;p34"/>
          <p:cNvSpPr/>
          <p:nvPr/>
        </p:nvSpPr>
        <p:spPr>
          <a:xfrm>
            <a:off x="6246150" y="986100"/>
            <a:ext cx="1673400" cy="400200"/>
          </a:xfrm>
          <a:prstGeom prst="roundRect">
            <a:avLst>
              <a:gd fmla="val 16667" name="adj"/>
            </a:avLst>
          </a:prstGeom>
          <a:solidFill>
            <a:srgbClr val="A1C3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4"/>
          <p:cNvSpPr/>
          <p:nvPr/>
        </p:nvSpPr>
        <p:spPr>
          <a:xfrm>
            <a:off x="1250950" y="986100"/>
            <a:ext cx="1673400" cy="400200"/>
          </a:xfrm>
          <a:prstGeom prst="roundRect">
            <a:avLst>
              <a:gd fmla="val 16667" name="adj"/>
            </a:avLst>
          </a:prstGeom>
          <a:solidFill>
            <a:srgbClr val="A1C3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4"/>
          <p:cNvSpPr/>
          <p:nvPr/>
        </p:nvSpPr>
        <p:spPr>
          <a:xfrm>
            <a:off x="1251075" y="3771975"/>
            <a:ext cx="1673400" cy="400200"/>
          </a:xfrm>
          <a:prstGeom prst="roundRect">
            <a:avLst>
              <a:gd fmla="val 16667" name="adj"/>
            </a:avLst>
          </a:prstGeom>
          <a:solidFill>
            <a:srgbClr val="A1C3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4"/>
          <p:cNvSpPr/>
          <p:nvPr/>
        </p:nvSpPr>
        <p:spPr>
          <a:xfrm>
            <a:off x="6213000" y="3771975"/>
            <a:ext cx="1706700" cy="400200"/>
          </a:xfrm>
          <a:prstGeom prst="roundRect">
            <a:avLst>
              <a:gd fmla="val 16667" name="adj"/>
            </a:avLst>
          </a:prstGeom>
          <a:solidFill>
            <a:srgbClr val="A1C3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4"/>
          <p:cNvSpPr txBox="1"/>
          <p:nvPr/>
        </p:nvSpPr>
        <p:spPr>
          <a:xfrm>
            <a:off x="1216175" y="986100"/>
            <a:ext cx="1706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lt1"/>
                </a:solidFill>
                <a:latin typeface="Roboto"/>
                <a:ea typeface="Roboto"/>
                <a:cs typeface="Roboto"/>
                <a:sym typeface="Roboto"/>
              </a:rPr>
              <a:t>CO-EXPLORATION</a:t>
            </a:r>
            <a:endParaRPr>
              <a:solidFill>
                <a:schemeClr val="lt1"/>
              </a:solidFill>
              <a:latin typeface="Roboto"/>
              <a:ea typeface="Roboto"/>
              <a:cs typeface="Roboto"/>
              <a:sym typeface="Roboto"/>
            </a:endParaRPr>
          </a:p>
        </p:txBody>
      </p:sp>
      <p:sp>
        <p:nvSpPr>
          <p:cNvPr id="270" name="Google Shape;270;p34"/>
          <p:cNvSpPr txBox="1"/>
          <p:nvPr/>
        </p:nvSpPr>
        <p:spPr>
          <a:xfrm>
            <a:off x="6452400" y="986100"/>
            <a:ext cx="1227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lt1"/>
                </a:solidFill>
                <a:latin typeface="Roboto"/>
                <a:ea typeface="Roboto"/>
                <a:cs typeface="Roboto"/>
                <a:sym typeface="Roboto"/>
              </a:rPr>
              <a:t>CO-DESIGN</a:t>
            </a:r>
            <a:endParaRPr>
              <a:solidFill>
                <a:schemeClr val="lt1"/>
              </a:solidFill>
              <a:latin typeface="Roboto"/>
              <a:ea typeface="Roboto"/>
              <a:cs typeface="Roboto"/>
              <a:sym typeface="Roboto"/>
            </a:endParaRPr>
          </a:p>
        </p:txBody>
      </p:sp>
      <p:sp>
        <p:nvSpPr>
          <p:cNvPr id="271" name="Google Shape;271;p34"/>
          <p:cNvSpPr txBox="1"/>
          <p:nvPr/>
        </p:nvSpPr>
        <p:spPr>
          <a:xfrm>
            <a:off x="6177300" y="3771975"/>
            <a:ext cx="181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lt1"/>
                </a:solidFill>
                <a:latin typeface="Roboto"/>
                <a:ea typeface="Roboto"/>
                <a:cs typeface="Roboto"/>
                <a:sym typeface="Roboto"/>
              </a:rPr>
              <a:t>CO-DEVELOPMENT</a:t>
            </a:r>
            <a:endParaRPr>
              <a:solidFill>
                <a:schemeClr val="lt1"/>
              </a:solidFill>
              <a:latin typeface="Roboto"/>
              <a:ea typeface="Roboto"/>
              <a:cs typeface="Roboto"/>
              <a:sym typeface="Roboto"/>
            </a:endParaRPr>
          </a:p>
        </p:txBody>
      </p:sp>
      <p:sp>
        <p:nvSpPr>
          <p:cNvPr id="272" name="Google Shape;272;p34"/>
          <p:cNvSpPr txBox="1"/>
          <p:nvPr/>
        </p:nvSpPr>
        <p:spPr>
          <a:xfrm>
            <a:off x="1295325" y="3771975"/>
            <a:ext cx="1584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hr">
                <a:solidFill>
                  <a:schemeClr val="lt1"/>
                </a:solidFill>
                <a:latin typeface="Roboto"/>
                <a:ea typeface="Roboto"/>
                <a:cs typeface="Roboto"/>
                <a:sym typeface="Roboto"/>
              </a:rPr>
              <a:t>CO-EVALUATION</a:t>
            </a:r>
            <a:endParaRPr>
              <a:solidFill>
                <a:schemeClr val="lt1"/>
              </a:solidFill>
              <a:latin typeface="Roboto"/>
              <a:ea typeface="Roboto"/>
              <a:cs typeface="Roboto"/>
              <a:sym typeface="Roboto"/>
            </a:endParaRPr>
          </a:p>
        </p:txBody>
      </p:sp>
      <p:sp>
        <p:nvSpPr>
          <p:cNvPr id="273" name="Google Shape;273;p34"/>
          <p:cNvSpPr/>
          <p:nvPr/>
        </p:nvSpPr>
        <p:spPr>
          <a:xfrm>
            <a:off x="3466638" y="236125"/>
            <a:ext cx="2210700" cy="400200"/>
          </a:xfrm>
          <a:prstGeom prst="curvedDownArrow">
            <a:avLst>
              <a:gd fmla="val 25000" name="adj1"/>
              <a:gd fmla="val 50000" name="adj2"/>
              <a:gd fmla="val 25000" name="adj3"/>
            </a:avLst>
          </a:prstGeom>
          <a:solidFill>
            <a:srgbClr val="A1C3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4"/>
          <p:cNvSpPr/>
          <p:nvPr/>
        </p:nvSpPr>
        <p:spPr>
          <a:xfrm rot="10800000">
            <a:off x="3466638" y="4558375"/>
            <a:ext cx="2210700" cy="400200"/>
          </a:xfrm>
          <a:prstGeom prst="curvedDownArrow">
            <a:avLst>
              <a:gd fmla="val 25000" name="adj1"/>
              <a:gd fmla="val 50000" name="adj2"/>
              <a:gd fmla="val 25000" name="adj3"/>
            </a:avLst>
          </a:prstGeom>
          <a:solidFill>
            <a:srgbClr val="A1C3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4"/>
          <p:cNvSpPr/>
          <p:nvPr/>
        </p:nvSpPr>
        <p:spPr>
          <a:xfrm rot="-5400000">
            <a:off x="1195613" y="2306725"/>
            <a:ext cx="2210700" cy="400200"/>
          </a:xfrm>
          <a:prstGeom prst="curvedDownArrow">
            <a:avLst>
              <a:gd fmla="val 25000" name="adj1"/>
              <a:gd fmla="val 50000" name="adj2"/>
              <a:gd fmla="val 25000" name="adj3"/>
            </a:avLst>
          </a:prstGeom>
          <a:solidFill>
            <a:srgbClr val="A1C3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4"/>
          <p:cNvSpPr/>
          <p:nvPr/>
        </p:nvSpPr>
        <p:spPr>
          <a:xfrm rot="5400000">
            <a:off x="5758313" y="2379038"/>
            <a:ext cx="2210700" cy="400200"/>
          </a:xfrm>
          <a:prstGeom prst="curvedDownArrow">
            <a:avLst>
              <a:gd fmla="val 25000" name="adj1"/>
              <a:gd fmla="val 50000" name="adj2"/>
              <a:gd fmla="val 25000" name="adj3"/>
            </a:avLst>
          </a:prstGeom>
          <a:solidFill>
            <a:srgbClr val="A1C3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7" name="Google Shape;277;p34"/>
          <p:cNvPicPr preferRelativeResize="0"/>
          <p:nvPr/>
        </p:nvPicPr>
        <p:blipFill>
          <a:blip r:embed="rId6">
            <a:alphaModFix/>
          </a:blip>
          <a:stretch>
            <a:fillRect/>
          </a:stretch>
        </p:blipFill>
        <p:spPr>
          <a:xfrm>
            <a:off x="1071625" y="1589888"/>
            <a:ext cx="692575" cy="692575"/>
          </a:xfrm>
          <a:prstGeom prst="rect">
            <a:avLst/>
          </a:prstGeom>
          <a:noFill/>
          <a:ln>
            <a:noFill/>
          </a:ln>
        </p:spPr>
      </p:pic>
      <p:pic>
        <p:nvPicPr>
          <p:cNvPr id="278" name="Google Shape;278;p34"/>
          <p:cNvPicPr preferRelativeResize="0"/>
          <p:nvPr/>
        </p:nvPicPr>
        <p:blipFill>
          <a:blip r:embed="rId7">
            <a:alphaModFix/>
          </a:blip>
          <a:stretch>
            <a:fillRect/>
          </a:stretch>
        </p:blipFill>
        <p:spPr>
          <a:xfrm>
            <a:off x="89475" y="1178225"/>
            <a:ext cx="823625" cy="823596"/>
          </a:xfrm>
          <a:prstGeom prst="rect">
            <a:avLst/>
          </a:prstGeom>
          <a:noFill/>
          <a:ln>
            <a:noFill/>
          </a:ln>
        </p:spPr>
      </p:pic>
      <p:pic>
        <p:nvPicPr>
          <p:cNvPr id="279" name="Google Shape;279;p34"/>
          <p:cNvPicPr preferRelativeResize="0"/>
          <p:nvPr/>
        </p:nvPicPr>
        <p:blipFill>
          <a:blip r:embed="rId8">
            <a:alphaModFix/>
          </a:blip>
          <a:stretch>
            <a:fillRect/>
          </a:stretch>
        </p:blipFill>
        <p:spPr>
          <a:xfrm>
            <a:off x="89475" y="236113"/>
            <a:ext cx="823625" cy="823625"/>
          </a:xfrm>
          <a:prstGeom prst="rect">
            <a:avLst/>
          </a:prstGeom>
          <a:noFill/>
          <a:ln>
            <a:noFill/>
          </a:ln>
        </p:spPr>
      </p:pic>
      <p:pic>
        <p:nvPicPr>
          <p:cNvPr id="280" name="Google Shape;280;p34"/>
          <p:cNvPicPr preferRelativeResize="0"/>
          <p:nvPr/>
        </p:nvPicPr>
        <p:blipFill>
          <a:blip r:embed="rId9">
            <a:alphaModFix/>
          </a:blip>
          <a:stretch>
            <a:fillRect/>
          </a:stretch>
        </p:blipFill>
        <p:spPr>
          <a:xfrm>
            <a:off x="992250" y="89938"/>
            <a:ext cx="692575" cy="692575"/>
          </a:xfrm>
          <a:prstGeom prst="rect">
            <a:avLst/>
          </a:prstGeom>
          <a:noFill/>
          <a:ln>
            <a:noFill/>
          </a:ln>
        </p:spPr>
      </p:pic>
      <p:pic>
        <p:nvPicPr>
          <p:cNvPr id="281" name="Google Shape;281;p34"/>
          <p:cNvPicPr preferRelativeResize="0"/>
          <p:nvPr/>
        </p:nvPicPr>
        <p:blipFill>
          <a:blip r:embed="rId10">
            <a:alphaModFix/>
          </a:blip>
          <a:stretch>
            <a:fillRect/>
          </a:stretch>
        </p:blipFill>
        <p:spPr>
          <a:xfrm>
            <a:off x="8062925" y="160375"/>
            <a:ext cx="837975" cy="837975"/>
          </a:xfrm>
          <a:prstGeom prst="rect">
            <a:avLst/>
          </a:prstGeom>
          <a:noFill/>
          <a:ln>
            <a:noFill/>
          </a:ln>
        </p:spPr>
      </p:pic>
      <p:pic>
        <p:nvPicPr>
          <p:cNvPr id="282" name="Google Shape;282;p34"/>
          <p:cNvPicPr preferRelativeResize="0"/>
          <p:nvPr/>
        </p:nvPicPr>
        <p:blipFill>
          <a:blip r:embed="rId11">
            <a:alphaModFix/>
          </a:blip>
          <a:stretch>
            <a:fillRect/>
          </a:stretch>
        </p:blipFill>
        <p:spPr>
          <a:xfrm>
            <a:off x="8025050" y="1235349"/>
            <a:ext cx="773676" cy="773676"/>
          </a:xfrm>
          <a:prstGeom prst="rect">
            <a:avLst/>
          </a:prstGeom>
          <a:noFill/>
          <a:ln>
            <a:noFill/>
          </a:ln>
        </p:spPr>
      </p:pic>
      <p:pic>
        <p:nvPicPr>
          <p:cNvPr id="283" name="Google Shape;283;p34"/>
          <p:cNvPicPr preferRelativeResize="0"/>
          <p:nvPr/>
        </p:nvPicPr>
        <p:blipFill>
          <a:blip r:embed="rId12">
            <a:alphaModFix/>
          </a:blip>
          <a:stretch>
            <a:fillRect/>
          </a:stretch>
        </p:blipFill>
        <p:spPr>
          <a:xfrm>
            <a:off x="7923338" y="3771975"/>
            <a:ext cx="1117149" cy="1117149"/>
          </a:xfrm>
          <a:prstGeom prst="rect">
            <a:avLst/>
          </a:prstGeom>
          <a:noFill/>
          <a:ln>
            <a:noFill/>
          </a:ln>
        </p:spPr>
      </p:pic>
      <p:pic>
        <p:nvPicPr>
          <p:cNvPr id="284" name="Google Shape;284;p34"/>
          <p:cNvPicPr preferRelativeResize="0"/>
          <p:nvPr/>
        </p:nvPicPr>
        <p:blipFill>
          <a:blip r:embed="rId13">
            <a:alphaModFix/>
          </a:blip>
          <a:stretch>
            <a:fillRect/>
          </a:stretch>
        </p:blipFill>
        <p:spPr>
          <a:xfrm>
            <a:off x="89475" y="3940975"/>
            <a:ext cx="1058900" cy="1058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78"/>
                                        </p:tgtEl>
                                        <p:attrNameLst>
                                          <p:attrName>style.visibility</p:attrName>
                                        </p:attrNameLst>
                                      </p:cBhvr>
                                      <p:to>
                                        <p:strVal val="visible"/>
                                      </p:to>
                                    </p:set>
                                    <p:anim calcmode="lin" valueType="num">
                                      <p:cBhvr additive="base">
                                        <p:cTn dur="1000"/>
                                        <p:tgtEl>
                                          <p:spTgt spid="27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79"/>
                                        </p:tgtEl>
                                        <p:attrNameLst>
                                          <p:attrName>style.visibility</p:attrName>
                                        </p:attrNameLst>
                                      </p:cBhvr>
                                      <p:to>
                                        <p:strVal val="visible"/>
                                      </p:to>
                                    </p:set>
                                    <p:anim calcmode="lin" valueType="num">
                                      <p:cBhvr additive="base">
                                        <p:cTn dur="1000"/>
                                        <p:tgtEl>
                                          <p:spTgt spid="27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80"/>
                                        </p:tgtEl>
                                        <p:attrNameLst>
                                          <p:attrName>style.visibility</p:attrName>
                                        </p:attrNameLst>
                                      </p:cBhvr>
                                      <p:to>
                                        <p:strVal val="visible"/>
                                      </p:to>
                                    </p:set>
                                    <p:anim calcmode="lin" valueType="num">
                                      <p:cBhvr additive="base">
                                        <p:cTn dur="1000"/>
                                        <p:tgtEl>
                                          <p:spTgt spid="28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77"/>
                                        </p:tgtEl>
                                        <p:attrNameLst>
                                          <p:attrName>style.visibility</p:attrName>
                                        </p:attrNameLst>
                                      </p:cBhvr>
                                      <p:to>
                                        <p:strVal val="visible"/>
                                      </p:to>
                                    </p:set>
                                    <p:anim calcmode="lin" valueType="num">
                                      <p:cBhvr additive="base">
                                        <p:cTn dur="1000"/>
                                        <p:tgtEl>
                                          <p:spTgt spid="27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81"/>
                                        </p:tgtEl>
                                        <p:attrNameLst>
                                          <p:attrName>style.visibility</p:attrName>
                                        </p:attrNameLst>
                                      </p:cBhvr>
                                      <p:to>
                                        <p:strVal val="visible"/>
                                      </p:to>
                                    </p:set>
                                    <p:anim calcmode="lin" valueType="num">
                                      <p:cBhvr additive="base">
                                        <p:cTn dur="1000"/>
                                        <p:tgtEl>
                                          <p:spTgt spid="28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282"/>
                                        </p:tgtEl>
                                        <p:attrNameLst>
                                          <p:attrName>style.visibility</p:attrName>
                                        </p:attrNameLst>
                                      </p:cBhvr>
                                      <p:to>
                                        <p:strVal val="visible"/>
                                      </p:to>
                                    </p:set>
                                    <p:anim calcmode="lin" valueType="num">
                                      <p:cBhvr additive="base">
                                        <p:cTn dur="1000"/>
                                        <p:tgtEl>
                                          <p:spTgt spid="28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83"/>
                                        </p:tgtEl>
                                        <p:attrNameLst>
                                          <p:attrName>style.visibility</p:attrName>
                                        </p:attrNameLst>
                                      </p:cBhvr>
                                      <p:to>
                                        <p:strVal val="visible"/>
                                      </p:to>
                                    </p:set>
                                    <p:anim calcmode="lin" valueType="num">
                                      <p:cBhvr additive="base">
                                        <p:cTn dur="1000"/>
                                        <p:tgtEl>
                                          <p:spTgt spid="28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84"/>
                                        </p:tgtEl>
                                        <p:attrNameLst>
                                          <p:attrName>style.visibility</p:attrName>
                                        </p:attrNameLst>
                                      </p:cBhvr>
                                      <p:to>
                                        <p:strVal val="visible"/>
                                      </p:to>
                                    </p:set>
                                    <p:anim calcmode="lin" valueType="num">
                                      <p:cBhvr additive="base">
                                        <p:cTn dur="1000"/>
                                        <p:tgtEl>
                                          <p:spTgt spid="28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35"/>
          <p:cNvPicPr preferRelativeResize="0"/>
          <p:nvPr/>
        </p:nvPicPr>
        <p:blipFill>
          <a:blip r:embed="rId3">
            <a:alphaModFix/>
          </a:blip>
          <a:stretch>
            <a:fillRect/>
          </a:stretch>
        </p:blipFill>
        <p:spPr>
          <a:xfrm>
            <a:off x="-601100" y="-147475"/>
            <a:ext cx="7934976" cy="5364725"/>
          </a:xfrm>
          <a:prstGeom prst="rect">
            <a:avLst/>
          </a:prstGeom>
          <a:noFill/>
          <a:ln>
            <a:noFill/>
          </a:ln>
        </p:spPr>
      </p:pic>
      <p:pic>
        <p:nvPicPr>
          <p:cNvPr id="290" name="Google Shape;290;p35"/>
          <p:cNvPicPr preferRelativeResize="0"/>
          <p:nvPr/>
        </p:nvPicPr>
        <p:blipFill>
          <a:blip r:embed="rId4">
            <a:alphaModFix/>
          </a:blip>
          <a:stretch>
            <a:fillRect/>
          </a:stretch>
        </p:blipFill>
        <p:spPr>
          <a:xfrm>
            <a:off x="7333875" y="1572927"/>
            <a:ext cx="1810125" cy="181014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ma de Office">
  <a:themeElements>
    <a:clrScheme name="Personalizado 1">
      <a:dk1>
        <a:srgbClr val="000000"/>
      </a:dk1>
      <a:lt1>
        <a:srgbClr val="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