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747" r:id="rId5"/>
    <p:sldMasterId id="2147483748" r:id="rId6"/>
    <p:sldMasterId id="2147483749" r:id="rId7"/>
    <p:sldMasterId id="2147483750" r:id="rId8"/>
    <p:sldMasterId id="2147483751" r:id="rId9"/>
    <p:sldMasterId id="2147483752" r:id="rId10"/>
    <p:sldMasterId id="2147483753" r:id="rId11"/>
    <p:sldMasterId id="2147483754"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Lst>
  <p:sldSz cy="6858000" cx="9144000"/>
  <p:notesSz cx="6858000" cy="9144000"/>
  <p:embeddedFontLst>
    <p:embeddedFont>
      <p:font typeface="Quattrocento Sans"/>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BA116B82-209D-4B15-B397-3F36EADD1E6E}">
  <a:tblStyle styleId="{BA116B82-209D-4B15-B397-3F36EADD1E6E}"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7.xml"/><Relationship Id="rId20" Type="http://schemas.openxmlformats.org/officeDocument/2006/relationships/slide" Target="slides/slide7.xml"/><Relationship Id="rId42" Type="http://schemas.openxmlformats.org/officeDocument/2006/relationships/font" Target="fonts/QuattrocentoSans-bold.fntdata"/><Relationship Id="rId41" Type="http://schemas.openxmlformats.org/officeDocument/2006/relationships/font" Target="fonts/QuattrocentoSans-regular.fntdata"/><Relationship Id="rId22" Type="http://schemas.openxmlformats.org/officeDocument/2006/relationships/slide" Target="slides/slide9.xml"/><Relationship Id="rId44" Type="http://schemas.openxmlformats.org/officeDocument/2006/relationships/font" Target="fonts/QuattrocentoSans-boldItalic.fntdata"/><Relationship Id="rId21" Type="http://schemas.openxmlformats.org/officeDocument/2006/relationships/slide" Target="slides/slide8.xml"/><Relationship Id="rId43" Type="http://schemas.openxmlformats.org/officeDocument/2006/relationships/font" Target="fonts/QuattrocentoSans-italic.fntdata"/><Relationship Id="rId24" Type="http://schemas.openxmlformats.org/officeDocument/2006/relationships/slide" Target="slides/slide11.xml"/><Relationship Id="rId23" Type="http://schemas.openxmlformats.org/officeDocument/2006/relationships/slide" Target="slides/slide10.xml"/><Relationship Id="rId1" Type="http://schemas.openxmlformats.org/officeDocument/2006/relationships/theme" Target="theme/theme7.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26" Type="http://schemas.openxmlformats.org/officeDocument/2006/relationships/slide" Target="slides/slide13.xml"/><Relationship Id="rId25" Type="http://schemas.openxmlformats.org/officeDocument/2006/relationships/slide" Target="slides/slide12.xml"/><Relationship Id="rId28" Type="http://schemas.openxmlformats.org/officeDocument/2006/relationships/slide" Target="slides/slide15.xml"/><Relationship Id="rId27" Type="http://schemas.openxmlformats.org/officeDocument/2006/relationships/slide" Target="slides/slide14.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16.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18.xml"/><Relationship Id="rId30" Type="http://schemas.openxmlformats.org/officeDocument/2006/relationships/slide" Target="slides/slide17.xml"/><Relationship Id="rId11" Type="http://schemas.openxmlformats.org/officeDocument/2006/relationships/slideMaster" Target="slideMasters/slideMaster7.xml"/><Relationship Id="rId33" Type="http://schemas.openxmlformats.org/officeDocument/2006/relationships/slide" Target="slides/slide20.xml"/><Relationship Id="rId10" Type="http://schemas.openxmlformats.org/officeDocument/2006/relationships/slideMaster" Target="slideMasters/slideMaster6.xml"/><Relationship Id="rId32" Type="http://schemas.openxmlformats.org/officeDocument/2006/relationships/slide" Target="slides/slide19.xml"/><Relationship Id="rId13" Type="http://schemas.openxmlformats.org/officeDocument/2006/relationships/notesMaster" Target="notesMasters/notesMaster1.xml"/><Relationship Id="rId35" Type="http://schemas.openxmlformats.org/officeDocument/2006/relationships/slide" Target="slides/slide22.xml"/><Relationship Id="rId12" Type="http://schemas.openxmlformats.org/officeDocument/2006/relationships/slideMaster" Target="slideMasters/slideMaster8.xml"/><Relationship Id="rId34" Type="http://schemas.openxmlformats.org/officeDocument/2006/relationships/slide" Target="slides/slide21.xml"/><Relationship Id="rId15" Type="http://schemas.openxmlformats.org/officeDocument/2006/relationships/slide" Target="slides/slide2.xml"/><Relationship Id="rId37" Type="http://schemas.openxmlformats.org/officeDocument/2006/relationships/slide" Target="slides/slide24.xml"/><Relationship Id="rId14" Type="http://schemas.openxmlformats.org/officeDocument/2006/relationships/slide" Target="slides/slide1.xml"/><Relationship Id="rId36" Type="http://schemas.openxmlformats.org/officeDocument/2006/relationships/slide" Target="slides/slide23.xml"/><Relationship Id="rId17" Type="http://schemas.openxmlformats.org/officeDocument/2006/relationships/slide" Target="slides/slide4.xml"/><Relationship Id="rId39" Type="http://schemas.openxmlformats.org/officeDocument/2006/relationships/slide" Target="slides/slide26.xml"/><Relationship Id="rId16" Type="http://schemas.openxmlformats.org/officeDocument/2006/relationships/slide" Target="slides/slide3.xml"/><Relationship Id="rId38" Type="http://schemas.openxmlformats.org/officeDocument/2006/relationships/slide" Target="slides/slide25.xml"/><Relationship Id="rId19" Type="http://schemas.openxmlformats.org/officeDocument/2006/relationships/slide" Target="slides/slide6.xml"/><Relationship Id="rId1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0" name="Shape 470"/>
        <p:cNvGrpSpPr/>
        <p:nvPr/>
      </p:nvGrpSpPr>
      <p:grpSpPr>
        <a:xfrm>
          <a:off x="0" y="0"/>
          <a:ext cx="0" cy="0"/>
          <a:chOff x="0" y="0"/>
          <a:chExt cx="0" cy="0"/>
        </a:xfrm>
      </p:grpSpPr>
      <p:sp>
        <p:nvSpPr>
          <p:cNvPr id="471" name="Google Shape;471;g4634779dc0_2_57:notes"/>
          <p:cNvSpPr txBox="1"/>
          <p:nvPr>
            <p:ph idx="1" type="body"/>
          </p:nvPr>
        </p:nvSpPr>
        <p:spPr>
          <a:xfrm>
            <a:off x="762709" y="4678124"/>
            <a:ext cx="6101309" cy="4431733"/>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g4634779dc0_2_57:notes"/>
          <p:cNvSpPr/>
          <p:nvPr>
            <p:ph idx="2" type="sldImg"/>
          </p:nvPr>
        </p:nvSpPr>
        <p:spPr>
          <a:xfrm>
            <a:off x="217917" y="748460"/>
            <a:ext cx="7190400" cy="3693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2" name="Shape 572"/>
        <p:cNvGrpSpPr/>
        <p:nvPr/>
      </p:nvGrpSpPr>
      <p:grpSpPr>
        <a:xfrm>
          <a:off x="0" y="0"/>
          <a:ext cx="0" cy="0"/>
          <a:chOff x="0" y="0"/>
          <a:chExt cx="0" cy="0"/>
        </a:xfrm>
      </p:grpSpPr>
      <p:sp>
        <p:nvSpPr>
          <p:cNvPr id="573" name="Google Shape;573;g4634779dc0_2_317:notes"/>
          <p:cNvSpPr/>
          <p:nvPr>
            <p:ph idx="2" type="sldImg"/>
          </p:nvPr>
        </p:nvSpPr>
        <p:spPr>
          <a:xfrm>
            <a:off x="1177114" y="1143416"/>
            <a:ext cx="4503300" cy="3085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4" name="Google Shape;574;g4634779dc0_2_317:notes"/>
          <p:cNvSpPr txBox="1"/>
          <p:nvPr>
            <p:ph idx="1" type="body"/>
          </p:nvPr>
        </p:nvSpPr>
        <p:spPr>
          <a:xfrm>
            <a:off x="685712" y="4400561"/>
            <a:ext cx="5486057" cy="3600037"/>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575" name="Google Shape;575;g4634779dc0_2_317:notes"/>
          <p:cNvSpPr txBox="1"/>
          <p:nvPr/>
        </p:nvSpPr>
        <p:spPr>
          <a:xfrm>
            <a:off x="3884731" y="8685387"/>
            <a:ext cx="2971296" cy="45829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9" name="Shape 579"/>
        <p:cNvGrpSpPr/>
        <p:nvPr/>
      </p:nvGrpSpPr>
      <p:grpSpPr>
        <a:xfrm>
          <a:off x="0" y="0"/>
          <a:ext cx="0" cy="0"/>
          <a:chOff x="0" y="0"/>
          <a:chExt cx="0" cy="0"/>
        </a:xfrm>
      </p:grpSpPr>
      <p:sp>
        <p:nvSpPr>
          <p:cNvPr id="580" name="Google Shape;580;g4634779dc0_2_323:notes"/>
          <p:cNvSpPr/>
          <p:nvPr>
            <p:ph idx="2" type="sldImg"/>
          </p:nvPr>
        </p:nvSpPr>
        <p:spPr>
          <a:xfrm>
            <a:off x="1177114" y="1143416"/>
            <a:ext cx="4503300" cy="3085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1" name="Google Shape;581;g4634779dc0_2_323:notes"/>
          <p:cNvSpPr txBox="1"/>
          <p:nvPr>
            <p:ph idx="1" type="body"/>
          </p:nvPr>
        </p:nvSpPr>
        <p:spPr>
          <a:xfrm>
            <a:off x="685712" y="4400561"/>
            <a:ext cx="5486057" cy="3600037"/>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1200" strike="noStrike">
                <a:solidFill>
                  <a:srgbClr val="000000"/>
                </a:solidFill>
                <a:latin typeface="Arial"/>
                <a:ea typeface="Arial"/>
                <a:cs typeface="Arial"/>
                <a:sym typeface="Arial"/>
              </a:rPr>
              <a:t>Climate predictions (Figure 1) including both sub-seasonal (up to one month) and seasonal predictions (for the forthcoming months) have witnessed considerable improvements in the last decade demonstrating that probabilistic forecasting can inform better decision making at some temporal scales and regions </a:t>
            </a:r>
            <a:r>
              <a:rPr b="0" lang="en" sz="1200" strike="noStrike">
                <a:solidFill>
                  <a:srgbClr val="000000"/>
                </a:solidFill>
                <a:latin typeface="Arial"/>
                <a:ea typeface="Arial"/>
                <a:cs typeface="Arial"/>
                <a:sym typeface="Arial"/>
              </a:rPr>
              <a:t>(Alessandri et al., 2011, Doblas-Reyes et al., 2013).</a:t>
            </a:r>
            <a:r>
              <a:rPr b="1" lang="en" sz="1200" strike="noStrike">
                <a:solidFill>
                  <a:srgbClr val="000000"/>
                </a:solidFill>
                <a:latin typeface="Arial"/>
                <a:ea typeface="Arial"/>
                <a:cs typeface="Arial"/>
                <a:sym typeface="Arial"/>
              </a:rPr>
              <a:t> </a:t>
            </a:r>
            <a:r>
              <a:rPr b="0" lang="en" sz="1200" strike="noStrike">
                <a:solidFill>
                  <a:srgbClr val="000000"/>
                </a:solidFill>
                <a:latin typeface="Arial"/>
                <a:ea typeface="Arial"/>
                <a:cs typeface="Arial"/>
                <a:sym typeface="Arial"/>
              </a:rPr>
              <a:t>However, despite this improvement, climate predictions come with a new set of challenges for users: information is often un-tailored and hard to understand or apply in a decision-making context. </a:t>
            </a:r>
            <a:r>
              <a:rPr b="1" lang="en" sz="1200" strike="noStrike">
                <a:solidFill>
                  <a:srgbClr val="000000"/>
                </a:solidFill>
                <a:latin typeface="Arial"/>
                <a:ea typeface="Arial"/>
                <a:cs typeface="Arial"/>
                <a:sym typeface="Arial"/>
              </a:rPr>
              <a:t>Further research is needed to broaden our knowledge of the predictability and usability of S2S predictions and the requirements of energy companies and transmission system operators.</a:t>
            </a:r>
            <a:endParaRPr b="0" sz="1200" strike="noStrike">
              <a:latin typeface="Arial"/>
              <a:ea typeface="Arial"/>
              <a:cs typeface="Arial"/>
              <a:sym typeface="Arial"/>
            </a:endParaRPr>
          </a:p>
          <a:p>
            <a:pPr indent="0" lvl="0" marL="0" rtl="0" algn="l">
              <a:lnSpc>
                <a:spcPct val="100000"/>
              </a:lnSpc>
              <a:spcBef>
                <a:spcPts val="0"/>
              </a:spcBef>
              <a:spcAft>
                <a:spcPts val="0"/>
              </a:spcAft>
              <a:buNone/>
            </a:pPr>
            <a:r>
              <a:t/>
            </a:r>
            <a:endParaRPr b="0" sz="1200" strike="noStrike">
              <a:latin typeface="Arial"/>
              <a:ea typeface="Arial"/>
              <a:cs typeface="Arial"/>
              <a:sym typeface="Arial"/>
            </a:endParaRPr>
          </a:p>
        </p:txBody>
      </p:sp>
      <p:sp>
        <p:nvSpPr>
          <p:cNvPr id="582" name="Google Shape;582;g4634779dc0_2_323:notes"/>
          <p:cNvSpPr txBox="1"/>
          <p:nvPr/>
        </p:nvSpPr>
        <p:spPr>
          <a:xfrm>
            <a:off x="3884731" y="8685387"/>
            <a:ext cx="2971296" cy="45829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latin typeface="Times New Roman"/>
              <a:ea typeface="Times New Roman"/>
              <a:cs typeface="Times New Roman"/>
              <a:sym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8" name="Shape 588"/>
        <p:cNvGrpSpPr/>
        <p:nvPr/>
      </p:nvGrpSpPr>
      <p:grpSpPr>
        <a:xfrm>
          <a:off x="0" y="0"/>
          <a:ext cx="0" cy="0"/>
          <a:chOff x="0" y="0"/>
          <a:chExt cx="0" cy="0"/>
        </a:xfrm>
      </p:grpSpPr>
      <p:sp>
        <p:nvSpPr>
          <p:cNvPr id="589" name="Google Shape;589;g463da8fddd_1_270:notes"/>
          <p:cNvSpPr/>
          <p:nvPr>
            <p:ph idx="2" type="sldImg"/>
          </p:nvPr>
        </p:nvSpPr>
        <p:spPr>
          <a:xfrm>
            <a:off x="1177114" y="1143416"/>
            <a:ext cx="4503300" cy="3085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90" name="Google Shape;590;g463da8fddd_1_270:notes"/>
          <p:cNvSpPr txBox="1"/>
          <p:nvPr>
            <p:ph idx="1" type="body"/>
          </p:nvPr>
        </p:nvSpPr>
        <p:spPr>
          <a:xfrm>
            <a:off x="685712" y="4400561"/>
            <a:ext cx="5486100" cy="3600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591" name="Google Shape;591;g463da8fddd_1_270:notes"/>
          <p:cNvSpPr txBox="1"/>
          <p:nvPr/>
        </p:nvSpPr>
        <p:spPr>
          <a:xfrm>
            <a:off x="3884731" y="8685387"/>
            <a:ext cx="2971200" cy="4584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latin typeface="Times New Roman"/>
              <a:ea typeface="Times New Roman"/>
              <a:cs typeface="Times New Roman"/>
              <a:sym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6" name="Shape 596"/>
        <p:cNvGrpSpPr/>
        <p:nvPr/>
      </p:nvGrpSpPr>
      <p:grpSpPr>
        <a:xfrm>
          <a:off x="0" y="0"/>
          <a:ext cx="0" cy="0"/>
          <a:chOff x="0" y="0"/>
          <a:chExt cx="0" cy="0"/>
        </a:xfrm>
      </p:grpSpPr>
      <p:sp>
        <p:nvSpPr>
          <p:cNvPr id="597" name="Google Shape;597;g4634779dc0_2_386:notes"/>
          <p:cNvSpPr txBox="1"/>
          <p:nvPr>
            <p:ph idx="1" type="body"/>
          </p:nvPr>
        </p:nvSpPr>
        <p:spPr>
          <a:xfrm>
            <a:off x="762709" y="4678124"/>
            <a:ext cx="6101309" cy="4431733"/>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4634779dc0_2_386:notes"/>
          <p:cNvSpPr/>
          <p:nvPr>
            <p:ph idx="2" type="sldImg"/>
          </p:nvPr>
        </p:nvSpPr>
        <p:spPr>
          <a:xfrm>
            <a:off x="217917" y="748460"/>
            <a:ext cx="7190400" cy="3693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1" name="Shape 601"/>
        <p:cNvGrpSpPr/>
        <p:nvPr/>
      </p:nvGrpSpPr>
      <p:grpSpPr>
        <a:xfrm>
          <a:off x="0" y="0"/>
          <a:ext cx="0" cy="0"/>
          <a:chOff x="0" y="0"/>
          <a:chExt cx="0" cy="0"/>
        </a:xfrm>
      </p:grpSpPr>
      <p:sp>
        <p:nvSpPr>
          <p:cNvPr id="602" name="Google Shape;602;g4634779dc0_2_474:notes"/>
          <p:cNvSpPr txBox="1"/>
          <p:nvPr>
            <p:ph idx="1" type="body"/>
          </p:nvPr>
        </p:nvSpPr>
        <p:spPr>
          <a:xfrm>
            <a:off x="762709" y="4678124"/>
            <a:ext cx="6101309" cy="4431733"/>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4634779dc0_2_474:notes"/>
          <p:cNvSpPr/>
          <p:nvPr>
            <p:ph idx="2" type="sldImg"/>
          </p:nvPr>
        </p:nvSpPr>
        <p:spPr>
          <a:xfrm>
            <a:off x="217917" y="748460"/>
            <a:ext cx="7190400" cy="3693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8" name="Shape 608"/>
        <p:cNvGrpSpPr/>
        <p:nvPr/>
      </p:nvGrpSpPr>
      <p:grpSpPr>
        <a:xfrm>
          <a:off x="0" y="0"/>
          <a:ext cx="0" cy="0"/>
          <a:chOff x="0" y="0"/>
          <a:chExt cx="0" cy="0"/>
        </a:xfrm>
      </p:grpSpPr>
      <p:sp>
        <p:nvSpPr>
          <p:cNvPr id="609" name="Google Shape;609;g4634779dc0_2_482:notes"/>
          <p:cNvSpPr txBox="1"/>
          <p:nvPr>
            <p:ph idx="1" type="body"/>
          </p:nvPr>
        </p:nvSpPr>
        <p:spPr>
          <a:xfrm>
            <a:off x="762709" y="4678124"/>
            <a:ext cx="6101309" cy="4431733"/>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g4634779dc0_2_482:notes"/>
          <p:cNvSpPr/>
          <p:nvPr>
            <p:ph idx="2" type="sldImg"/>
          </p:nvPr>
        </p:nvSpPr>
        <p:spPr>
          <a:xfrm>
            <a:off x="217917" y="748460"/>
            <a:ext cx="7190400" cy="3693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3" name="Shape 613"/>
        <p:cNvGrpSpPr/>
        <p:nvPr/>
      </p:nvGrpSpPr>
      <p:grpSpPr>
        <a:xfrm>
          <a:off x="0" y="0"/>
          <a:ext cx="0" cy="0"/>
          <a:chOff x="0" y="0"/>
          <a:chExt cx="0" cy="0"/>
        </a:xfrm>
      </p:grpSpPr>
      <p:sp>
        <p:nvSpPr>
          <p:cNvPr id="614" name="Google Shape;614;g463da8fddd_1_0:notes"/>
          <p:cNvSpPr/>
          <p:nvPr>
            <p:ph idx="2" type="sldImg"/>
          </p:nvPr>
        </p:nvSpPr>
        <p:spPr>
          <a:xfrm>
            <a:off x="1177168" y="1143366"/>
            <a:ext cx="4503600" cy="3084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5" name="Google Shape;615;g463da8fddd_1_0:notes"/>
          <p:cNvSpPr txBox="1"/>
          <p:nvPr>
            <p:ph idx="1" type="body"/>
          </p:nvPr>
        </p:nvSpPr>
        <p:spPr>
          <a:xfrm>
            <a:off x="685801"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6" name="Google Shape;616;g463da8fddd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0" name="Shape 620"/>
        <p:cNvGrpSpPr/>
        <p:nvPr/>
      </p:nvGrpSpPr>
      <p:grpSpPr>
        <a:xfrm>
          <a:off x="0" y="0"/>
          <a:ext cx="0" cy="0"/>
          <a:chOff x="0" y="0"/>
          <a:chExt cx="0" cy="0"/>
        </a:xfrm>
      </p:grpSpPr>
      <p:sp>
        <p:nvSpPr>
          <p:cNvPr id="621" name="Google Shape;621;g463da8fddd_1_6:notes"/>
          <p:cNvSpPr/>
          <p:nvPr>
            <p:ph idx="2" type="sldImg"/>
          </p:nvPr>
        </p:nvSpPr>
        <p:spPr>
          <a:xfrm>
            <a:off x="1177168" y="1143366"/>
            <a:ext cx="4503600" cy="3084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2" name="Google Shape;622;g463da8fddd_1_6:notes"/>
          <p:cNvSpPr txBox="1"/>
          <p:nvPr>
            <p:ph idx="1" type="body"/>
          </p:nvPr>
        </p:nvSpPr>
        <p:spPr>
          <a:xfrm>
            <a:off x="685801"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3" name="Google Shape;623;g463da8fddd_1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1" name="Shape 631"/>
        <p:cNvGrpSpPr/>
        <p:nvPr/>
      </p:nvGrpSpPr>
      <p:grpSpPr>
        <a:xfrm>
          <a:off x="0" y="0"/>
          <a:ext cx="0" cy="0"/>
          <a:chOff x="0" y="0"/>
          <a:chExt cx="0" cy="0"/>
        </a:xfrm>
      </p:grpSpPr>
      <p:sp>
        <p:nvSpPr>
          <p:cNvPr id="632" name="Google Shape;632;g463da8fddd_1_16:notes"/>
          <p:cNvSpPr/>
          <p:nvPr>
            <p:ph idx="2" type="sldImg"/>
          </p:nvPr>
        </p:nvSpPr>
        <p:spPr>
          <a:xfrm>
            <a:off x="1177168" y="1143366"/>
            <a:ext cx="4503600" cy="3084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3" name="Google Shape;633;g463da8fddd_1_16:notes"/>
          <p:cNvSpPr txBox="1"/>
          <p:nvPr>
            <p:ph idx="1" type="body"/>
          </p:nvPr>
        </p:nvSpPr>
        <p:spPr>
          <a:xfrm>
            <a:off x="685801"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4" name="Google Shape;634;g463da8fddd_1_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9" name="Shape 639"/>
        <p:cNvGrpSpPr/>
        <p:nvPr/>
      </p:nvGrpSpPr>
      <p:grpSpPr>
        <a:xfrm>
          <a:off x="0" y="0"/>
          <a:ext cx="0" cy="0"/>
          <a:chOff x="0" y="0"/>
          <a:chExt cx="0" cy="0"/>
        </a:xfrm>
      </p:grpSpPr>
      <p:sp>
        <p:nvSpPr>
          <p:cNvPr id="640" name="Google Shape;640;g463da8fddd_1_23:notes"/>
          <p:cNvSpPr/>
          <p:nvPr>
            <p:ph idx="2" type="sldImg"/>
          </p:nvPr>
        </p:nvSpPr>
        <p:spPr>
          <a:xfrm>
            <a:off x="1177168" y="1143366"/>
            <a:ext cx="4503600" cy="3084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1" name="Google Shape;641;g463da8fddd_1_23:notes"/>
          <p:cNvSpPr txBox="1"/>
          <p:nvPr>
            <p:ph idx="1" type="body"/>
          </p:nvPr>
        </p:nvSpPr>
        <p:spPr>
          <a:xfrm>
            <a:off x="685801"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2" name="Google Shape;642;g463da8fddd_1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7" name="Shape 477"/>
        <p:cNvGrpSpPr/>
        <p:nvPr/>
      </p:nvGrpSpPr>
      <p:grpSpPr>
        <a:xfrm>
          <a:off x="0" y="0"/>
          <a:ext cx="0" cy="0"/>
          <a:chOff x="0" y="0"/>
          <a:chExt cx="0" cy="0"/>
        </a:xfrm>
      </p:grpSpPr>
      <p:sp>
        <p:nvSpPr>
          <p:cNvPr id="478" name="Google Shape;478;g4634779dc0_2_117:notes"/>
          <p:cNvSpPr/>
          <p:nvPr>
            <p:ph idx="2" type="sldImg"/>
          </p:nvPr>
        </p:nvSpPr>
        <p:spPr>
          <a:xfrm>
            <a:off x="1177114" y="1143416"/>
            <a:ext cx="4503300" cy="3085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9" name="Google Shape;479;g4634779dc0_2_117:notes"/>
          <p:cNvSpPr txBox="1"/>
          <p:nvPr>
            <p:ph idx="1" type="body"/>
          </p:nvPr>
        </p:nvSpPr>
        <p:spPr>
          <a:xfrm>
            <a:off x="685712" y="4400561"/>
            <a:ext cx="5486057" cy="3600037"/>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None/>
            </a:pPr>
            <a:r>
              <a:rPr b="1" lang="en" sz="1200" strike="noStrike">
                <a:solidFill>
                  <a:srgbClr val="000000"/>
                </a:solidFill>
                <a:latin typeface="Arial"/>
                <a:ea typeface="Arial"/>
                <a:cs typeface="Arial"/>
                <a:sym typeface="Arial"/>
              </a:rPr>
              <a:t>Both energy supply and demand are strongly influenced by weather conditions and their evolution over time in terms of climate variability and climate change. </a:t>
            </a:r>
            <a:r>
              <a:rPr b="0" lang="en" sz="1200" strike="noStrike">
                <a:solidFill>
                  <a:srgbClr val="000000"/>
                </a:solidFill>
                <a:latin typeface="Arial"/>
                <a:ea typeface="Arial"/>
                <a:cs typeface="Arial"/>
                <a:sym typeface="Arial"/>
              </a:rPr>
              <a:t>The sensitivity of electricity demand to temperature is significant. While in northern Europe, cold spells during winter represent high-risk periods for the energy security of large areas (Ely et al., 2013), in southern Europe hot spells during summer are the source of high risk to the energy network stability (Pardo et al., 2002).</a:t>
            </a:r>
            <a:endParaRPr b="0" sz="1200" strike="noStrike">
              <a:latin typeface="Arial"/>
              <a:ea typeface="Arial"/>
              <a:cs typeface="Arial"/>
              <a:sym typeface="Arial"/>
            </a:endParaRPr>
          </a:p>
          <a:p>
            <a:pPr indent="-216000" lvl="0" marL="216000" rtl="0" algn="l">
              <a:lnSpc>
                <a:spcPct val="100000"/>
              </a:lnSpc>
              <a:spcBef>
                <a:spcPts val="0"/>
              </a:spcBef>
              <a:spcAft>
                <a:spcPts val="0"/>
              </a:spcAft>
              <a:buNone/>
            </a:pPr>
            <a:r>
              <a:t/>
            </a:r>
            <a:endParaRPr b="0" sz="1200" strike="noStrike">
              <a:latin typeface="Arial"/>
              <a:ea typeface="Arial"/>
              <a:cs typeface="Arial"/>
              <a:sym typeface="Arial"/>
            </a:endParaRPr>
          </a:p>
          <a:p>
            <a:pPr indent="-216000" lvl="0" marL="216000" rtl="0" algn="just">
              <a:lnSpc>
                <a:spcPct val="100000"/>
              </a:lnSpc>
              <a:spcBef>
                <a:spcPts val="0"/>
              </a:spcBef>
              <a:spcAft>
                <a:spcPts val="0"/>
              </a:spcAft>
              <a:buNone/>
            </a:pPr>
            <a:r>
              <a:rPr b="0" lang="en" sz="1200" strike="noStrike">
                <a:solidFill>
                  <a:srgbClr val="000000"/>
                </a:solidFill>
                <a:latin typeface="Arial"/>
                <a:ea typeface="Arial"/>
                <a:cs typeface="Arial"/>
                <a:sym typeface="Arial"/>
              </a:rPr>
              <a:t>Despite cost competitive in many settings, renewable energy diffusion remains limited largely due to its variability. This works as a major barrier to renewable energies integration in electricity networks as knowledge of power output and demand forecasting beyond a few days remains poor.</a:t>
            </a:r>
            <a:endParaRPr b="0" sz="1200" strike="noStrike">
              <a:latin typeface="Arial"/>
              <a:ea typeface="Arial"/>
              <a:cs typeface="Arial"/>
              <a:sym typeface="Arial"/>
            </a:endParaRPr>
          </a:p>
          <a:p>
            <a:pPr indent="-216000" lvl="0" marL="216000" rtl="0" algn="l">
              <a:lnSpc>
                <a:spcPct val="100000"/>
              </a:lnSpc>
              <a:spcBef>
                <a:spcPts val="0"/>
              </a:spcBef>
              <a:spcAft>
                <a:spcPts val="0"/>
              </a:spcAft>
              <a:buNone/>
            </a:pPr>
            <a:r>
              <a:t/>
            </a:r>
            <a:endParaRPr b="0" sz="1200" strike="noStrike">
              <a:latin typeface="Arial"/>
              <a:ea typeface="Arial"/>
              <a:cs typeface="Arial"/>
              <a:sym typeface="Arial"/>
            </a:endParaRPr>
          </a:p>
          <a:p>
            <a:pPr indent="-216000" lvl="0" marL="216000" rtl="0" algn="l">
              <a:lnSpc>
                <a:spcPct val="100000"/>
              </a:lnSpc>
              <a:spcBef>
                <a:spcPts val="0"/>
              </a:spcBef>
              <a:spcAft>
                <a:spcPts val="0"/>
              </a:spcAft>
              <a:buNone/>
            </a:pPr>
            <a:r>
              <a:rPr b="0" lang="en" sz="1200" strike="noStrike">
                <a:solidFill>
                  <a:srgbClr val="000000"/>
                </a:solidFill>
                <a:latin typeface="Arial"/>
                <a:ea typeface="Arial"/>
                <a:cs typeface="Arial"/>
                <a:sym typeface="Arial"/>
              </a:rPr>
              <a:t>The highest priority for the energy network operators is the balance between electricity demand and supply. Before the introduction of renewable energies, the demand was matched with base-load power plants (coal and nuclear) and generating plants that can be scheduled, usually hydroelectric and fossil-based power plants. This landscape has been changing rapidly with the integration of wind and solar energies into the energy mix over recent years. The increase has been particularly significant in wind energy which had rate of growth of 17% in 2014-2015 (GWEC, 2016), reaching near to 370 GW of installed capacity worldwide in 2014 (WWEA, 2015).This </a:t>
            </a:r>
            <a:r>
              <a:rPr b="1" lang="en" sz="1200" strike="noStrike">
                <a:solidFill>
                  <a:srgbClr val="000000"/>
                </a:solidFill>
                <a:latin typeface="Arial"/>
                <a:ea typeface="Arial"/>
                <a:cs typeface="Arial"/>
                <a:sym typeface="Arial"/>
              </a:rPr>
              <a:t>increase of renewable energy resources implies the introduction of new generation capacity that is dependent on a highly variable weather/climate</a:t>
            </a:r>
            <a:r>
              <a:rPr b="0" lang="en" sz="1200" strike="noStrike">
                <a:solidFill>
                  <a:srgbClr val="000000"/>
                </a:solidFill>
                <a:latin typeface="Arial"/>
                <a:ea typeface="Arial"/>
                <a:cs typeface="Arial"/>
                <a:sym typeface="Arial"/>
              </a:rPr>
              <a:t> (Spiecker and Weber, 2013). </a:t>
            </a:r>
            <a:endParaRPr b="0" sz="1200" strike="noStrike">
              <a:latin typeface="Arial"/>
              <a:ea typeface="Arial"/>
              <a:cs typeface="Arial"/>
              <a:sym typeface="Arial"/>
            </a:endParaRPr>
          </a:p>
          <a:p>
            <a:pPr indent="-216000" lvl="0" marL="216000" rtl="0" algn="l">
              <a:lnSpc>
                <a:spcPct val="100000"/>
              </a:lnSpc>
              <a:spcBef>
                <a:spcPts val="0"/>
              </a:spcBef>
              <a:spcAft>
                <a:spcPts val="0"/>
              </a:spcAft>
              <a:buNone/>
            </a:pPr>
            <a:r>
              <a:t/>
            </a:r>
            <a:endParaRPr b="0" sz="1200" strike="noStrike">
              <a:latin typeface="Arial"/>
              <a:ea typeface="Arial"/>
              <a:cs typeface="Arial"/>
              <a:sym typeface="Arial"/>
            </a:endParaRPr>
          </a:p>
        </p:txBody>
      </p:sp>
      <p:sp>
        <p:nvSpPr>
          <p:cNvPr id="480" name="Google Shape;480;g4634779dc0_2_117:notes"/>
          <p:cNvSpPr txBox="1"/>
          <p:nvPr/>
        </p:nvSpPr>
        <p:spPr>
          <a:xfrm>
            <a:off x="3884731" y="8685387"/>
            <a:ext cx="2971296" cy="45829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latin typeface="Times New Roman"/>
              <a:ea typeface="Times New Roman"/>
              <a:cs typeface="Times New Roman"/>
              <a:sym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0" name="Shape 650"/>
        <p:cNvGrpSpPr/>
        <p:nvPr/>
      </p:nvGrpSpPr>
      <p:grpSpPr>
        <a:xfrm>
          <a:off x="0" y="0"/>
          <a:ext cx="0" cy="0"/>
          <a:chOff x="0" y="0"/>
          <a:chExt cx="0" cy="0"/>
        </a:xfrm>
      </p:grpSpPr>
      <p:sp>
        <p:nvSpPr>
          <p:cNvPr id="651" name="Google Shape;651;g463da8fddd_1_31:notes"/>
          <p:cNvSpPr/>
          <p:nvPr>
            <p:ph idx="2" type="sldImg"/>
          </p:nvPr>
        </p:nvSpPr>
        <p:spPr>
          <a:xfrm>
            <a:off x="1177168" y="1143366"/>
            <a:ext cx="4503600" cy="3084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g463da8fddd_1_31:notes"/>
          <p:cNvSpPr txBox="1"/>
          <p:nvPr>
            <p:ph idx="1" type="body"/>
          </p:nvPr>
        </p:nvSpPr>
        <p:spPr>
          <a:xfrm>
            <a:off x="685801"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3" name="Google Shape;653;g463da8fddd_1_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7" name="Shape 657"/>
        <p:cNvGrpSpPr/>
        <p:nvPr/>
      </p:nvGrpSpPr>
      <p:grpSpPr>
        <a:xfrm>
          <a:off x="0" y="0"/>
          <a:ext cx="0" cy="0"/>
          <a:chOff x="0" y="0"/>
          <a:chExt cx="0" cy="0"/>
        </a:xfrm>
      </p:grpSpPr>
      <p:sp>
        <p:nvSpPr>
          <p:cNvPr id="658" name="Google Shape;658;g463da8fddd_1_37:notes"/>
          <p:cNvSpPr/>
          <p:nvPr>
            <p:ph idx="2" type="sldImg"/>
          </p:nvPr>
        </p:nvSpPr>
        <p:spPr>
          <a:xfrm>
            <a:off x="1177168" y="1143366"/>
            <a:ext cx="4503600" cy="3084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9" name="Google Shape;659;g463da8fddd_1_37:notes"/>
          <p:cNvSpPr txBox="1"/>
          <p:nvPr>
            <p:ph idx="1" type="body"/>
          </p:nvPr>
        </p:nvSpPr>
        <p:spPr>
          <a:xfrm>
            <a:off x="685801"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0" name="Google Shape;660;g463da8fddd_1_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5" name="Shape 665"/>
        <p:cNvGrpSpPr/>
        <p:nvPr/>
      </p:nvGrpSpPr>
      <p:grpSpPr>
        <a:xfrm>
          <a:off x="0" y="0"/>
          <a:ext cx="0" cy="0"/>
          <a:chOff x="0" y="0"/>
          <a:chExt cx="0" cy="0"/>
        </a:xfrm>
      </p:grpSpPr>
      <p:sp>
        <p:nvSpPr>
          <p:cNvPr id="666" name="Google Shape;666;g4634779dc0_2_513:notes"/>
          <p:cNvSpPr txBox="1"/>
          <p:nvPr>
            <p:ph idx="1" type="body"/>
          </p:nvPr>
        </p:nvSpPr>
        <p:spPr>
          <a:xfrm>
            <a:off x="762709" y="4678124"/>
            <a:ext cx="6101309" cy="4431733"/>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g4634779dc0_2_513:notes"/>
          <p:cNvSpPr/>
          <p:nvPr>
            <p:ph idx="2" type="sldImg"/>
          </p:nvPr>
        </p:nvSpPr>
        <p:spPr>
          <a:xfrm>
            <a:off x="217917" y="748460"/>
            <a:ext cx="7190400" cy="3693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0" name="Shape 670"/>
        <p:cNvGrpSpPr/>
        <p:nvPr/>
      </p:nvGrpSpPr>
      <p:grpSpPr>
        <a:xfrm>
          <a:off x="0" y="0"/>
          <a:ext cx="0" cy="0"/>
          <a:chOff x="0" y="0"/>
          <a:chExt cx="0" cy="0"/>
        </a:xfrm>
      </p:grpSpPr>
      <p:sp>
        <p:nvSpPr>
          <p:cNvPr id="671" name="Google Shape;671;g4634779dc0_2_517:notes"/>
          <p:cNvSpPr/>
          <p:nvPr>
            <p:ph idx="2" type="sldImg"/>
          </p:nvPr>
        </p:nvSpPr>
        <p:spPr>
          <a:xfrm>
            <a:off x="1177114" y="1143416"/>
            <a:ext cx="4503300" cy="3085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72" name="Google Shape;672;g4634779dc0_2_517:notes"/>
          <p:cNvSpPr txBox="1"/>
          <p:nvPr>
            <p:ph idx="1" type="body"/>
          </p:nvPr>
        </p:nvSpPr>
        <p:spPr>
          <a:xfrm>
            <a:off x="685712" y="4400561"/>
            <a:ext cx="5486057" cy="3600037"/>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673" name="Google Shape;673;g4634779dc0_2_517:notes"/>
          <p:cNvSpPr txBox="1"/>
          <p:nvPr/>
        </p:nvSpPr>
        <p:spPr>
          <a:xfrm>
            <a:off x="3884731" y="8685387"/>
            <a:ext cx="2971296" cy="45829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latin typeface="Times New Roman"/>
              <a:ea typeface="Times New Roman"/>
              <a:cs typeface="Times New Roman"/>
              <a:sym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5" name="Shape 685"/>
        <p:cNvGrpSpPr/>
        <p:nvPr/>
      </p:nvGrpSpPr>
      <p:grpSpPr>
        <a:xfrm>
          <a:off x="0" y="0"/>
          <a:ext cx="0" cy="0"/>
          <a:chOff x="0" y="0"/>
          <a:chExt cx="0" cy="0"/>
        </a:xfrm>
      </p:grpSpPr>
      <p:sp>
        <p:nvSpPr>
          <p:cNvPr id="686" name="Google Shape;686;g4634779dc0_2_532:notes"/>
          <p:cNvSpPr/>
          <p:nvPr>
            <p:ph idx="2" type="sldImg"/>
          </p:nvPr>
        </p:nvSpPr>
        <p:spPr>
          <a:xfrm>
            <a:off x="1177114" y="1143416"/>
            <a:ext cx="4503300" cy="3085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87" name="Google Shape;687;g4634779dc0_2_532:notes"/>
          <p:cNvSpPr txBox="1"/>
          <p:nvPr>
            <p:ph idx="1" type="body"/>
          </p:nvPr>
        </p:nvSpPr>
        <p:spPr>
          <a:xfrm>
            <a:off x="685712" y="4400561"/>
            <a:ext cx="5486057" cy="3600037"/>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688" name="Google Shape;688;g4634779dc0_2_532:notes"/>
          <p:cNvSpPr txBox="1"/>
          <p:nvPr/>
        </p:nvSpPr>
        <p:spPr>
          <a:xfrm>
            <a:off x="3884731" y="8685387"/>
            <a:ext cx="2971296" cy="45829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latin typeface="Times New Roman"/>
              <a:ea typeface="Times New Roman"/>
              <a:cs typeface="Times New Roman"/>
              <a:sym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4" name="Shape 694"/>
        <p:cNvGrpSpPr/>
        <p:nvPr/>
      </p:nvGrpSpPr>
      <p:grpSpPr>
        <a:xfrm>
          <a:off x="0" y="0"/>
          <a:ext cx="0" cy="0"/>
          <a:chOff x="0" y="0"/>
          <a:chExt cx="0" cy="0"/>
        </a:xfrm>
      </p:grpSpPr>
      <p:sp>
        <p:nvSpPr>
          <p:cNvPr id="695" name="Google Shape;695;g4634779dc0_2_540:notes"/>
          <p:cNvSpPr/>
          <p:nvPr>
            <p:ph idx="2" type="sldImg"/>
          </p:nvPr>
        </p:nvSpPr>
        <p:spPr>
          <a:xfrm>
            <a:off x="1177114" y="1143416"/>
            <a:ext cx="4503300" cy="3085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96" name="Google Shape;696;g4634779dc0_2_540:notes"/>
          <p:cNvSpPr txBox="1"/>
          <p:nvPr>
            <p:ph idx="1" type="body"/>
          </p:nvPr>
        </p:nvSpPr>
        <p:spPr>
          <a:xfrm>
            <a:off x="685712" y="4400561"/>
            <a:ext cx="5486057" cy="3600037"/>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697" name="Google Shape;697;g4634779dc0_2_540:notes"/>
          <p:cNvSpPr txBox="1"/>
          <p:nvPr/>
        </p:nvSpPr>
        <p:spPr>
          <a:xfrm>
            <a:off x="3884731" y="8685387"/>
            <a:ext cx="2971296" cy="45829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latin typeface="Times New Roman"/>
              <a:ea typeface="Times New Roman"/>
              <a:cs typeface="Times New Roman"/>
              <a:sym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3" name="Shape 703"/>
        <p:cNvGrpSpPr/>
        <p:nvPr/>
      </p:nvGrpSpPr>
      <p:grpSpPr>
        <a:xfrm>
          <a:off x="0" y="0"/>
          <a:ext cx="0" cy="0"/>
          <a:chOff x="0" y="0"/>
          <a:chExt cx="0" cy="0"/>
        </a:xfrm>
      </p:grpSpPr>
      <p:sp>
        <p:nvSpPr>
          <p:cNvPr id="704" name="Google Shape;704;g4634779dc0_2_555:notes"/>
          <p:cNvSpPr/>
          <p:nvPr>
            <p:ph idx="2" type="sldImg"/>
          </p:nvPr>
        </p:nvSpPr>
        <p:spPr>
          <a:xfrm>
            <a:off x="1177114" y="1143416"/>
            <a:ext cx="4503300" cy="3085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05" name="Google Shape;705;g4634779dc0_2_555:notes"/>
          <p:cNvSpPr txBox="1"/>
          <p:nvPr>
            <p:ph idx="1" type="body"/>
          </p:nvPr>
        </p:nvSpPr>
        <p:spPr>
          <a:xfrm>
            <a:off x="685712" y="4400561"/>
            <a:ext cx="5486057" cy="3600037"/>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706" name="Google Shape;706;g4634779dc0_2_555:notes"/>
          <p:cNvSpPr txBox="1"/>
          <p:nvPr/>
        </p:nvSpPr>
        <p:spPr>
          <a:xfrm>
            <a:off x="3884731" y="8685387"/>
            <a:ext cx="2971296" cy="45829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0" name="Shape 710"/>
        <p:cNvGrpSpPr/>
        <p:nvPr/>
      </p:nvGrpSpPr>
      <p:grpSpPr>
        <a:xfrm>
          <a:off x="0" y="0"/>
          <a:ext cx="0" cy="0"/>
          <a:chOff x="0" y="0"/>
          <a:chExt cx="0" cy="0"/>
        </a:xfrm>
      </p:grpSpPr>
      <p:sp>
        <p:nvSpPr>
          <p:cNvPr id="711" name="Google Shape;711;g4634779dc0_2_626:notes"/>
          <p:cNvSpPr/>
          <p:nvPr>
            <p:ph idx="2" type="sldImg"/>
          </p:nvPr>
        </p:nvSpPr>
        <p:spPr>
          <a:xfrm>
            <a:off x="1177114" y="1143416"/>
            <a:ext cx="4503300" cy="3085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12" name="Google Shape;712;g4634779dc0_2_626:notes"/>
          <p:cNvSpPr txBox="1"/>
          <p:nvPr>
            <p:ph idx="1" type="body"/>
          </p:nvPr>
        </p:nvSpPr>
        <p:spPr>
          <a:xfrm>
            <a:off x="685712" y="4400561"/>
            <a:ext cx="5486057" cy="3600037"/>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713" name="Google Shape;713;g4634779dc0_2_626:notes"/>
          <p:cNvSpPr txBox="1"/>
          <p:nvPr/>
        </p:nvSpPr>
        <p:spPr>
          <a:xfrm>
            <a:off x="3884731" y="8685387"/>
            <a:ext cx="2971296" cy="45829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0" name="Shape 490"/>
        <p:cNvGrpSpPr/>
        <p:nvPr/>
      </p:nvGrpSpPr>
      <p:grpSpPr>
        <a:xfrm>
          <a:off x="0" y="0"/>
          <a:ext cx="0" cy="0"/>
          <a:chOff x="0" y="0"/>
          <a:chExt cx="0" cy="0"/>
        </a:xfrm>
      </p:grpSpPr>
      <p:sp>
        <p:nvSpPr>
          <p:cNvPr id="491" name="Google Shape;491;g4634779dc0_2_127:notes"/>
          <p:cNvSpPr/>
          <p:nvPr>
            <p:ph idx="2" type="sldImg"/>
          </p:nvPr>
        </p:nvSpPr>
        <p:spPr>
          <a:xfrm>
            <a:off x="1177114" y="1143416"/>
            <a:ext cx="4503300" cy="3085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2" name="Google Shape;492;g4634779dc0_2_127:notes"/>
          <p:cNvSpPr txBox="1"/>
          <p:nvPr>
            <p:ph idx="1" type="body"/>
          </p:nvPr>
        </p:nvSpPr>
        <p:spPr>
          <a:xfrm>
            <a:off x="685712" y="4400561"/>
            <a:ext cx="5486057" cy="3600037"/>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0" lang="en" sz="1200" strike="noStrike">
                <a:solidFill>
                  <a:srgbClr val="000000"/>
                </a:solidFill>
                <a:latin typeface="Arial"/>
                <a:ea typeface="Arial"/>
                <a:cs typeface="Arial"/>
                <a:sym typeface="Arial"/>
              </a:rPr>
              <a:t>While the energy sector has routinely been using weather forecasts of up to 15 days (Dubus, 2010), beyond this time horizon, climatological data (typically 30-year averages) are used. A common assumption in this method is that future conditions will be similar to past conditions. This assumption entails two inherent shortcomings. The first one is that past conditions can be highly variable, which can make them of limited use to forecast future ones. The second one is that climatology cannot predict events which have never happened before, e.g. extreme events, which can be particularly harmful and whose prediction is of special interest for stakeholders. Our knowledge of climatology is based on a finite sample of past events. This sample is limited in time, and doesn’t need to be fully representative of what can happen. Moreover, a climatological approach does not take into account changes in atmospheric dynamics, such as those caused by climate change. Climate change may render past conditions useless for predicting future events, as they may no longer be reproduced.</a:t>
            </a:r>
            <a:endParaRPr b="0" sz="1200" strike="noStrike">
              <a:latin typeface="Arial"/>
              <a:ea typeface="Arial"/>
              <a:cs typeface="Arial"/>
              <a:sym typeface="Arial"/>
            </a:endParaRPr>
          </a:p>
        </p:txBody>
      </p:sp>
      <p:sp>
        <p:nvSpPr>
          <p:cNvPr id="493" name="Google Shape;493;g4634779dc0_2_127:notes"/>
          <p:cNvSpPr txBox="1"/>
          <p:nvPr/>
        </p:nvSpPr>
        <p:spPr>
          <a:xfrm>
            <a:off x="3884731" y="8685387"/>
            <a:ext cx="2971296" cy="45829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5" name="Shape 515"/>
        <p:cNvGrpSpPr/>
        <p:nvPr/>
      </p:nvGrpSpPr>
      <p:grpSpPr>
        <a:xfrm>
          <a:off x="0" y="0"/>
          <a:ext cx="0" cy="0"/>
          <a:chOff x="0" y="0"/>
          <a:chExt cx="0" cy="0"/>
        </a:xfrm>
      </p:grpSpPr>
      <p:sp>
        <p:nvSpPr>
          <p:cNvPr id="516" name="Google Shape;516;g4634779dc0_2_205:notes"/>
          <p:cNvSpPr txBox="1"/>
          <p:nvPr>
            <p:ph idx="1" type="body"/>
          </p:nvPr>
        </p:nvSpPr>
        <p:spPr>
          <a:xfrm>
            <a:off x="762709" y="4678124"/>
            <a:ext cx="6101309" cy="4431733"/>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4634779dc0_2_205:notes"/>
          <p:cNvSpPr/>
          <p:nvPr>
            <p:ph idx="2" type="sldImg"/>
          </p:nvPr>
        </p:nvSpPr>
        <p:spPr>
          <a:xfrm>
            <a:off x="217917" y="748460"/>
            <a:ext cx="7190400" cy="3693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0" name="Shape 520"/>
        <p:cNvGrpSpPr/>
        <p:nvPr/>
      </p:nvGrpSpPr>
      <p:grpSpPr>
        <a:xfrm>
          <a:off x="0" y="0"/>
          <a:ext cx="0" cy="0"/>
          <a:chOff x="0" y="0"/>
          <a:chExt cx="0" cy="0"/>
        </a:xfrm>
      </p:grpSpPr>
      <p:sp>
        <p:nvSpPr>
          <p:cNvPr id="521" name="Google Shape;521;g4634779dc0_2_209:notes"/>
          <p:cNvSpPr/>
          <p:nvPr>
            <p:ph idx="2" type="sldImg"/>
          </p:nvPr>
        </p:nvSpPr>
        <p:spPr>
          <a:xfrm>
            <a:off x="1177114" y="1143416"/>
            <a:ext cx="4503300" cy="3085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2" name="Google Shape;522;g4634779dc0_2_209:notes"/>
          <p:cNvSpPr txBox="1"/>
          <p:nvPr>
            <p:ph idx="1" type="body"/>
          </p:nvPr>
        </p:nvSpPr>
        <p:spPr>
          <a:xfrm>
            <a:off x="685712" y="4400561"/>
            <a:ext cx="5486057" cy="3600037"/>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523" name="Google Shape;523;g4634779dc0_2_209:notes"/>
          <p:cNvSpPr txBox="1"/>
          <p:nvPr/>
        </p:nvSpPr>
        <p:spPr>
          <a:xfrm>
            <a:off x="3884731" y="8685387"/>
            <a:ext cx="2971296" cy="45829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0" name="Shape 530"/>
        <p:cNvGrpSpPr/>
        <p:nvPr/>
      </p:nvGrpSpPr>
      <p:grpSpPr>
        <a:xfrm>
          <a:off x="0" y="0"/>
          <a:ext cx="0" cy="0"/>
          <a:chOff x="0" y="0"/>
          <a:chExt cx="0" cy="0"/>
        </a:xfrm>
      </p:grpSpPr>
      <p:sp>
        <p:nvSpPr>
          <p:cNvPr id="531" name="Google Shape;531;g48a821d5ea_3_1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48a821d5ea_3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2" name="Shape 542"/>
        <p:cNvGrpSpPr/>
        <p:nvPr/>
      </p:nvGrpSpPr>
      <p:grpSpPr>
        <a:xfrm>
          <a:off x="0" y="0"/>
          <a:ext cx="0" cy="0"/>
          <a:chOff x="0" y="0"/>
          <a:chExt cx="0" cy="0"/>
        </a:xfrm>
      </p:grpSpPr>
      <p:sp>
        <p:nvSpPr>
          <p:cNvPr id="543" name="Google Shape;543;g4634779dc0_2_305:notes"/>
          <p:cNvSpPr txBox="1"/>
          <p:nvPr>
            <p:ph idx="1" type="body"/>
          </p:nvPr>
        </p:nvSpPr>
        <p:spPr>
          <a:xfrm>
            <a:off x="762709" y="4678124"/>
            <a:ext cx="6101309" cy="4431733"/>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4634779dc0_2_305:notes"/>
          <p:cNvSpPr/>
          <p:nvPr>
            <p:ph idx="2" type="sldImg"/>
          </p:nvPr>
        </p:nvSpPr>
        <p:spPr>
          <a:xfrm>
            <a:off x="217917" y="748460"/>
            <a:ext cx="7190400" cy="3693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7" name="Shape 547"/>
        <p:cNvGrpSpPr/>
        <p:nvPr/>
      </p:nvGrpSpPr>
      <p:grpSpPr>
        <a:xfrm>
          <a:off x="0" y="0"/>
          <a:ext cx="0" cy="0"/>
          <a:chOff x="0" y="0"/>
          <a:chExt cx="0" cy="0"/>
        </a:xfrm>
      </p:grpSpPr>
      <p:sp>
        <p:nvSpPr>
          <p:cNvPr id="548" name="Google Shape;548;g48a821d5ea_3_3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48a821d5ea_3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7" name="Shape 557"/>
        <p:cNvGrpSpPr/>
        <p:nvPr/>
      </p:nvGrpSpPr>
      <p:grpSpPr>
        <a:xfrm>
          <a:off x="0" y="0"/>
          <a:ext cx="0" cy="0"/>
          <a:chOff x="0" y="0"/>
          <a:chExt cx="0" cy="0"/>
        </a:xfrm>
      </p:grpSpPr>
      <p:sp>
        <p:nvSpPr>
          <p:cNvPr id="558" name="Google Shape;558;g4634779dc0_2_309:notes"/>
          <p:cNvSpPr/>
          <p:nvPr>
            <p:ph idx="2" type="sldImg"/>
          </p:nvPr>
        </p:nvSpPr>
        <p:spPr>
          <a:xfrm>
            <a:off x="1177114" y="1143416"/>
            <a:ext cx="4503300" cy="30855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9" name="Google Shape;559;g4634779dc0_2_309:notes"/>
          <p:cNvSpPr txBox="1"/>
          <p:nvPr>
            <p:ph idx="1" type="body"/>
          </p:nvPr>
        </p:nvSpPr>
        <p:spPr>
          <a:xfrm>
            <a:off x="685712" y="4400561"/>
            <a:ext cx="5486057" cy="3600037"/>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560" name="Google Shape;560;g4634779dc0_2_309:notes"/>
          <p:cNvSpPr txBox="1"/>
          <p:nvPr/>
        </p:nvSpPr>
        <p:spPr>
          <a:xfrm>
            <a:off x="3884731" y="8685387"/>
            <a:ext cx="2971296" cy="458295"/>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9.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992767"/>
            <a:ext cx="8520600" cy="27369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778833"/>
            <a:ext cx="8520600" cy="10569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4202967"/>
            <a:ext cx="8520600" cy="17343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Diapositive de titre" showMasterSp="0">
  <p:cSld name="1_Diapositive de titre">
    <p:bg>
      <p:bgPr>
        <a:solidFill>
          <a:schemeClr val="lt1"/>
        </a:solidFill>
      </p:bgPr>
    </p:bg>
    <p:spTree>
      <p:nvGrpSpPr>
        <p:cNvPr id="50" name="Shape 50"/>
        <p:cNvGrpSpPr/>
        <p:nvPr/>
      </p:nvGrpSpPr>
      <p:grpSpPr>
        <a:xfrm>
          <a:off x="0" y="0"/>
          <a:ext cx="0" cy="0"/>
          <a:chOff x="0" y="0"/>
          <a:chExt cx="0" cy="0"/>
        </a:xfrm>
      </p:grpSpPr>
      <p:sp>
        <p:nvSpPr>
          <p:cNvPr id="51" name="Google Shape;51;p13"/>
          <p:cNvSpPr/>
          <p:nvPr/>
        </p:nvSpPr>
        <p:spPr>
          <a:xfrm>
            <a:off x="1244339" y="6070865"/>
            <a:ext cx="7588500" cy="523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1" lang="en" sz="1400" u="none" cap="none" strike="noStrike">
                <a:solidFill>
                  <a:schemeClr val="dk1"/>
                </a:solidFill>
                <a:latin typeface="Arial"/>
                <a:ea typeface="Arial"/>
                <a:cs typeface="Arial"/>
                <a:sym typeface="Arial"/>
              </a:rPr>
              <a:t>This project has received funding from the Horizon 2020 programme under grant agreement n°776787.</a:t>
            </a:r>
            <a:endParaRPr b="0" i="1" sz="1400" u="none" cap="none" strike="noStrike">
              <a:solidFill>
                <a:schemeClr val="dk1"/>
              </a:solidFill>
              <a:latin typeface="Arial"/>
              <a:ea typeface="Arial"/>
              <a:cs typeface="Arial"/>
              <a:sym typeface="Arial"/>
            </a:endParaRPr>
          </a:p>
        </p:txBody>
      </p:sp>
      <p:sp>
        <p:nvSpPr>
          <p:cNvPr id="52" name="Google Shape;52;p13"/>
          <p:cNvSpPr txBox="1"/>
          <p:nvPr>
            <p:ph type="title"/>
          </p:nvPr>
        </p:nvSpPr>
        <p:spPr>
          <a:xfrm>
            <a:off x="407802" y="3223969"/>
            <a:ext cx="8425200" cy="1356300"/>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rgbClr val="0E4878"/>
              </a:buClr>
              <a:buSzPts val="4400"/>
              <a:buFont typeface="Quattrocento Sans"/>
              <a:buNone/>
              <a:defRPr b="1" i="0" sz="4400" u="none" cap="none" strike="noStrike">
                <a:solidFill>
                  <a:srgbClr val="0E4878"/>
                </a:solidFill>
                <a:latin typeface="Quattrocento Sans"/>
                <a:ea typeface="Quattrocento Sans"/>
                <a:cs typeface="Quattrocento Sans"/>
                <a:sym typeface="Quattrocento Sans"/>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53" name="Google Shape;53;p13"/>
          <p:cNvSpPr txBox="1"/>
          <p:nvPr>
            <p:ph idx="1" type="body"/>
          </p:nvPr>
        </p:nvSpPr>
        <p:spPr>
          <a:xfrm>
            <a:off x="407803" y="4600844"/>
            <a:ext cx="8425200" cy="684900"/>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rgbClr val="0E4878"/>
              </a:buClr>
              <a:buSzPts val="3200"/>
              <a:buFont typeface="Arial"/>
              <a:buNone/>
              <a:defRPr b="1" i="0" sz="3200" u="none" cap="none" strike="noStrike">
                <a:solidFill>
                  <a:srgbClr val="0E4878"/>
                </a:solidFill>
                <a:latin typeface="Quattrocento Sans"/>
                <a:ea typeface="Quattrocento Sans"/>
                <a:cs typeface="Quattrocento Sans"/>
                <a:sym typeface="Quattrocento Sans"/>
              </a:defRPr>
            </a:lvl1pPr>
            <a:lvl2pPr indent="-381000" lvl="1" marL="914400" marR="0" rtl="0" algn="l">
              <a:lnSpc>
                <a:spcPct val="90000"/>
              </a:lnSpc>
              <a:spcBef>
                <a:spcPts val="16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1600"/>
              </a:spcBef>
              <a:spcAft>
                <a:spcPts val="160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4" name="Google Shape;54;p13"/>
          <p:cNvSpPr txBox="1"/>
          <p:nvPr>
            <p:ph idx="2" type="body"/>
          </p:nvPr>
        </p:nvSpPr>
        <p:spPr>
          <a:xfrm>
            <a:off x="407803" y="5345244"/>
            <a:ext cx="8425200" cy="433500"/>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indent="-381000" lvl="1" marL="914400" marR="0" rtl="0" algn="l">
              <a:lnSpc>
                <a:spcPct val="90000"/>
              </a:lnSpc>
              <a:spcBef>
                <a:spcPts val="16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1600"/>
              </a:spcBef>
              <a:spcAft>
                <a:spcPts val="160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55" name="Google Shape;55;p13"/>
          <p:cNvPicPr preferRelativeResize="0"/>
          <p:nvPr/>
        </p:nvPicPr>
        <p:blipFill rotWithShape="1">
          <a:blip r:embed="rId2">
            <a:alphaModFix/>
          </a:blip>
          <a:srcRect b="0" l="0" r="0" t="0"/>
          <a:stretch/>
        </p:blipFill>
        <p:spPr>
          <a:xfrm>
            <a:off x="407802" y="6127514"/>
            <a:ext cx="525025" cy="349929"/>
          </a:xfrm>
          <a:prstGeom prst="rect">
            <a:avLst/>
          </a:prstGeom>
          <a:noFill/>
          <a:ln>
            <a:noFill/>
          </a:ln>
        </p:spPr>
      </p:pic>
      <p:sp>
        <p:nvSpPr>
          <p:cNvPr id="56" name="Google Shape;56;p13"/>
          <p:cNvSpPr/>
          <p:nvPr/>
        </p:nvSpPr>
        <p:spPr>
          <a:xfrm>
            <a:off x="0" y="0"/>
            <a:ext cx="9144000" cy="2262300"/>
          </a:xfrm>
          <a:prstGeom prst="rect">
            <a:avLst/>
          </a:prstGeom>
          <a:solidFill>
            <a:srgbClr val="EDED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57" name="Google Shape;57;p13"/>
          <p:cNvPicPr preferRelativeResize="0"/>
          <p:nvPr/>
        </p:nvPicPr>
        <p:blipFill rotWithShape="1">
          <a:blip r:embed="rId3">
            <a:alphaModFix/>
          </a:blip>
          <a:srcRect b="0" l="0" r="0" t="0"/>
          <a:stretch/>
        </p:blipFill>
        <p:spPr>
          <a:xfrm>
            <a:off x="0" y="0"/>
            <a:ext cx="9143998" cy="3029569"/>
          </a:xfrm>
          <a:prstGeom prst="rect">
            <a:avLst/>
          </a:prstGeom>
          <a:noFill/>
          <a:ln>
            <a:noFill/>
          </a:ln>
        </p:spPr>
      </p:pic>
      <p:pic>
        <p:nvPicPr>
          <p:cNvPr id="58" name="Google Shape;58;p13"/>
          <p:cNvPicPr preferRelativeResize="0"/>
          <p:nvPr/>
        </p:nvPicPr>
        <p:blipFill rotWithShape="1">
          <a:blip r:embed="rId4">
            <a:alphaModFix/>
          </a:blip>
          <a:srcRect b="0" l="0" r="0" t="0"/>
          <a:stretch/>
        </p:blipFill>
        <p:spPr>
          <a:xfrm>
            <a:off x="2805698" y="319822"/>
            <a:ext cx="2721990" cy="97643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text-picture">
  <p:cSld name="3_text-picture">
    <p:spTree>
      <p:nvGrpSpPr>
        <p:cNvPr id="59" name="Shape 59"/>
        <p:cNvGrpSpPr/>
        <p:nvPr/>
      </p:nvGrpSpPr>
      <p:grpSpPr>
        <a:xfrm>
          <a:off x="0" y="0"/>
          <a:ext cx="0" cy="0"/>
          <a:chOff x="0" y="0"/>
          <a:chExt cx="0" cy="0"/>
        </a:xfrm>
      </p:grpSpPr>
      <p:pic>
        <p:nvPicPr>
          <p:cNvPr descr="D:\OLD\MisDocumentos\JASMINA\BSC-Corporative Design\BSC Template\cabecera2012-1600px.jpg" id="60" name="Google Shape;60;p14"/>
          <p:cNvPicPr preferRelativeResize="0"/>
          <p:nvPr/>
        </p:nvPicPr>
        <p:blipFill rotWithShape="1">
          <a:blip r:embed="rId2">
            <a:alphaModFix/>
          </a:blip>
          <a:srcRect b="0" l="0" r="0" t="0"/>
          <a:stretch/>
        </p:blipFill>
        <p:spPr>
          <a:xfrm>
            <a:off x="0" y="1"/>
            <a:ext cx="9144000" cy="809044"/>
          </a:xfrm>
          <a:prstGeom prst="rect">
            <a:avLst/>
          </a:prstGeom>
          <a:noFill/>
          <a:ln>
            <a:noFill/>
          </a:ln>
        </p:spPr>
      </p:pic>
      <p:sp>
        <p:nvSpPr>
          <p:cNvPr id="61" name="Google Shape;61;p14"/>
          <p:cNvSpPr txBox="1"/>
          <p:nvPr/>
        </p:nvSpPr>
        <p:spPr>
          <a:xfrm>
            <a:off x="8458200" y="6355515"/>
            <a:ext cx="533400" cy="5025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rgbClr val="23589C"/>
              </a:buClr>
              <a:buSzPts val="1000"/>
              <a:buFont typeface="Arial"/>
              <a:buNone/>
            </a:pPr>
            <a:fld id="{00000000-1234-1234-1234-123412341234}" type="slidenum">
              <a:rPr b="0" i="0" lang="en" sz="1000" u="none" cap="none" strike="noStrike">
                <a:solidFill>
                  <a:srgbClr val="23589C"/>
                </a:solidFill>
                <a:latin typeface="Arial"/>
                <a:ea typeface="Arial"/>
                <a:cs typeface="Arial"/>
                <a:sym typeface="Arial"/>
              </a:rPr>
              <a:t>‹#›</a:t>
            </a:fld>
            <a:endParaRPr b="0" i="0" sz="1800" u="none" cap="none" strike="noStrike">
              <a:solidFill>
                <a:schemeClr val="dk1"/>
              </a:solidFill>
              <a:latin typeface="Calibri"/>
              <a:ea typeface="Calibri"/>
              <a:cs typeface="Calibri"/>
              <a:sym typeface="Calibri"/>
            </a:endParaRPr>
          </a:p>
        </p:txBody>
      </p:sp>
      <p:pic>
        <p:nvPicPr>
          <p:cNvPr descr="C:\Users\lbermude\Documents\Laura\PWP BSC\img_ok\logo.png" id="62" name="Google Shape;62;p14"/>
          <p:cNvPicPr preferRelativeResize="0"/>
          <p:nvPr/>
        </p:nvPicPr>
        <p:blipFill rotWithShape="1">
          <a:blip r:embed="rId3">
            <a:alphaModFix/>
          </a:blip>
          <a:srcRect b="0" l="0" r="0" t="0"/>
          <a:stretch/>
        </p:blipFill>
        <p:spPr>
          <a:xfrm>
            <a:off x="7162800" y="141131"/>
            <a:ext cx="1506538" cy="567623"/>
          </a:xfrm>
          <a:prstGeom prst="rect">
            <a:avLst/>
          </a:prstGeom>
          <a:noFill/>
          <a:ln>
            <a:noFill/>
          </a:ln>
        </p:spPr>
      </p:pic>
      <p:pic>
        <p:nvPicPr>
          <p:cNvPr id="63" name="Google Shape;63;p14"/>
          <p:cNvPicPr preferRelativeResize="0"/>
          <p:nvPr/>
        </p:nvPicPr>
        <p:blipFill rotWithShape="1">
          <a:blip r:embed="rId4">
            <a:alphaModFix/>
          </a:blip>
          <a:srcRect b="0" l="0" r="0" t="0"/>
          <a:stretch/>
        </p:blipFill>
        <p:spPr>
          <a:xfrm>
            <a:off x="8305800" y="122521"/>
            <a:ext cx="514351" cy="219837"/>
          </a:xfrm>
          <a:prstGeom prst="rect">
            <a:avLst/>
          </a:prstGeom>
          <a:noFill/>
          <a:ln>
            <a:noFill/>
          </a:ln>
        </p:spPr>
      </p:pic>
      <p:sp>
        <p:nvSpPr>
          <p:cNvPr id="64" name="Google Shape;64;p14"/>
          <p:cNvSpPr txBox="1"/>
          <p:nvPr>
            <p:ph type="title"/>
          </p:nvPr>
        </p:nvSpPr>
        <p:spPr>
          <a:xfrm>
            <a:off x="396876" y="141100"/>
            <a:ext cx="6191400" cy="6810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2800"/>
              <a:buNone/>
              <a:defRPr b="0" i="0" sz="2800" u="none" cap="none" strike="noStrike">
                <a:solidFill>
                  <a:schemeClr val="accent1"/>
                </a:solidFill>
                <a:latin typeface="Arial"/>
                <a:ea typeface="Arial"/>
                <a:cs typeface="Arial"/>
                <a:sym typeface="Arial"/>
              </a:defRPr>
            </a:lvl1pPr>
            <a:lvl2pPr lvl="1"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SzPts val="2800"/>
              <a:buNone/>
              <a:defRPr b="0" i="0" sz="44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re de section">
  <p:cSld name="1_Titre de section">
    <p:spTree>
      <p:nvGrpSpPr>
        <p:cNvPr id="65" name="Shape 65"/>
        <p:cNvGrpSpPr/>
        <p:nvPr/>
      </p:nvGrpSpPr>
      <p:grpSpPr>
        <a:xfrm>
          <a:off x="0" y="0"/>
          <a:ext cx="0" cy="0"/>
          <a:chOff x="0" y="0"/>
          <a:chExt cx="0" cy="0"/>
        </a:xfrm>
      </p:grpSpPr>
      <p:sp>
        <p:nvSpPr>
          <p:cNvPr id="66" name="Google Shape;66;p15"/>
          <p:cNvSpPr txBox="1"/>
          <p:nvPr>
            <p:ph type="title"/>
          </p:nvPr>
        </p:nvSpPr>
        <p:spPr>
          <a:xfrm>
            <a:off x="628650" y="365126"/>
            <a:ext cx="7886700" cy="822600"/>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rgbClr val="144173"/>
              </a:buClr>
              <a:buSzPts val="4400"/>
              <a:buFont typeface="Quattrocento Sans"/>
              <a:buNone/>
              <a:defRPr b="1" i="0" sz="4400" u="none" cap="none" strike="noStrike">
                <a:solidFill>
                  <a:srgbClr val="144173"/>
                </a:solidFill>
                <a:latin typeface="Quattrocento Sans"/>
                <a:ea typeface="Quattrocento Sans"/>
                <a:cs typeface="Quattrocento Sans"/>
                <a:sym typeface="Quattrocento Sans"/>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67" name="Google Shape;67;p15"/>
          <p:cNvSpPr txBox="1"/>
          <p:nvPr>
            <p:ph idx="1" type="body"/>
          </p:nvPr>
        </p:nvSpPr>
        <p:spPr>
          <a:xfrm>
            <a:off x="628650" y="1395414"/>
            <a:ext cx="7886700" cy="753900"/>
          </a:xfrm>
          <a:prstGeom prst="rect">
            <a:avLst/>
          </a:prstGeom>
          <a:noFill/>
          <a:ln>
            <a:noFill/>
          </a:ln>
        </p:spPr>
        <p:txBody>
          <a:bodyPr anchorCtr="0" anchor="t" bIns="45700" lIns="91425" spcFirstLastPara="1" rIns="91425" wrap="square" tIns="45700"/>
          <a:lstStyle>
            <a:lvl1pPr indent="-431800" lvl="0" marL="457200" marR="0" rtl="0" algn="l">
              <a:lnSpc>
                <a:spcPct val="90000"/>
              </a:lnSpc>
              <a:spcBef>
                <a:spcPts val="1000"/>
              </a:spcBef>
              <a:spcAft>
                <a:spcPts val="0"/>
              </a:spcAft>
              <a:buClr>
                <a:srgbClr val="F9C327"/>
              </a:buClr>
              <a:buSzPts val="3200"/>
              <a:buFont typeface="Noto Sans Symbols"/>
              <a:buChar char="▶"/>
              <a:defRPr b="0" i="0" sz="3200" u="none" cap="none" strike="noStrike">
                <a:solidFill>
                  <a:srgbClr val="0E4878"/>
                </a:solidFill>
                <a:latin typeface="Quattrocento Sans"/>
                <a:ea typeface="Quattrocento Sans"/>
                <a:cs typeface="Quattrocento Sans"/>
                <a:sym typeface="Quattrocento Sans"/>
              </a:defRPr>
            </a:lvl1pPr>
            <a:lvl2pPr indent="-381000" lvl="1" marL="914400" marR="0" rtl="0" algn="l">
              <a:lnSpc>
                <a:spcPct val="90000"/>
              </a:lnSpc>
              <a:spcBef>
                <a:spcPts val="16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1600"/>
              </a:spcBef>
              <a:spcAft>
                <a:spcPts val="160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68" name="Google Shape;68;p15"/>
          <p:cNvPicPr preferRelativeResize="0"/>
          <p:nvPr/>
        </p:nvPicPr>
        <p:blipFill rotWithShape="1">
          <a:blip r:embed="rId2">
            <a:alphaModFix/>
          </a:blip>
          <a:srcRect b="0" l="0" r="0" t="0"/>
          <a:stretch/>
        </p:blipFill>
        <p:spPr>
          <a:xfrm>
            <a:off x="7463581" y="6165133"/>
            <a:ext cx="1006034" cy="36088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Disposition personnalisée">
  <p:cSld name="2_Disposition personnalisée">
    <p:spTree>
      <p:nvGrpSpPr>
        <p:cNvPr id="69" name="Shape 69"/>
        <p:cNvGrpSpPr/>
        <p:nvPr/>
      </p:nvGrpSpPr>
      <p:grpSpPr>
        <a:xfrm>
          <a:off x="0" y="0"/>
          <a:ext cx="0" cy="0"/>
          <a:chOff x="0" y="0"/>
          <a:chExt cx="0" cy="0"/>
        </a:xfrm>
      </p:grpSpPr>
      <p:sp>
        <p:nvSpPr>
          <p:cNvPr id="70" name="Google Shape;70;p16"/>
          <p:cNvSpPr/>
          <p:nvPr/>
        </p:nvSpPr>
        <p:spPr>
          <a:xfrm>
            <a:off x="2383816" y="4660085"/>
            <a:ext cx="4392900" cy="1003200"/>
          </a:xfrm>
          <a:prstGeom prst="rect">
            <a:avLst/>
          </a:prstGeom>
          <a:solidFill>
            <a:srgbClr val="10BAB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 name="Google Shape;71;p16"/>
          <p:cNvSpPr/>
          <p:nvPr/>
        </p:nvSpPr>
        <p:spPr>
          <a:xfrm>
            <a:off x="0" y="0"/>
            <a:ext cx="9144000" cy="4873800"/>
          </a:xfrm>
          <a:prstGeom prst="rect">
            <a:avLst/>
          </a:prstGeom>
          <a:solidFill>
            <a:srgbClr val="10BAB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2" name="Google Shape;72;p16"/>
          <p:cNvPicPr preferRelativeResize="0"/>
          <p:nvPr/>
        </p:nvPicPr>
        <p:blipFill rotWithShape="1">
          <a:blip r:embed="rId2">
            <a:alphaModFix/>
          </a:blip>
          <a:srcRect b="0" l="0" r="0" t="0"/>
          <a:stretch/>
        </p:blipFill>
        <p:spPr>
          <a:xfrm>
            <a:off x="0" y="2630077"/>
            <a:ext cx="9160522" cy="3671951"/>
          </a:xfrm>
          <a:prstGeom prst="rect">
            <a:avLst/>
          </a:prstGeom>
          <a:noFill/>
          <a:ln>
            <a:noFill/>
          </a:ln>
        </p:spPr>
      </p:pic>
      <p:pic>
        <p:nvPicPr>
          <p:cNvPr id="73" name="Google Shape;73;p16"/>
          <p:cNvPicPr preferRelativeResize="0"/>
          <p:nvPr/>
        </p:nvPicPr>
        <p:blipFill rotWithShape="1">
          <a:blip r:embed="rId3">
            <a:alphaModFix/>
          </a:blip>
          <a:srcRect b="0" l="0" r="0" t="0"/>
          <a:stretch/>
        </p:blipFill>
        <p:spPr>
          <a:xfrm>
            <a:off x="628650" y="6061438"/>
            <a:ext cx="1006034" cy="360886"/>
          </a:xfrm>
          <a:prstGeom prst="rect">
            <a:avLst/>
          </a:prstGeom>
          <a:noFill/>
          <a:ln>
            <a:noFill/>
          </a:ln>
        </p:spPr>
      </p:pic>
      <p:sp>
        <p:nvSpPr>
          <p:cNvPr id="74" name="Google Shape;74;p16"/>
          <p:cNvSpPr txBox="1"/>
          <p:nvPr>
            <p:ph type="title"/>
          </p:nvPr>
        </p:nvSpPr>
        <p:spPr>
          <a:xfrm>
            <a:off x="628650" y="365126"/>
            <a:ext cx="7886700" cy="822600"/>
          </a:xfrm>
          <a:prstGeom prst="rect">
            <a:avLst/>
          </a:prstGeom>
          <a:noFill/>
          <a:ln>
            <a:noFill/>
          </a:ln>
        </p:spPr>
        <p:txBody>
          <a:bodyPr anchorCtr="0" anchor="t" bIns="45700" lIns="91425" spcFirstLastPara="1" rIns="91425" wrap="square" tIns="45700"/>
          <a:lstStyle>
            <a:lvl1pPr lvl="0" marR="0" rtl="0" algn="l">
              <a:lnSpc>
                <a:spcPct val="90000"/>
              </a:lnSpc>
              <a:spcBef>
                <a:spcPts val="0"/>
              </a:spcBef>
              <a:spcAft>
                <a:spcPts val="0"/>
              </a:spcAft>
              <a:buClr>
                <a:schemeClr val="lt1"/>
              </a:buClr>
              <a:buSzPts val="4400"/>
              <a:buFont typeface="Quattrocento Sans"/>
              <a:buNone/>
              <a:defRPr b="1" i="0" sz="4400" u="none" cap="none" strike="noStrike">
                <a:solidFill>
                  <a:schemeClr val="lt1"/>
                </a:solidFill>
                <a:latin typeface="Quattrocento Sans"/>
                <a:ea typeface="Quattrocento Sans"/>
                <a:cs typeface="Quattrocento Sans"/>
                <a:sym typeface="Quattrocento Sans"/>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75" name="Google Shape;75;p16"/>
          <p:cNvSpPr txBox="1"/>
          <p:nvPr>
            <p:ph idx="1" type="body"/>
          </p:nvPr>
        </p:nvSpPr>
        <p:spPr>
          <a:xfrm>
            <a:off x="628650" y="1395414"/>
            <a:ext cx="7886700" cy="753900"/>
          </a:xfrm>
          <a:prstGeom prst="rect">
            <a:avLst/>
          </a:prstGeom>
          <a:noFill/>
          <a:ln>
            <a:noFill/>
          </a:ln>
        </p:spPr>
        <p:txBody>
          <a:bodyPr anchorCtr="0" anchor="t" bIns="45700" lIns="91425" spcFirstLastPara="1" rIns="91425" wrap="square" tIns="45700"/>
          <a:lstStyle>
            <a:lvl1pPr indent="-228600" lvl="0" marL="457200" marR="0" rtl="0" algn="l">
              <a:lnSpc>
                <a:spcPct val="90000"/>
              </a:lnSpc>
              <a:spcBef>
                <a:spcPts val="1000"/>
              </a:spcBef>
              <a:spcAft>
                <a:spcPts val="0"/>
              </a:spcAft>
              <a:buClr>
                <a:srgbClr val="F9C327"/>
              </a:buClr>
              <a:buSzPts val="3200"/>
              <a:buFont typeface="Arial"/>
              <a:buNone/>
              <a:defRPr b="0" i="0" sz="3200" u="none" cap="none" strike="noStrike">
                <a:solidFill>
                  <a:schemeClr val="lt1"/>
                </a:solidFill>
                <a:latin typeface="Quattrocento Sans"/>
                <a:ea typeface="Quattrocento Sans"/>
                <a:cs typeface="Quattrocento Sans"/>
                <a:sym typeface="Quattrocento Sans"/>
              </a:defRPr>
            </a:lvl1pPr>
            <a:lvl2pPr indent="-381000" lvl="1" marL="914400" marR="0" rtl="0" algn="l">
              <a:lnSpc>
                <a:spcPct val="90000"/>
              </a:lnSpc>
              <a:spcBef>
                <a:spcPts val="16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1600"/>
              </a:spcBef>
              <a:spcAft>
                <a:spcPts val="160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lide" type="blank">
  <p:cSld name="BLANK">
    <p:spTree>
      <p:nvGrpSpPr>
        <p:cNvPr id="85" name="Shape 85"/>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x">
  <p:cSld name="TITLE_AND_BODY">
    <p:spTree>
      <p:nvGrpSpPr>
        <p:cNvPr id="86" name="Shape 86"/>
        <p:cNvGrpSpPr/>
        <p:nvPr/>
      </p:nvGrpSpPr>
      <p:grpSpPr>
        <a:xfrm>
          <a:off x="0" y="0"/>
          <a:ext cx="0" cy="0"/>
          <a:chOff x="0" y="0"/>
          <a:chExt cx="0" cy="0"/>
        </a:xfrm>
      </p:grpSpPr>
      <p:sp>
        <p:nvSpPr>
          <p:cNvPr id="87" name="Google Shape;87;p19"/>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9"/>
          <p:cNvSpPr txBox="1"/>
          <p:nvPr>
            <p:ph idx="1" type="subTitle"/>
          </p:nvPr>
        </p:nvSpPr>
        <p:spPr>
          <a:xfrm>
            <a:off x="457200" y="1604520"/>
            <a:ext cx="8229300" cy="39774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type="obj">
  <p:cSld name="OBJECT">
    <p:spTree>
      <p:nvGrpSpPr>
        <p:cNvPr id="89" name="Shape 89"/>
        <p:cNvGrpSpPr/>
        <p:nvPr/>
      </p:nvGrpSpPr>
      <p:grpSpPr>
        <a:xfrm>
          <a:off x="0" y="0"/>
          <a:ext cx="0" cy="0"/>
          <a:chOff x="0" y="0"/>
          <a:chExt cx="0" cy="0"/>
        </a:xfrm>
      </p:grpSpPr>
      <p:sp>
        <p:nvSpPr>
          <p:cNvPr id="90" name="Google Shape;90;p20"/>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20"/>
          <p:cNvSpPr txBox="1"/>
          <p:nvPr>
            <p:ph idx="1" type="body"/>
          </p:nvPr>
        </p:nvSpPr>
        <p:spPr>
          <a:xfrm>
            <a:off x="457200" y="1604520"/>
            <a:ext cx="82293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Content" type="twoObj">
  <p:cSld name="TWO_OBJECTS">
    <p:spTree>
      <p:nvGrpSpPr>
        <p:cNvPr id="92" name="Shape 92"/>
        <p:cNvGrpSpPr/>
        <p:nvPr/>
      </p:nvGrpSpPr>
      <p:grpSpPr>
        <a:xfrm>
          <a:off x="0" y="0"/>
          <a:ext cx="0" cy="0"/>
          <a:chOff x="0" y="0"/>
          <a:chExt cx="0" cy="0"/>
        </a:xfrm>
      </p:grpSpPr>
      <p:sp>
        <p:nvSpPr>
          <p:cNvPr id="93" name="Google Shape;93;p21"/>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21"/>
          <p:cNvSpPr txBox="1"/>
          <p:nvPr>
            <p:ph idx="1" type="body"/>
          </p:nvPr>
        </p:nvSpPr>
        <p:spPr>
          <a:xfrm>
            <a:off x="457200" y="1604520"/>
            <a:ext cx="40158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95" name="Google Shape;95;p21"/>
          <p:cNvSpPr txBox="1"/>
          <p:nvPr>
            <p:ph idx="2" type="body"/>
          </p:nvPr>
        </p:nvSpPr>
        <p:spPr>
          <a:xfrm>
            <a:off x="4674240" y="1604520"/>
            <a:ext cx="40158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867800"/>
            <a:ext cx="8520600" cy="11223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6" name="Shape 96"/>
        <p:cNvGrpSpPr/>
        <p:nvPr/>
      </p:nvGrpSpPr>
      <p:grpSpPr>
        <a:xfrm>
          <a:off x="0" y="0"/>
          <a:ext cx="0" cy="0"/>
          <a:chOff x="0" y="0"/>
          <a:chExt cx="0" cy="0"/>
        </a:xfrm>
      </p:grpSpPr>
      <p:sp>
        <p:nvSpPr>
          <p:cNvPr id="97" name="Google Shape;97;p22"/>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entered Text" type="objOnly">
  <p:cSld name="OBJECT_ONLY">
    <p:spTree>
      <p:nvGrpSpPr>
        <p:cNvPr id="98" name="Shape 98"/>
        <p:cNvGrpSpPr/>
        <p:nvPr/>
      </p:nvGrpSpPr>
      <p:grpSpPr>
        <a:xfrm>
          <a:off x="0" y="0"/>
          <a:ext cx="0" cy="0"/>
          <a:chOff x="0" y="0"/>
          <a:chExt cx="0" cy="0"/>
        </a:xfrm>
      </p:grpSpPr>
      <p:sp>
        <p:nvSpPr>
          <p:cNvPr id="99" name="Google Shape;99;p23"/>
          <p:cNvSpPr txBox="1"/>
          <p:nvPr>
            <p:ph idx="1" type="subTitle"/>
          </p:nvPr>
        </p:nvSpPr>
        <p:spPr>
          <a:xfrm>
            <a:off x="457200" y="273600"/>
            <a:ext cx="8229300" cy="53079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Content and Content" type="twoObjAndObj">
  <p:cSld name="TWO_OBJECTS_AND_OBJECT">
    <p:spTree>
      <p:nvGrpSpPr>
        <p:cNvPr id="100" name="Shape 100"/>
        <p:cNvGrpSpPr/>
        <p:nvPr/>
      </p:nvGrpSpPr>
      <p:grpSpPr>
        <a:xfrm>
          <a:off x="0" y="0"/>
          <a:ext cx="0" cy="0"/>
          <a:chOff x="0" y="0"/>
          <a:chExt cx="0" cy="0"/>
        </a:xfrm>
      </p:grpSpPr>
      <p:sp>
        <p:nvSpPr>
          <p:cNvPr id="101" name="Google Shape;101;p24"/>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24"/>
          <p:cNvSpPr txBox="1"/>
          <p:nvPr>
            <p:ph idx="1" type="body"/>
          </p:nvPr>
        </p:nvSpPr>
        <p:spPr>
          <a:xfrm>
            <a:off x="45720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3" name="Google Shape;103;p24"/>
          <p:cNvSpPr txBox="1"/>
          <p:nvPr>
            <p:ph idx="2" type="body"/>
          </p:nvPr>
        </p:nvSpPr>
        <p:spPr>
          <a:xfrm>
            <a:off x="4674240" y="1604520"/>
            <a:ext cx="40158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4" name="Google Shape;104;p24"/>
          <p:cNvSpPr txBox="1"/>
          <p:nvPr>
            <p:ph idx="3" type="body"/>
          </p:nvPr>
        </p:nvSpPr>
        <p:spPr>
          <a:xfrm>
            <a:off x="457200" y="368208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and 2 Content" type="objAndTwoObj">
  <p:cSld name="OBJECT_AND_TWO_OBJECTS">
    <p:spTree>
      <p:nvGrpSpPr>
        <p:cNvPr id="105" name="Shape 105"/>
        <p:cNvGrpSpPr/>
        <p:nvPr/>
      </p:nvGrpSpPr>
      <p:grpSpPr>
        <a:xfrm>
          <a:off x="0" y="0"/>
          <a:ext cx="0" cy="0"/>
          <a:chOff x="0" y="0"/>
          <a:chExt cx="0" cy="0"/>
        </a:xfrm>
      </p:grpSpPr>
      <p:sp>
        <p:nvSpPr>
          <p:cNvPr id="106" name="Google Shape;106;p25"/>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25"/>
          <p:cNvSpPr txBox="1"/>
          <p:nvPr>
            <p:ph idx="1" type="body"/>
          </p:nvPr>
        </p:nvSpPr>
        <p:spPr>
          <a:xfrm>
            <a:off x="457200" y="1604520"/>
            <a:ext cx="40158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8" name="Google Shape;108;p25"/>
          <p:cNvSpPr txBox="1"/>
          <p:nvPr>
            <p:ph idx="2" type="body"/>
          </p:nvPr>
        </p:nvSpPr>
        <p:spPr>
          <a:xfrm>
            <a:off x="467424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09" name="Google Shape;109;p25"/>
          <p:cNvSpPr txBox="1"/>
          <p:nvPr>
            <p:ph idx="3" type="body"/>
          </p:nvPr>
        </p:nvSpPr>
        <p:spPr>
          <a:xfrm>
            <a:off x="4674240" y="368208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Content over Content" type="twoObjOverTx">
  <p:cSld name="TWO_OBJECTS_OVER_TEXT">
    <p:spTree>
      <p:nvGrpSpPr>
        <p:cNvPr id="110" name="Shape 110"/>
        <p:cNvGrpSpPr/>
        <p:nvPr/>
      </p:nvGrpSpPr>
      <p:grpSpPr>
        <a:xfrm>
          <a:off x="0" y="0"/>
          <a:ext cx="0" cy="0"/>
          <a:chOff x="0" y="0"/>
          <a:chExt cx="0" cy="0"/>
        </a:xfrm>
      </p:grpSpPr>
      <p:sp>
        <p:nvSpPr>
          <p:cNvPr id="111" name="Google Shape;111;p26"/>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26"/>
          <p:cNvSpPr txBox="1"/>
          <p:nvPr>
            <p:ph idx="1" type="body"/>
          </p:nvPr>
        </p:nvSpPr>
        <p:spPr>
          <a:xfrm>
            <a:off x="45720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3" name="Google Shape;113;p26"/>
          <p:cNvSpPr txBox="1"/>
          <p:nvPr>
            <p:ph idx="2" type="body"/>
          </p:nvPr>
        </p:nvSpPr>
        <p:spPr>
          <a:xfrm>
            <a:off x="467424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4" name="Google Shape;114;p26"/>
          <p:cNvSpPr txBox="1"/>
          <p:nvPr>
            <p:ph idx="3" type="body"/>
          </p:nvPr>
        </p:nvSpPr>
        <p:spPr>
          <a:xfrm>
            <a:off x="457200" y="3682080"/>
            <a:ext cx="82293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over Content" type="objOverTx">
  <p:cSld name="OBJECT_OVER_TEXT">
    <p:spTree>
      <p:nvGrpSpPr>
        <p:cNvPr id="115" name="Shape 115"/>
        <p:cNvGrpSpPr/>
        <p:nvPr/>
      </p:nvGrpSpPr>
      <p:grpSpPr>
        <a:xfrm>
          <a:off x="0" y="0"/>
          <a:ext cx="0" cy="0"/>
          <a:chOff x="0" y="0"/>
          <a:chExt cx="0" cy="0"/>
        </a:xfrm>
      </p:grpSpPr>
      <p:sp>
        <p:nvSpPr>
          <p:cNvPr id="116" name="Google Shape;116;p27"/>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27"/>
          <p:cNvSpPr txBox="1"/>
          <p:nvPr>
            <p:ph idx="1" type="body"/>
          </p:nvPr>
        </p:nvSpPr>
        <p:spPr>
          <a:xfrm>
            <a:off x="457200" y="1604520"/>
            <a:ext cx="82293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18" name="Google Shape;118;p27"/>
          <p:cNvSpPr txBox="1"/>
          <p:nvPr>
            <p:ph idx="2" type="body"/>
          </p:nvPr>
        </p:nvSpPr>
        <p:spPr>
          <a:xfrm>
            <a:off x="457200" y="3682080"/>
            <a:ext cx="82293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4 Content" type="fourObj">
  <p:cSld name="FOUR_OBJECTS">
    <p:spTree>
      <p:nvGrpSpPr>
        <p:cNvPr id="119" name="Shape 119"/>
        <p:cNvGrpSpPr/>
        <p:nvPr/>
      </p:nvGrpSpPr>
      <p:grpSpPr>
        <a:xfrm>
          <a:off x="0" y="0"/>
          <a:ext cx="0" cy="0"/>
          <a:chOff x="0" y="0"/>
          <a:chExt cx="0" cy="0"/>
        </a:xfrm>
      </p:grpSpPr>
      <p:sp>
        <p:nvSpPr>
          <p:cNvPr id="120" name="Google Shape;120;p28"/>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28"/>
          <p:cNvSpPr txBox="1"/>
          <p:nvPr>
            <p:ph idx="1" type="body"/>
          </p:nvPr>
        </p:nvSpPr>
        <p:spPr>
          <a:xfrm>
            <a:off x="45720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22" name="Google Shape;122;p28"/>
          <p:cNvSpPr txBox="1"/>
          <p:nvPr>
            <p:ph idx="2" type="body"/>
          </p:nvPr>
        </p:nvSpPr>
        <p:spPr>
          <a:xfrm>
            <a:off x="467424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23" name="Google Shape;123;p28"/>
          <p:cNvSpPr txBox="1"/>
          <p:nvPr>
            <p:ph idx="3" type="body"/>
          </p:nvPr>
        </p:nvSpPr>
        <p:spPr>
          <a:xfrm>
            <a:off x="457200" y="368208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24" name="Google Shape;124;p28"/>
          <p:cNvSpPr txBox="1"/>
          <p:nvPr>
            <p:ph idx="4" type="body"/>
          </p:nvPr>
        </p:nvSpPr>
        <p:spPr>
          <a:xfrm>
            <a:off x="4674240" y="368208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6 Content">
  <p:cSld name="Title, 6 Content">
    <p:spTree>
      <p:nvGrpSpPr>
        <p:cNvPr id="125" name="Shape 125"/>
        <p:cNvGrpSpPr/>
        <p:nvPr/>
      </p:nvGrpSpPr>
      <p:grpSpPr>
        <a:xfrm>
          <a:off x="0" y="0"/>
          <a:ext cx="0" cy="0"/>
          <a:chOff x="0" y="0"/>
          <a:chExt cx="0" cy="0"/>
        </a:xfrm>
      </p:grpSpPr>
      <p:sp>
        <p:nvSpPr>
          <p:cNvPr id="126" name="Google Shape;126;p29"/>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29"/>
          <p:cNvSpPr txBox="1"/>
          <p:nvPr>
            <p:ph idx="1" type="body"/>
          </p:nvPr>
        </p:nvSpPr>
        <p:spPr>
          <a:xfrm>
            <a:off x="457200" y="160452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28" name="Google Shape;128;p29"/>
          <p:cNvSpPr txBox="1"/>
          <p:nvPr>
            <p:ph idx="2" type="body"/>
          </p:nvPr>
        </p:nvSpPr>
        <p:spPr>
          <a:xfrm>
            <a:off x="3239640" y="160452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29" name="Google Shape;129;p29"/>
          <p:cNvSpPr txBox="1"/>
          <p:nvPr>
            <p:ph idx="3" type="body"/>
          </p:nvPr>
        </p:nvSpPr>
        <p:spPr>
          <a:xfrm>
            <a:off x="6022080" y="160452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0" name="Google Shape;130;p29"/>
          <p:cNvSpPr txBox="1"/>
          <p:nvPr>
            <p:ph idx="4" type="body"/>
          </p:nvPr>
        </p:nvSpPr>
        <p:spPr>
          <a:xfrm>
            <a:off x="457200" y="368208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1" name="Google Shape;131;p29"/>
          <p:cNvSpPr txBox="1"/>
          <p:nvPr>
            <p:ph idx="5" type="body"/>
          </p:nvPr>
        </p:nvSpPr>
        <p:spPr>
          <a:xfrm>
            <a:off x="3239640" y="368208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32" name="Google Shape;132;p29"/>
          <p:cNvSpPr txBox="1"/>
          <p:nvPr>
            <p:ph idx="6" type="body"/>
          </p:nvPr>
        </p:nvSpPr>
        <p:spPr>
          <a:xfrm>
            <a:off x="6022080" y="368208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lide" type="blank">
  <p:cSld name="BLANK">
    <p:spTree>
      <p:nvGrpSpPr>
        <p:cNvPr id="137" name="Shape 137"/>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x">
  <p:cSld name="TITLE_AND_BODY">
    <p:spTree>
      <p:nvGrpSpPr>
        <p:cNvPr id="138" name="Shape 138"/>
        <p:cNvGrpSpPr/>
        <p:nvPr/>
      </p:nvGrpSpPr>
      <p:grpSpPr>
        <a:xfrm>
          <a:off x="0" y="0"/>
          <a:ext cx="0" cy="0"/>
          <a:chOff x="0" y="0"/>
          <a:chExt cx="0" cy="0"/>
        </a:xfrm>
      </p:grpSpPr>
      <p:sp>
        <p:nvSpPr>
          <p:cNvPr id="139" name="Google Shape;139;p32"/>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32"/>
          <p:cNvSpPr txBox="1"/>
          <p:nvPr>
            <p:ph idx="1" type="subTitle"/>
          </p:nvPr>
        </p:nvSpPr>
        <p:spPr>
          <a:xfrm>
            <a:off x="457200" y="1604520"/>
            <a:ext cx="8229300" cy="39774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593367"/>
            <a:ext cx="8520600" cy="7635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536633"/>
            <a:ext cx="8520600" cy="45552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type="obj">
  <p:cSld name="OBJECT">
    <p:spTree>
      <p:nvGrpSpPr>
        <p:cNvPr id="141" name="Shape 141"/>
        <p:cNvGrpSpPr/>
        <p:nvPr/>
      </p:nvGrpSpPr>
      <p:grpSpPr>
        <a:xfrm>
          <a:off x="0" y="0"/>
          <a:ext cx="0" cy="0"/>
          <a:chOff x="0" y="0"/>
          <a:chExt cx="0" cy="0"/>
        </a:xfrm>
      </p:grpSpPr>
      <p:sp>
        <p:nvSpPr>
          <p:cNvPr id="142" name="Google Shape;142;p33"/>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33"/>
          <p:cNvSpPr txBox="1"/>
          <p:nvPr>
            <p:ph idx="1" type="body"/>
          </p:nvPr>
        </p:nvSpPr>
        <p:spPr>
          <a:xfrm>
            <a:off x="457200" y="1604520"/>
            <a:ext cx="82293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Content" type="twoObj">
  <p:cSld name="TWO_OBJECTS">
    <p:spTree>
      <p:nvGrpSpPr>
        <p:cNvPr id="144" name="Shape 144"/>
        <p:cNvGrpSpPr/>
        <p:nvPr/>
      </p:nvGrpSpPr>
      <p:grpSpPr>
        <a:xfrm>
          <a:off x="0" y="0"/>
          <a:ext cx="0" cy="0"/>
          <a:chOff x="0" y="0"/>
          <a:chExt cx="0" cy="0"/>
        </a:xfrm>
      </p:grpSpPr>
      <p:sp>
        <p:nvSpPr>
          <p:cNvPr id="145" name="Google Shape;145;p34"/>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34"/>
          <p:cNvSpPr txBox="1"/>
          <p:nvPr>
            <p:ph idx="1" type="body"/>
          </p:nvPr>
        </p:nvSpPr>
        <p:spPr>
          <a:xfrm>
            <a:off x="457200" y="1604520"/>
            <a:ext cx="40158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47" name="Google Shape;147;p34"/>
          <p:cNvSpPr txBox="1"/>
          <p:nvPr>
            <p:ph idx="2" type="body"/>
          </p:nvPr>
        </p:nvSpPr>
        <p:spPr>
          <a:xfrm>
            <a:off x="4674240" y="1604520"/>
            <a:ext cx="40158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48" name="Shape 148"/>
        <p:cNvGrpSpPr/>
        <p:nvPr/>
      </p:nvGrpSpPr>
      <p:grpSpPr>
        <a:xfrm>
          <a:off x="0" y="0"/>
          <a:ext cx="0" cy="0"/>
          <a:chOff x="0" y="0"/>
          <a:chExt cx="0" cy="0"/>
        </a:xfrm>
      </p:grpSpPr>
      <p:sp>
        <p:nvSpPr>
          <p:cNvPr id="149" name="Google Shape;149;p35"/>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entered Text" type="objOnly">
  <p:cSld name="OBJECT_ONLY">
    <p:spTree>
      <p:nvGrpSpPr>
        <p:cNvPr id="150" name="Shape 150"/>
        <p:cNvGrpSpPr/>
        <p:nvPr/>
      </p:nvGrpSpPr>
      <p:grpSpPr>
        <a:xfrm>
          <a:off x="0" y="0"/>
          <a:ext cx="0" cy="0"/>
          <a:chOff x="0" y="0"/>
          <a:chExt cx="0" cy="0"/>
        </a:xfrm>
      </p:grpSpPr>
      <p:sp>
        <p:nvSpPr>
          <p:cNvPr id="151" name="Google Shape;151;p36"/>
          <p:cNvSpPr txBox="1"/>
          <p:nvPr>
            <p:ph idx="1" type="subTitle"/>
          </p:nvPr>
        </p:nvSpPr>
        <p:spPr>
          <a:xfrm>
            <a:off x="457200" y="273600"/>
            <a:ext cx="8229300" cy="53079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Content and Content" type="twoObjAndObj">
  <p:cSld name="TWO_OBJECTS_AND_OBJECT">
    <p:spTree>
      <p:nvGrpSpPr>
        <p:cNvPr id="152" name="Shape 152"/>
        <p:cNvGrpSpPr/>
        <p:nvPr/>
      </p:nvGrpSpPr>
      <p:grpSpPr>
        <a:xfrm>
          <a:off x="0" y="0"/>
          <a:ext cx="0" cy="0"/>
          <a:chOff x="0" y="0"/>
          <a:chExt cx="0" cy="0"/>
        </a:xfrm>
      </p:grpSpPr>
      <p:sp>
        <p:nvSpPr>
          <p:cNvPr id="153" name="Google Shape;153;p37"/>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p37"/>
          <p:cNvSpPr txBox="1"/>
          <p:nvPr>
            <p:ph idx="1" type="body"/>
          </p:nvPr>
        </p:nvSpPr>
        <p:spPr>
          <a:xfrm>
            <a:off x="45720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55" name="Google Shape;155;p37"/>
          <p:cNvSpPr txBox="1"/>
          <p:nvPr>
            <p:ph idx="2" type="body"/>
          </p:nvPr>
        </p:nvSpPr>
        <p:spPr>
          <a:xfrm>
            <a:off x="4674240" y="1604520"/>
            <a:ext cx="40158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56" name="Google Shape;156;p37"/>
          <p:cNvSpPr txBox="1"/>
          <p:nvPr>
            <p:ph idx="3" type="body"/>
          </p:nvPr>
        </p:nvSpPr>
        <p:spPr>
          <a:xfrm>
            <a:off x="457200" y="368208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and 2 Content" type="objAndTwoObj">
  <p:cSld name="OBJECT_AND_TWO_OBJECTS">
    <p:spTree>
      <p:nvGrpSpPr>
        <p:cNvPr id="157" name="Shape 157"/>
        <p:cNvGrpSpPr/>
        <p:nvPr/>
      </p:nvGrpSpPr>
      <p:grpSpPr>
        <a:xfrm>
          <a:off x="0" y="0"/>
          <a:ext cx="0" cy="0"/>
          <a:chOff x="0" y="0"/>
          <a:chExt cx="0" cy="0"/>
        </a:xfrm>
      </p:grpSpPr>
      <p:sp>
        <p:nvSpPr>
          <p:cNvPr id="158" name="Google Shape;158;p38"/>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38"/>
          <p:cNvSpPr txBox="1"/>
          <p:nvPr>
            <p:ph idx="1" type="body"/>
          </p:nvPr>
        </p:nvSpPr>
        <p:spPr>
          <a:xfrm>
            <a:off x="457200" y="1604520"/>
            <a:ext cx="40158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60" name="Google Shape;160;p38"/>
          <p:cNvSpPr txBox="1"/>
          <p:nvPr>
            <p:ph idx="2" type="body"/>
          </p:nvPr>
        </p:nvSpPr>
        <p:spPr>
          <a:xfrm>
            <a:off x="467424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61" name="Google Shape;161;p38"/>
          <p:cNvSpPr txBox="1"/>
          <p:nvPr>
            <p:ph idx="3" type="body"/>
          </p:nvPr>
        </p:nvSpPr>
        <p:spPr>
          <a:xfrm>
            <a:off x="4674240" y="368208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Content over Content" type="twoObjOverTx">
  <p:cSld name="TWO_OBJECTS_OVER_TEXT">
    <p:spTree>
      <p:nvGrpSpPr>
        <p:cNvPr id="162" name="Shape 162"/>
        <p:cNvGrpSpPr/>
        <p:nvPr/>
      </p:nvGrpSpPr>
      <p:grpSpPr>
        <a:xfrm>
          <a:off x="0" y="0"/>
          <a:ext cx="0" cy="0"/>
          <a:chOff x="0" y="0"/>
          <a:chExt cx="0" cy="0"/>
        </a:xfrm>
      </p:grpSpPr>
      <p:sp>
        <p:nvSpPr>
          <p:cNvPr id="163" name="Google Shape;163;p39"/>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39"/>
          <p:cNvSpPr txBox="1"/>
          <p:nvPr>
            <p:ph idx="1" type="body"/>
          </p:nvPr>
        </p:nvSpPr>
        <p:spPr>
          <a:xfrm>
            <a:off x="45720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65" name="Google Shape;165;p39"/>
          <p:cNvSpPr txBox="1"/>
          <p:nvPr>
            <p:ph idx="2" type="body"/>
          </p:nvPr>
        </p:nvSpPr>
        <p:spPr>
          <a:xfrm>
            <a:off x="467424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66" name="Google Shape;166;p39"/>
          <p:cNvSpPr txBox="1"/>
          <p:nvPr>
            <p:ph idx="3" type="body"/>
          </p:nvPr>
        </p:nvSpPr>
        <p:spPr>
          <a:xfrm>
            <a:off x="457200" y="3682080"/>
            <a:ext cx="82293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over Content" type="objOverTx">
  <p:cSld name="OBJECT_OVER_TEXT">
    <p:spTree>
      <p:nvGrpSpPr>
        <p:cNvPr id="167" name="Shape 167"/>
        <p:cNvGrpSpPr/>
        <p:nvPr/>
      </p:nvGrpSpPr>
      <p:grpSpPr>
        <a:xfrm>
          <a:off x="0" y="0"/>
          <a:ext cx="0" cy="0"/>
          <a:chOff x="0" y="0"/>
          <a:chExt cx="0" cy="0"/>
        </a:xfrm>
      </p:grpSpPr>
      <p:sp>
        <p:nvSpPr>
          <p:cNvPr id="168" name="Google Shape;168;p40"/>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9" name="Google Shape;169;p40"/>
          <p:cNvSpPr txBox="1"/>
          <p:nvPr>
            <p:ph idx="1" type="body"/>
          </p:nvPr>
        </p:nvSpPr>
        <p:spPr>
          <a:xfrm>
            <a:off x="457200" y="1604520"/>
            <a:ext cx="82293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70" name="Google Shape;170;p40"/>
          <p:cNvSpPr txBox="1"/>
          <p:nvPr>
            <p:ph idx="2" type="body"/>
          </p:nvPr>
        </p:nvSpPr>
        <p:spPr>
          <a:xfrm>
            <a:off x="457200" y="3682080"/>
            <a:ext cx="82293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4 Content" type="fourObj">
  <p:cSld name="FOUR_OBJECTS">
    <p:spTree>
      <p:nvGrpSpPr>
        <p:cNvPr id="171" name="Shape 171"/>
        <p:cNvGrpSpPr/>
        <p:nvPr/>
      </p:nvGrpSpPr>
      <p:grpSpPr>
        <a:xfrm>
          <a:off x="0" y="0"/>
          <a:ext cx="0" cy="0"/>
          <a:chOff x="0" y="0"/>
          <a:chExt cx="0" cy="0"/>
        </a:xfrm>
      </p:grpSpPr>
      <p:sp>
        <p:nvSpPr>
          <p:cNvPr id="172" name="Google Shape;172;p41"/>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41"/>
          <p:cNvSpPr txBox="1"/>
          <p:nvPr>
            <p:ph idx="1" type="body"/>
          </p:nvPr>
        </p:nvSpPr>
        <p:spPr>
          <a:xfrm>
            <a:off x="45720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74" name="Google Shape;174;p41"/>
          <p:cNvSpPr txBox="1"/>
          <p:nvPr>
            <p:ph idx="2" type="body"/>
          </p:nvPr>
        </p:nvSpPr>
        <p:spPr>
          <a:xfrm>
            <a:off x="467424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75" name="Google Shape;175;p41"/>
          <p:cNvSpPr txBox="1"/>
          <p:nvPr>
            <p:ph idx="3" type="body"/>
          </p:nvPr>
        </p:nvSpPr>
        <p:spPr>
          <a:xfrm>
            <a:off x="457200" y="368208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76" name="Google Shape;176;p41"/>
          <p:cNvSpPr txBox="1"/>
          <p:nvPr>
            <p:ph idx="4" type="body"/>
          </p:nvPr>
        </p:nvSpPr>
        <p:spPr>
          <a:xfrm>
            <a:off x="4674240" y="368208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6 Content">
  <p:cSld name="Title, 6 Content">
    <p:spTree>
      <p:nvGrpSpPr>
        <p:cNvPr id="177" name="Shape 177"/>
        <p:cNvGrpSpPr/>
        <p:nvPr/>
      </p:nvGrpSpPr>
      <p:grpSpPr>
        <a:xfrm>
          <a:off x="0" y="0"/>
          <a:ext cx="0" cy="0"/>
          <a:chOff x="0" y="0"/>
          <a:chExt cx="0" cy="0"/>
        </a:xfrm>
      </p:grpSpPr>
      <p:sp>
        <p:nvSpPr>
          <p:cNvPr id="178" name="Google Shape;178;p42"/>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9" name="Google Shape;179;p42"/>
          <p:cNvSpPr txBox="1"/>
          <p:nvPr>
            <p:ph idx="1" type="body"/>
          </p:nvPr>
        </p:nvSpPr>
        <p:spPr>
          <a:xfrm>
            <a:off x="457200" y="160452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80" name="Google Shape;180;p42"/>
          <p:cNvSpPr txBox="1"/>
          <p:nvPr>
            <p:ph idx="2" type="body"/>
          </p:nvPr>
        </p:nvSpPr>
        <p:spPr>
          <a:xfrm>
            <a:off x="3239640" y="160452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81" name="Google Shape;181;p42"/>
          <p:cNvSpPr txBox="1"/>
          <p:nvPr>
            <p:ph idx="3" type="body"/>
          </p:nvPr>
        </p:nvSpPr>
        <p:spPr>
          <a:xfrm>
            <a:off x="6022080" y="160452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82" name="Google Shape;182;p42"/>
          <p:cNvSpPr txBox="1"/>
          <p:nvPr>
            <p:ph idx="4" type="body"/>
          </p:nvPr>
        </p:nvSpPr>
        <p:spPr>
          <a:xfrm>
            <a:off x="457200" y="368208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83" name="Google Shape;183;p42"/>
          <p:cNvSpPr txBox="1"/>
          <p:nvPr>
            <p:ph idx="5" type="body"/>
          </p:nvPr>
        </p:nvSpPr>
        <p:spPr>
          <a:xfrm>
            <a:off x="3239640" y="368208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184" name="Google Shape;184;p42"/>
          <p:cNvSpPr txBox="1"/>
          <p:nvPr>
            <p:ph idx="6" type="body"/>
          </p:nvPr>
        </p:nvSpPr>
        <p:spPr>
          <a:xfrm>
            <a:off x="6022080" y="368208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593367"/>
            <a:ext cx="8520600" cy="7635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536633"/>
            <a:ext cx="3999900" cy="4555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536633"/>
            <a:ext cx="3999900" cy="4555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lide" type="blank">
  <p:cSld name="BLANK">
    <p:spTree>
      <p:nvGrpSpPr>
        <p:cNvPr id="192" name="Shape 192"/>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x">
  <p:cSld name="TITLE_AND_BODY">
    <p:spTree>
      <p:nvGrpSpPr>
        <p:cNvPr id="193" name="Shape 193"/>
        <p:cNvGrpSpPr/>
        <p:nvPr/>
      </p:nvGrpSpPr>
      <p:grpSpPr>
        <a:xfrm>
          <a:off x="0" y="0"/>
          <a:ext cx="0" cy="0"/>
          <a:chOff x="0" y="0"/>
          <a:chExt cx="0" cy="0"/>
        </a:xfrm>
      </p:grpSpPr>
      <p:sp>
        <p:nvSpPr>
          <p:cNvPr id="194" name="Google Shape;194;p45"/>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5" name="Google Shape;195;p45"/>
          <p:cNvSpPr txBox="1"/>
          <p:nvPr>
            <p:ph idx="1" type="subTitle"/>
          </p:nvPr>
        </p:nvSpPr>
        <p:spPr>
          <a:xfrm>
            <a:off x="457200" y="1604520"/>
            <a:ext cx="8229300" cy="39774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type="obj">
  <p:cSld name="OBJECT">
    <p:spTree>
      <p:nvGrpSpPr>
        <p:cNvPr id="196" name="Shape 196"/>
        <p:cNvGrpSpPr/>
        <p:nvPr/>
      </p:nvGrpSpPr>
      <p:grpSpPr>
        <a:xfrm>
          <a:off x="0" y="0"/>
          <a:ext cx="0" cy="0"/>
          <a:chOff x="0" y="0"/>
          <a:chExt cx="0" cy="0"/>
        </a:xfrm>
      </p:grpSpPr>
      <p:sp>
        <p:nvSpPr>
          <p:cNvPr id="197" name="Google Shape;197;p46"/>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8" name="Google Shape;198;p46"/>
          <p:cNvSpPr txBox="1"/>
          <p:nvPr>
            <p:ph idx="1" type="body"/>
          </p:nvPr>
        </p:nvSpPr>
        <p:spPr>
          <a:xfrm>
            <a:off x="457200" y="1604520"/>
            <a:ext cx="82293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Content" type="twoObj">
  <p:cSld name="TWO_OBJECTS">
    <p:spTree>
      <p:nvGrpSpPr>
        <p:cNvPr id="199" name="Shape 199"/>
        <p:cNvGrpSpPr/>
        <p:nvPr/>
      </p:nvGrpSpPr>
      <p:grpSpPr>
        <a:xfrm>
          <a:off x="0" y="0"/>
          <a:ext cx="0" cy="0"/>
          <a:chOff x="0" y="0"/>
          <a:chExt cx="0" cy="0"/>
        </a:xfrm>
      </p:grpSpPr>
      <p:sp>
        <p:nvSpPr>
          <p:cNvPr id="200" name="Google Shape;200;p47"/>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1" name="Google Shape;201;p47"/>
          <p:cNvSpPr txBox="1"/>
          <p:nvPr>
            <p:ph idx="1" type="body"/>
          </p:nvPr>
        </p:nvSpPr>
        <p:spPr>
          <a:xfrm>
            <a:off x="457200" y="1604520"/>
            <a:ext cx="40158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02" name="Google Shape;202;p47"/>
          <p:cNvSpPr txBox="1"/>
          <p:nvPr>
            <p:ph idx="2" type="body"/>
          </p:nvPr>
        </p:nvSpPr>
        <p:spPr>
          <a:xfrm>
            <a:off x="4674240" y="1604520"/>
            <a:ext cx="40158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03" name="Shape 203"/>
        <p:cNvGrpSpPr/>
        <p:nvPr/>
      </p:nvGrpSpPr>
      <p:grpSpPr>
        <a:xfrm>
          <a:off x="0" y="0"/>
          <a:ext cx="0" cy="0"/>
          <a:chOff x="0" y="0"/>
          <a:chExt cx="0" cy="0"/>
        </a:xfrm>
      </p:grpSpPr>
      <p:sp>
        <p:nvSpPr>
          <p:cNvPr id="204" name="Google Shape;204;p48"/>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entered Text" type="objOnly">
  <p:cSld name="OBJECT_ONLY">
    <p:spTree>
      <p:nvGrpSpPr>
        <p:cNvPr id="205" name="Shape 205"/>
        <p:cNvGrpSpPr/>
        <p:nvPr/>
      </p:nvGrpSpPr>
      <p:grpSpPr>
        <a:xfrm>
          <a:off x="0" y="0"/>
          <a:ext cx="0" cy="0"/>
          <a:chOff x="0" y="0"/>
          <a:chExt cx="0" cy="0"/>
        </a:xfrm>
      </p:grpSpPr>
      <p:sp>
        <p:nvSpPr>
          <p:cNvPr id="206" name="Google Shape;206;p49"/>
          <p:cNvSpPr txBox="1"/>
          <p:nvPr>
            <p:ph idx="1" type="subTitle"/>
          </p:nvPr>
        </p:nvSpPr>
        <p:spPr>
          <a:xfrm>
            <a:off x="457200" y="273600"/>
            <a:ext cx="8229300" cy="53079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Content and Content" type="twoObjAndObj">
  <p:cSld name="TWO_OBJECTS_AND_OBJECT">
    <p:spTree>
      <p:nvGrpSpPr>
        <p:cNvPr id="207" name="Shape 207"/>
        <p:cNvGrpSpPr/>
        <p:nvPr/>
      </p:nvGrpSpPr>
      <p:grpSpPr>
        <a:xfrm>
          <a:off x="0" y="0"/>
          <a:ext cx="0" cy="0"/>
          <a:chOff x="0" y="0"/>
          <a:chExt cx="0" cy="0"/>
        </a:xfrm>
      </p:grpSpPr>
      <p:sp>
        <p:nvSpPr>
          <p:cNvPr id="208" name="Google Shape;208;p50"/>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9" name="Google Shape;209;p50"/>
          <p:cNvSpPr txBox="1"/>
          <p:nvPr>
            <p:ph idx="1" type="body"/>
          </p:nvPr>
        </p:nvSpPr>
        <p:spPr>
          <a:xfrm>
            <a:off x="45720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10" name="Google Shape;210;p50"/>
          <p:cNvSpPr txBox="1"/>
          <p:nvPr>
            <p:ph idx="2" type="body"/>
          </p:nvPr>
        </p:nvSpPr>
        <p:spPr>
          <a:xfrm>
            <a:off x="4674240" y="1604520"/>
            <a:ext cx="40158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11" name="Google Shape;211;p50"/>
          <p:cNvSpPr txBox="1"/>
          <p:nvPr>
            <p:ph idx="3" type="body"/>
          </p:nvPr>
        </p:nvSpPr>
        <p:spPr>
          <a:xfrm>
            <a:off x="457200" y="368208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and 2 Content" type="objAndTwoObj">
  <p:cSld name="OBJECT_AND_TWO_OBJECTS">
    <p:spTree>
      <p:nvGrpSpPr>
        <p:cNvPr id="212" name="Shape 212"/>
        <p:cNvGrpSpPr/>
        <p:nvPr/>
      </p:nvGrpSpPr>
      <p:grpSpPr>
        <a:xfrm>
          <a:off x="0" y="0"/>
          <a:ext cx="0" cy="0"/>
          <a:chOff x="0" y="0"/>
          <a:chExt cx="0" cy="0"/>
        </a:xfrm>
      </p:grpSpPr>
      <p:sp>
        <p:nvSpPr>
          <p:cNvPr id="213" name="Google Shape;213;p51"/>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4" name="Google Shape;214;p51"/>
          <p:cNvSpPr txBox="1"/>
          <p:nvPr>
            <p:ph idx="1" type="body"/>
          </p:nvPr>
        </p:nvSpPr>
        <p:spPr>
          <a:xfrm>
            <a:off x="457200" y="1604520"/>
            <a:ext cx="40158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15" name="Google Shape;215;p51"/>
          <p:cNvSpPr txBox="1"/>
          <p:nvPr>
            <p:ph idx="2" type="body"/>
          </p:nvPr>
        </p:nvSpPr>
        <p:spPr>
          <a:xfrm>
            <a:off x="467424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16" name="Google Shape;216;p51"/>
          <p:cNvSpPr txBox="1"/>
          <p:nvPr>
            <p:ph idx="3" type="body"/>
          </p:nvPr>
        </p:nvSpPr>
        <p:spPr>
          <a:xfrm>
            <a:off x="4674240" y="368208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Content over Content" type="twoObjOverTx">
  <p:cSld name="TWO_OBJECTS_OVER_TEXT">
    <p:spTree>
      <p:nvGrpSpPr>
        <p:cNvPr id="217" name="Shape 217"/>
        <p:cNvGrpSpPr/>
        <p:nvPr/>
      </p:nvGrpSpPr>
      <p:grpSpPr>
        <a:xfrm>
          <a:off x="0" y="0"/>
          <a:ext cx="0" cy="0"/>
          <a:chOff x="0" y="0"/>
          <a:chExt cx="0" cy="0"/>
        </a:xfrm>
      </p:grpSpPr>
      <p:sp>
        <p:nvSpPr>
          <p:cNvPr id="218" name="Google Shape;218;p52"/>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9" name="Google Shape;219;p52"/>
          <p:cNvSpPr txBox="1"/>
          <p:nvPr>
            <p:ph idx="1" type="body"/>
          </p:nvPr>
        </p:nvSpPr>
        <p:spPr>
          <a:xfrm>
            <a:off x="45720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20" name="Google Shape;220;p52"/>
          <p:cNvSpPr txBox="1"/>
          <p:nvPr>
            <p:ph idx="2" type="body"/>
          </p:nvPr>
        </p:nvSpPr>
        <p:spPr>
          <a:xfrm>
            <a:off x="467424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21" name="Google Shape;221;p52"/>
          <p:cNvSpPr txBox="1"/>
          <p:nvPr>
            <p:ph idx="3" type="body"/>
          </p:nvPr>
        </p:nvSpPr>
        <p:spPr>
          <a:xfrm>
            <a:off x="457200" y="3682080"/>
            <a:ext cx="82293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over Content" type="objOverTx">
  <p:cSld name="OBJECT_OVER_TEXT">
    <p:spTree>
      <p:nvGrpSpPr>
        <p:cNvPr id="222" name="Shape 222"/>
        <p:cNvGrpSpPr/>
        <p:nvPr/>
      </p:nvGrpSpPr>
      <p:grpSpPr>
        <a:xfrm>
          <a:off x="0" y="0"/>
          <a:ext cx="0" cy="0"/>
          <a:chOff x="0" y="0"/>
          <a:chExt cx="0" cy="0"/>
        </a:xfrm>
      </p:grpSpPr>
      <p:sp>
        <p:nvSpPr>
          <p:cNvPr id="223" name="Google Shape;223;p53"/>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4" name="Google Shape;224;p53"/>
          <p:cNvSpPr txBox="1"/>
          <p:nvPr>
            <p:ph idx="1" type="body"/>
          </p:nvPr>
        </p:nvSpPr>
        <p:spPr>
          <a:xfrm>
            <a:off x="457200" y="1604520"/>
            <a:ext cx="82293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25" name="Google Shape;225;p53"/>
          <p:cNvSpPr txBox="1"/>
          <p:nvPr>
            <p:ph idx="2" type="body"/>
          </p:nvPr>
        </p:nvSpPr>
        <p:spPr>
          <a:xfrm>
            <a:off x="457200" y="3682080"/>
            <a:ext cx="82293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593367"/>
            <a:ext cx="8520600" cy="7635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4 Content" type="fourObj">
  <p:cSld name="FOUR_OBJECTS">
    <p:spTree>
      <p:nvGrpSpPr>
        <p:cNvPr id="226" name="Shape 226"/>
        <p:cNvGrpSpPr/>
        <p:nvPr/>
      </p:nvGrpSpPr>
      <p:grpSpPr>
        <a:xfrm>
          <a:off x="0" y="0"/>
          <a:ext cx="0" cy="0"/>
          <a:chOff x="0" y="0"/>
          <a:chExt cx="0" cy="0"/>
        </a:xfrm>
      </p:grpSpPr>
      <p:sp>
        <p:nvSpPr>
          <p:cNvPr id="227" name="Google Shape;227;p54"/>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8" name="Google Shape;228;p54"/>
          <p:cNvSpPr txBox="1"/>
          <p:nvPr>
            <p:ph idx="1" type="body"/>
          </p:nvPr>
        </p:nvSpPr>
        <p:spPr>
          <a:xfrm>
            <a:off x="45720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29" name="Google Shape;229;p54"/>
          <p:cNvSpPr txBox="1"/>
          <p:nvPr>
            <p:ph idx="2" type="body"/>
          </p:nvPr>
        </p:nvSpPr>
        <p:spPr>
          <a:xfrm>
            <a:off x="467424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30" name="Google Shape;230;p54"/>
          <p:cNvSpPr txBox="1"/>
          <p:nvPr>
            <p:ph idx="3" type="body"/>
          </p:nvPr>
        </p:nvSpPr>
        <p:spPr>
          <a:xfrm>
            <a:off x="457200" y="368208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31" name="Google Shape;231;p54"/>
          <p:cNvSpPr txBox="1"/>
          <p:nvPr>
            <p:ph idx="4" type="body"/>
          </p:nvPr>
        </p:nvSpPr>
        <p:spPr>
          <a:xfrm>
            <a:off x="4674240" y="368208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6 Content">
  <p:cSld name="Title, 6 Content">
    <p:spTree>
      <p:nvGrpSpPr>
        <p:cNvPr id="232" name="Shape 232"/>
        <p:cNvGrpSpPr/>
        <p:nvPr/>
      </p:nvGrpSpPr>
      <p:grpSpPr>
        <a:xfrm>
          <a:off x="0" y="0"/>
          <a:ext cx="0" cy="0"/>
          <a:chOff x="0" y="0"/>
          <a:chExt cx="0" cy="0"/>
        </a:xfrm>
      </p:grpSpPr>
      <p:sp>
        <p:nvSpPr>
          <p:cNvPr id="233" name="Google Shape;233;p55"/>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4" name="Google Shape;234;p55"/>
          <p:cNvSpPr txBox="1"/>
          <p:nvPr>
            <p:ph idx="1" type="body"/>
          </p:nvPr>
        </p:nvSpPr>
        <p:spPr>
          <a:xfrm>
            <a:off x="457200" y="160452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35" name="Google Shape;235;p55"/>
          <p:cNvSpPr txBox="1"/>
          <p:nvPr>
            <p:ph idx="2" type="body"/>
          </p:nvPr>
        </p:nvSpPr>
        <p:spPr>
          <a:xfrm>
            <a:off x="3239640" y="160452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36" name="Google Shape;236;p55"/>
          <p:cNvSpPr txBox="1"/>
          <p:nvPr>
            <p:ph idx="3" type="body"/>
          </p:nvPr>
        </p:nvSpPr>
        <p:spPr>
          <a:xfrm>
            <a:off x="6022080" y="160452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37" name="Google Shape;237;p55"/>
          <p:cNvSpPr txBox="1"/>
          <p:nvPr>
            <p:ph idx="4" type="body"/>
          </p:nvPr>
        </p:nvSpPr>
        <p:spPr>
          <a:xfrm>
            <a:off x="457200" y="368208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38" name="Google Shape;238;p55"/>
          <p:cNvSpPr txBox="1"/>
          <p:nvPr>
            <p:ph idx="5" type="body"/>
          </p:nvPr>
        </p:nvSpPr>
        <p:spPr>
          <a:xfrm>
            <a:off x="3239640" y="368208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39" name="Google Shape;239;p55"/>
          <p:cNvSpPr txBox="1"/>
          <p:nvPr>
            <p:ph idx="6" type="body"/>
          </p:nvPr>
        </p:nvSpPr>
        <p:spPr>
          <a:xfrm>
            <a:off x="6022080" y="368208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lide" type="blank">
  <p:cSld name="BLANK">
    <p:spTree>
      <p:nvGrpSpPr>
        <p:cNvPr id="247" name="Shape 247"/>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x">
  <p:cSld name="TITLE_AND_BODY">
    <p:spTree>
      <p:nvGrpSpPr>
        <p:cNvPr id="248" name="Shape 248"/>
        <p:cNvGrpSpPr/>
        <p:nvPr/>
      </p:nvGrpSpPr>
      <p:grpSpPr>
        <a:xfrm>
          <a:off x="0" y="0"/>
          <a:ext cx="0" cy="0"/>
          <a:chOff x="0" y="0"/>
          <a:chExt cx="0" cy="0"/>
        </a:xfrm>
      </p:grpSpPr>
      <p:sp>
        <p:nvSpPr>
          <p:cNvPr id="249" name="Google Shape;249;p58"/>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0" name="Google Shape;250;p58"/>
          <p:cNvSpPr txBox="1"/>
          <p:nvPr>
            <p:ph idx="1" type="subTitle"/>
          </p:nvPr>
        </p:nvSpPr>
        <p:spPr>
          <a:xfrm>
            <a:off x="457200" y="1604520"/>
            <a:ext cx="8229300" cy="39774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type="obj">
  <p:cSld name="OBJECT">
    <p:spTree>
      <p:nvGrpSpPr>
        <p:cNvPr id="251" name="Shape 251"/>
        <p:cNvGrpSpPr/>
        <p:nvPr/>
      </p:nvGrpSpPr>
      <p:grpSpPr>
        <a:xfrm>
          <a:off x="0" y="0"/>
          <a:ext cx="0" cy="0"/>
          <a:chOff x="0" y="0"/>
          <a:chExt cx="0" cy="0"/>
        </a:xfrm>
      </p:grpSpPr>
      <p:sp>
        <p:nvSpPr>
          <p:cNvPr id="252" name="Google Shape;252;p59"/>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3" name="Google Shape;253;p59"/>
          <p:cNvSpPr txBox="1"/>
          <p:nvPr>
            <p:ph idx="1" type="body"/>
          </p:nvPr>
        </p:nvSpPr>
        <p:spPr>
          <a:xfrm>
            <a:off x="457200" y="1604520"/>
            <a:ext cx="82293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Content" type="twoObj">
  <p:cSld name="TWO_OBJECTS">
    <p:spTree>
      <p:nvGrpSpPr>
        <p:cNvPr id="254" name="Shape 254"/>
        <p:cNvGrpSpPr/>
        <p:nvPr/>
      </p:nvGrpSpPr>
      <p:grpSpPr>
        <a:xfrm>
          <a:off x="0" y="0"/>
          <a:ext cx="0" cy="0"/>
          <a:chOff x="0" y="0"/>
          <a:chExt cx="0" cy="0"/>
        </a:xfrm>
      </p:grpSpPr>
      <p:sp>
        <p:nvSpPr>
          <p:cNvPr id="255" name="Google Shape;255;p60"/>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6" name="Google Shape;256;p60"/>
          <p:cNvSpPr txBox="1"/>
          <p:nvPr>
            <p:ph idx="1" type="body"/>
          </p:nvPr>
        </p:nvSpPr>
        <p:spPr>
          <a:xfrm>
            <a:off x="457200" y="1604520"/>
            <a:ext cx="40158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57" name="Google Shape;257;p60"/>
          <p:cNvSpPr txBox="1"/>
          <p:nvPr>
            <p:ph idx="2" type="body"/>
          </p:nvPr>
        </p:nvSpPr>
        <p:spPr>
          <a:xfrm>
            <a:off x="4674240" y="1604520"/>
            <a:ext cx="40158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8" name="Shape 258"/>
        <p:cNvGrpSpPr/>
        <p:nvPr/>
      </p:nvGrpSpPr>
      <p:grpSpPr>
        <a:xfrm>
          <a:off x="0" y="0"/>
          <a:ext cx="0" cy="0"/>
          <a:chOff x="0" y="0"/>
          <a:chExt cx="0" cy="0"/>
        </a:xfrm>
      </p:grpSpPr>
      <p:sp>
        <p:nvSpPr>
          <p:cNvPr id="259" name="Google Shape;259;p61"/>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entered Text" type="objOnly">
  <p:cSld name="OBJECT_ONLY">
    <p:spTree>
      <p:nvGrpSpPr>
        <p:cNvPr id="260" name="Shape 260"/>
        <p:cNvGrpSpPr/>
        <p:nvPr/>
      </p:nvGrpSpPr>
      <p:grpSpPr>
        <a:xfrm>
          <a:off x="0" y="0"/>
          <a:ext cx="0" cy="0"/>
          <a:chOff x="0" y="0"/>
          <a:chExt cx="0" cy="0"/>
        </a:xfrm>
      </p:grpSpPr>
      <p:sp>
        <p:nvSpPr>
          <p:cNvPr id="261" name="Google Shape;261;p62"/>
          <p:cNvSpPr txBox="1"/>
          <p:nvPr>
            <p:ph idx="1" type="subTitle"/>
          </p:nvPr>
        </p:nvSpPr>
        <p:spPr>
          <a:xfrm>
            <a:off x="457200" y="273600"/>
            <a:ext cx="8229300" cy="53079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Content and Content" type="twoObjAndObj">
  <p:cSld name="TWO_OBJECTS_AND_OBJECT">
    <p:spTree>
      <p:nvGrpSpPr>
        <p:cNvPr id="262" name="Shape 262"/>
        <p:cNvGrpSpPr/>
        <p:nvPr/>
      </p:nvGrpSpPr>
      <p:grpSpPr>
        <a:xfrm>
          <a:off x="0" y="0"/>
          <a:ext cx="0" cy="0"/>
          <a:chOff x="0" y="0"/>
          <a:chExt cx="0" cy="0"/>
        </a:xfrm>
      </p:grpSpPr>
      <p:sp>
        <p:nvSpPr>
          <p:cNvPr id="263" name="Google Shape;263;p63"/>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4" name="Google Shape;264;p63"/>
          <p:cNvSpPr txBox="1"/>
          <p:nvPr>
            <p:ph idx="1" type="body"/>
          </p:nvPr>
        </p:nvSpPr>
        <p:spPr>
          <a:xfrm>
            <a:off x="45720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65" name="Google Shape;265;p63"/>
          <p:cNvSpPr txBox="1"/>
          <p:nvPr>
            <p:ph idx="2" type="body"/>
          </p:nvPr>
        </p:nvSpPr>
        <p:spPr>
          <a:xfrm>
            <a:off x="4674240" y="1604520"/>
            <a:ext cx="40158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66" name="Google Shape;266;p63"/>
          <p:cNvSpPr txBox="1"/>
          <p:nvPr>
            <p:ph idx="3" type="body"/>
          </p:nvPr>
        </p:nvSpPr>
        <p:spPr>
          <a:xfrm>
            <a:off x="457200" y="368208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and 2 Content" type="objAndTwoObj">
  <p:cSld name="OBJECT_AND_TWO_OBJECTS">
    <p:spTree>
      <p:nvGrpSpPr>
        <p:cNvPr id="267" name="Shape 267"/>
        <p:cNvGrpSpPr/>
        <p:nvPr/>
      </p:nvGrpSpPr>
      <p:grpSpPr>
        <a:xfrm>
          <a:off x="0" y="0"/>
          <a:ext cx="0" cy="0"/>
          <a:chOff x="0" y="0"/>
          <a:chExt cx="0" cy="0"/>
        </a:xfrm>
      </p:grpSpPr>
      <p:sp>
        <p:nvSpPr>
          <p:cNvPr id="268" name="Google Shape;268;p64"/>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9" name="Google Shape;269;p64"/>
          <p:cNvSpPr txBox="1"/>
          <p:nvPr>
            <p:ph idx="1" type="body"/>
          </p:nvPr>
        </p:nvSpPr>
        <p:spPr>
          <a:xfrm>
            <a:off x="457200" y="1604520"/>
            <a:ext cx="40158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70" name="Google Shape;270;p64"/>
          <p:cNvSpPr txBox="1"/>
          <p:nvPr>
            <p:ph idx="2" type="body"/>
          </p:nvPr>
        </p:nvSpPr>
        <p:spPr>
          <a:xfrm>
            <a:off x="467424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71" name="Google Shape;271;p64"/>
          <p:cNvSpPr txBox="1"/>
          <p:nvPr>
            <p:ph idx="3" type="body"/>
          </p:nvPr>
        </p:nvSpPr>
        <p:spPr>
          <a:xfrm>
            <a:off x="4674240" y="368208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740800"/>
            <a:ext cx="2808000" cy="1007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852800"/>
            <a:ext cx="2808000" cy="42393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Content over Content" type="twoObjOverTx">
  <p:cSld name="TWO_OBJECTS_OVER_TEXT">
    <p:spTree>
      <p:nvGrpSpPr>
        <p:cNvPr id="272" name="Shape 272"/>
        <p:cNvGrpSpPr/>
        <p:nvPr/>
      </p:nvGrpSpPr>
      <p:grpSpPr>
        <a:xfrm>
          <a:off x="0" y="0"/>
          <a:ext cx="0" cy="0"/>
          <a:chOff x="0" y="0"/>
          <a:chExt cx="0" cy="0"/>
        </a:xfrm>
      </p:grpSpPr>
      <p:sp>
        <p:nvSpPr>
          <p:cNvPr id="273" name="Google Shape;273;p65"/>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4" name="Google Shape;274;p65"/>
          <p:cNvSpPr txBox="1"/>
          <p:nvPr>
            <p:ph idx="1" type="body"/>
          </p:nvPr>
        </p:nvSpPr>
        <p:spPr>
          <a:xfrm>
            <a:off x="45720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75" name="Google Shape;275;p65"/>
          <p:cNvSpPr txBox="1"/>
          <p:nvPr>
            <p:ph idx="2" type="body"/>
          </p:nvPr>
        </p:nvSpPr>
        <p:spPr>
          <a:xfrm>
            <a:off x="467424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76" name="Google Shape;276;p65"/>
          <p:cNvSpPr txBox="1"/>
          <p:nvPr>
            <p:ph idx="3" type="body"/>
          </p:nvPr>
        </p:nvSpPr>
        <p:spPr>
          <a:xfrm>
            <a:off x="457200" y="3682080"/>
            <a:ext cx="82293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over Content" type="objOverTx">
  <p:cSld name="OBJECT_OVER_TEXT">
    <p:spTree>
      <p:nvGrpSpPr>
        <p:cNvPr id="277" name="Shape 277"/>
        <p:cNvGrpSpPr/>
        <p:nvPr/>
      </p:nvGrpSpPr>
      <p:grpSpPr>
        <a:xfrm>
          <a:off x="0" y="0"/>
          <a:ext cx="0" cy="0"/>
          <a:chOff x="0" y="0"/>
          <a:chExt cx="0" cy="0"/>
        </a:xfrm>
      </p:grpSpPr>
      <p:sp>
        <p:nvSpPr>
          <p:cNvPr id="278" name="Google Shape;278;p66"/>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9" name="Google Shape;279;p66"/>
          <p:cNvSpPr txBox="1"/>
          <p:nvPr>
            <p:ph idx="1" type="body"/>
          </p:nvPr>
        </p:nvSpPr>
        <p:spPr>
          <a:xfrm>
            <a:off x="457200" y="1604520"/>
            <a:ext cx="82293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80" name="Google Shape;280;p66"/>
          <p:cNvSpPr txBox="1"/>
          <p:nvPr>
            <p:ph idx="2" type="body"/>
          </p:nvPr>
        </p:nvSpPr>
        <p:spPr>
          <a:xfrm>
            <a:off x="457200" y="3682080"/>
            <a:ext cx="82293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4 Content" type="fourObj">
  <p:cSld name="FOUR_OBJECTS">
    <p:spTree>
      <p:nvGrpSpPr>
        <p:cNvPr id="281" name="Shape 281"/>
        <p:cNvGrpSpPr/>
        <p:nvPr/>
      </p:nvGrpSpPr>
      <p:grpSpPr>
        <a:xfrm>
          <a:off x="0" y="0"/>
          <a:ext cx="0" cy="0"/>
          <a:chOff x="0" y="0"/>
          <a:chExt cx="0" cy="0"/>
        </a:xfrm>
      </p:grpSpPr>
      <p:sp>
        <p:nvSpPr>
          <p:cNvPr id="282" name="Google Shape;282;p67"/>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3" name="Google Shape;283;p67"/>
          <p:cNvSpPr txBox="1"/>
          <p:nvPr>
            <p:ph idx="1" type="body"/>
          </p:nvPr>
        </p:nvSpPr>
        <p:spPr>
          <a:xfrm>
            <a:off x="45720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84" name="Google Shape;284;p67"/>
          <p:cNvSpPr txBox="1"/>
          <p:nvPr>
            <p:ph idx="2" type="body"/>
          </p:nvPr>
        </p:nvSpPr>
        <p:spPr>
          <a:xfrm>
            <a:off x="467424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85" name="Google Shape;285;p67"/>
          <p:cNvSpPr txBox="1"/>
          <p:nvPr>
            <p:ph idx="3" type="body"/>
          </p:nvPr>
        </p:nvSpPr>
        <p:spPr>
          <a:xfrm>
            <a:off x="457200" y="368208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86" name="Google Shape;286;p67"/>
          <p:cNvSpPr txBox="1"/>
          <p:nvPr>
            <p:ph idx="4" type="body"/>
          </p:nvPr>
        </p:nvSpPr>
        <p:spPr>
          <a:xfrm>
            <a:off x="4674240" y="368208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6 Content">
  <p:cSld name="Title, 6 Content">
    <p:spTree>
      <p:nvGrpSpPr>
        <p:cNvPr id="287" name="Shape 287"/>
        <p:cNvGrpSpPr/>
        <p:nvPr/>
      </p:nvGrpSpPr>
      <p:grpSpPr>
        <a:xfrm>
          <a:off x="0" y="0"/>
          <a:ext cx="0" cy="0"/>
          <a:chOff x="0" y="0"/>
          <a:chExt cx="0" cy="0"/>
        </a:xfrm>
      </p:grpSpPr>
      <p:sp>
        <p:nvSpPr>
          <p:cNvPr id="288" name="Google Shape;288;p68"/>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9" name="Google Shape;289;p68"/>
          <p:cNvSpPr txBox="1"/>
          <p:nvPr>
            <p:ph idx="1" type="body"/>
          </p:nvPr>
        </p:nvSpPr>
        <p:spPr>
          <a:xfrm>
            <a:off x="457200" y="160452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90" name="Google Shape;290;p68"/>
          <p:cNvSpPr txBox="1"/>
          <p:nvPr>
            <p:ph idx="2" type="body"/>
          </p:nvPr>
        </p:nvSpPr>
        <p:spPr>
          <a:xfrm>
            <a:off x="3239640" y="160452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91" name="Google Shape;291;p68"/>
          <p:cNvSpPr txBox="1"/>
          <p:nvPr>
            <p:ph idx="3" type="body"/>
          </p:nvPr>
        </p:nvSpPr>
        <p:spPr>
          <a:xfrm>
            <a:off x="6022080" y="160452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92" name="Google Shape;292;p68"/>
          <p:cNvSpPr txBox="1"/>
          <p:nvPr>
            <p:ph idx="4" type="body"/>
          </p:nvPr>
        </p:nvSpPr>
        <p:spPr>
          <a:xfrm>
            <a:off x="457200" y="368208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93" name="Google Shape;293;p68"/>
          <p:cNvSpPr txBox="1"/>
          <p:nvPr>
            <p:ph idx="5" type="body"/>
          </p:nvPr>
        </p:nvSpPr>
        <p:spPr>
          <a:xfrm>
            <a:off x="3239640" y="368208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294" name="Google Shape;294;p68"/>
          <p:cNvSpPr txBox="1"/>
          <p:nvPr>
            <p:ph idx="6" type="body"/>
          </p:nvPr>
        </p:nvSpPr>
        <p:spPr>
          <a:xfrm>
            <a:off x="6022080" y="368208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lide" type="blank">
  <p:cSld name="BLANK">
    <p:spTree>
      <p:nvGrpSpPr>
        <p:cNvPr id="302" name="Shape 302"/>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x">
  <p:cSld name="TITLE_AND_BODY">
    <p:spTree>
      <p:nvGrpSpPr>
        <p:cNvPr id="303" name="Shape 303"/>
        <p:cNvGrpSpPr/>
        <p:nvPr/>
      </p:nvGrpSpPr>
      <p:grpSpPr>
        <a:xfrm>
          <a:off x="0" y="0"/>
          <a:ext cx="0" cy="0"/>
          <a:chOff x="0" y="0"/>
          <a:chExt cx="0" cy="0"/>
        </a:xfrm>
      </p:grpSpPr>
      <p:sp>
        <p:nvSpPr>
          <p:cNvPr id="304" name="Google Shape;304;p71"/>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5" name="Google Shape;305;p71"/>
          <p:cNvSpPr txBox="1"/>
          <p:nvPr>
            <p:ph idx="1" type="subTitle"/>
          </p:nvPr>
        </p:nvSpPr>
        <p:spPr>
          <a:xfrm>
            <a:off x="457200" y="1604520"/>
            <a:ext cx="8229300" cy="39774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type="obj">
  <p:cSld name="OBJECT">
    <p:spTree>
      <p:nvGrpSpPr>
        <p:cNvPr id="306" name="Shape 306"/>
        <p:cNvGrpSpPr/>
        <p:nvPr/>
      </p:nvGrpSpPr>
      <p:grpSpPr>
        <a:xfrm>
          <a:off x="0" y="0"/>
          <a:ext cx="0" cy="0"/>
          <a:chOff x="0" y="0"/>
          <a:chExt cx="0" cy="0"/>
        </a:xfrm>
      </p:grpSpPr>
      <p:sp>
        <p:nvSpPr>
          <p:cNvPr id="307" name="Google Shape;307;p72"/>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8" name="Google Shape;308;p72"/>
          <p:cNvSpPr txBox="1"/>
          <p:nvPr>
            <p:ph idx="1" type="body"/>
          </p:nvPr>
        </p:nvSpPr>
        <p:spPr>
          <a:xfrm>
            <a:off x="457200" y="1604520"/>
            <a:ext cx="82293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Content" type="twoObj">
  <p:cSld name="TWO_OBJECTS">
    <p:spTree>
      <p:nvGrpSpPr>
        <p:cNvPr id="309" name="Shape 309"/>
        <p:cNvGrpSpPr/>
        <p:nvPr/>
      </p:nvGrpSpPr>
      <p:grpSpPr>
        <a:xfrm>
          <a:off x="0" y="0"/>
          <a:ext cx="0" cy="0"/>
          <a:chOff x="0" y="0"/>
          <a:chExt cx="0" cy="0"/>
        </a:xfrm>
      </p:grpSpPr>
      <p:sp>
        <p:nvSpPr>
          <p:cNvPr id="310" name="Google Shape;310;p73"/>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1" name="Google Shape;311;p73"/>
          <p:cNvSpPr txBox="1"/>
          <p:nvPr>
            <p:ph idx="1" type="body"/>
          </p:nvPr>
        </p:nvSpPr>
        <p:spPr>
          <a:xfrm>
            <a:off x="457200" y="1604520"/>
            <a:ext cx="40158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12" name="Google Shape;312;p73"/>
          <p:cNvSpPr txBox="1"/>
          <p:nvPr>
            <p:ph idx="2" type="body"/>
          </p:nvPr>
        </p:nvSpPr>
        <p:spPr>
          <a:xfrm>
            <a:off x="4674240" y="1604520"/>
            <a:ext cx="40158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13" name="Shape 313"/>
        <p:cNvGrpSpPr/>
        <p:nvPr/>
      </p:nvGrpSpPr>
      <p:grpSpPr>
        <a:xfrm>
          <a:off x="0" y="0"/>
          <a:ext cx="0" cy="0"/>
          <a:chOff x="0" y="0"/>
          <a:chExt cx="0" cy="0"/>
        </a:xfrm>
      </p:grpSpPr>
      <p:sp>
        <p:nvSpPr>
          <p:cNvPr id="314" name="Google Shape;314;p74"/>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entered Text" type="objOnly">
  <p:cSld name="OBJECT_ONLY">
    <p:spTree>
      <p:nvGrpSpPr>
        <p:cNvPr id="315" name="Shape 315"/>
        <p:cNvGrpSpPr/>
        <p:nvPr/>
      </p:nvGrpSpPr>
      <p:grpSpPr>
        <a:xfrm>
          <a:off x="0" y="0"/>
          <a:ext cx="0" cy="0"/>
          <a:chOff x="0" y="0"/>
          <a:chExt cx="0" cy="0"/>
        </a:xfrm>
      </p:grpSpPr>
      <p:sp>
        <p:nvSpPr>
          <p:cNvPr id="316" name="Google Shape;316;p75"/>
          <p:cNvSpPr txBox="1"/>
          <p:nvPr>
            <p:ph idx="1" type="subTitle"/>
          </p:nvPr>
        </p:nvSpPr>
        <p:spPr>
          <a:xfrm>
            <a:off x="457200" y="273600"/>
            <a:ext cx="8229300" cy="53079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600200"/>
            <a:ext cx="6367800" cy="54543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Content and Content" type="twoObjAndObj">
  <p:cSld name="TWO_OBJECTS_AND_OBJECT">
    <p:spTree>
      <p:nvGrpSpPr>
        <p:cNvPr id="317" name="Shape 317"/>
        <p:cNvGrpSpPr/>
        <p:nvPr/>
      </p:nvGrpSpPr>
      <p:grpSpPr>
        <a:xfrm>
          <a:off x="0" y="0"/>
          <a:ext cx="0" cy="0"/>
          <a:chOff x="0" y="0"/>
          <a:chExt cx="0" cy="0"/>
        </a:xfrm>
      </p:grpSpPr>
      <p:sp>
        <p:nvSpPr>
          <p:cNvPr id="318" name="Google Shape;318;p76"/>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9" name="Google Shape;319;p76"/>
          <p:cNvSpPr txBox="1"/>
          <p:nvPr>
            <p:ph idx="1" type="body"/>
          </p:nvPr>
        </p:nvSpPr>
        <p:spPr>
          <a:xfrm>
            <a:off x="45720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20" name="Google Shape;320;p76"/>
          <p:cNvSpPr txBox="1"/>
          <p:nvPr>
            <p:ph idx="2" type="body"/>
          </p:nvPr>
        </p:nvSpPr>
        <p:spPr>
          <a:xfrm>
            <a:off x="4674240" y="1604520"/>
            <a:ext cx="40158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21" name="Google Shape;321;p76"/>
          <p:cNvSpPr txBox="1"/>
          <p:nvPr>
            <p:ph idx="3" type="body"/>
          </p:nvPr>
        </p:nvSpPr>
        <p:spPr>
          <a:xfrm>
            <a:off x="457200" y="368208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and 2 Content" type="objAndTwoObj">
  <p:cSld name="OBJECT_AND_TWO_OBJECTS">
    <p:spTree>
      <p:nvGrpSpPr>
        <p:cNvPr id="322" name="Shape 322"/>
        <p:cNvGrpSpPr/>
        <p:nvPr/>
      </p:nvGrpSpPr>
      <p:grpSpPr>
        <a:xfrm>
          <a:off x="0" y="0"/>
          <a:ext cx="0" cy="0"/>
          <a:chOff x="0" y="0"/>
          <a:chExt cx="0" cy="0"/>
        </a:xfrm>
      </p:grpSpPr>
      <p:sp>
        <p:nvSpPr>
          <p:cNvPr id="323" name="Google Shape;323;p77"/>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4" name="Google Shape;324;p77"/>
          <p:cNvSpPr txBox="1"/>
          <p:nvPr>
            <p:ph idx="1" type="body"/>
          </p:nvPr>
        </p:nvSpPr>
        <p:spPr>
          <a:xfrm>
            <a:off x="457200" y="1604520"/>
            <a:ext cx="40158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25" name="Google Shape;325;p77"/>
          <p:cNvSpPr txBox="1"/>
          <p:nvPr>
            <p:ph idx="2" type="body"/>
          </p:nvPr>
        </p:nvSpPr>
        <p:spPr>
          <a:xfrm>
            <a:off x="467424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26" name="Google Shape;326;p77"/>
          <p:cNvSpPr txBox="1"/>
          <p:nvPr>
            <p:ph idx="3" type="body"/>
          </p:nvPr>
        </p:nvSpPr>
        <p:spPr>
          <a:xfrm>
            <a:off x="4674240" y="368208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Content over Content" type="twoObjOverTx">
  <p:cSld name="TWO_OBJECTS_OVER_TEXT">
    <p:spTree>
      <p:nvGrpSpPr>
        <p:cNvPr id="327" name="Shape 327"/>
        <p:cNvGrpSpPr/>
        <p:nvPr/>
      </p:nvGrpSpPr>
      <p:grpSpPr>
        <a:xfrm>
          <a:off x="0" y="0"/>
          <a:ext cx="0" cy="0"/>
          <a:chOff x="0" y="0"/>
          <a:chExt cx="0" cy="0"/>
        </a:xfrm>
      </p:grpSpPr>
      <p:sp>
        <p:nvSpPr>
          <p:cNvPr id="328" name="Google Shape;328;p78"/>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9" name="Google Shape;329;p78"/>
          <p:cNvSpPr txBox="1"/>
          <p:nvPr>
            <p:ph idx="1" type="body"/>
          </p:nvPr>
        </p:nvSpPr>
        <p:spPr>
          <a:xfrm>
            <a:off x="45720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30" name="Google Shape;330;p78"/>
          <p:cNvSpPr txBox="1"/>
          <p:nvPr>
            <p:ph idx="2" type="body"/>
          </p:nvPr>
        </p:nvSpPr>
        <p:spPr>
          <a:xfrm>
            <a:off x="467424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31" name="Google Shape;331;p78"/>
          <p:cNvSpPr txBox="1"/>
          <p:nvPr>
            <p:ph idx="3" type="body"/>
          </p:nvPr>
        </p:nvSpPr>
        <p:spPr>
          <a:xfrm>
            <a:off x="457200" y="3682080"/>
            <a:ext cx="82293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over Content" type="objOverTx">
  <p:cSld name="OBJECT_OVER_TEXT">
    <p:spTree>
      <p:nvGrpSpPr>
        <p:cNvPr id="332" name="Shape 332"/>
        <p:cNvGrpSpPr/>
        <p:nvPr/>
      </p:nvGrpSpPr>
      <p:grpSpPr>
        <a:xfrm>
          <a:off x="0" y="0"/>
          <a:ext cx="0" cy="0"/>
          <a:chOff x="0" y="0"/>
          <a:chExt cx="0" cy="0"/>
        </a:xfrm>
      </p:grpSpPr>
      <p:sp>
        <p:nvSpPr>
          <p:cNvPr id="333" name="Google Shape;333;p79"/>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4" name="Google Shape;334;p79"/>
          <p:cNvSpPr txBox="1"/>
          <p:nvPr>
            <p:ph idx="1" type="body"/>
          </p:nvPr>
        </p:nvSpPr>
        <p:spPr>
          <a:xfrm>
            <a:off x="457200" y="1604520"/>
            <a:ext cx="82293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35" name="Google Shape;335;p79"/>
          <p:cNvSpPr txBox="1"/>
          <p:nvPr>
            <p:ph idx="2" type="body"/>
          </p:nvPr>
        </p:nvSpPr>
        <p:spPr>
          <a:xfrm>
            <a:off x="457200" y="3682080"/>
            <a:ext cx="82293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4 Content" type="fourObj">
  <p:cSld name="FOUR_OBJECTS">
    <p:spTree>
      <p:nvGrpSpPr>
        <p:cNvPr id="336" name="Shape 336"/>
        <p:cNvGrpSpPr/>
        <p:nvPr/>
      </p:nvGrpSpPr>
      <p:grpSpPr>
        <a:xfrm>
          <a:off x="0" y="0"/>
          <a:ext cx="0" cy="0"/>
          <a:chOff x="0" y="0"/>
          <a:chExt cx="0" cy="0"/>
        </a:xfrm>
      </p:grpSpPr>
      <p:sp>
        <p:nvSpPr>
          <p:cNvPr id="337" name="Google Shape;337;p80"/>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8" name="Google Shape;338;p80"/>
          <p:cNvSpPr txBox="1"/>
          <p:nvPr>
            <p:ph idx="1" type="body"/>
          </p:nvPr>
        </p:nvSpPr>
        <p:spPr>
          <a:xfrm>
            <a:off x="45720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39" name="Google Shape;339;p80"/>
          <p:cNvSpPr txBox="1"/>
          <p:nvPr>
            <p:ph idx="2" type="body"/>
          </p:nvPr>
        </p:nvSpPr>
        <p:spPr>
          <a:xfrm>
            <a:off x="467424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40" name="Google Shape;340;p80"/>
          <p:cNvSpPr txBox="1"/>
          <p:nvPr>
            <p:ph idx="3" type="body"/>
          </p:nvPr>
        </p:nvSpPr>
        <p:spPr>
          <a:xfrm>
            <a:off x="457200" y="368208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41" name="Google Shape;341;p80"/>
          <p:cNvSpPr txBox="1"/>
          <p:nvPr>
            <p:ph idx="4" type="body"/>
          </p:nvPr>
        </p:nvSpPr>
        <p:spPr>
          <a:xfrm>
            <a:off x="4674240" y="368208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6 Content">
  <p:cSld name="Title, 6 Content">
    <p:spTree>
      <p:nvGrpSpPr>
        <p:cNvPr id="342" name="Shape 342"/>
        <p:cNvGrpSpPr/>
        <p:nvPr/>
      </p:nvGrpSpPr>
      <p:grpSpPr>
        <a:xfrm>
          <a:off x="0" y="0"/>
          <a:ext cx="0" cy="0"/>
          <a:chOff x="0" y="0"/>
          <a:chExt cx="0" cy="0"/>
        </a:xfrm>
      </p:grpSpPr>
      <p:sp>
        <p:nvSpPr>
          <p:cNvPr id="343" name="Google Shape;343;p81"/>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4" name="Google Shape;344;p81"/>
          <p:cNvSpPr txBox="1"/>
          <p:nvPr>
            <p:ph idx="1" type="body"/>
          </p:nvPr>
        </p:nvSpPr>
        <p:spPr>
          <a:xfrm>
            <a:off x="457200" y="160452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45" name="Google Shape;345;p81"/>
          <p:cNvSpPr txBox="1"/>
          <p:nvPr>
            <p:ph idx="2" type="body"/>
          </p:nvPr>
        </p:nvSpPr>
        <p:spPr>
          <a:xfrm>
            <a:off x="3239640" y="160452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46" name="Google Shape;346;p81"/>
          <p:cNvSpPr txBox="1"/>
          <p:nvPr>
            <p:ph idx="3" type="body"/>
          </p:nvPr>
        </p:nvSpPr>
        <p:spPr>
          <a:xfrm>
            <a:off x="6022080" y="160452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47" name="Google Shape;347;p81"/>
          <p:cNvSpPr txBox="1"/>
          <p:nvPr>
            <p:ph idx="4" type="body"/>
          </p:nvPr>
        </p:nvSpPr>
        <p:spPr>
          <a:xfrm>
            <a:off x="457200" y="368208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48" name="Google Shape;348;p81"/>
          <p:cNvSpPr txBox="1"/>
          <p:nvPr>
            <p:ph idx="5" type="body"/>
          </p:nvPr>
        </p:nvSpPr>
        <p:spPr>
          <a:xfrm>
            <a:off x="3239640" y="368208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49" name="Google Shape;349;p81"/>
          <p:cNvSpPr txBox="1"/>
          <p:nvPr>
            <p:ph idx="6" type="body"/>
          </p:nvPr>
        </p:nvSpPr>
        <p:spPr>
          <a:xfrm>
            <a:off x="6022080" y="368208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lide" type="blank">
  <p:cSld name="BLANK">
    <p:spTree>
      <p:nvGrpSpPr>
        <p:cNvPr id="357" name="Shape 357"/>
        <p:cNvGrpSpPr/>
        <p:nvPr/>
      </p:nvGrpSpPr>
      <p:grpSpPr>
        <a:xfrm>
          <a:off x="0" y="0"/>
          <a:ext cx="0" cy="0"/>
          <a:chOff x="0" y="0"/>
          <a:chExt cx="0" cy="0"/>
        </a:xfrm>
      </p:grpSpPr>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x">
  <p:cSld name="TITLE_AND_BODY">
    <p:spTree>
      <p:nvGrpSpPr>
        <p:cNvPr id="358" name="Shape 358"/>
        <p:cNvGrpSpPr/>
        <p:nvPr/>
      </p:nvGrpSpPr>
      <p:grpSpPr>
        <a:xfrm>
          <a:off x="0" y="0"/>
          <a:ext cx="0" cy="0"/>
          <a:chOff x="0" y="0"/>
          <a:chExt cx="0" cy="0"/>
        </a:xfrm>
      </p:grpSpPr>
      <p:sp>
        <p:nvSpPr>
          <p:cNvPr id="359" name="Google Shape;359;p84"/>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0" name="Google Shape;360;p84"/>
          <p:cNvSpPr txBox="1"/>
          <p:nvPr>
            <p:ph idx="1" type="subTitle"/>
          </p:nvPr>
        </p:nvSpPr>
        <p:spPr>
          <a:xfrm>
            <a:off x="457200" y="1604520"/>
            <a:ext cx="8229300" cy="39774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type="obj">
  <p:cSld name="OBJECT">
    <p:spTree>
      <p:nvGrpSpPr>
        <p:cNvPr id="361" name="Shape 361"/>
        <p:cNvGrpSpPr/>
        <p:nvPr/>
      </p:nvGrpSpPr>
      <p:grpSpPr>
        <a:xfrm>
          <a:off x="0" y="0"/>
          <a:ext cx="0" cy="0"/>
          <a:chOff x="0" y="0"/>
          <a:chExt cx="0" cy="0"/>
        </a:xfrm>
      </p:grpSpPr>
      <p:sp>
        <p:nvSpPr>
          <p:cNvPr id="362" name="Google Shape;362;p85"/>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3" name="Google Shape;363;p85"/>
          <p:cNvSpPr txBox="1"/>
          <p:nvPr>
            <p:ph idx="1" type="body"/>
          </p:nvPr>
        </p:nvSpPr>
        <p:spPr>
          <a:xfrm>
            <a:off x="457200" y="1604520"/>
            <a:ext cx="82293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Content" type="twoObj">
  <p:cSld name="TWO_OBJECTS">
    <p:spTree>
      <p:nvGrpSpPr>
        <p:cNvPr id="364" name="Shape 364"/>
        <p:cNvGrpSpPr/>
        <p:nvPr/>
      </p:nvGrpSpPr>
      <p:grpSpPr>
        <a:xfrm>
          <a:off x="0" y="0"/>
          <a:ext cx="0" cy="0"/>
          <a:chOff x="0" y="0"/>
          <a:chExt cx="0" cy="0"/>
        </a:xfrm>
      </p:grpSpPr>
      <p:sp>
        <p:nvSpPr>
          <p:cNvPr id="365" name="Google Shape;365;p86"/>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6" name="Google Shape;366;p86"/>
          <p:cNvSpPr txBox="1"/>
          <p:nvPr>
            <p:ph idx="1" type="body"/>
          </p:nvPr>
        </p:nvSpPr>
        <p:spPr>
          <a:xfrm>
            <a:off x="457200" y="1604520"/>
            <a:ext cx="40158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67" name="Google Shape;367;p86"/>
          <p:cNvSpPr txBox="1"/>
          <p:nvPr>
            <p:ph idx="2" type="body"/>
          </p:nvPr>
        </p:nvSpPr>
        <p:spPr>
          <a:xfrm>
            <a:off x="4674240" y="1604520"/>
            <a:ext cx="40158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644233"/>
            <a:ext cx="4045200" cy="19764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3737433"/>
            <a:ext cx="4045200" cy="16467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965433"/>
            <a:ext cx="3837000" cy="49269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68" name="Shape 368"/>
        <p:cNvGrpSpPr/>
        <p:nvPr/>
      </p:nvGrpSpPr>
      <p:grpSpPr>
        <a:xfrm>
          <a:off x="0" y="0"/>
          <a:ext cx="0" cy="0"/>
          <a:chOff x="0" y="0"/>
          <a:chExt cx="0" cy="0"/>
        </a:xfrm>
      </p:grpSpPr>
      <p:sp>
        <p:nvSpPr>
          <p:cNvPr id="369" name="Google Shape;369;p87"/>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entered Text" type="objOnly">
  <p:cSld name="OBJECT_ONLY">
    <p:spTree>
      <p:nvGrpSpPr>
        <p:cNvPr id="370" name="Shape 370"/>
        <p:cNvGrpSpPr/>
        <p:nvPr/>
      </p:nvGrpSpPr>
      <p:grpSpPr>
        <a:xfrm>
          <a:off x="0" y="0"/>
          <a:ext cx="0" cy="0"/>
          <a:chOff x="0" y="0"/>
          <a:chExt cx="0" cy="0"/>
        </a:xfrm>
      </p:grpSpPr>
      <p:sp>
        <p:nvSpPr>
          <p:cNvPr id="371" name="Google Shape;371;p88"/>
          <p:cNvSpPr txBox="1"/>
          <p:nvPr>
            <p:ph idx="1" type="subTitle"/>
          </p:nvPr>
        </p:nvSpPr>
        <p:spPr>
          <a:xfrm>
            <a:off x="457200" y="273600"/>
            <a:ext cx="8229300" cy="53079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Content and Content" type="twoObjAndObj">
  <p:cSld name="TWO_OBJECTS_AND_OBJECT">
    <p:spTree>
      <p:nvGrpSpPr>
        <p:cNvPr id="372" name="Shape 372"/>
        <p:cNvGrpSpPr/>
        <p:nvPr/>
      </p:nvGrpSpPr>
      <p:grpSpPr>
        <a:xfrm>
          <a:off x="0" y="0"/>
          <a:ext cx="0" cy="0"/>
          <a:chOff x="0" y="0"/>
          <a:chExt cx="0" cy="0"/>
        </a:xfrm>
      </p:grpSpPr>
      <p:sp>
        <p:nvSpPr>
          <p:cNvPr id="373" name="Google Shape;373;p89"/>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4" name="Google Shape;374;p89"/>
          <p:cNvSpPr txBox="1"/>
          <p:nvPr>
            <p:ph idx="1" type="body"/>
          </p:nvPr>
        </p:nvSpPr>
        <p:spPr>
          <a:xfrm>
            <a:off x="45720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75" name="Google Shape;375;p89"/>
          <p:cNvSpPr txBox="1"/>
          <p:nvPr>
            <p:ph idx="2" type="body"/>
          </p:nvPr>
        </p:nvSpPr>
        <p:spPr>
          <a:xfrm>
            <a:off x="4674240" y="1604520"/>
            <a:ext cx="40158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76" name="Google Shape;376;p89"/>
          <p:cNvSpPr txBox="1"/>
          <p:nvPr>
            <p:ph idx="3" type="body"/>
          </p:nvPr>
        </p:nvSpPr>
        <p:spPr>
          <a:xfrm>
            <a:off x="457200" y="368208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and 2 Content" type="objAndTwoObj">
  <p:cSld name="OBJECT_AND_TWO_OBJECTS">
    <p:spTree>
      <p:nvGrpSpPr>
        <p:cNvPr id="377" name="Shape 377"/>
        <p:cNvGrpSpPr/>
        <p:nvPr/>
      </p:nvGrpSpPr>
      <p:grpSpPr>
        <a:xfrm>
          <a:off x="0" y="0"/>
          <a:ext cx="0" cy="0"/>
          <a:chOff x="0" y="0"/>
          <a:chExt cx="0" cy="0"/>
        </a:xfrm>
      </p:grpSpPr>
      <p:sp>
        <p:nvSpPr>
          <p:cNvPr id="378" name="Google Shape;378;p90"/>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9" name="Google Shape;379;p90"/>
          <p:cNvSpPr txBox="1"/>
          <p:nvPr>
            <p:ph idx="1" type="body"/>
          </p:nvPr>
        </p:nvSpPr>
        <p:spPr>
          <a:xfrm>
            <a:off x="457200" y="1604520"/>
            <a:ext cx="40158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80" name="Google Shape;380;p90"/>
          <p:cNvSpPr txBox="1"/>
          <p:nvPr>
            <p:ph idx="2" type="body"/>
          </p:nvPr>
        </p:nvSpPr>
        <p:spPr>
          <a:xfrm>
            <a:off x="467424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81" name="Google Shape;381;p90"/>
          <p:cNvSpPr txBox="1"/>
          <p:nvPr>
            <p:ph idx="3" type="body"/>
          </p:nvPr>
        </p:nvSpPr>
        <p:spPr>
          <a:xfrm>
            <a:off x="4674240" y="368208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Content over Content" type="twoObjOverTx">
  <p:cSld name="TWO_OBJECTS_OVER_TEXT">
    <p:spTree>
      <p:nvGrpSpPr>
        <p:cNvPr id="382" name="Shape 382"/>
        <p:cNvGrpSpPr/>
        <p:nvPr/>
      </p:nvGrpSpPr>
      <p:grpSpPr>
        <a:xfrm>
          <a:off x="0" y="0"/>
          <a:ext cx="0" cy="0"/>
          <a:chOff x="0" y="0"/>
          <a:chExt cx="0" cy="0"/>
        </a:xfrm>
      </p:grpSpPr>
      <p:sp>
        <p:nvSpPr>
          <p:cNvPr id="383" name="Google Shape;383;p91"/>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4" name="Google Shape;384;p91"/>
          <p:cNvSpPr txBox="1"/>
          <p:nvPr>
            <p:ph idx="1" type="body"/>
          </p:nvPr>
        </p:nvSpPr>
        <p:spPr>
          <a:xfrm>
            <a:off x="45720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85" name="Google Shape;385;p91"/>
          <p:cNvSpPr txBox="1"/>
          <p:nvPr>
            <p:ph idx="2" type="body"/>
          </p:nvPr>
        </p:nvSpPr>
        <p:spPr>
          <a:xfrm>
            <a:off x="467424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86" name="Google Shape;386;p91"/>
          <p:cNvSpPr txBox="1"/>
          <p:nvPr>
            <p:ph idx="3" type="body"/>
          </p:nvPr>
        </p:nvSpPr>
        <p:spPr>
          <a:xfrm>
            <a:off x="457200" y="3682080"/>
            <a:ext cx="82293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over Content" type="objOverTx">
  <p:cSld name="OBJECT_OVER_TEXT">
    <p:spTree>
      <p:nvGrpSpPr>
        <p:cNvPr id="387" name="Shape 387"/>
        <p:cNvGrpSpPr/>
        <p:nvPr/>
      </p:nvGrpSpPr>
      <p:grpSpPr>
        <a:xfrm>
          <a:off x="0" y="0"/>
          <a:ext cx="0" cy="0"/>
          <a:chOff x="0" y="0"/>
          <a:chExt cx="0" cy="0"/>
        </a:xfrm>
      </p:grpSpPr>
      <p:sp>
        <p:nvSpPr>
          <p:cNvPr id="388" name="Google Shape;388;p92"/>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9" name="Google Shape;389;p92"/>
          <p:cNvSpPr txBox="1"/>
          <p:nvPr>
            <p:ph idx="1" type="body"/>
          </p:nvPr>
        </p:nvSpPr>
        <p:spPr>
          <a:xfrm>
            <a:off x="457200" y="1604520"/>
            <a:ext cx="82293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90" name="Google Shape;390;p92"/>
          <p:cNvSpPr txBox="1"/>
          <p:nvPr>
            <p:ph idx="2" type="body"/>
          </p:nvPr>
        </p:nvSpPr>
        <p:spPr>
          <a:xfrm>
            <a:off x="457200" y="3682080"/>
            <a:ext cx="82293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4 Content" type="fourObj">
  <p:cSld name="FOUR_OBJECTS">
    <p:spTree>
      <p:nvGrpSpPr>
        <p:cNvPr id="391" name="Shape 391"/>
        <p:cNvGrpSpPr/>
        <p:nvPr/>
      </p:nvGrpSpPr>
      <p:grpSpPr>
        <a:xfrm>
          <a:off x="0" y="0"/>
          <a:ext cx="0" cy="0"/>
          <a:chOff x="0" y="0"/>
          <a:chExt cx="0" cy="0"/>
        </a:xfrm>
      </p:grpSpPr>
      <p:sp>
        <p:nvSpPr>
          <p:cNvPr id="392" name="Google Shape;392;p93"/>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3" name="Google Shape;393;p93"/>
          <p:cNvSpPr txBox="1"/>
          <p:nvPr>
            <p:ph idx="1" type="body"/>
          </p:nvPr>
        </p:nvSpPr>
        <p:spPr>
          <a:xfrm>
            <a:off x="45720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94" name="Google Shape;394;p93"/>
          <p:cNvSpPr txBox="1"/>
          <p:nvPr>
            <p:ph idx="2" type="body"/>
          </p:nvPr>
        </p:nvSpPr>
        <p:spPr>
          <a:xfrm>
            <a:off x="467424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95" name="Google Shape;395;p93"/>
          <p:cNvSpPr txBox="1"/>
          <p:nvPr>
            <p:ph idx="3" type="body"/>
          </p:nvPr>
        </p:nvSpPr>
        <p:spPr>
          <a:xfrm>
            <a:off x="457200" y="368208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96" name="Google Shape;396;p93"/>
          <p:cNvSpPr txBox="1"/>
          <p:nvPr>
            <p:ph idx="4" type="body"/>
          </p:nvPr>
        </p:nvSpPr>
        <p:spPr>
          <a:xfrm>
            <a:off x="4674240" y="368208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6 Content">
  <p:cSld name="Title, 6 Content">
    <p:spTree>
      <p:nvGrpSpPr>
        <p:cNvPr id="397" name="Shape 397"/>
        <p:cNvGrpSpPr/>
        <p:nvPr/>
      </p:nvGrpSpPr>
      <p:grpSpPr>
        <a:xfrm>
          <a:off x="0" y="0"/>
          <a:ext cx="0" cy="0"/>
          <a:chOff x="0" y="0"/>
          <a:chExt cx="0" cy="0"/>
        </a:xfrm>
      </p:grpSpPr>
      <p:sp>
        <p:nvSpPr>
          <p:cNvPr id="398" name="Google Shape;398;p94"/>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9" name="Google Shape;399;p94"/>
          <p:cNvSpPr txBox="1"/>
          <p:nvPr>
            <p:ph idx="1" type="body"/>
          </p:nvPr>
        </p:nvSpPr>
        <p:spPr>
          <a:xfrm>
            <a:off x="457200" y="160452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00" name="Google Shape;400;p94"/>
          <p:cNvSpPr txBox="1"/>
          <p:nvPr>
            <p:ph idx="2" type="body"/>
          </p:nvPr>
        </p:nvSpPr>
        <p:spPr>
          <a:xfrm>
            <a:off x="3239640" y="160452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01" name="Google Shape;401;p94"/>
          <p:cNvSpPr txBox="1"/>
          <p:nvPr>
            <p:ph idx="3" type="body"/>
          </p:nvPr>
        </p:nvSpPr>
        <p:spPr>
          <a:xfrm>
            <a:off x="6022080" y="160452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02" name="Google Shape;402;p94"/>
          <p:cNvSpPr txBox="1"/>
          <p:nvPr>
            <p:ph idx="4" type="body"/>
          </p:nvPr>
        </p:nvSpPr>
        <p:spPr>
          <a:xfrm>
            <a:off x="457200" y="368208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03" name="Google Shape;403;p94"/>
          <p:cNvSpPr txBox="1"/>
          <p:nvPr>
            <p:ph idx="5" type="body"/>
          </p:nvPr>
        </p:nvSpPr>
        <p:spPr>
          <a:xfrm>
            <a:off x="3239640" y="368208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04" name="Google Shape;404;p94"/>
          <p:cNvSpPr txBox="1"/>
          <p:nvPr>
            <p:ph idx="6" type="body"/>
          </p:nvPr>
        </p:nvSpPr>
        <p:spPr>
          <a:xfrm>
            <a:off x="6022080" y="368208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Slide" type="blank">
  <p:cSld name="BLANK">
    <p:spTree>
      <p:nvGrpSpPr>
        <p:cNvPr id="422" name="Shape 422"/>
        <p:cNvGrpSpPr/>
        <p:nvPr/>
      </p:nvGrpSpPr>
      <p:grpSpPr>
        <a:xfrm>
          <a:off x="0" y="0"/>
          <a:ext cx="0" cy="0"/>
          <a:chOff x="0" y="0"/>
          <a:chExt cx="0" cy="0"/>
        </a:xfrm>
      </p:grpSpPr>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x">
  <p:cSld name="TITLE_AND_BODY">
    <p:spTree>
      <p:nvGrpSpPr>
        <p:cNvPr id="423" name="Shape 423"/>
        <p:cNvGrpSpPr/>
        <p:nvPr/>
      </p:nvGrpSpPr>
      <p:grpSpPr>
        <a:xfrm>
          <a:off x="0" y="0"/>
          <a:ext cx="0" cy="0"/>
          <a:chOff x="0" y="0"/>
          <a:chExt cx="0" cy="0"/>
        </a:xfrm>
      </p:grpSpPr>
      <p:sp>
        <p:nvSpPr>
          <p:cNvPr id="424" name="Google Shape;424;p97"/>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5" name="Google Shape;425;p97"/>
          <p:cNvSpPr txBox="1"/>
          <p:nvPr>
            <p:ph idx="1" type="subTitle"/>
          </p:nvPr>
        </p:nvSpPr>
        <p:spPr>
          <a:xfrm>
            <a:off x="457200" y="1604520"/>
            <a:ext cx="8229300" cy="39774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5640767"/>
            <a:ext cx="5998800" cy="8067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type="obj">
  <p:cSld name="OBJECT">
    <p:spTree>
      <p:nvGrpSpPr>
        <p:cNvPr id="426" name="Shape 426"/>
        <p:cNvGrpSpPr/>
        <p:nvPr/>
      </p:nvGrpSpPr>
      <p:grpSpPr>
        <a:xfrm>
          <a:off x="0" y="0"/>
          <a:ext cx="0" cy="0"/>
          <a:chOff x="0" y="0"/>
          <a:chExt cx="0" cy="0"/>
        </a:xfrm>
      </p:grpSpPr>
      <p:sp>
        <p:nvSpPr>
          <p:cNvPr id="427" name="Google Shape;427;p98"/>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8" name="Google Shape;428;p98"/>
          <p:cNvSpPr txBox="1"/>
          <p:nvPr>
            <p:ph idx="1" type="body"/>
          </p:nvPr>
        </p:nvSpPr>
        <p:spPr>
          <a:xfrm>
            <a:off x="457200" y="1604520"/>
            <a:ext cx="82293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Content" type="twoObj">
  <p:cSld name="TWO_OBJECTS">
    <p:spTree>
      <p:nvGrpSpPr>
        <p:cNvPr id="429" name="Shape 429"/>
        <p:cNvGrpSpPr/>
        <p:nvPr/>
      </p:nvGrpSpPr>
      <p:grpSpPr>
        <a:xfrm>
          <a:off x="0" y="0"/>
          <a:ext cx="0" cy="0"/>
          <a:chOff x="0" y="0"/>
          <a:chExt cx="0" cy="0"/>
        </a:xfrm>
      </p:grpSpPr>
      <p:sp>
        <p:nvSpPr>
          <p:cNvPr id="430" name="Google Shape;430;p99"/>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1" name="Google Shape;431;p99"/>
          <p:cNvSpPr txBox="1"/>
          <p:nvPr>
            <p:ph idx="1" type="body"/>
          </p:nvPr>
        </p:nvSpPr>
        <p:spPr>
          <a:xfrm>
            <a:off x="457200" y="1604520"/>
            <a:ext cx="40158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32" name="Google Shape;432;p99"/>
          <p:cNvSpPr txBox="1"/>
          <p:nvPr>
            <p:ph idx="2" type="body"/>
          </p:nvPr>
        </p:nvSpPr>
        <p:spPr>
          <a:xfrm>
            <a:off x="4674240" y="1604520"/>
            <a:ext cx="40158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33" name="Shape 433"/>
        <p:cNvGrpSpPr/>
        <p:nvPr/>
      </p:nvGrpSpPr>
      <p:grpSpPr>
        <a:xfrm>
          <a:off x="0" y="0"/>
          <a:ext cx="0" cy="0"/>
          <a:chOff x="0" y="0"/>
          <a:chExt cx="0" cy="0"/>
        </a:xfrm>
      </p:grpSpPr>
      <p:sp>
        <p:nvSpPr>
          <p:cNvPr id="434" name="Google Shape;434;p100"/>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entered Text" type="objOnly">
  <p:cSld name="OBJECT_ONLY">
    <p:spTree>
      <p:nvGrpSpPr>
        <p:cNvPr id="435" name="Shape 435"/>
        <p:cNvGrpSpPr/>
        <p:nvPr/>
      </p:nvGrpSpPr>
      <p:grpSpPr>
        <a:xfrm>
          <a:off x="0" y="0"/>
          <a:ext cx="0" cy="0"/>
          <a:chOff x="0" y="0"/>
          <a:chExt cx="0" cy="0"/>
        </a:xfrm>
      </p:grpSpPr>
      <p:sp>
        <p:nvSpPr>
          <p:cNvPr id="436" name="Google Shape;436;p101"/>
          <p:cNvSpPr txBox="1"/>
          <p:nvPr>
            <p:ph idx="1" type="subTitle"/>
          </p:nvPr>
        </p:nvSpPr>
        <p:spPr>
          <a:xfrm>
            <a:off x="457200" y="273600"/>
            <a:ext cx="8229300" cy="53079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Content and Content" type="twoObjAndObj">
  <p:cSld name="TWO_OBJECTS_AND_OBJECT">
    <p:spTree>
      <p:nvGrpSpPr>
        <p:cNvPr id="437" name="Shape 437"/>
        <p:cNvGrpSpPr/>
        <p:nvPr/>
      </p:nvGrpSpPr>
      <p:grpSpPr>
        <a:xfrm>
          <a:off x="0" y="0"/>
          <a:ext cx="0" cy="0"/>
          <a:chOff x="0" y="0"/>
          <a:chExt cx="0" cy="0"/>
        </a:xfrm>
      </p:grpSpPr>
      <p:sp>
        <p:nvSpPr>
          <p:cNvPr id="438" name="Google Shape;438;p102"/>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9" name="Google Shape;439;p102"/>
          <p:cNvSpPr txBox="1"/>
          <p:nvPr>
            <p:ph idx="1" type="body"/>
          </p:nvPr>
        </p:nvSpPr>
        <p:spPr>
          <a:xfrm>
            <a:off x="45720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40" name="Google Shape;440;p102"/>
          <p:cNvSpPr txBox="1"/>
          <p:nvPr>
            <p:ph idx="2" type="body"/>
          </p:nvPr>
        </p:nvSpPr>
        <p:spPr>
          <a:xfrm>
            <a:off x="4674240" y="1604520"/>
            <a:ext cx="40158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41" name="Google Shape;441;p102"/>
          <p:cNvSpPr txBox="1"/>
          <p:nvPr>
            <p:ph idx="3" type="body"/>
          </p:nvPr>
        </p:nvSpPr>
        <p:spPr>
          <a:xfrm>
            <a:off x="457200" y="368208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and 2 Content" type="objAndTwoObj">
  <p:cSld name="OBJECT_AND_TWO_OBJECTS">
    <p:spTree>
      <p:nvGrpSpPr>
        <p:cNvPr id="442" name="Shape 442"/>
        <p:cNvGrpSpPr/>
        <p:nvPr/>
      </p:nvGrpSpPr>
      <p:grpSpPr>
        <a:xfrm>
          <a:off x="0" y="0"/>
          <a:ext cx="0" cy="0"/>
          <a:chOff x="0" y="0"/>
          <a:chExt cx="0" cy="0"/>
        </a:xfrm>
      </p:grpSpPr>
      <p:sp>
        <p:nvSpPr>
          <p:cNvPr id="443" name="Google Shape;443;p103"/>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4" name="Google Shape;444;p103"/>
          <p:cNvSpPr txBox="1"/>
          <p:nvPr>
            <p:ph idx="1" type="body"/>
          </p:nvPr>
        </p:nvSpPr>
        <p:spPr>
          <a:xfrm>
            <a:off x="457200" y="1604520"/>
            <a:ext cx="4015800" cy="39774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45" name="Google Shape;445;p103"/>
          <p:cNvSpPr txBox="1"/>
          <p:nvPr>
            <p:ph idx="2" type="body"/>
          </p:nvPr>
        </p:nvSpPr>
        <p:spPr>
          <a:xfrm>
            <a:off x="467424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46" name="Google Shape;446;p103"/>
          <p:cNvSpPr txBox="1"/>
          <p:nvPr>
            <p:ph idx="3" type="body"/>
          </p:nvPr>
        </p:nvSpPr>
        <p:spPr>
          <a:xfrm>
            <a:off x="4674240" y="368208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Content over Content" type="twoObjOverTx">
  <p:cSld name="TWO_OBJECTS_OVER_TEXT">
    <p:spTree>
      <p:nvGrpSpPr>
        <p:cNvPr id="447" name="Shape 447"/>
        <p:cNvGrpSpPr/>
        <p:nvPr/>
      </p:nvGrpSpPr>
      <p:grpSpPr>
        <a:xfrm>
          <a:off x="0" y="0"/>
          <a:ext cx="0" cy="0"/>
          <a:chOff x="0" y="0"/>
          <a:chExt cx="0" cy="0"/>
        </a:xfrm>
      </p:grpSpPr>
      <p:sp>
        <p:nvSpPr>
          <p:cNvPr id="448" name="Google Shape;448;p104"/>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9" name="Google Shape;449;p104"/>
          <p:cNvSpPr txBox="1"/>
          <p:nvPr>
            <p:ph idx="1" type="body"/>
          </p:nvPr>
        </p:nvSpPr>
        <p:spPr>
          <a:xfrm>
            <a:off x="45720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50" name="Google Shape;450;p104"/>
          <p:cNvSpPr txBox="1"/>
          <p:nvPr>
            <p:ph idx="2" type="body"/>
          </p:nvPr>
        </p:nvSpPr>
        <p:spPr>
          <a:xfrm>
            <a:off x="467424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51" name="Google Shape;451;p104"/>
          <p:cNvSpPr txBox="1"/>
          <p:nvPr>
            <p:ph idx="3" type="body"/>
          </p:nvPr>
        </p:nvSpPr>
        <p:spPr>
          <a:xfrm>
            <a:off x="457200" y="3682080"/>
            <a:ext cx="82293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Content over Content" type="objOverTx">
  <p:cSld name="OBJECT_OVER_TEXT">
    <p:spTree>
      <p:nvGrpSpPr>
        <p:cNvPr id="452" name="Shape 452"/>
        <p:cNvGrpSpPr/>
        <p:nvPr/>
      </p:nvGrpSpPr>
      <p:grpSpPr>
        <a:xfrm>
          <a:off x="0" y="0"/>
          <a:ext cx="0" cy="0"/>
          <a:chOff x="0" y="0"/>
          <a:chExt cx="0" cy="0"/>
        </a:xfrm>
      </p:grpSpPr>
      <p:sp>
        <p:nvSpPr>
          <p:cNvPr id="453" name="Google Shape;453;p105"/>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4" name="Google Shape;454;p105"/>
          <p:cNvSpPr txBox="1"/>
          <p:nvPr>
            <p:ph idx="1" type="body"/>
          </p:nvPr>
        </p:nvSpPr>
        <p:spPr>
          <a:xfrm>
            <a:off x="457200" y="1604520"/>
            <a:ext cx="82293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55" name="Google Shape;455;p105"/>
          <p:cNvSpPr txBox="1"/>
          <p:nvPr>
            <p:ph idx="2" type="body"/>
          </p:nvPr>
        </p:nvSpPr>
        <p:spPr>
          <a:xfrm>
            <a:off x="457200" y="3682080"/>
            <a:ext cx="82293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4 Content" type="fourObj">
  <p:cSld name="FOUR_OBJECTS">
    <p:spTree>
      <p:nvGrpSpPr>
        <p:cNvPr id="456" name="Shape 456"/>
        <p:cNvGrpSpPr/>
        <p:nvPr/>
      </p:nvGrpSpPr>
      <p:grpSpPr>
        <a:xfrm>
          <a:off x="0" y="0"/>
          <a:ext cx="0" cy="0"/>
          <a:chOff x="0" y="0"/>
          <a:chExt cx="0" cy="0"/>
        </a:xfrm>
      </p:grpSpPr>
      <p:sp>
        <p:nvSpPr>
          <p:cNvPr id="457" name="Google Shape;457;p106"/>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8" name="Google Shape;458;p106"/>
          <p:cNvSpPr txBox="1"/>
          <p:nvPr>
            <p:ph idx="1" type="body"/>
          </p:nvPr>
        </p:nvSpPr>
        <p:spPr>
          <a:xfrm>
            <a:off x="45720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59" name="Google Shape;459;p106"/>
          <p:cNvSpPr txBox="1"/>
          <p:nvPr>
            <p:ph idx="2" type="body"/>
          </p:nvPr>
        </p:nvSpPr>
        <p:spPr>
          <a:xfrm>
            <a:off x="4674240" y="160452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60" name="Google Shape;460;p106"/>
          <p:cNvSpPr txBox="1"/>
          <p:nvPr>
            <p:ph idx="3" type="body"/>
          </p:nvPr>
        </p:nvSpPr>
        <p:spPr>
          <a:xfrm>
            <a:off x="457200" y="368208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61" name="Google Shape;461;p106"/>
          <p:cNvSpPr txBox="1"/>
          <p:nvPr>
            <p:ph idx="4" type="body"/>
          </p:nvPr>
        </p:nvSpPr>
        <p:spPr>
          <a:xfrm>
            <a:off x="4674240" y="3682080"/>
            <a:ext cx="40158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6 Content">
  <p:cSld name="Title, 6 Content">
    <p:spTree>
      <p:nvGrpSpPr>
        <p:cNvPr id="462" name="Shape 462"/>
        <p:cNvGrpSpPr/>
        <p:nvPr/>
      </p:nvGrpSpPr>
      <p:grpSpPr>
        <a:xfrm>
          <a:off x="0" y="0"/>
          <a:ext cx="0" cy="0"/>
          <a:chOff x="0" y="0"/>
          <a:chExt cx="0" cy="0"/>
        </a:xfrm>
      </p:grpSpPr>
      <p:sp>
        <p:nvSpPr>
          <p:cNvPr id="463" name="Google Shape;463;p107"/>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4" name="Google Shape;464;p107"/>
          <p:cNvSpPr txBox="1"/>
          <p:nvPr>
            <p:ph idx="1" type="body"/>
          </p:nvPr>
        </p:nvSpPr>
        <p:spPr>
          <a:xfrm>
            <a:off x="457200" y="160452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65" name="Google Shape;465;p107"/>
          <p:cNvSpPr txBox="1"/>
          <p:nvPr>
            <p:ph idx="2" type="body"/>
          </p:nvPr>
        </p:nvSpPr>
        <p:spPr>
          <a:xfrm>
            <a:off x="3239640" y="160452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66" name="Google Shape;466;p107"/>
          <p:cNvSpPr txBox="1"/>
          <p:nvPr>
            <p:ph idx="3" type="body"/>
          </p:nvPr>
        </p:nvSpPr>
        <p:spPr>
          <a:xfrm>
            <a:off x="6022080" y="160452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67" name="Google Shape;467;p107"/>
          <p:cNvSpPr txBox="1"/>
          <p:nvPr>
            <p:ph idx="4" type="body"/>
          </p:nvPr>
        </p:nvSpPr>
        <p:spPr>
          <a:xfrm>
            <a:off x="457200" y="368208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68" name="Google Shape;468;p107"/>
          <p:cNvSpPr txBox="1"/>
          <p:nvPr>
            <p:ph idx="5" type="body"/>
          </p:nvPr>
        </p:nvSpPr>
        <p:spPr>
          <a:xfrm>
            <a:off x="3239640" y="368208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69" name="Google Shape;469;p107"/>
          <p:cNvSpPr txBox="1"/>
          <p:nvPr>
            <p:ph idx="6" type="body"/>
          </p:nvPr>
        </p:nvSpPr>
        <p:spPr>
          <a:xfrm>
            <a:off x="6022080" y="3682080"/>
            <a:ext cx="2649600" cy="1896900"/>
          </a:xfrm>
          <a:prstGeom prst="rect">
            <a:avLst/>
          </a:prstGeom>
          <a:noFill/>
          <a:ln>
            <a:noFill/>
          </a:ln>
        </p:spPr>
        <p:txBody>
          <a:bodyPr anchorCtr="0" anchor="t" bIns="0" lIns="0" spcFirstLastPara="1" rIns="0" wrap="square" tIns="0"/>
          <a:lstStyle>
            <a:lvl1pPr indent="-228600" lvl="0" marL="457200" algn="l">
              <a:spcBef>
                <a:spcPts val="0"/>
              </a:spcBef>
              <a:spcAft>
                <a:spcPts val="0"/>
              </a:spcAft>
              <a:buSzPts val="1400"/>
              <a:buNone/>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7.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image" Target="../media/image1.png"/><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slideLayout" Target="../slideLayouts/slideLayout27.xml"/><Relationship Id="rId14" Type="http://schemas.openxmlformats.org/officeDocument/2006/relationships/slideLayout" Target="../slideLayouts/slideLayout26.xml"/><Relationship Id="rId16" Type="http://schemas.openxmlformats.org/officeDocument/2006/relationships/theme" Target="../theme/theme2.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7.xml"/><Relationship Id="rId10" Type="http://schemas.openxmlformats.org/officeDocument/2006/relationships/slideLayout" Target="../slideLayouts/slideLayout36.xml"/><Relationship Id="rId13" Type="http://schemas.openxmlformats.org/officeDocument/2006/relationships/slideLayout" Target="../slideLayouts/slideLayout39.xml"/><Relationship Id="rId12" Type="http://schemas.openxmlformats.org/officeDocument/2006/relationships/slideLayout" Target="../slideLayouts/slideLayout38.xml"/><Relationship Id="rId1" Type="http://schemas.openxmlformats.org/officeDocument/2006/relationships/image" Target="../media/image4.png"/><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4.xml"/><Relationship Id="rId5" Type="http://schemas.openxmlformats.org/officeDocument/2006/relationships/slideLayout" Target="../slideLayouts/slideLayout31.xml"/><Relationship Id="rId6" Type="http://schemas.openxmlformats.org/officeDocument/2006/relationships/slideLayout" Target="../slideLayouts/slideLayout32.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0" Type="http://schemas.openxmlformats.org/officeDocument/2006/relationships/slideLayout" Target="../slideLayouts/slideLayout47.xml"/><Relationship Id="rId13" Type="http://schemas.openxmlformats.org/officeDocument/2006/relationships/slideLayout" Target="../slideLayouts/slideLayout50.xml"/><Relationship Id="rId12" Type="http://schemas.openxmlformats.org/officeDocument/2006/relationships/slideLayout" Target="../slideLayouts/slideLayout49.xml"/><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slideLayout" Target="../slideLayouts/slideLayout40.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5" Type="http://schemas.openxmlformats.org/officeDocument/2006/relationships/theme" Target="../theme/theme5.xml"/><Relationship Id="rId14" Type="http://schemas.openxmlformats.org/officeDocument/2006/relationships/slideLayout" Target="../slideLayouts/slideLayout5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0.xml"/><Relationship Id="rId10" Type="http://schemas.openxmlformats.org/officeDocument/2006/relationships/slideLayout" Target="../slideLayouts/slideLayout59.xml"/><Relationship Id="rId13" Type="http://schemas.openxmlformats.org/officeDocument/2006/relationships/slideLayout" Target="../slideLayouts/slideLayout62.xml"/><Relationship Id="rId12" Type="http://schemas.openxmlformats.org/officeDocument/2006/relationships/slideLayout" Target="../slideLayouts/slideLayout61.xml"/><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slideLayout" Target="../slideLayouts/slideLayout52.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5" Type="http://schemas.openxmlformats.org/officeDocument/2006/relationships/theme" Target="../theme/theme9.xml"/><Relationship Id="rId14" Type="http://schemas.openxmlformats.org/officeDocument/2006/relationships/slideLayout" Target="../slideLayouts/slideLayout6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2.xml"/><Relationship Id="rId10" Type="http://schemas.openxmlformats.org/officeDocument/2006/relationships/slideLayout" Target="../slideLayouts/slideLayout71.xml"/><Relationship Id="rId13" Type="http://schemas.openxmlformats.org/officeDocument/2006/relationships/slideLayout" Target="../slideLayouts/slideLayout74.xml"/><Relationship Id="rId12" Type="http://schemas.openxmlformats.org/officeDocument/2006/relationships/slideLayout" Target="../slideLayouts/slideLayout73.xml"/><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slideLayout" Target="../slideLayouts/slideLayout64.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5" Type="http://schemas.openxmlformats.org/officeDocument/2006/relationships/theme" Target="../theme/theme3.xml"/><Relationship Id="rId14" Type="http://schemas.openxmlformats.org/officeDocument/2006/relationships/slideLayout" Target="../slideLayouts/slideLayout7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4.xml"/><Relationship Id="rId10" Type="http://schemas.openxmlformats.org/officeDocument/2006/relationships/slideLayout" Target="../slideLayouts/slideLayout83.xml"/><Relationship Id="rId13" Type="http://schemas.openxmlformats.org/officeDocument/2006/relationships/slideLayout" Target="../slideLayouts/slideLayout86.xml"/><Relationship Id="rId12" Type="http://schemas.openxmlformats.org/officeDocument/2006/relationships/slideLayout" Target="../slideLayouts/slideLayout85.xml"/><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slideLayout" Target="../slideLayouts/slideLayout76.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5" Type="http://schemas.openxmlformats.org/officeDocument/2006/relationships/theme" Target="../theme/theme6.xml"/><Relationship Id="rId14" Type="http://schemas.openxmlformats.org/officeDocument/2006/relationships/slideLayout" Target="../slideLayouts/slideLayout87.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2.xml"/><Relationship Id="rId10" Type="http://schemas.openxmlformats.org/officeDocument/2006/relationships/slideLayout" Target="../slideLayouts/slideLayout91.xml"/><Relationship Id="rId13" Type="http://schemas.openxmlformats.org/officeDocument/2006/relationships/slideLayout" Target="../slideLayouts/slideLayout94.xml"/><Relationship Id="rId12" Type="http://schemas.openxmlformats.org/officeDocument/2006/relationships/slideLayout" Target="../slideLayouts/slideLayout93.xml"/><Relationship Id="rId1" Type="http://schemas.openxmlformats.org/officeDocument/2006/relationships/image" Target="../media/image12.png"/><Relationship Id="rId2" Type="http://schemas.openxmlformats.org/officeDocument/2006/relationships/image" Target="../media/image14.png"/><Relationship Id="rId3"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slideLayout" Target="../slideLayouts/slideLayout90.xml"/><Relationship Id="rId15" Type="http://schemas.openxmlformats.org/officeDocument/2006/relationships/slideLayout" Target="../slideLayouts/slideLayout96.xml"/><Relationship Id="rId14" Type="http://schemas.openxmlformats.org/officeDocument/2006/relationships/slideLayout" Target="../slideLayouts/slideLayout95.xml"/><Relationship Id="rId17" Type="http://schemas.openxmlformats.org/officeDocument/2006/relationships/slideLayout" Target="../slideLayouts/slideLayout98.xml"/><Relationship Id="rId16" Type="http://schemas.openxmlformats.org/officeDocument/2006/relationships/slideLayout" Target="../slideLayouts/slideLayout97.xml"/><Relationship Id="rId5" Type="http://schemas.openxmlformats.org/officeDocument/2006/relationships/image" Target="../media/image1.png"/><Relationship Id="rId19" Type="http://schemas.openxmlformats.org/officeDocument/2006/relationships/theme" Target="../theme/theme1.xml"/><Relationship Id="rId6" Type="http://schemas.openxmlformats.org/officeDocument/2006/relationships/image" Target="../media/image13.png"/><Relationship Id="rId18" Type="http://schemas.openxmlformats.org/officeDocument/2006/relationships/slideLayout" Target="../slideLayouts/slideLayout99.xml"/><Relationship Id="rId7" Type="http://schemas.openxmlformats.org/officeDocument/2006/relationships/slideLayout" Target="../slideLayouts/slideLayout88.xml"/><Relationship Id="rId8"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76" name="Shape 76"/>
        <p:cNvGrpSpPr/>
        <p:nvPr/>
      </p:nvGrpSpPr>
      <p:grpSpPr>
        <a:xfrm>
          <a:off x="0" y="0"/>
          <a:ext cx="0" cy="0"/>
          <a:chOff x="0" y="0"/>
          <a:chExt cx="0" cy="0"/>
        </a:xfrm>
      </p:grpSpPr>
      <p:sp>
        <p:nvSpPr>
          <p:cNvPr id="77" name="Google Shape;77;p17"/>
          <p:cNvSpPr/>
          <p:nvPr/>
        </p:nvSpPr>
        <p:spPr>
          <a:xfrm>
            <a:off x="943560" y="6422400"/>
            <a:ext cx="8609400" cy="3036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i="1" lang="en" sz="1200" u="none" cap="none" strike="noStrike">
                <a:solidFill>
                  <a:srgbClr val="000000"/>
                </a:solidFill>
                <a:latin typeface="Arial"/>
                <a:ea typeface="Arial"/>
                <a:cs typeface="Arial"/>
                <a:sym typeface="Arial"/>
              </a:rPr>
              <a:t>This project has received funding from the Horizon 2020 programme under grant agreement n°776787</a:t>
            </a:r>
            <a:r>
              <a:rPr b="0" i="1" lang="en" sz="1400" u="none" cap="none" strike="noStrike">
                <a:solidFill>
                  <a:srgbClr val="000000"/>
                </a:solidFill>
                <a:latin typeface="Arial"/>
                <a:ea typeface="Arial"/>
                <a:cs typeface="Arial"/>
                <a:sym typeface="Arial"/>
              </a:rPr>
              <a:t>.</a:t>
            </a:r>
            <a:endParaRPr b="0" i="0" sz="1400" u="none" cap="none" strike="noStrike">
              <a:latin typeface="Arial"/>
              <a:ea typeface="Arial"/>
              <a:cs typeface="Arial"/>
              <a:sym typeface="Arial"/>
            </a:endParaRPr>
          </a:p>
        </p:txBody>
      </p:sp>
      <p:sp>
        <p:nvSpPr>
          <p:cNvPr id="78" name="Google Shape;78;p17"/>
          <p:cNvSpPr txBox="1"/>
          <p:nvPr>
            <p:ph type="title"/>
          </p:nvPr>
        </p:nvSpPr>
        <p:spPr>
          <a:xfrm>
            <a:off x="407880" y="3223800"/>
            <a:ext cx="8424600" cy="1356000"/>
          </a:xfrm>
          <a:prstGeom prst="rect">
            <a:avLst/>
          </a:prstGeom>
          <a:noFill/>
          <a:ln>
            <a:noFill/>
          </a:ln>
        </p:spPr>
        <p:txBody>
          <a:bodyPr anchorCtr="0" anchor="t" bIns="45000" lIns="90000" spcFirstLastPara="1" rIns="90000" wrap="square" tIns="45000"/>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79" name="Google Shape;79;p17"/>
          <p:cNvSpPr txBox="1"/>
          <p:nvPr>
            <p:ph idx="1" type="body"/>
          </p:nvPr>
        </p:nvSpPr>
        <p:spPr>
          <a:xfrm>
            <a:off x="407880" y="4600800"/>
            <a:ext cx="8424600" cy="684300"/>
          </a:xfrm>
          <a:prstGeom prst="rect">
            <a:avLst/>
          </a:prstGeom>
          <a:noFill/>
          <a:ln>
            <a:noFill/>
          </a:ln>
        </p:spPr>
        <p:txBody>
          <a:bodyPr anchorCtr="0" anchor="t" bIns="45000" lIns="90000" spcFirstLastPara="1" rIns="90000" wrap="square" tIns="45000"/>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80" name="Google Shape;80;p17"/>
          <p:cNvSpPr txBox="1"/>
          <p:nvPr>
            <p:ph idx="2" type="body"/>
          </p:nvPr>
        </p:nvSpPr>
        <p:spPr>
          <a:xfrm>
            <a:off x="407880" y="5345280"/>
            <a:ext cx="8424600" cy="433200"/>
          </a:xfrm>
          <a:prstGeom prst="rect">
            <a:avLst/>
          </a:prstGeom>
          <a:noFill/>
          <a:ln>
            <a:noFill/>
          </a:ln>
        </p:spPr>
        <p:txBody>
          <a:bodyPr anchorCtr="0" anchor="t" bIns="45000" lIns="90000" spcFirstLastPara="1" rIns="90000" wrap="square" tIns="45000"/>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pic>
        <p:nvPicPr>
          <p:cNvPr id="81" name="Google Shape;81;p17"/>
          <p:cNvPicPr preferRelativeResize="0"/>
          <p:nvPr/>
        </p:nvPicPr>
        <p:blipFill rotWithShape="1">
          <a:blip r:embed="rId1">
            <a:alphaModFix/>
          </a:blip>
          <a:srcRect b="0" l="0" r="0" t="0"/>
          <a:stretch/>
        </p:blipFill>
        <p:spPr>
          <a:xfrm>
            <a:off x="243360" y="6209280"/>
            <a:ext cx="524880" cy="349649"/>
          </a:xfrm>
          <a:prstGeom prst="rect">
            <a:avLst/>
          </a:prstGeom>
          <a:noFill/>
          <a:ln>
            <a:noFill/>
          </a:ln>
        </p:spPr>
      </p:pic>
      <p:sp>
        <p:nvSpPr>
          <p:cNvPr id="82" name="Google Shape;82;p17"/>
          <p:cNvSpPr/>
          <p:nvPr/>
        </p:nvSpPr>
        <p:spPr>
          <a:xfrm>
            <a:off x="0" y="0"/>
            <a:ext cx="9143700" cy="2262300"/>
          </a:xfrm>
          <a:prstGeom prst="rect">
            <a:avLst/>
          </a:pr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3" name="Google Shape;83;p17"/>
          <p:cNvPicPr preferRelativeResize="0"/>
          <p:nvPr/>
        </p:nvPicPr>
        <p:blipFill rotWithShape="1">
          <a:blip r:embed="rId2">
            <a:alphaModFix/>
          </a:blip>
          <a:srcRect b="0" l="0" r="0" t="0"/>
          <a:stretch/>
        </p:blipFill>
        <p:spPr>
          <a:xfrm>
            <a:off x="0" y="0"/>
            <a:ext cx="9143642" cy="3029039"/>
          </a:xfrm>
          <a:prstGeom prst="rect">
            <a:avLst/>
          </a:prstGeom>
          <a:noFill/>
          <a:ln>
            <a:noFill/>
          </a:ln>
        </p:spPr>
      </p:pic>
      <p:pic>
        <p:nvPicPr>
          <p:cNvPr id="84" name="Google Shape;84;p17"/>
          <p:cNvPicPr preferRelativeResize="0"/>
          <p:nvPr/>
        </p:nvPicPr>
        <p:blipFill rotWithShape="1">
          <a:blip r:embed="rId3">
            <a:alphaModFix/>
          </a:blip>
          <a:srcRect b="0" l="0" r="0" t="0"/>
          <a:stretch/>
        </p:blipFill>
        <p:spPr>
          <a:xfrm>
            <a:off x="2805840" y="319680"/>
            <a:ext cx="2721601" cy="97605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33" name="Shape 133"/>
        <p:cNvGrpSpPr/>
        <p:nvPr/>
      </p:nvGrpSpPr>
      <p:grpSpPr>
        <a:xfrm>
          <a:off x="0" y="0"/>
          <a:ext cx="0" cy="0"/>
          <a:chOff x="0" y="0"/>
          <a:chExt cx="0" cy="0"/>
        </a:xfrm>
      </p:grpSpPr>
      <p:sp>
        <p:nvSpPr>
          <p:cNvPr id="134" name="Google Shape;134;p30"/>
          <p:cNvSpPr txBox="1"/>
          <p:nvPr>
            <p:ph type="title"/>
          </p:nvPr>
        </p:nvSpPr>
        <p:spPr>
          <a:xfrm>
            <a:off x="628560" y="365040"/>
            <a:ext cx="7886400" cy="822300"/>
          </a:xfrm>
          <a:prstGeom prst="rect">
            <a:avLst/>
          </a:prstGeom>
          <a:noFill/>
          <a:ln>
            <a:noFill/>
          </a:ln>
        </p:spPr>
        <p:txBody>
          <a:bodyPr anchorCtr="0" anchor="t" bIns="45000" lIns="90000" spcFirstLastPara="1" rIns="90000" wrap="square" tIns="45000"/>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35" name="Google Shape;135;p30"/>
          <p:cNvSpPr txBox="1"/>
          <p:nvPr>
            <p:ph idx="1" type="body"/>
          </p:nvPr>
        </p:nvSpPr>
        <p:spPr>
          <a:xfrm>
            <a:off x="628560" y="1395360"/>
            <a:ext cx="7886400" cy="753600"/>
          </a:xfrm>
          <a:prstGeom prst="rect">
            <a:avLst/>
          </a:prstGeom>
          <a:noFill/>
          <a:ln>
            <a:noFill/>
          </a:ln>
        </p:spPr>
        <p:txBody>
          <a:bodyPr anchorCtr="0" anchor="t" bIns="45000" lIns="90000" spcFirstLastPara="1" rIns="90000" wrap="square" tIns="45000"/>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pic>
        <p:nvPicPr>
          <p:cNvPr id="136" name="Google Shape;136;p30"/>
          <p:cNvPicPr preferRelativeResize="0"/>
          <p:nvPr/>
        </p:nvPicPr>
        <p:blipFill rotWithShape="1">
          <a:blip r:embed="rId1">
            <a:alphaModFix/>
          </a:blip>
          <a:srcRect b="0" l="0" r="0" t="0"/>
          <a:stretch/>
        </p:blipFill>
        <p:spPr>
          <a:xfrm>
            <a:off x="7463520" y="6165000"/>
            <a:ext cx="1005750" cy="36072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85" name="Shape 185"/>
        <p:cNvGrpSpPr/>
        <p:nvPr/>
      </p:nvGrpSpPr>
      <p:grpSpPr>
        <a:xfrm>
          <a:off x="0" y="0"/>
          <a:ext cx="0" cy="0"/>
          <a:chOff x="0" y="0"/>
          <a:chExt cx="0" cy="0"/>
        </a:xfrm>
      </p:grpSpPr>
      <p:sp>
        <p:nvSpPr>
          <p:cNvPr id="186" name="Google Shape;186;p43"/>
          <p:cNvSpPr/>
          <p:nvPr/>
        </p:nvSpPr>
        <p:spPr>
          <a:xfrm>
            <a:off x="2383920" y="4660200"/>
            <a:ext cx="4392300" cy="1002900"/>
          </a:xfrm>
          <a:prstGeom prst="rect">
            <a:avLst/>
          </a:prstGeom>
          <a:solidFill>
            <a:srgbClr val="F26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43"/>
          <p:cNvSpPr/>
          <p:nvPr/>
        </p:nvSpPr>
        <p:spPr>
          <a:xfrm>
            <a:off x="0" y="0"/>
            <a:ext cx="9143700" cy="4873200"/>
          </a:xfrm>
          <a:prstGeom prst="rect">
            <a:avLst/>
          </a:prstGeom>
          <a:solidFill>
            <a:srgbClr val="F26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8" name="Google Shape;188;p43"/>
          <p:cNvPicPr preferRelativeResize="0"/>
          <p:nvPr/>
        </p:nvPicPr>
        <p:blipFill rotWithShape="1">
          <a:blip r:embed="rId1">
            <a:alphaModFix/>
          </a:blip>
          <a:srcRect b="0" l="0" r="0" t="0"/>
          <a:stretch/>
        </p:blipFill>
        <p:spPr>
          <a:xfrm>
            <a:off x="0" y="2630160"/>
            <a:ext cx="9160197" cy="3671640"/>
          </a:xfrm>
          <a:prstGeom prst="rect">
            <a:avLst/>
          </a:prstGeom>
          <a:noFill/>
          <a:ln>
            <a:noFill/>
          </a:ln>
        </p:spPr>
      </p:pic>
      <p:pic>
        <p:nvPicPr>
          <p:cNvPr id="189" name="Google Shape;189;p43"/>
          <p:cNvPicPr preferRelativeResize="0"/>
          <p:nvPr/>
        </p:nvPicPr>
        <p:blipFill rotWithShape="1">
          <a:blip r:embed="rId2">
            <a:alphaModFix/>
          </a:blip>
          <a:srcRect b="0" l="0" r="0" t="0"/>
          <a:stretch/>
        </p:blipFill>
        <p:spPr>
          <a:xfrm>
            <a:off x="628560" y="6061320"/>
            <a:ext cx="1005750" cy="360720"/>
          </a:xfrm>
          <a:prstGeom prst="rect">
            <a:avLst/>
          </a:prstGeom>
          <a:noFill/>
          <a:ln>
            <a:noFill/>
          </a:ln>
        </p:spPr>
      </p:pic>
      <p:sp>
        <p:nvSpPr>
          <p:cNvPr id="190" name="Google Shape;190;p43"/>
          <p:cNvSpPr txBox="1"/>
          <p:nvPr>
            <p:ph type="title"/>
          </p:nvPr>
        </p:nvSpPr>
        <p:spPr>
          <a:xfrm>
            <a:off x="628560" y="365040"/>
            <a:ext cx="7886400" cy="822300"/>
          </a:xfrm>
          <a:prstGeom prst="rect">
            <a:avLst/>
          </a:prstGeom>
          <a:noFill/>
          <a:ln>
            <a:noFill/>
          </a:ln>
        </p:spPr>
        <p:txBody>
          <a:bodyPr anchorCtr="0" anchor="t" bIns="45000" lIns="90000" spcFirstLastPara="1" rIns="90000" wrap="square" tIns="45000"/>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191" name="Google Shape;191;p43"/>
          <p:cNvSpPr txBox="1"/>
          <p:nvPr>
            <p:ph idx="1" type="body"/>
          </p:nvPr>
        </p:nvSpPr>
        <p:spPr>
          <a:xfrm>
            <a:off x="628560" y="1395360"/>
            <a:ext cx="7886400" cy="753600"/>
          </a:xfrm>
          <a:prstGeom prst="rect">
            <a:avLst/>
          </a:prstGeom>
          <a:noFill/>
          <a:ln>
            <a:noFill/>
          </a:ln>
        </p:spPr>
        <p:txBody>
          <a:bodyPr anchorCtr="0" anchor="t" bIns="45000" lIns="90000" spcFirstLastPara="1" rIns="90000" wrap="square" tIns="45000"/>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40" name="Shape 240"/>
        <p:cNvGrpSpPr/>
        <p:nvPr/>
      </p:nvGrpSpPr>
      <p:grpSpPr>
        <a:xfrm>
          <a:off x="0" y="0"/>
          <a:ext cx="0" cy="0"/>
          <a:chOff x="0" y="0"/>
          <a:chExt cx="0" cy="0"/>
        </a:xfrm>
      </p:grpSpPr>
      <p:sp>
        <p:nvSpPr>
          <p:cNvPr id="241" name="Google Shape;241;p56"/>
          <p:cNvSpPr/>
          <p:nvPr/>
        </p:nvSpPr>
        <p:spPr>
          <a:xfrm>
            <a:off x="2383920" y="4660200"/>
            <a:ext cx="4392300" cy="1002900"/>
          </a:xfrm>
          <a:prstGeom prst="rect">
            <a:avLst/>
          </a:prstGeom>
          <a:solidFill>
            <a:srgbClr val="F9C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56"/>
          <p:cNvSpPr/>
          <p:nvPr/>
        </p:nvSpPr>
        <p:spPr>
          <a:xfrm>
            <a:off x="0" y="0"/>
            <a:ext cx="9143700" cy="4873200"/>
          </a:xfrm>
          <a:prstGeom prst="rect">
            <a:avLst/>
          </a:prstGeom>
          <a:solidFill>
            <a:srgbClr val="F9C3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3" name="Google Shape;243;p56"/>
          <p:cNvPicPr preferRelativeResize="0"/>
          <p:nvPr/>
        </p:nvPicPr>
        <p:blipFill rotWithShape="1">
          <a:blip r:embed="rId1">
            <a:alphaModFix/>
          </a:blip>
          <a:srcRect b="0" l="0" r="0" t="0"/>
          <a:stretch/>
        </p:blipFill>
        <p:spPr>
          <a:xfrm>
            <a:off x="0" y="2766960"/>
            <a:ext cx="9160197" cy="3671640"/>
          </a:xfrm>
          <a:prstGeom prst="rect">
            <a:avLst/>
          </a:prstGeom>
          <a:noFill/>
          <a:ln>
            <a:noFill/>
          </a:ln>
        </p:spPr>
      </p:pic>
      <p:pic>
        <p:nvPicPr>
          <p:cNvPr id="244" name="Google Shape;244;p56"/>
          <p:cNvPicPr preferRelativeResize="0"/>
          <p:nvPr/>
        </p:nvPicPr>
        <p:blipFill rotWithShape="1">
          <a:blip r:embed="rId2">
            <a:alphaModFix/>
          </a:blip>
          <a:srcRect b="0" l="0" r="0" t="0"/>
          <a:stretch/>
        </p:blipFill>
        <p:spPr>
          <a:xfrm>
            <a:off x="628560" y="6061320"/>
            <a:ext cx="1005750" cy="360720"/>
          </a:xfrm>
          <a:prstGeom prst="rect">
            <a:avLst/>
          </a:prstGeom>
          <a:noFill/>
          <a:ln>
            <a:noFill/>
          </a:ln>
        </p:spPr>
      </p:pic>
      <p:sp>
        <p:nvSpPr>
          <p:cNvPr id="245" name="Google Shape;245;p56"/>
          <p:cNvSpPr txBox="1"/>
          <p:nvPr>
            <p:ph type="title"/>
          </p:nvPr>
        </p:nvSpPr>
        <p:spPr>
          <a:xfrm>
            <a:off x="628560" y="365040"/>
            <a:ext cx="7886400" cy="822300"/>
          </a:xfrm>
          <a:prstGeom prst="rect">
            <a:avLst/>
          </a:prstGeom>
          <a:noFill/>
          <a:ln>
            <a:noFill/>
          </a:ln>
        </p:spPr>
        <p:txBody>
          <a:bodyPr anchorCtr="0" anchor="t" bIns="45000" lIns="90000" spcFirstLastPara="1" rIns="90000" wrap="square" tIns="45000"/>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246" name="Google Shape;246;p56"/>
          <p:cNvSpPr txBox="1"/>
          <p:nvPr>
            <p:ph idx="1" type="body"/>
          </p:nvPr>
        </p:nvSpPr>
        <p:spPr>
          <a:xfrm>
            <a:off x="628560" y="1395360"/>
            <a:ext cx="7886400" cy="753600"/>
          </a:xfrm>
          <a:prstGeom prst="rect">
            <a:avLst/>
          </a:prstGeom>
          <a:noFill/>
          <a:ln>
            <a:noFill/>
          </a:ln>
        </p:spPr>
        <p:txBody>
          <a:bodyPr anchorCtr="0" anchor="t" bIns="45000" lIns="90000" spcFirstLastPara="1" rIns="90000" wrap="square" tIns="45000"/>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95" name="Shape 295"/>
        <p:cNvGrpSpPr/>
        <p:nvPr/>
      </p:nvGrpSpPr>
      <p:grpSpPr>
        <a:xfrm>
          <a:off x="0" y="0"/>
          <a:ext cx="0" cy="0"/>
          <a:chOff x="0" y="0"/>
          <a:chExt cx="0" cy="0"/>
        </a:xfrm>
      </p:grpSpPr>
      <p:sp>
        <p:nvSpPr>
          <p:cNvPr id="296" name="Google Shape;296;p69"/>
          <p:cNvSpPr/>
          <p:nvPr/>
        </p:nvSpPr>
        <p:spPr>
          <a:xfrm>
            <a:off x="2383920" y="4660200"/>
            <a:ext cx="4392300" cy="1002900"/>
          </a:xfrm>
          <a:prstGeom prst="rect">
            <a:avLst/>
          </a:prstGeom>
          <a:solidFill>
            <a:srgbClr val="0E48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69"/>
          <p:cNvSpPr/>
          <p:nvPr/>
        </p:nvSpPr>
        <p:spPr>
          <a:xfrm>
            <a:off x="0" y="0"/>
            <a:ext cx="9143700" cy="4873200"/>
          </a:xfrm>
          <a:prstGeom prst="rect">
            <a:avLst/>
          </a:prstGeom>
          <a:solidFill>
            <a:srgbClr val="0E48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8" name="Google Shape;298;p69"/>
          <p:cNvPicPr preferRelativeResize="0"/>
          <p:nvPr/>
        </p:nvPicPr>
        <p:blipFill rotWithShape="1">
          <a:blip r:embed="rId1">
            <a:alphaModFix/>
          </a:blip>
          <a:srcRect b="0" l="0" r="0" t="0"/>
          <a:stretch/>
        </p:blipFill>
        <p:spPr>
          <a:xfrm>
            <a:off x="-16560" y="2630160"/>
            <a:ext cx="9160197" cy="3671640"/>
          </a:xfrm>
          <a:prstGeom prst="rect">
            <a:avLst/>
          </a:prstGeom>
          <a:noFill/>
          <a:ln>
            <a:noFill/>
          </a:ln>
        </p:spPr>
      </p:pic>
      <p:pic>
        <p:nvPicPr>
          <p:cNvPr id="299" name="Google Shape;299;p69"/>
          <p:cNvPicPr preferRelativeResize="0"/>
          <p:nvPr/>
        </p:nvPicPr>
        <p:blipFill rotWithShape="1">
          <a:blip r:embed="rId2">
            <a:alphaModFix/>
          </a:blip>
          <a:srcRect b="0" l="0" r="0" t="0"/>
          <a:stretch/>
        </p:blipFill>
        <p:spPr>
          <a:xfrm>
            <a:off x="628560" y="6061320"/>
            <a:ext cx="1005750" cy="360720"/>
          </a:xfrm>
          <a:prstGeom prst="rect">
            <a:avLst/>
          </a:prstGeom>
          <a:noFill/>
          <a:ln>
            <a:noFill/>
          </a:ln>
        </p:spPr>
      </p:pic>
      <p:sp>
        <p:nvSpPr>
          <p:cNvPr id="300" name="Google Shape;300;p69"/>
          <p:cNvSpPr txBox="1"/>
          <p:nvPr>
            <p:ph type="title"/>
          </p:nvPr>
        </p:nvSpPr>
        <p:spPr>
          <a:xfrm>
            <a:off x="628560" y="365040"/>
            <a:ext cx="7886400" cy="822300"/>
          </a:xfrm>
          <a:prstGeom prst="rect">
            <a:avLst/>
          </a:prstGeom>
          <a:noFill/>
          <a:ln>
            <a:noFill/>
          </a:ln>
        </p:spPr>
        <p:txBody>
          <a:bodyPr anchorCtr="0" anchor="t" bIns="45000" lIns="90000" spcFirstLastPara="1" rIns="90000" wrap="square" tIns="45000"/>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301" name="Google Shape;301;p69"/>
          <p:cNvSpPr txBox="1"/>
          <p:nvPr>
            <p:ph idx="1" type="body"/>
          </p:nvPr>
        </p:nvSpPr>
        <p:spPr>
          <a:xfrm>
            <a:off x="628560" y="1395360"/>
            <a:ext cx="7886400" cy="753600"/>
          </a:xfrm>
          <a:prstGeom prst="rect">
            <a:avLst/>
          </a:prstGeom>
          <a:noFill/>
          <a:ln>
            <a:noFill/>
          </a:ln>
        </p:spPr>
        <p:txBody>
          <a:bodyPr anchorCtr="0" anchor="t" bIns="45000" lIns="90000" spcFirstLastPara="1" rIns="90000" wrap="square" tIns="45000"/>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350" name="Shape 350"/>
        <p:cNvGrpSpPr/>
        <p:nvPr/>
      </p:nvGrpSpPr>
      <p:grpSpPr>
        <a:xfrm>
          <a:off x="0" y="0"/>
          <a:ext cx="0" cy="0"/>
          <a:chOff x="0" y="0"/>
          <a:chExt cx="0" cy="0"/>
        </a:xfrm>
      </p:grpSpPr>
      <p:sp>
        <p:nvSpPr>
          <p:cNvPr id="351" name="Google Shape;351;p82"/>
          <p:cNvSpPr/>
          <p:nvPr/>
        </p:nvSpPr>
        <p:spPr>
          <a:xfrm>
            <a:off x="2383920" y="4660200"/>
            <a:ext cx="4392300" cy="1002900"/>
          </a:xfrm>
          <a:prstGeom prst="rect">
            <a:avLst/>
          </a:prstGeom>
          <a:solidFill>
            <a:srgbClr val="10BA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82"/>
          <p:cNvSpPr/>
          <p:nvPr/>
        </p:nvSpPr>
        <p:spPr>
          <a:xfrm>
            <a:off x="0" y="0"/>
            <a:ext cx="9143700" cy="4873200"/>
          </a:xfrm>
          <a:prstGeom prst="rect">
            <a:avLst/>
          </a:prstGeom>
          <a:solidFill>
            <a:srgbClr val="10BAB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3" name="Google Shape;353;p82"/>
          <p:cNvPicPr preferRelativeResize="0"/>
          <p:nvPr/>
        </p:nvPicPr>
        <p:blipFill rotWithShape="1">
          <a:blip r:embed="rId1">
            <a:alphaModFix/>
          </a:blip>
          <a:srcRect b="0" l="0" r="0" t="0"/>
          <a:stretch/>
        </p:blipFill>
        <p:spPr>
          <a:xfrm>
            <a:off x="0" y="2630160"/>
            <a:ext cx="9160197" cy="3671640"/>
          </a:xfrm>
          <a:prstGeom prst="rect">
            <a:avLst/>
          </a:prstGeom>
          <a:noFill/>
          <a:ln>
            <a:noFill/>
          </a:ln>
        </p:spPr>
      </p:pic>
      <p:pic>
        <p:nvPicPr>
          <p:cNvPr id="354" name="Google Shape;354;p82"/>
          <p:cNvPicPr preferRelativeResize="0"/>
          <p:nvPr/>
        </p:nvPicPr>
        <p:blipFill rotWithShape="1">
          <a:blip r:embed="rId2">
            <a:alphaModFix/>
          </a:blip>
          <a:srcRect b="0" l="0" r="0" t="0"/>
          <a:stretch/>
        </p:blipFill>
        <p:spPr>
          <a:xfrm>
            <a:off x="628560" y="6061320"/>
            <a:ext cx="1005750" cy="360720"/>
          </a:xfrm>
          <a:prstGeom prst="rect">
            <a:avLst/>
          </a:prstGeom>
          <a:noFill/>
          <a:ln>
            <a:noFill/>
          </a:ln>
        </p:spPr>
      </p:pic>
      <p:sp>
        <p:nvSpPr>
          <p:cNvPr id="355" name="Google Shape;355;p82"/>
          <p:cNvSpPr txBox="1"/>
          <p:nvPr>
            <p:ph type="title"/>
          </p:nvPr>
        </p:nvSpPr>
        <p:spPr>
          <a:xfrm>
            <a:off x="628560" y="365040"/>
            <a:ext cx="7886400" cy="822300"/>
          </a:xfrm>
          <a:prstGeom prst="rect">
            <a:avLst/>
          </a:prstGeom>
          <a:noFill/>
          <a:ln>
            <a:noFill/>
          </a:ln>
        </p:spPr>
        <p:txBody>
          <a:bodyPr anchorCtr="0" anchor="t" bIns="45000" lIns="90000" spcFirstLastPara="1" rIns="90000" wrap="square" tIns="45000"/>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356" name="Google Shape;356;p82"/>
          <p:cNvSpPr txBox="1"/>
          <p:nvPr>
            <p:ph idx="1" type="body"/>
          </p:nvPr>
        </p:nvSpPr>
        <p:spPr>
          <a:xfrm>
            <a:off x="628560" y="1395360"/>
            <a:ext cx="7886400" cy="753600"/>
          </a:xfrm>
          <a:prstGeom prst="rect">
            <a:avLst/>
          </a:prstGeom>
          <a:noFill/>
          <a:ln>
            <a:noFill/>
          </a:ln>
        </p:spPr>
        <p:txBody>
          <a:bodyPr anchorCtr="0" anchor="t" bIns="45000" lIns="90000" spcFirstLastPara="1" rIns="90000" wrap="square" tIns="45000"/>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405" name="Shape 405"/>
        <p:cNvGrpSpPr/>
        <p:nvPr/>
      </p:nvGrpSpPr>
      <p:grpSpPr>
        <a:xfrm>
          <a:off x="0" y="0"/>
          <a:ext cx="0" cy="0"/>
          <a:chOff x="0" y="0"/>
          <a:chExt cx="0" cy="0"/>
        </a:xfrm>
      </p:grpSpPr>
      <p:sp>
        <p:nvSpPr>
          <p:cNvPr id="406" name="Google Shape;406;p95"/>
          <p:cNvSpPr/>
          <p:nvPr/>
        </p:nvSpPr>
        <p:spPr>
          <a:xfrm>
            <a:off x="0" y="0"/>
            <a:ext cx="9143700" cy="2507100"/>
          </a:xfrm>
          <a:prstGeom prst="rect">
            <a:avLst/>
          </a:pr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95"/>
          <p:cNvSpPr/>
          <p:nvPr/>
        </p:nvSpPr>
        <p:spPr>
          <a:xfrm>
            <a:off x="81360" y="463320"/>
            <a:ext cx="4618800" cy="10350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None/>
            </a:pPr>
            <a:r>
              <a:rPr b="1" i="0" lang="en" sz="4400" u="none" cap="none" strike="noStrike">
                <a:solidFill>
                  <a:srgbClr val="0E4878"/>
                </a:solidFill>
                <a:latin typeface="Quattrocento Sans"/>
                <a:ea typeface="Quattrocento Sans"/>
                <a:cs typeface="Quattrocento Sans"/>
                <a:sym typeface="Quattrocento Sans"/>
              </a:rPr>
              <a:t>Thank you</a:t>
            </a:r>
            <a:endParaRPr b="0" i="0" sz="4400" u="none" cap="none" strike="noStrike">
              <a:latin typeface="Arial"/>
              <a:ea typeface="Arial"/>
              <a:cs typeface="Arial"/>
              <a:sym typeface="Arial"/>
            </a:endParaRPr>
          </a:p>
          <a:p>
            <a:pPr indent="0" lvl="0" marL="0" marR="0" rtl="0" algn="ctr">
              <a:lnSpc>
                <a:spcPct val="100000"/>
              </a:lnSpc>
              <a:spcBef>
                <a:spcPts val="0"/>
              </a:spcBef>
              <a:spcAft>
                <a:spcPts val="0"/>
              </a:spcAft>
              <a:buNone/>
            </a:pPr>
            <a:r>
              <a:t/>
            </a:r>
            <a:endParaRPr b="0" i="0" sz="4400" u="none" cap="none" strike="noStrike">
              <a:latin typeface="Arial"/>
              <a:ea typeface="Arial"/>
              <a:cs typeface="Arial"/>
              <a:sym typeface="Arial"/>
            </a:endParaRPr>
          </a:p>
        </p:txBody>
      </p:sp>
      <p:sp>
        <p:nvSpPr>
          <p:cNvPr id="408" name="Google Shape;408;p95"/>
          <p:cNvSpPr/>
          <p:nvPr/>
        </p:nvSpPr>
        <p:spPr>
          <a:xfrm>
            <a:off x="185040" y="1218600"/>
            <a:ext cx="4411500" cy="9435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None/>
            </a:pPr>
            <a:r>
              <a:rPr b="1" i="0" lang="en" sz="2800" u="none" cap="none" strike="noStrike">
                <a:solidFill>
                  <a:srgbClr val="0E4878"/>
                </a:solidFill>
                <a:latin typeface="Quattrocento Sans"/>
                <a:ea typeface="Quattrocento Sans"/>
                <a:cs typeface="Quattrocento Sans"/>
                <a:sym typeface="Quattrocento Sans"/>
              </a:rPr>
              <a:t>Get in touch for more information!</a:t>
            </a:r>
            <a:endParaRPr b="0" i="0" sz="2800" u="none" cap="none" strike="noStrike">
              <a:latin typeface="Arial"/>
              <a:ea typeface="Arial"/>
              <a:cs typeface="Arial"/>
              <a:sym typeface="Arial"/>
            </a:endParaRPr>
          </a:p>
        </p:txBody>
      </p:sp>
      <p:grpSp>
        <p:nvGrpSpPr>
          <p:cNvPr id="409" name="Google Shape;409;p95"/>
          <p:cNvGrpSpPr/>
          <p:nvPr/>
        </p:nvGrpSpPr>
        <p:grpSpPr>
          <a:xfrm>
            <a:off x="1527120" y="2732040"/>
            <a:ext cx="7263360" cy="2778480"/>
            <a:chOff x="1527120" y="2732040"/>
            <a:chExt cx="7263360" cy="2778480"/>
          </a:xfrm>
        </p:grpSpPr>
        <p:sp>
          <p:nvSpPr>
            <p:cNvPr id="410" name="Google Shape;410;p95"/>
            <p:cNvSpPr/>
            <p:nvPr/>
          </p:nvSpPr>
          <p:spPr>
            <a:xfrm>
              <a:off x="3028680" y="2732040"/>
              <a:ext cx="5761800" cy="1127160"/>
            </a:xfrm>
            <a:prstGeom prst="rect">
              <a:avLst/>
            </a:prstGeom>
            <a:noFill/>
            <a:ln>
              <a:noFill/>
            </a:ln>
          </p:spPr>
          <p:txBody>
            <a:bodyPr anchorCtr="0" anchor="t" bIns="45000" lIns="90000" spcFirstLastPara="1" rIns="90000" wrap="square" tIns="45000">
              <a:noAutofit/>
            </a:bodyPr>
            <a:lstStyle/>
            <a:p>
              <a:pPr indent="0" lvl="0" marL="0" marR="0" rtl="0" algn="l">
                <a:lnSpc>
                  <a:spcPct val="90000"/>
                </a:lnSpc>
                <a:spcBef>
                  <a:spcPts val="0"/>
                </a:spcBef>
                <a:spcAft>
                  <a:spcPts val="0"/>
                </a:spcAft>
                <a:buNone/>
              </a:pPr>
              <a:r>
                <a:rPr b="0" i="0" lang="en" sz="1800" u="none" cap="none" strike="noStrike">
                  <a:solidFill>
                    <a:srgbClr val="0E4878"/>
                  </a:solidFill>
                  <a:latin typeface="Arial"/>
                  <a:ea typeface="Arial"/>
                  <a:cs typeface="Arial"/>
                  <a:sym typeface="Arial"/>
                </a:rPr>
                <a:t>Public reports of the project will be available for download on the S2S4E website: </a:t>
              </a:r>
              <a:r>
                <a:rPr b="1" i="0" lang="en" sz="1800" u="none" cap="none" strike="noStrike">
                  <a:solidFill>
                    <a:srgbClr val="0E4878"/>
                  </a:solidFill>
                  <a:latin typeface="Arial"/>
                  <a:ea typeface="Arial"/>
                  <a:cs typeface="Arial"/>
                  <a:sym typeface="Arial"/>
                </a:rPr>
                <a:t>www.s2s4e.eu</a:t>
              </a:r>
              <a:endParaRPr b="0" i="0" sz="1800" u="none" cap="none" strike="noStrike">
                <a:latin typeface="Arial"/>
                <a:ea typeface="Arial"/>
                <a:cs typeface="Arial"/>
                <a:sym typeface="Arial"/>
              </a:endParaRPr>
            </a:p>
          </p:txBody>
        </p:sp>
        <p:sp>
          <p:nvSpPr>
            <p:cNvPr id="411" name="Google Shape;411;p95"/>
            <p:cNvSpPr/>
            <p:nvPr/>
          </p:nvSpPr>
          <p:spPr>
            <a:xfrm>
              <a:off x="3024000" y="3774960"/>
              <a:ext cx="4908240" cy="1119600"/>
            </a:xfrm>
            <a:prstGeom prst="rect">
              <a:avLst/>
            </a:prstGeom>
            <a:noFill/>
            <a:ln>
              <a:noFill/>
            </a:ln>
          </p:spPr>
          <p:txBody>
            <a:bodyPr anchorCtr="0" anchor="t" bIns="45000" lIns="90000" spcFirstLastPara="1" rIns="90000" wrap="square" tIns="45000">
              <a:noAutofit/>
            </a:bodyPr>
            <a:lstStyle/>
            <a:p>
              <a:pPr indent="0" lvl="0" marL="0" marR="0" rtl="0" algn="l">
                <a:lnSpc>
                  <a:spcPct val="90000"/>
                </a:lnSpc>
                <a:spcBef>
                  <a:spcPts val="0"/>
                </a:spcBef>
                <a:spcAft>
                  <a:spcPts val="0"/>
                </a:spcAft>
                <a:buNone/>
              </a:pPr>
              <a:r>
                <a:rPr b="1" i="0" lang="en" sz="1800" u="none" cap="none" strike="noStrike">
                  <a:solidFill>
                    <a:srgbClr val="0E4878"/>
                  </a:solidFill>
                  <a:latin typeface="Arial"/>
                  <a:ea typeface="Arial"/>
                  <a:cs typeface="Arial"/>
                  <a:sym typeface="Arial"/>
                </a:rPr>
                <a:t>Project coordinator:</a:t>
              </a:r>
              <a:r>
                <a:rPr b="0" i="0" lang="en" sz="1800" u="none" cap="none" strike="noStrike">
                  <a:solidFill>
                    <a:srgbClr val="0E4878"/>
                  </a:solidFill>
                  <a:latin typeface="Arial"/>
                  <a:ea typeface="Arial"/>
                  <a:cs typeface="Arial"/>
                  <a:sym typeface="Arial"/>
                </a:rPr>
                <a:t> Albert Soret, Barcelona Supercomputing Center (BSC)</a:t>
              </a:r>
              <a:endParaRPr b="0" i="0" sz="1800" u="none" cap="none" strike="noStrike">
                <a:latin typeface="Arial"/>
                <a:ea typeface="Arial"/>
                <a:cs typeface="Arial"/>
                <a:sym typeface="Arial"/>
              </a:endParaRPr>
            </a:p>
            <a:p>
              <a:pPr indent="0" lvl="0" marL="0" marR="0" rtl="0" algn="l">
                <a:lnSpc>
                  <a:spcPct val="90000"/>
                </a:lnSpc>
                <a:spcBef>
                  <a:spcPts val="0"/>
                </a:spcBef>
                <a:spcAft>
                  <a:spcPts val="0"/>
                </a:spcAft>
                <a:buNone/>
              </a:pPr>
              <a:r>
                <a:rPr b="1" i="0" lang="en" sz="1800" u="none" cap="none" strike="noStrike">
                  <a:solidFill>
                    <a:srgbClr val="0E4878"/>
                  </a:solidFill>
                  <a:latin typeface="Arial"/>
                  <a:ea typeface="Arial"/>
                  <a:cs typeface="Arial"/>
                  <a:sym typeface="Arial"/>
                </a:rPr>
                <a:t>Contact us: </a:t>
              </a:r>
              <a:r>
                <a:rPr b="0" i="0" lang="en" sz="1800" u="none" cap="none" strike="noStrike">
                  <a:solidFill>
                    <a:srgbClr val="0E4878"/>
                  </a:solidFill>
                  <a:latin typeface="Arial"/>
                  <a:ea typeface="Arial"/>
                  <a:cs typeface="Arial"/>
                  <a:sym typeface="Arial"/>
                </a:rPr>
                <a:t>s2s4e@bsc.es</a:t>
              </a:r>
              <a:endParaRPr b="0" i="0" sz="1800" u="none" cap="none" strike="noStrike">
                <a:latin typeface="Arial"/>
                <a:ea typeface="Arial"/>
                <a:cs typeface="Arial"/>
                <a:sym typeface="Arial"/>
              </a:endParaRPr>
            </a:p>
            <a:p>
              <a:pPr indent="0" lvl="0" marL="0" marR="0" rtl="0" algn="l">
                <a:lnSpc>
                  <a:spcPct val="90000"/>
                </a:lnSpc>
                <a:spcBef>
                  <a:spcPts val="0"/>
                </a:spcBef>
                <a:spcAft>
                  <a:spcPts val="0"/>
                </a:spcAft>
                <a:buNone/>
              </a:pPr>
              <a:r>
                <a:t/>
              </a:r>
              <a:endParaRPr b="0" i="0" sz="1800" u="none" cap="none" strike="noStrike">
                <a:latin typeface="Arial"/>
                <a:ea typeface="Arial"/>
                <a:cs typeface="Arial"/>
                <a:sym typeface="Arial"/>
              </a:endParaRPr>
            </a:p>
          </p:txBody>
        </p:sp>
        <p:sp>
          <p:nvSpPr>
            <p:cNvPr id="412" name="Google Shape;412;p95"/>
            <p:cNvSpPr/>
            <p:nvPr/>
          </p:nvSpPr>
          <p:spPr>
            <a:xfrm>
              <a:off x="3005280" y="4942440"/>
              <a:ext cx="5332320" cy="568080"/>
            </a:xfrm>
            <a:prstGeom prst="rect">
              <a:avLst/>
            </a:prstGeom>
            <a:noFill/>
            <a:ln>
              <a:noFill/>
            </a:ln>
          </p:spPr>
          <p:txBody>
            <a:bodyPr anchorCtr="0" anchor="t" bIns="45000" lIns="90000" spcFirstLastPara="1" rIns="90000" wrap="square" tIns="45000">
              <a:noAutofit/>
            </a:bodyPr>
            <a:lstStyle/>
            <a:p>
              <a:pPr indent="0" lvl="0" marL="0" marR="0" rtl="0" algn="just">
                <a:lnSpc>
                  <a:spcPct val="90000"/>
                </a:lnSpc>
                <a:spcBef>
                  <a:spcPts val="0"/>
                </a:spcBef>
                <a:spcAft>
                  <a:spcPts val="0"/>
                </a:spcAft>
                <a:buNone/>
              </a:pPr>
              <a:r>
                <a:rPr b="0" i="0" lang="en" sz="1800" u="none" cap="none" strike="noStrike">
                  <a:solidFill>
                    <a:srgbClr val="0E4878"/>
                  </a:solidFill>
                  <a:latin typeface="Arial"/>
                  <a:ea typeface="Arial"/>
                  <a:cs typeface="Arial"/>
                  <a:sym typeface="Arial"/>
                </a:rPr>
                <a:t>Follow us on Facebook and Twitter!</a:t>
              </a:r>
              <a:endParaRPr b="0" i="0" sz="1800" u="none" cap="none" strike="noStrike">
                <a:latin typeface="Arial"/>
                <a:ea typeface="Arial"/>
                <a:cs typeface="Arial"/>
                <a:sym typeface="Arial"/>
              </a:endParaRPr>
            </a:p>
            <a:p>
              <a:pPr indent="0" lvl="0" marL="0" marR="0" rtl="0" algn="just">
                <a:lnSpc>
                  <a:spcPct val="90000"/>
                </a:lnSpc>
                <a:spcBef>
                  <a:spcPts val="0"/>
                </a:spcBef>
                <a:spcAft>
                  <a:spcPts val="0"/>
                </a:spcAft>
                <a:buNone/>
              </a:pPr>
              <a:r>
                <a:rPr b="1" i="0" lang="en" sz="1800" u="none" cap="none" strike="noStrike">
                  <a:solidFill>
                    <a:srgbClr val="0E4878"/>
                  </a:solidFill>
                  <a:latin typeface="Arial"/>
                  <a:ea typeface="Arial"/>
                  <a:cs typeface="Arial"/>
                  <a:sym typeface="Arial"/>
                </a:rPr>
                <a:t>@s2s4e</a:t>
              </a:r>
              <a:endParaRPr b="0" i="0" sz="1800" u="none" cap="none" strike="noStrike">
                <a:latin typeface="Arial"/>
                <a:ea typeface="Arial"/>
                <a:cs typeface="Arial"/>
                <a:sym typeface="Arial"/>
              </a:endParaRPr>
            </a:p>
          </p:txBody>
        </p:sp>
        <p:pic>
          <p:nvPicPr>
            <p:cNvPr id="413" name="Google Shape;413;p95"/>
            <p:cNvPicPr preferRelativeResize="0"/>
            <p:nvPr/>
          </p:nvPicPr>
          <p:blipFill rotWithShape="1">
            <a:blip r:embed="rId1">
              <a:alphaModFix/>
            </a:blip>
            <a:srcRect b="0" l="0" r="0" t="0"/>
            <a:stretch/>
          </p:blipFill>
          <p:spPr>
            <a:xfrm>
              <a:off x="2224800" y="4902840"/>
              <a:ext cx="593640" cy="593640"/>
            </a:xfrm>
            <a:prstGeom prst="rect">
              <a:avLst/>
            </a:prstGeom>
            <a:noFill/>
            <a:ln>
              <a:noFill/>
            </a:ln>
          </p:spPr>
        </p:pic>
        <p:pic>
          <p:nvPicPr>
            <p:cNvPr id="414" name="Google Shape;414;p95"/>
            <p:cNvPicPr preferRelativeResize="0"/>
            <p:nvPr/>
          </p:nvPicPr>
          <p:blipFill rotWithShape="1">
            <a:blip r:embed="rId2">
              <a:alphaModFix/>
            </a:blip>
            <a:srcRect b="0" l="0" r="0" t="0"/>
            <a:stretch/>
          </p:blipFill>
          <p:spPr>
            <a:xfrm>
              <a:off x="1823760" y="2741040"/>
              <a:ext cx="749880" cy="749880"/>
            </a:xfrm>
            <a:prstGeom prst="rect">
              <a:avLst/>
            </a:prstGeom>
            <a:noFill/>
            <a:ln>
              <a:noFill/>
            </a:ln>
          </p:spPr>
        </p:pic>
        <p:pic>
          <p:nvPicPr>
            <p:cNvPr id="415" name="Google Shape;415;p95"/>
            <p:cNvPicPr preferRelativeResize="0"/>
            <p:nvPr/>
          </p:nvPicPr>
          <p:blipFill rotWithShape="1">
            <a:blip r:embed="rId3">
              <a:alphaModFix/>
            </a:blip>
            <a:srcRect b="0" l="0" r="0" t="0"/>
            <a:stretch/>
          </p:blipFill>
          <p:spPr>
            <a:xfrm>
              <a:off x="1782360" y="3774960"/>
              <a:ext cx="791280" cy="791280"/>
            </a:xfrm>
            <a:prstGeom prst="rect">
              <a:avLst/>
            </a:prstGeom>
            <a:noFill/>
            <a:ln>
              <a:noFill/>
            </a:ln>
          </p:spPr>
        </p:pic>
        <p:pic>
          <p:nvPicPr>
            <p:cNvPr id="416" name="Google Shape;416;p95"/>
            <p:cNvPicPr preferRelativeResize="0"/>
            <p:nvPr/>
          </p:nvPicPr>
          <p:blipFill rotWithShape="1">
            <a:blip r:embed="rId4">
              <a:alphaModFix/>
            </a:blip>
            <a:srcRect b="0" l="0" r="0" t="0"/>
            <a:stretch/>
          </p:blipFill>
          <p:spPr>
            <a:xfrm>
              <a:off x="1527120" y="4881240"/>
              <a:ext cx="608760" cy="608760"/>
            </a:xfrm>
            <a:prstGeom prst="rect">
              <a:avLst/>
            </a:prstGeom>
            <a:noFill/>
            <a:ln>
              <a:noFill/>
            </a:ln>
          </p:spPr>
        </p:pic>
      </p:grpSp>
      <p:pic>
        <p:nvPicPr>
          <p:cNvPr id="417" name="Google Shape;417;p95"/>
          <p:cNvPicPr preferRelativeResize="0"/>
          <p:nvPr/>
        </p:nvPicPr>
        <p:blipFill rotWithShape="1">
          <a:blip r:embed="rId5">
            <a:alphaModFix/>
          </a:blip>
          <a:srcRect b="0" l="0" r="0" t="0"/>
          <a:stretch/>
        </p:blipFill>
        <p:spPr>
          <a:xfrm>
            <a:off x="628560" y="6089760"/>
            <a:ext cx="588600" cy="392039"/>
          </a:xfrm>
          <a:prstGeom prst="rect">
            <a:avLst/>
          </a:prstGeom>
          <a:noFill/>
          <a:ln>
            <a:noFill/>
          </a:ln>
        </p:spPr>
      </p:pic>
      <p:sp>
        <p:nvSpPr>
          <p:cNvPr id="418" name="Google Shape;418;p95"/>
          <p:cNvSpPr/>
          <p:nvPr/>
        </p:nvSpPr>
        <p:spPr>
          <a:xfrm>
            <a:off x="1461240" y="6066360"/>
            <a:ext cx="7522200" cy="5166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i="1" lang="en" sz="1400" u="none" cap="none" strike="noStrike">
                <a:solidFill>
                  <a:srgbClr val="000000"/>
                </a:solidFill>
                <a:latin typeface="Arial"/>
                <a:ea typeface="Arial"/>
                <a:cs typeface="Arial"/>
                <a:sym typeface="Arial"/>
              </a:rPr>
              <a:t>This project has received funding from the Horizon 2020 programme under grant agreement n°776787.</a:t>
            </a:r>
            <a:endParaRPr b="0" i="0" sz="1400" u="none" cap="none" strike="noStrike">
              <a:latin typeface="Arial"/>
              <a:ea typeface="Arial"/>
              <a:cs typeface="Arial"/>
              <a:sym typeface="Arial"/>
            </a:endParaRPr>
          </a:p>
        </p:txBody>
      </p:sp>
      <p:pic>
        <p:nvPicPr>
          <p:cNvPr id="419" name="Google Shape;419;p95"/>
          <p:cNvPicPr preferRelativeResize="0"/>
          <p:nvPr/>
        </p:nvPicPr>
        <p:blipFill rotWithShape="1">
          <a:blip r:embed="rId6">
            <a:alphaModFix/>
          </a:blip>
          <a:srcRect b="0" l="0" r="0" t="0"/>
          <a:stretch/>
        </p:blipFill>
        <p:spPr>
          <a:xfrm>
            <a:off x="4596840" y="574200"/>
            <a:ext cx="3117960" cy="1118340"/>
          </a:xfrm>
          <a:prstGeom prst="rect">
            <a:avLst/>
          </a:prstGeom>
          <a:noFill/>
          <a:ln>
            <a:noFill/>
          </a:ln>
        </p:spPr>
      </p:pic>
      <p:sp>
        <p:nvSpPr>
          <p:cNvPr id="420" name="Google Shape;420;p95"/>
          <p:cNvSpPr txBox="1"/>
          <p:nvPr>
            <p:ph type="title"/>
          </p:nvPr>
        </p:nvSpPr>
        <p:spPr>
          <a:xfrm>
            <a:off x="457200" y="273600"/>
            <a:ext cx="8229300" cy="1144800"/>
          </a:xfrm>
          <a:prstGeom prst="rect">
            <a:avLst/>
          </a:prstGeom>
          <a:noFill/>
          <a:ln>
            <a:noFill/>
          </a:ln>
        </p:spPr>
        <p:txBody>
          <a:bodyPr anchorCtr="0" anchor="ctr" bIns="0" lIns="0" spcFirstLastPara="1" rIns="0" wrap="square" tIns="0"/>
          <a:lstStyle>
            <a:lvl1pPr lvl="0" marR="0" rtl="0" algn="l">
              <a:spcBef>
                <a:spcPts val="0"/>
              </a:spcBef>
              <a:spcAft>
                <a:spcPts val="0"/>
              </a:spcAft>
              <a:buSzPts val="1400"/>
              <a:buNone/>
              <a:defRPr b="0" i="0" sz="1800" u="none" cap="none" strike="noStrike"/>
            </a:lvl1pPr>
            <a:lvl2pPr lvl="1" marR="0" rtl="0" algn="l">
              <a:spcBef>
                <a:spcPts val="0"/>
              </a:spcBef>
              <a:spcAft>
                <a:spcPts val="0"/>
              </a:spcAft>
              <a:buSzPts val="1400"/>
              <a:buNone/>
              <a:defRPr b="0" i="0" sz="1800" u="none" cap="none" strike="noStrike"/>
            </a:lvl2pPr>
            <a:lvl3pPr lvl="2" marR="0" rtl="0" algn="l">
              <a:spcBef>
                <a:spcPts val="0"/>
              </a:spcBef>
              <a:spcAft>
                <a:spcPts val="0"/>
              </a:spcAft>
              <a:buSzPts val="1400"/>
              <a:buNone/>
              <a:defRPr b="0" i="0" sz="1800" u="none" cap="none" strike="noStrike"/>
            </a:lvl3pPr>
            <a:lvl4pPr lvl="3" marR="0" rtl="0" algn="l">
              <a:spcBef>
                <a:spcPts val="0"/>
              </a:spcBef>
              <a:spcAft>
                <a:spcPts val="0"/>
              </a:spcAft>
              <a:buSzPts val="1400"/>
              <a:buNone/>
              <a:defRPr b="0" i="0" sz="1800" u="none" cap="none" strike="noStrike"/>
            </a:lvl4pPr>
            <a:lvl5pPr lvl="4" marR="0" rtl="0" algn="l">
              <a:spcBef>
                <a:spcPts val="0"/>
              </a:spcBef>
              <a:spcAft>
                <a:spcPts val="0"/>
              </a:spcAft>
              <a:buSzPts val="1400"/>
              <a:buNone/>
              <a:defRPr b="0" i="0" sz="1800" u="none" cap="none" strike="noStrike"/>
            </a:lvl5pPr>
            <a:lvl6pPr lvl="5" marR="0" rtl="0" algn="l">
              <a:spcBef>
                <a:spcPts val="0"/>
              </a:spcBef>
              <a:spcAft>
                <a:spcPts val="0"/>
              </a:spcAft>
              <a:buSzPts val="1400"/>
              <a:buNone/>
              <a:defRPr b="0" i="0" sz="1800" u="none" cap="none" strike="noStrike"/>
            </a:lvl6pPr>
            <a:lvl7pPr lvl="6" marR="0" rtl="0" algn="l">
              <a:spcBef>
                <a:spcPts val="0"/>
              </a:spcBef>
              <a:spcAft>
                <a:spcPts val="0"/>
              </a:spcAft>
              <a:buSzPts val="1400"/>
              <a:buNone/>
              <a:defRPr b="0" i="0" sz="1800" u="none" cap="none" strike="noStrike"/>
            </a:lvl7pPr>
            <a:lvl8pPr lvl="7" marR="0" rtl="0" algn="l">
              <a:spcBef>
                <a:spcPts val="0"/>
              </a:spcBef>
              <a:spcAft>
                <a:spcPts val="0"/>
              </a:spcAft>
              <a:buSzPts val="1400"/>
              <a:buNone/>
              <a:defRPr b="0" i="0" sz="1800" u="none" cap="none" strike="noStrike"/>
            </a:lvl8pPr>
            <a:lvl9pPr lvl="8" marR="0" rtl="0" algn="l">
              <a:spcBef>
                <a:spcPts val="0"/>
              </a:spcBef>
              <a:spcAft>
                <a:spcPts val="0"/>
              </a:spcAft>
              <a:buSzPts val="1400"/>
              <a:buNone/>
              <a:defRPr b="0" i="0" sz="1800" u="none" cap="none" strike="noStrike"/>
            </a:lvl9pPr>
          </a:lstStyle>
          <a:p/>
        </p:txBody>
      </p:sp>
      <p:sp>
        <p:nvSpPr>
          <p:cNvPr id="421" name="Google Shape;421;p95"/>
          <p:cNvSpPr txBox="1"/>
          <p:nvPr>
            <p:ph idx="1" type="body"/>
          </p:nvPr>
        </p:nvSpPr>
        <p:spPr>
          <a:xfrm>
            <a:off x="457200" y="1604520"/>
            <a:ext cx="8229300" cy="3977400"/>
          </a:xfrm>
          <a:prstGeom prst="rect">
            <a:avLst/>
          </a:prstGeom>
          <a:noFill/>
          <a:ln>
            <a:noFill/>
          </a:ln>
        </p:spPr>
        <p:txBody>
          <a:bodyPr anchorCtr="0" anchor="t" bIns="0" lIns="0" spcFirstLastPara="1" rIns="0" wrap="square" tIns="0"/>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Tree>
  </p:cSld>
  <p:clrMap accent1="accent1" accent2="accent2" accent3="accent3" accent4="accent4" accent5="accent5" accent6="accent6" bg1="lt1" bg2="dk2" tx1="dk1" tx2="lt2" folHlink="folHlink" hlink="hlink"/>
  <p:sldLayoutIdLst>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0.xml"/><Relationship Id="rId3"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 Id="rId3" Type="http://schemas.openxmlformats.org/officeDocument/2006/relationships/image" Target="../media/image2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38.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1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3.xml"/><Relationship Id="rId3" Type="http://schemas.openxmlformats.org/officeDocument/2006/relationships/image" Target="../media/image30.png"/><Relationship Id="rId4" Type="http://schemas.openxmlformats.org/officeDocument/2006/relationships/image" Target="../media/image36.png"/><Relationship Id="rId5"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5.xml"/><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8.xml"/><Relationship Id="rId2" Type="http://schemas.openxmlformats.org/officeDocument/2006/relationships/notesSlide" Target="../notesSlides/notesSlide27.xml"/><Relationship Id="rId3" Type="http://schemas.openxmlformats.org/officeDocument/2006/relationships/image" Target="../media/image40.png"/><Relationship Id="rId4" Type="http://schemas.openxmlformats.org/officeDocument/2006/relationships/hyperlink" Target="mailto:llledo@bsc.e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xml"/><Relationship Id="rId3" Type="http://schemas.openxmlformats.org/officeDocument/2006/relationships/image" Target="../media/image2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xml"/><Relationship Id="rId3"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9.xml"/><Relationship Id="rId3" Type="http://schemas.openxmlformats.org/officeDocument/2006/relationships/image" Target="../media/image27.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3" name="Shape 473"/>
        <p:cNvGrpSpPr/>
        <p:nvPr/>
      </p:nvGrpSpPr>
      <p:grpSpPr>
        <a:xfrm>
          <a:off x="0" y="0"/>
          <a:ext cx="0" cy="0"/>
          <a:chOff x="0" y="0"/>
          <a:chExt cx="0" cy="0"/>
        </a:xfrm>
      </p:grpSpPr>
      <p:sp>
        <p:nvSpPr>
          <p:cNvPr id="474" name="Google Shape;474;p108"/>
          <p:cNvSpPr txBox="1"/>
          <p:nvPr/>
        </p:nvSpPr>
        <p:spPr>
          <a:xfrm>
            <a:off x="0" y="2921755"/>
            <a:ext cx="9143700" cy="665100"/>
          </a:xfrm>
          <a:prstGeom prst="rect">
            <a:avLst/>
          </a:prstGeom>
          <a:noFill/>
          <a:ln>
            <a:noFill/>
          </a:ln>
        </p:spPr>
        <p:txBody>
          <a:bodyPr anchorCtr="0" anchor="t" bIns="45000" lIns="90000" spcFirstLastPara="1" rIns="90000" wrap="square" tIns="45000">
            <a:noAutofit/>
          </a:bodyPr>
          <a:lstStyle/>
          <a:p>
            <a:pPr indent="0" lvl="0" marL="0" marR="0" rtl="0" algn="ctr">
              <a:lnSpc>
                <a:spcPct val="90000"/>
              </a:lnSpc>
              <a:spcBef>
                <a:spcPts val="0"/>
              </a:spcBef>
              <a:spcAft>
                <a:spcPts val="0"/>
              </a:spcAft>
              <a:buNone/>
            </a:pPr>
            <a:r>
              <a:rPr b="1" lang="en" sz="4400">
                <a:solidFill>
                  <a:srgbClr val="0E4878"/>
                </a:solidFill>
                <a:latin typeface="Quattrocento Sans"/>
                <a:ea typeface="Quattrocento Sans"/>
                <a:cs typeface="Quattrocento Sans"/>
                <a:sym typeface="Quattrocento Sans"/>
              </a:rPr>
              <a:t>Climate services for clean energy</a:t>
            </a:r>
            <a:endParaRPr b="1" sz="4400">
              <a:solidFill>
                <a:srgbClr val="0E4878"/>
              </a:solidFill>
              <a:latin typeface="Quattrocento Sans"/>
              <a:ea typeface="Quattrocento Sans"/>
              <a:cs typeface="Quattrocento Sans"/>
              <a:sym typeface="Quattrocento Sans"/>
            </a:endParaRPr>
          </a:p>
        </p:txBody>
      </p:sp>
      <p:sp>
        <p:nvSpPr>
          <p:cNvPr id="475" name="Google Shape;475;p108"/>
          <p:cNvSpPr txBox="1"/>
          <p:nvPr/>
        </p:nvSpPr>
        <p:spPr>
          <a:xfrm>
            <a:off x="0" y="3852000"/>
            <a:ext cx="9143700" cy="1323000"/>
          </a:xfrm>
          <a:prstGeom prst="rect">
            <a:avLst/>
          </a:prstGeom>
          <a:no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None/>
            </a:pPr>
            <a:r>
              <a:rPr b="1" i="0" lang="en" sz="1400" u="none" cap="none" strike="noStrike">
                <a:solidFill>
                  <a:srgbClr val="000000"/>
                </a:solidFill>
                <a:latin typeface="Arial"/>
                <a:ea typeface="Arial"/>
                <a:cs typeface="Arial"/>
                <a:sym typeface="Arial"/>
              </a:rPr>
              <a:t>Llorenç Lledó</a:t>
            </a:r>
            <a:r>
              <a:rPr b="1" baseline="30000" i="0" lang="en" sz="1400" u="none" cap="none" strike="noStrike">
                <a:solidFill>
                  <a:srgbClr val="000000"/>
                </a:solidFill>
                <a:latin typeface="Arial"/>
                <a:ea typeface="Arial"/>
                <a:cs typeface="Arial"/>
                <a:sym typeface="Arial"/>
              </a:rPr>
              <a:t>(1)</a:t>
            </a:r>
            <a:r>
              <a:rPr b="1" i="0" lang="en" sz="1400" u="none" cap="none" strike="noStrike">
                <a:solidFill>
                  <a:srgbClr val="000000"/>
                </a:solidFill>
                <a:latin typeface="Arial"/>
                <a:ea typeface="Arial"/>
                <a:cs typeface="Arial"/>
                <a:sym typeface="Arial"/>
              </a:rPr>
              <a:t>, </a:t>
            </a:r>
            <a:r>
              <a:rPr b="1" lang="en">
                <a:solidFill>
                  <a:schemeClr val="dk1"/>
                </a:solidFill>
              </a:rPr>
              <a:t>Albert Soret</a:t>
            </a:r>
            <a:r>
              <a:rPr b="1" baseline="30000" lang="en">
                <a:solidFill>
                  <a:schemeClr val="dk1"/>
                </a:solidFill>
              </a:rPr>
              <a:t>(1)</a:t>
            </a:r>
            <a:r>
              <a:rPr b="1" lang="en">
                <a:solidFill>
                  <a:schemeClr val="dk1"/>
                </a:solidFill>
              </a:rPr>
              <a:t>, </a:t>
            </a:r>
            <a:r>
              <a:rPr b="1" i="0" lang="en" sz="1400" u="none" cap="none" strike="noStrike">
                <a:solidFill>
                  <a:srgbClr val="000000"/>
                </a:solidFill>
                <a:latin typeface="Arial"/>
                <a:ea typeface="Arial"/>
                <a:cs typeface="Arial"/>
                <a:sym typeface="Arial"/>
              </a:rPr>
              <a:t> </a:t>
            </a:r>
            <a:r>
              <a:rPr b="1" i="0" lang="en" sz="1400" cap="none" strike="noStrike">
                <a:solidFill>
                  <a:srgbClr val="000000"/>
                </a:solidFill>
                <a:latin typeface="Arial"/>
                <a:ea typeface="Arial"/>
                <a:cs typeface="Arial"/>
                <a:sym typeface="Arial"/>
              </a:rPr>
              <a:t>Andrea Manrique-Suñén</a:t>
            </a:r>
            <a:r>
              <a:rPr b="1" baseline="30000" i="0" lang="en" sz="1400" cap="none" strike="noStrike">
                <a:solidFill>
                  <a:srgbClr val="000000"/>
                </a:solidFill>
                <a:latin typeface="Arial"/>
                <a:ea typeface="Arial"/>
                <a:cs typeface="Arial"/>
                <a:sym typeface="Arial"/>
              </a:rPr>
              <a:t>(</a:t>
            </a:r>
            <a:r>
              <a:rPr b="1" baseline="30000" i="0" lang="en" sz="1400" u="none" cap="none" strike="noStrike">
                <a:solidFill>
                  <a:srgbClr val="000000"/>
                </a:solidFill>
                <a:latin typeface="Arial"/>
                <a:ea typeface="Arial"/>
                <a:cs typeface="Arial"/>
                <a:sym typeface="Arial"/>
              </a:rPr>
              <a:t>1)</a:t>
            </a:r>
            <a:r>
              <a:rPr b="1" i="0" lang="en" sz="1400" u="none" cap="none" strike="noStrike">
                <a:solidFill>
                  <a:srgbClr val="000000"/>
                </a:solidFill>
                <a:latin typeface="Arial"/>
                <a:ea typeface="Arial"/>
                <a:cs typeface="Arial"/>
                <a:sym typeface="Arial"/>
              </a:rPr>
              <a:t>, Verónica Torralba</a:t>
            </a:r>
            <a:r>
              <a:rPr b="1" baseline="30000" i="0" lang="en" sz="1400" u="none" cap="none" strike="noStrike">
                <a:solidFill>
                  <a:srgbClr val="000000"/>
                </a:solidFill>
                <a:latin typeface="Arial"/>
                <a:ea typeface="Arial"/>
                <a:cs typeface="Arial"/>
                <a:sym typeface="Arial"/>
              </a:rPr>
              <a:t>(1)</a:t>
            </a:r>
            <a:r>
              <a:rPr b="1" i="0" lang="en" sz="1400" u="none" cap="none" strike="noStrike">
                <a:solidFill>
                  <a:srgbClr val="000000"/>
                </a:solidFill>
                <a:latin typeface="Arial"/>
                <a:ea typeface="Arial"/>
                <a:cs typeface="Arial"/>
                <a:sym typeface="Arial"/>
              </a:rPr>
              <a:t>, Nube González-Reviriego</a:t>
            </a:r>
            <a:r>
              <a:rPr b="1" baseline="30000" i="0" lang="en" sz="1400" u="none" cap="none" strike="noStrike">
                <a:solidFill>
                  <a:srgbClr val="000000"/>
                </a:solidFill>
                <a:latin typeface="Arial"/>
                <a:ea typeface="Arial"/>
                <a:cs typeface="Arial"/>
                <a:sym typeface="Arial"/>
              </a:rPr>
              <a:t>(1)</a:t>
            </a:r>
            <a:r>
              <a:rPr b="1" i="0" lang="en" sz="1400" u="none" cap="none" strike="noStrike">
                <a:solidFill>
                  <a:srgbClr val="000000"/>
                </a:solidFill>
                <a:latin typeface="Arial"/>
                <a:ea typeface="Arial"/>
                <a:cs typeface="Arial"/>
                <a:sym typeface="Arial"/>
              </a:rPr>
              <a:t>, Isadora Christel</a:t>
            </a:r>
            <a:r>
              <a:rPr b="1" baseline="30000" i="0" lang="en" sz="1400" u="none" cap="none" strike="noStrike">
                <a:solidFill>
                  <a:srgbClr val="000000"/>
                </a:solidFill>
                <a:latin typeface="Arial"/>
                <a:ea typeface="Arial"/>
                <a:cs typeface="Arial"/>
                <a:sym typeface="Arial"/>
              </a:rPr>
              <a:t>(1)</a:t>
            </a:r>
            <a:r>
              <a:rPr b="1" i="0" lang="en" sz="1400" u="none" cap="none" strike="noStrike">
                <a:solidFill>
                  <a:srgbClr val="000000"/>
                </a:solidFill>
                <a:latin typeface="Arial"/>
                <a:ea typeface="Arial"/>
                <a:cs typeface="Arial"/>
                <a:sym typeface="Arial"/>
              </a:rPr>
              <a:t>, Francisco J. Doblas-Reyes,</a:t>
            </a:r>
            <a:r>
              <a:rPr b="1" baseline="30000" i="0" lang="en" sz="1400" u="none" cap="none" strike="noStrike">
                <a:solidFill>
                  <a:srgbClr val="000000"/>
                </a:solidFill>
                <a:latin typeface="Arial"/>
                <a:ea typeface="Arial"/>
                <a:cs typeface="Arial"/>
                <a:sym typeface="Arial"/>
              </a:rPr>
              <a:t>(1,2)</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601"/>
              </a:spcBef>
              <a:spcAft>
                <a:spcPts val="0"/>
              </a:spcAft>
              <a:buNone/>
            </a:pPr>
            <a:r>
              <a:rPr b="0" i="0" lang="en" sz="1400" u="none" cap="none" strike="noStrike">
                <a:solidFill>
                  <a:srgbClr val="000000"/>
                </a:solidFill>
                <a:latin typeface="Arial"/>
                <a:ea typeface="Arial"/>
                <a:cs typeface="Arial"/>
                <a:sym typeface="Arial"/>
              </a:rPr>
              <a:t>(1) Barcelona Supercomputing Center (BSC), Barcelona, Spain</a:t>
            </a:r>
            <a:endParaRPr b="0" i="0" sz="140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 (2) Institució Catalana de Recerca i Estudis  Avançats (ICREA), Barcelona, Spain</a:t>
            </a:r>
            <a:endParaRPr b="0" i="0" sz="1400" u="none" cap="none" strike="noStrike">
              <a:solidFill>
                <a:srgbClr val="000000"/>
              </a:solidFill>
              <a:latin typeface="Calibri"/>
              <a:ea typeface="Calibri"/>
              <a:cs typeface="Calibri"/>
              <a:sym typeface="Calibri"/>
            </a:endParaRPr>
          </a:p>
          <a:p>
            <a:pPr indent="0" lvl="0" marL="0" marR="0" rtl="0" algn="just">
              <a:lnSpc>
                <a:spcPct val="90000"/>
              </a:lnSpc>
              <a:spcBef>
                <a:spcPts val="1001"/>
              </a:spcBef>
              <a:spcAft>
                <a:spcPts val="0"/>
              </a:spcAft>
              <a:buNone/>
            </a:pPr>
            <a:r>
              <a:t/>
            </a:r>
            <a:endParaRPr b="0" i="0" sz="1400" u="none" cap="none" strike="noStrike">
              <a:solidFill>
                <a:srgbClr val="000000"/>
              </a:solidFill>
              <a:latin typeface="Calibri"/>
              <a:ea typeface="Calibri"/>
              <a:cs typeface="Calibri"/>
              <a:sym typeface="Calibri"/>
            </a:endParaRPr>
          </a:p>
        </p:txBody>
      </p:sp>
      <p:pic>
        <p:nvPicPr>
          <p:cNvPr id="476" name="Google Shape;476;p108"/>
          <p:cNvPicPr preferRelativeResize="0"/>
          <p:nvPr/>
        </p:nvPicPr>
        <p:blipFill rotWithShape="1">
          <a:blip r:embed="rId3">
            <a:alphaModFix/>
          </a:blip>
          <a:srcRect b="35776" l="12013" r="21860" t="43395"/>
          <a:stretch/>
        </p:blipFill>
        <p:spPr>
          <a:xfrm>
            <a:off x="1883160" y="5404320"/>
            <a:ext cx="5376960" cy="95183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6" name="Shape 576"/>
        <p:cNvGrpSpPr/>
        <p:nvPr/>
      </p:nvGrpSpPr>
      <p:grpSpPr>
        <a:xfrm>
          <a:off x="0" y="0"/>
          <a:ext cx="0" cy="0"/>
          <a:chOff x="0" y="0"/>
          <a:chExt cx="0" cy="0"/>
        </a:xfrm>
      </p:grpSpPr>
      <p:sp>
        <p:nvSpPr>
          <p:cNvPr id="577" name="Google Shape;577;p117"/>
          <p:cNvSpPr txBox="1"/>
          <p:nvPr/>
        </p:nvSpPr>
        <p:spPr>
          <a:xfrm>
            <a:off x="0" y="365051"/>
            <a:ext cx="9146400" cy="1597500"/>
          </a:xfrm>
          <a:prstGeom prst="rect">
            <a:avLst/>
          </a:prstGeom>
          <a:noFill/>
          <a:ln>
            <a:noFill/>
          </a:ln>
        </p:spPr>
        <p:txBody>
          <a:bodyPr anchorCtr="0" anchor="t" bIns="45000" lIns="90000" spcFirstLastPara="1" rIns="90000" wrap="square" tIns="45000">
            <a:noAutofit/>
          </a:bodyPr>
          <a:lstStyle/>
          <a:p>
            <a:pPr indent="0" lvl="0" marL="0" marR="0" rtl="0" algn="ctr">
              <a:lnSpc>
                <a:spcPct val="90000"/>
              </a:lnSpc>
              <a:spcBef>
                <a:spcPts val="0"/>
              </a:spcBef>
              <a:spcAft>
                <a:spcPts val="0"/>
              </a:spcAft>
              <a:buNone/>
            </a:pPr>
            <a:r>
              <a:rPr b="1" i="0" lang="en" sz="4400" u="none" cap="none" strike="noStrike">
                <a:solidFill>
                  <a:srgbClr val="144173"/>
                </a:solidFill>
                <a:latin typeface="Quattrocento Sans"/>
                <a:ea typeface="Quattrocento Sans"/>
                <a:cs typeface="Quattrocento Sans"/>
                <a:sym typeface="Quattrocento Sans"/>
              </a:rPr>
              <a:t>From data to information</a:t>
            </a:r>
            <a:endParaRPr b="1" sz="4400">
              <a:solidFill>
                <a:srgbClr val="144173"/>
              </a:solidFill>
              <a:latin typeface="Quattrocento Sans"/>
              <a:ea typeface="Quattrocento Sans"/>
              <a:cs typeface="Quattrocento Sans"/>
              <a:sym typeface="Quattrocento Sans"/>
            </a:endParaRPr>
          </a:p>
          <a:p>
            <a:pPr indent="0" lvl="0" marL="0" marR="0" rtl="0" algn="ctr">
              <a:lnSpc>
                <a:spcPct val="90000"/>
              </a:lnSpc>
              <a:spcBef>
                <a:spcPts val="0"/>
              </a:spcBef>
              <a:spcAft>
                <a:spcPts val="0"/>
              </a:spcAft>
              <a:buNone/>
            </a:pPr>
            <a:r>
              <a:rPr b="1" lang="en" sz="4400">
                <a:solidFill>
                  <a:srgbClr val="144173"/>
                </a:solidFill>
                <a:latin typeface="Quattrocento Sans"/>
                <a:ea typeface="Quattrocento Sans"/>
                <a:cs typeface="Quattrocento Sans"/>
                <a:sym typeface="Quattrocento Sans"/>
              </a:rPr>
              <a:t>and to</a:t>
            </a:r>
            <a:r>
              <a:rPr b="1" i="0" lang="en" sz="4400" u="none" cap="none" strike="noStrike">
                <a:solidFill>
                  <a:srgbClr val="144173"/>
                </a:solidFill>
                <a:latin typeface="Quattrocento Sans"/>
                <a:ea typeface="Quattrocento Sans"/>
                <a:cs typeface="Quattrocento Sans"/>
                <a:sym typeface="Quattrocento Sans"/>
              </a:rPr>
              <a:t> service</a:t>
            </a:r>
            <a:endParaRPr b="0" i="0" sz="4400" u="none" cap="none" strike="noStrike">
              <a:solidFill>
                <a:srgbClr val="000000"/>
              </a:solidFill>
              <a:latin typeface="Calibri"/>
              <a:ea typeface="Calibri"/>
              <a:cs typeface="Calibri"/>
              <a:sym typeface="Calibri"/>
            </a:endParaRPr>
          </a:p>
        </p:txBody>
      </p:sp>
      <p:pic>
        <p:nvPicPr>
          <p:cNvPr id="578" name="Google Shape;578;p117"/>
          <p:cNvPicPr preferRelativeResize="0"/>
          <p:nvPr/>
        </p:nvPicPr>
        <p:blipFill rotWithShape="1">
          <a:blip r:embed="rId3">
            <a:alphaModFix/>
          </a:blip>
          <a:srcRect b="19648" l="475" r="340" t="14493"/>
          <a:stretch/>
        </p:blipFill>
        <p:spPr>
          <a:xfrm>
            <a:off x="0" y="2219276"/>
            <a:ext cx="9146525" cy="37235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3" name="Shape 583"/>
        <p:cNvGrpSpPr/>
        <p:nvPr/>
      </p:nvGrpSpPr>
      <p:grpSpPr>
        <a:xfrm>
          <a:off x="0" y="0"/>
          <a:ext cx="0" cy="0"/>
          <a:chOff x="0" y="0"/>
          <a:chExt cx="0" cy="0"/>
        </a:xfrm>
      </p:grpSpPr>
      <p:pic>
        <p:nvPicPr>
          <p:cNvPr id="584" name="Google Shape;584;p118"/>
          <p:cNvPicPr preferRelativeResize="0"/>
          <p:nvPr/>
        </p:nvPicPr>
        <p:blipFill rotWithShape="1">
          <a:blip r:embed="rId3">
            <a:alphaModFix/>
          </a:blip>
          <a:srcRect b="0" l="0" r="0" t="0"/>
          <a:stretch/>
        </p:blipFill>
        <p:spPr>
          <a:xfrm>
            <a:off x="1143000" y="2553480"/>
            <a:ext cx="6857730" cy="2341170"/>
          </a:xfrm>
          <a:prstGeom prst="rect">
            <a:avLst/>
          </a:prstGeom>
          <a:noFill/>
          <a:ln>
            <a:noFill/>
          </a:ln>
        </p:spPr>
      </p:pic>
      <p:sp>
        <p:nvSpPr>
          <p:cNvPr id="585" name="Google Shape;585;p118"/>
          <p:cNvSpPr txBox="1"/>
          <p:nvPr/>
        </p:nvSpPr>
        <p:spPr>
          <a:xfrm>
            <a:off x="628560" y="365040"/>
            <a:ext cx="7886400" cy="822300"/>
          </a:xfrm>
          <a:prstGeom prst="rect">
            <a:avLst/>
          </a:prstGeom>
          <a:noFill/>
          <a:ln>
            <a:noFill/>
          </a:ln>
        </p:spPr>
        <p:txBody>
          <a:bodyPr anchorCtr="0" anchor="t" bIns="45000" lIns="90000" spcFirstLastPara="1" rIns="90000" wrap="square" tIns="45000">
            <a:noAutofit/>
          </a:bodyPr>
          <a:lstStyle/>
          <a:p>
            <a:pPr indent="0" lvl="0" marL="0" marR="0" rtl="0" algn="l">
              <a:lnSpc>
                <a:spcPct val="90000"/>
              </a:lnSpc>
              <a:spcBef>
                <a:spcPts val="0"/>
              </a:spcBef>
              <a:spcAft>
                <a:spcPts val="0"/>
              </a:spcAft>
              <a:buNone/>
            </a:pPr>
            <a:r>
              <a:rPr b="1" i="0" lang="en" sz="4000" u="none" cap="none" strike="noStrike">
                <a:solidFill>
                  <a:srgbClr val="144173"/>
                </a:solidFill>
                <a:latin typeface="Quattrocento Sans"/>
                <a:ea typeface="Quattrocento Sans"/>
                <a:cs typeface="Quattrocento Sans"/>
                <a:sym typeface="Quattrocento Sans"/>
              </a:rPr>
              <a:t>Climate services</a:t>
            </a:r>
            <a:endParaRPr b="0" i="0" sz="4000" u="none" cap="none" strike="noStrike">
              <a:solidFill>
                <a:srgbClr val="000000"/>
              </a:solidFill>
              <a:latin typeface="Calibri"/>
              <a:ea typeface="Calibri"/>
              <a:cs typeface="Calibri"/>
              <a:sym typeface="Calibri"/>
            </a:endParaRPr>
          </a:p>
        </p:txBody>
      </p:sp>
      <p:sp>
        <p:nvSpPr>
          <p:cNvPr id="586" name="Google Shape;586;p118"/>
          <p:cNvSpPr txBox="1"/>
          <p:nvPr/>
        </p:nvSpPr>
        <p:spPr>
          <a:xfrm>
            <a:off x="304800" y="1941000"/>
            <a:ext cx="2652600" cy="1271100"/>
          </a:xfrm>
          <a:prstGeom prst="rect">
            <a:avLst/>
          </a:prstGeom>
          <a:noFill/>
          <a:ln>
            <a:noFill/>
          </a:ln>
        </p:spPr>
        <p:txBody>
          <a:bodyPr anchorCtr="0" anchor="t" bIns="45000" lIns="90000" spcFirstLastPara="1" rIns="90000" wrap="square" tIns="45000">
            <a:noAutofit/>
          </a:bodyPr>
          <a:lstStyle/>
          <a:p>
            <a:pPr indent="-456840" lvl="0" marL="457200" marR="0" rtl="0" algn="l">
              <a:lnSpc>
                <a:spcPct val="90000"/>
              </a:lnSpc>
              <a:spcBef>
                <a:spcPts val="0"/>
              </a:spcBef>
              <a:spcAft>
                <a:spcPts val="0"/>
              </a:spcAft>
              <a:buClr>
                <a:srgbClr val="F9C327"/>
              </a:buClr>
              <a:buSzPts val="2000"/>
              <a:buFont typeface="Noto Sans Symbols"/>
              <a:buChar char="▶"/>
            </a:pPr>
            <a:r>
              <a:rPr b="1" i="0" lang="en" sz="2000" u="none" cap="none" strike="noStrike">
                <a:solidFill>
                  <a:srgbClr val="0E4878"/>
                </a:solidFill>
                <a:latin typeface="Quattrocento Sans"/>
                <a:ea typeface="Quattrocento Sans"/>
                <a:cs typeface="Quattrocento Sans"/>
                <a:sym typeface="Quattrocento Sans"/>
              </a:rPr>
              <a:t>User</a:t>
            </a:r>
            <a:r>
              <a:rPr b="0" i="0" lang="en" sz="2000" u="none" cap="none" strike="noStrike">
                <a:solidFill>
                  <a:srgbClr val="0E4878"/>
                </a:solidFill>
                <a:latin typeface="Quattrocento Sans"/>
                <a:ea typeface="Quattrocento Sans"/>
                <a:cs typeface="Quattrocento Sans"/>
                <a:sym typeface="Quattrocento Sans"/>
              </a:rPr>
              <a:t>: How much energy will I produce next month? </a:t>
            </a:r>
            <a:endParaRPr b="0" i="0" sz="2000" u="none" cap="none" strike="noStrike">
              <a:solidFill>
                <a:srgbClr val="000000"/>
              </a:solidFill>
              <a:latin typeface="Calibri"/>
              <a:ea typeface="Calibri"/>
              <a:cs typeface="Calibri"/>
              <a:sym typeface="Calibri"/>
            </a:endParaRPr>
          </a:p>
        </p:txBody>
      </p:sp>
      <p:sp>
        <p:nvSpPr>
          <p:cNvPr id="587" name="Google Shape;587;p118"/>
          <p:cNvSpPr/>
          <p:nvPr/>
        </p:nvSpPr>
        <p:spPr>
          <a:xfrm>
            <a:off x="6264240" y="1968480"/>
            <a:ext cx="2727000" cy="1778400"/>
          </a:xfrm>
          <a:prstGeom prst="rect">
            <a:avLst/>
          </a:prstGeom>
          <a:noFill/>
          <a:ln>
            <a:noFill/>
          </a:ln>
        </p:spPr>
        <p:txBody>
          <a:bodyPr anchorCtr="0" anchor="t" bIns="45000" lIns="90000" spcFirstLastPara="1" rIns="90000" wrap="square" tIns="45000">
            <a:noAutofit/>
          </a:bodyPr>
          <a:lstStyle/>
          <a:p>
            <a:pPr indent="-456840" lvl="0" marL="457200" marR="0" rtl="0" algn="l">
              <a:lnSpc>
                <a:spcPct val="90000"/>
              </a:lnSpc>
              <a:spcBef>
                <a:spcPts val="0"/>
              </a:spcBef>
              <a:spcAft>
                <a:spcPts val="0"/>
              </a:spcAft>
              <a:buClr>
                <a:srgbClr val="F9C327"/>
              </a:buClr>
              <a:buSzPts val="2000"/>
              <a:buFont typeface="Noto Sans Symbols"/>
              <a:buChar char="▶"/>
            </a:pPr>
            <a:r>
              <a:rPr b="1" i="0" lang="en" sz="2000" u="none" cap="none" strike="noStrike">
                <a:solidFill>
                  <a:srgbClr val="0E4878"/>
                </a:solidFill>
                <a:latin typeface="Quattrocento Sans"/>
                <a:ea typeface="Quattrocento Sans"/>
                <a:cs typeface="Quattrocento Sans"/>
                <a:sym typeface="Quattrocento Sans"/>
              </a:rPr>
              <a:t>Scientist</a:t>
            </a:r>
            <a:r>
              <a:rPr b="0" i="0" lang="en" sz="2000" u="none" cap="none" strike="noStrike">
                <a:solidFill>
                  <a:srgbClr val="0E4878"/>
                </a:solidFill>
                <a:latin typeface="Quattrocento Sans"/>
                <a:ea typeface="Quattrocento Sans"/>
                <a:cs typeface="Quattrocento Sans"/>
                <a:sym typeface="Quattrocento Sans"/>
              </a:rPr>
              <a:t>: Bias adjustment, </a:t>
            </a:r>
            <a:r>
              <a:rPr lang="en" sz="2000">
                <a:solidFill>
                  <a:srgbClr val="0E4878"/>
                </a:solidFill>
                <a:latin typeface="Quattrocento Sans"/>
                <a:ea typeface="Quattrocento Sans"/>
                <a:cs typeface="Quattrocento Sans"/>
                <a:sym typeface="Quattrocento Sans"/>
              </a:rPr>
              <a:t>s</a:t>
            </a:r>
            <a:r>
              <a:rPr b="0" i="0" lang="en" sz="2000" u="none" cap="none" strike="noStrike">
                <a:solidFill>
                  <a:srgbClr val="0E4878"/>
                </a:solidFill>
                <a:latin typeface="Quattrocento Sans"/>
                <a:ea typeface="Quattrocento Sans"/>
                <a:cs typeface="Quattrocento Sans"/>
                <a:sym typeface="Quattrocento Sans"/>
              </a:rPr>
              <a:t>kill assessment, probabilistic information, etc.</a:t>
            </a:r>
            <a:endParaRPr b="0" i="0" sz="2000" u="none" cap="none" strike="noStrike">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2" name="Shape 592"/>
        <p:cNvGrpSpPr/>
        <p:nvPr/>
      </p:nvGrpSpPr>
      <p:grpSpPr>
        <a:xfrm>
          <a:off x="0" y="0"/>
          <a:ext cx="0" cy="0"/>
          <a:chOff x="0" y="0"/>
          <a:chExt cx="0" cy="0"/>
        </a:xfrm>
      </p:grpSpPr>
      <p:sp>
        <p:nvSpPr>
          <p:cNvPr id="593" name="Google Shape;593;p119"/>
          <p:cNvSpPr txBox="1"/>
          <p:nvPr/>
        </p:nvSpPr>
        <p:spPr>
          <a:xfrm>
            <a:off x="628560" y="60240"/>
            <a:ext cx="7886400" cy="822300"/>
          </a:xfrm>
          <a:prstGeom prst="rect">
            <a:avLst/>
          </a:prstGeom>
          <a:noFill/>
          <a:ln>
            <a:noFill/>
          </a:ln>
        </p:spPr>
        <p:txBody>
          <a:bodyPr anchorCtr="0" anchor="t" bIns="45000" lIns="90000" spcFirstLastPara="1" rIns="90000" wrap="square" tIns="45000">
            <a:noAutofit/>
          </a:bodyPr>
          <a:lstStyle/>
          <a:p>
            <a:pPr indent="0" lvl="0" marL="0" marR="0" rtl="0" algn="l">
              <a:lnSpc>
                <a:spcPct val="90000"/>
              </a:lnSpc>
              <a:spcBef>
                <a:spcPts val="0"/>
              </a:spcBef>
              <a:spcAft>
                <a:spcPts val="0"/>
              </a:spcAft>
              <a:buNone/>
            </a:pPr>
            <a:r>
              <a:rPr b="1" i="0" lang="en" sz="4400" u="none" cap="none" strike="noStrike">
                <a:solidFill>
                  <a:srgbClr val="144173"/>
                </a:solidFill>
                <a:latin typeface="Quattrocento Sans"/>
                <a:ea typeface="Quattrocento Sans"/>
                <a:cs typeface="Quattrocento Sans"/>
                <a:sym typeface="Quattrocento Sans"/>
              </a:rPr>
              <a:t>Decision Support Tool</a:t>
            </a:r>
            <a:endParaRPr b="0" i="0" sz="4400" u="none" cap="none" strike="noStrike">
              <a:solidFill>
                <a:srgbClr val="000000"/>
              </a:solidFill>
              <a:latin typeface="Calibri"/>
              <a:ea typeface="Calibri"/>
              <a:cs typeface="Calibri"/>
              <a:sym typeface="Calibri"/>
            </a:endParaRPr>
          </a:p>
        </p:txBody>
      </p:sp>
      <p:sp>
        <p:nvSpPr>
          <p:cNvPr id="594" name="Google Shape;594;p119"/>
          <p:cNvSpPr txBox="1"/>
          <p:nvPr/>
        </p:nvSpPr>
        <p:spPr>
          <a:xfrm>
            <a:off x="1666800" y="6228000"/>
            <a:ext cx="4990800" cy="363000"/>
          </a:xfrm>
          <a:prstGeom prst="rect">
            <a:avLst/>
          </a:prstGeom>
          <a:noFill/>
          <a:ln>
            <a:noFill/>
          </a:ln>
        </p:spPr>
        <p:txBody>
          <a:bodyPr anchorCtr="0" anchor="t" bIns="45000" lIns="90000" spcFirstLastPara="1" rIns="90000" wrap="square" tIns="45000">
            <a:noAutofit/>
          </a:bodyPr>
          <a:lstStyle/>
          <a:p>
            <a:pPr indent="0" lvl="0" marL="0" marR="0" rtl="0" algn="just">
              <a:lnSpc>
                <a:spcPct val="90000"/>
              </a:lnSpc>
              <a:spcBef>
                <a:spcPts val="0"/>
              </a:spcBef>
              <a:spcAft>
                <a:spcPts val="0"/>
              </a:spcAft>
              <a:buNone/>
            </a:pPr>
            <a:r>
              <a:rPr b="0" i="0" lang="en" sz="2000" u="none" cap="none" strike="noStrike">
                <a:solidFill>
                  <a:srgbClr val="0E4878"/>
                </a:solidFill>
                <a:latin typeface="Quattrocento Sans"/>
                <a:ea typeface="Quattrocento Sans"/>
                <a:cs typeface="Quattrocento Sans"/>
                <a:sym typeface="Quattrocento Sans"/>
              </a:rPr>
              <a:t>http://www.bsc.es/ess/resilience/map.html</a:t>
            </a:r>
            <a:endParaRPr b="0" i="0" sz="2000" u="none" cap="none" strike="noStrike">
              <a:solidFill>
                <a:srgbClr val="000000"/>
              </a:solidFill>
              <a:latin typeface="Calibri"/>
              <a:ea typeface="Calibri"/>
              <a:cs typeface="Calibri"/>
              <a:sym typeface="Calibri"/>
            </a:endParaRPr>
          </a:p>
        </p:txBody>
      </p:sp>
      <p:pic>
        <p:nvPicPr>
          <p:cNvPr id="595" name="Google Shape;595;p119"/>
          <p:cNvPicPr preferRelativeResize="0"/>
          <p:nvPr/>
        </p:nvPicPr>
        <p:blipFill rotWithShape="1">
          <a:blip r:embed="rId3">
            <a:alphaModFix/>
          </a:blip>
          <a:srcRect b="0" l="0" r="0" t="0"/>
          <a:stretch/>
        </p:blipFill>
        <p:spPr>
          <a:xfrm>
            <a:off x="0" y="830987"/>
            <a:ext cx="9143999" cy="530201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9" name="Shape 599"/>
        <p:cNvGrpSpPr/>
        <p:nvPr/>
      </p:nvGrpSpPr>
      <p:grpSpPr>
        <a:xfrm>
          <a:off x="0" y="0"/>
          <a:ext cx="0" cy="0"/>
          <a:chOff x="0" y="0"/>
          <a:chExt cx="0" cy="0"/>
        </a:xfrm>
      </p:grpSpPr>
      <p:sp>
        <p:nvSpPr>
          <p:cNvPr id="600" name="Google Shape;600;p120"/>
          <p:cNvSpPr txBox="1"/>
          <p:nvPr/>
        </p:nvSpPr>
        <p:spPr>
          <a:xfrm>
            <a:off x="628560" y="365040"/>
            <a:ext cx="7886400" cy="822300"/>
          </a:xfrm>
          <a:prstGeom prst="rect">
            <a:avLst/>
          </a:prstGeom>
          <a:noFill/>
          <a:ln>
            <a:noFill/>
          </a:ln>
        </p:spPr>
        <p:txBody>
          <a:bodyPr anchorCtr="0" anchor="t" bIns="45000" lIns="90000" spcFirstLastPara="1" rIns="90000" wrap="square" tIns="45000">
            <a:noAutofit/>
          </a:bodyPr>
          <a:lstStyle/>
          <a:p>
            <a:pPr indent="0" lvl="0" marL="0" marR="0" rtl="0" algn="l">
              <a:lnSpc>
                <a:spcPct val="90000"/>
              </a:lnSpc>
              <a:spcBef>
                <a:spcPts val="0"/>
              </a:spcBef>
              <a:spcAft>
                <a:spcPts val="0"/>
              </a:spcAft>
              <a:buNone/>
            </a:pPr>
            <a:r>
              <a:rPr b="1" i="0" lang="en" sz="4400" u="none" cap="none" strike="noStrike">
                <a:solidFill>
                  <a:srgbClr val="FFFFFF"/>
                </a:solidFill>
                <a:latin typeface="Quattrocento Sans"/>
                <a:ea typeface="Quattrocento Sans"/>
                <a:cs typeface="Quattrocento Sans"/>
                <a:sym typeface="Quattrocento Sans"/>
              </a:rPr>
              <a:t>Methodology and first results</a:t>
            </a:r>
            <a:endParaRPr b="0" i="0" sz="4400" u="none" cap="none" strike="noStrike">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4" name="Shape 604"/>
        <p:cNvGrpSpPr/>
        <p:nvPr/>
      </p:nvGrpSpPr>
      <p:grpSpPr>
        <a:xfrm>
          <a:off x="0" y="0"/>
          <a:ext cx="0" cy="0"/>
          <a:chOff x="0" y="0"/>
          <a:chExt cx="0" cy="0"/>
        </a:xfrm>
      </p:grpSpPr>
      <p:sp>
        <p:nvSpPr>
          <p:cNvPr id="605" name="Google Shape;605;p121"/>
          <p:cNvSpPr txBox="1"/>
          <p:nvPr/>
        </p:nvSpPr>
        <p:spPr>
          <a:xfrm>
            <a:off x="311760" y="314040"/>
            <a:ext cx="9143700" cy="822300"/>
          </a:xfrm>
          <a:prstGeom prst="rect">
            <a:avLst/>
          </a:prstGeom>
          <a:noFill/>
          <a:ln>
            <a:noFill/>
          </a:ln>
        </p:spPr>
        <p:txBody>
          <a:bodyPr anchorCtr="0" anchor="t" bIns="45000" lIns="90000" spcFirstLastPara="1" rIns="90000" wrap="square" tIns="45000">
            <a:noAutofit/>
          </a:bodyPr>
          <a:lstStyle/>
          <a:p>
            <a:pPr indent="0" lvl="0" marL="0" marR="0" rtl="0" algn="l">
              <a:lnSpc>
                <a:spcPct val="90000"/>
              </a:lnSpc>
              <a:spcBef>
                <a:spcPts val="0"/>
              </a:spcBef>
              <a:spcAft>
                <a:spcPts val="0"/>
              </a:spcAft>
              <a:buNone/>
            </a:pPr>
            <a:r>
              <a:rPr b="1" i="0" lang="en" sz="4400" u="none" cap="none" strike="noStrike">
                <a:solidFill>
                  <a:srgbClr val="FFFFFF"/>
                </a:solidFill>
                <a:latin typeface="Quattrocento Sans"/>
                <a:ea typeface="Quattrocento Sans"/>
                <a:cs typeface="Quattrocento Sans"/>
                <a:sym typeface="Quattrocento Sans"/>
              </a:rPr>
              <a:t>First year results</a:t>
            </a:r>
            <a:endParaRPr b="0" i="0" sz="4400" u="none" cap="none" strike="noStrike">
              <a:solidFill>
                <a:srgbClr val="000000"/>
              </a:solidFill>
              <a:latin typeface="Calibri"/>
              <a:ea typeface="Calibri"/>
              <a:cs typeface="Calibri"/>
              <a:sym typeface="Calibri"/>
            </a:endParaRPr>
          </a:p>
        </p:txBody>
      </p:sp>
      <p:sp>
        <p:nvSpPr>
          <p:cNvPr id="606" name="Google Shape;606;p121"/>
          <p:cNvSpPr/>
          <p:nvPr/>
        </p:nvSpPr>
        <p:spPr>
          <a:xfrm>
            <a:off x="2853360" y="572760"/>
            <a:ext cx="184200" cy="36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121"/>
          <p:cNvSpPr txBox="1"/>
          <p:nvPr/>
        </p:nvSpPr>
        <p:spPr>
          <a:xfrm>
            <a:off x="381000" y="1179000"/>
            <a:ext cx="8234400" cy="3151800"/>
          </a:xfrm>
          <a:prstGeom prst="rect">
            <a:avLst/>
          </a:prstGeom>
          <a:noFill/>
          <a:ln>
            <a:noFill/>
          </a:ln>
        </p:spPr>
        <p:txBody>
          <a:bodyPr anchorCtr="0" anchor="t" bIns="45000" lIns="90000" spcFirstLastPara="1" rIns="90000" wrap="square" tIns="45000">
            <a:noAutofit/>
          </a:bodyPr>
          <a:lstStyle/>
          <a:p>
            <a:pPr indent="-482240" lvl="0" marL="457200" marR="0" rtl="0" algn="l">
              <a:lnSpc>
                <a:spcPct val="90000"/>
              </a:lnSpc>
              <a:spcBef>
                <a:spcPts val="0"/>
              </a:spcBef>
              <a:spcAft>
                <a:spcPts val="0"/>
              </a:spcAft>
              <a:buClr>
                <a:schemeClr val="accent4"/>
              </a:buClr>
              <a:buSzPts val="2400"/>
              <a:buFont typeface="Noto Sans Symbols"/>
              <a:buChar char="▶"/>
            </a:pPr>
            <a:r>
              <a:rPr b="1" i="0" lang="en" sz="2400" u="none" cap="none" strike="noStrike">
                <a:solidFill>
                  <a:srgbClr val="FFFFFF"/>
                </a:solidFill>
                <a:latin typeface="Quattrocento Sans"/>
                <a:ea typeface="Quattrocento Sans"/>
                <a:cs typeface="Quattrocento Sans"/>
                <a:sym typeface="Quattrocento Sans"/>
              </a:rPr>
              <a:t>Evaluation of 5 reanalyses: climatology, trends and interannual variability</a:t>
            </a:r>
            <a:r>
              <a:rPr b="1" lang="en" sz="2400">
                <a:solidFill>
                  <a:srgbClr val="FFFFFF"/>
                </a:solidFill>
                <a:latin typeface="Quattrocento Sans"/>
                <a:ea typeface="Quattrocento Sans"/>
                <a:cs typeface="Quattrocento Sans"/>
                <a:sym typeface="Quattrocento Sans"/>
              </a:rPr>
              <a:t> in</a:t>
            </a:r>
            <a:r>
              <a:rPr b="1" i="0" lang="en" sz="2400" u="none" cap="none" strike="noStrike">
                <a:solidFill>
                  <a:srgbClr val="FFFFFF"/>
                </a:solidFill>
                <a:latin typeface="Quattrocento Sans"/>
                <a:ea typeface="Quattrocento Sans"/>
                <a:cs typeface="Quattrocento Sans"/>
                <a:sym typeface="Quattrocento Sans"/>
              </a:rPr>
              <a:t> 4 ECVs</a:t>
            </a:r>
            <a:r>
              <a:rPr b="1" lang="en" sz="2400">
                <a:solidFill>
                  <a:srgbClr val="FFFFFF"/>
                </a:solidFill>
                <a:latin typeface="Quattrocento Sans"/>
                <a:ea typeface="Quattrocento Sans"/>
                <a:cs typeface="Quattrocento Sans"/>
                <a:sym typeface="Quattrocento Sans"/>
              </a:rPr>
              <a:t> (</a:t>
            </a:r>
            <a:r>
              <a:rPr b="1" i="0" lang="en" sz="2400" u="none" cap="none" strike="noStrike">
                <a:solidFill>
                  <a:srgbClr val="FFFFFF"/>
                </a:solidFill>
                <a:latin typeface="Quattrocento Sans"/>
                <a:ea typeface="Quattrocento Sans"/>
                <a:cs typeface="Quattrocento Sans"/>
                <a:sym typeface="Quattrocento Sans"/>
              </a:rPr>
              <a:t>wind, t2m, precipitation &amp; solar radiation).</a:t>
            </a:r>
            <a:endParaRPr b="1" i="0" sz="2400" u="none" cap="none" strike="noStrike">
              <a:solidFill>
                <a:srgbClr val="FFFFFF"/>
              </a:solidFill>
              <a:latin typeface="Quattrocento Sans"/>
              <a:ea typeface="Quattrocento Sans"/>
              <a:cs typeface="Quattrocento Sans"/>
              <a:sym typeface="Quattrocento Sans"/>
            </a:endParaRPr>
          </a:p>
          <a:p>
            <a:pPr indent="0" lvl="0" marL="457200" marR="0" rtl="0" algn="l">
              <a:lnSpc>
                <a:spcPct val="90000"/>
              </a:lnSpc>
              <a:spcBef>
                <a:spcPts val="0"/>
              </a:spcBef>
              <a:spcAft>
                <a:spcPts val="0"/>
              </a:spcAft>
              <a:buNone/>
            </a:pPr>
            <a:r>
              <a:t/>
            </a:r>
            <a:endParaRPr b="1" i="0" sz="2400" u="none" cap="none" strike="noStrike">
              <a:solidFill>
                <a:srgbClr val="FFFFFF"/>
              </a:solidFill>
              <a:latin typeface="Quattrocento Sans"/>
              <a:ea typeface="Quattrocento Sans"/>
              <a:cs typeface="Quattrocento Sans"/>
              <a:sym typeface="Quattrocento Sans"/>
            </a:endParaRPr>
          </a:p>
          <a:p>
            <a:pPr indent="-482240" lvl="0" marL="457200" marR="0" rtl="0" algn="l">
              <a:lnSpc>
                <a:spcPct val="90000"/>
              </a:lnSpc>
              <a:spcBef>
                <a:spcPts val="0"/>
              </a:spcBef>
              <a:spcAft>
                <a:spcPts val="0"/>
              </a:spcAft>
              <a:buClr>
                <a:schemeClr val="accent4"/>
              </a:buClr>
              <a:buSzPts val="2400"/>
              <a:buFont typeface="Noto Sans Symbols"/>
              <a:buChar char="▶"/>
            </a:pPr>
            <a:r>
              <a:rPr b="1" i="0" lang="en" sz="2400" u="none" cap="none" strike="noStrike">
                <a:solidFill>
                  <a:srgbClr val="FFFFFF"/>
                </a:solidFill>
                <a:latin typeface="Quattrocento Sans"/>
                <a:ea typeface="Quattrocento Sans"/>
                <a:cs typeface="Quattrocento Sans"/>
                <a:sym typeface="Quattrocento Sans"/>
              </a:rPr>
              <a:t>Impact of climate variability on RE generation and demand (</a:t>
            </a:r>
            <a:r>
              <a:rPr b="1" lang="en" sz="2400">
                <a:solidFill>
                  <a:srgbClr val="FFFFFF"/>
                </a:solidFill>
                <a:latin typeface="Quattrocento Sans"/>
                <a:ea typeface="Quattrocento Sans"/>
                <a:cs typeface="Quattrocento Sans"/>
                <a:sym typeface="Quattrocento Sans"/>
              </a:rPr>
              <a:t>s</a:t>
            </a:r>
            <a:r>
              <a:rPr b="1" i="0" lang="en" sz="2400" u="none" cap="none" strike="noStrike">
                <a:solidFill>
                  <a:srgbClr val="FFFFFF"/>
                </a:solidFill>
                <a:latin typeface="Quattrocento Sans"/>
                <a:ea typeface="Quattrocento Sans"/>
                <a:cs typeface="Quattrocento Sans"/>
                <a:sym typeface="Quattrocento Sans"/>
              </a:rPr>
              <a:t>ee poster PA11D</a:t>
            </a:r>
            <a:r>
              <a:rPr b="1" lang="en" sz="2400">
                <a:solidFill>
                  <a:srgbClr val="FFFFFF"/>
                </a:solidFill>
                <a:latin typeface="Quattrocento Sans"/>
                <a:ea typeface="Quattrocento Sans"/>
                <a:cs typeface="Quattrocento Sans"/>
                <a:sym typeface="Quattrocento Sans"/>
              </a:rPr>
              <a:t>-0819)</a:t>
            </a:r>
            <a:endParaRPr b="1" i="0" sz="2400" u="none" cap="none" strike="noStrike">
              <a:solidFill>
                <a:srgbClr val="FFFFFF"/>
              </a:solidFill>
              <a:latin typeface="Quattrocento Sans"/>
              <a:ea typeface="Quattrocento Sans"/>
              <a:cs typeface="Quattrocento Sans"/>
              <a:sym typeface="Quattrocento Sans"/>
            </a:endParaRPr>
          </a:p>
          <a:p>
            <a:pPr indent="0" lvl="0" marL="457200" marR="0" rtl="0" algn="l">
              <a:lnSpc>
                <a:spcPct val="90000"/>
              </a:lnSpc>
              <a:spcBef>
                <a:spcPts val="0"/>
              </a:spcBef>
              <a:spcAft>
                <a:spcPts val="0"/>
              </a:spcAft>
              <a:buNone/>
            </a:pPr>
            <a:r>
              <a:t/>
            </a:r>
            <a:endParaRPr b="1" i="0" sz="2400" u="none" cap="none" strike="noStrike">
              <a:solidFill>
                <a:srgbClr val="FFFFFF"/>
              </a:solidFill>
              <a:latin typeface="Quattrocento Sans"/>
              <a:ea typeface="Quattrocento Sans"/>
              <a:cs typeface="Quattrocento Sans"/>
              <a:sym typeface="Quattrocento Sans"/>
            </a:endParaRPr>
          </a:p>
          <a:p>
            <a:pPr indent="-482240" lvl="0" marL="457200" marR="0" rtl="0" algn="l">
              <a:lnSpc>
                <a:spcPct val="90000"/>
              </a:lnSpc>
              <a:spcBef>
                <a:spcPts val="0"/>
              </a:spcBef>
              <a:spcAft>
                <a:spcPts val="0"/>
              </a:spcAft>
              <a:buClr>
                <a:schemeClr val="accent4"/>
              </a:buClr>
              <a:buSzPts val="2400"/>
              <a:buFont typeface="Noto Sans Symbols"/>
              <a:buChar char="▶"/>
            </a:pPr>
            <a:r>
              <a:rPr b="1" i="0" lang="en" sz="2400" u="none" cap="none" strike="noStrike">
                <a:solidFill>
                  <a:srgbClr val="FFFFFF"/>
                </a:solidFill>
                <a:latin typeface="Quattrocento Sans"/>
                <a:ea typeface="Quattrocento Sans"/>
                <a:cs typeface="Quattrocento Sans"/>
                <a:sym typeface="Quattrocento Sans"/>
              </a:rPr>
              <a:t>8 case studies</a:t>
            </a:r>
            <a:endParaRPr b="1" i="0" sz="2400" u="none" cap="none" strike="noStrike">
              <a:solidFill>
                <a:srgbClr val="FFFFFF"/>
              </a:solidFill>
              <a:latin typeface="Quattrocento Sans"/>
              <a:ea typeface="Quattrocento Sans"/>
              <a:cs typeface="Quattrocento Sans"/>
              <a:sym typeface="Quattrocento Sans"/>
            </a:endParaRPr>
          </a:p>
          <a:p>
            <a:pPr indent="0" lvl="0" marL="457200" marR="0" rtl="0" algn="l">
              <a:lnSpc>
                <a:spcPct val="90000"/>
              </a:lnSpc>
              <a:spcBef>
                <a:spcPts val="0"/>
              </a:spcBef>
              <a:spcAft>
                <a:spcPts val="0"/>
              </a:spcAft>
              <a:buNone/>
            </a:pPr>
            <a:r>
              <a:t/>
            </a:r>
            <a:endParaRPr b="1" sz="2000">
              <a:solidFill>
                <a:srgbClr val="FFFFFF"/>
              </a:solidFill>
              <a:latin typeface="Quattrocento Sans"/>
              <a:ea typeface="Quattrocento Sans"/>
              <a:cs typeface="Quattrocento Sans"/>
              <a:sym typeface="Quattrocento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1" name="Shape 611"/>
        <p:cNvGrpSpPr/>
        <p:nvPr/>
      </p:nvGrpSpPr>
      <p:grpSpPr>
        <a:xfrm>
          <a:off x="0" y="0"/>
          <a:ext cx="0" cy="0"/>
          <a:chOff x="0" y="0"/>
          <a:chExt cx="0" cy="0"/>
        </a:xfrm>
      </p:grpSpPr>
      <p:sp>
        <p:nvSpPr>
          <p:cNvPr id="612" name="Google Shape;612;p122"/>
          <p:cNvSpPr txBox="1"/>
          <p:nvPr/>
        </p:nvSpPr>
        <p:spPr>
          <a:xfrm>
            <a:off x="927725" y="799925"/>
            <a:ext cx="7054800" cy="822300"/>
          </a:xfrm>
          <a:prstGeom prst="rect">
            <a:avLst/>
          </a:prstGeom>
          <a:noFill/>
          <a:ln>
            <a:noFill/>
          </a:ln>
        </p:spPr>
        <p:txBody>
          <a:bodyPr anchorCtr="0" anchor="t" bIns="45000" lIns="90000" spcFirstLastPara="1" rIns="90000" wrap="square" tIns="45000">
            <a:noAutofit/>
          </a:bodyPr>
          <a:lstStyle/>
          <a:p>
            <a:pPr indent="0" lvl="0" marL="0" marR="0" rtl="0" algn="l">
              <a:lnSpc>
                <a:spcPct val="90000"/>
              </a:lnSpc>
              <a:spcBef>
                <a:spcPts val="0"/>
              </a:spcBef>
              <a:spcAft>
                <a:spcPts val="0"/>
              </a:spcAft>
              <a:buNone/>
            </a:pPr>
            <a:r>
              <a:rPr b="1" i="0" lang="en" sz="6000" u="none" cap="none" strike="noStrike">
                <a:solidFill>
                  <a:srgbClr val="FFFFFF"/>
                </a:solidFill>
                <a:latin typeface="Quattrocento Sans"/>
                <a:ea typeface="Quattrocento Sans"/>
                <a:cs typeface="Quattrocento Sans"/>
                <a:sym typeface="Quattrocento Sans"/>
              </a:rPr>
              <a:t>Case study 6</a:t>
            </a:r>
            <a:endParaRPr b="1" sz="4400">
              <a:solidFill>
                <a:srgbClr val="FFFFFF"/>
              </a:solidFill>
              <a:latin typeface="Quattrocento Sans"/>
              <a:ea typeface="Quattrocento Sans"/>
              <a:cs typeface="Quattrocento Sans"/>
              <a:sym typeface="Quattrocento Sans"/>
            </a:endParaRPr>
          </a:p>
          <a:p>
            <a:pPr indent="0" lvl="0" marL="0" marR="0" rtl="0" algn="l">
              <a:lnSpc>
                <a:spcPct val="90000"/>
              </a:lnSpc>
              <a:spcBef>
                <a:spcPts val="0"/>
              </a:spcBef>
              <a:spcAft>
                <a:spcPts val="0"/>
              </a:spcAft>
              <a:buNone/>
            </a:pPr>
            <a:r>
              <a:rPr b="1" lang="en" sz="4400">
                <a:solidFill>
                  <a:srgbClr val="FFFFFF"/>
                </a:solidFill>
                <a:latin typeface="Quattrocento Sans"/>
                <a:ea typeface="Quattrocento Sans"/>
                <a:cs typeface="Quattrocento Sans"/>
                <a:sym typeface="Quattrocento Sans"/>
              </a:rPr>
              <a:t>US </a:t>
            </a:r>
            <a:r>
              <a:rPr b="1" i="0" lang="en" sz="4400" u="none" cap="none" strike="noStrike">
                <a:solidFill>
                  <a:srgbClr val="FFFFFF"/>
                </a:solidFill>
                <a:latin typeface="Quattrocento Sans"/>
                <a:ea typeface="Quattrocento Sans"/>
                <a:cs typeface="Quattrocento Sans"/>
                <a:sym typeface="Quattrocento Sans"/>
              </a:rPr>
              <a:t>wind drought - </a:t>
            </a:r>
            <a:r>
              <a:rPr b="1" lang="en" sz="4400">
                <a:solidFill>
                  <a:srgbClr val="FFFFFF"/>
                </a:solidFill>
                <a:latin typeface="Quattrocento Sans"/>
                <a:ea typeface="Quattrocento Sans"/>
                <a:cs typeface="Quattrocento Sans"/>
                <a:sym typeface="Quattrocento Sans"/>
              </a:rPr>
              <a:t>JFM 2015 </a:t>
            </a:r>
            <a:endParaRPr b="1" sz="4400">
              <a:solidFill>
                <a:srgbClr val="FFFFFF"/>
              </a:solidFill>
              <a:latin typeface="Quattrocento Sans"/>
              <a:ea typeface="Quattrocento Sans"/>
              <a:cs typeface="Quattrocento Sans"/>
              <a:sym typeface="Quattrocento Sans"/>
            </a:endParaRPr>
          </a:p>
          <a:p>
            <a:pPr indent="0" lvl="0" marL="0" marR="0" rtl="0" algn="l">
              <a:lnSpc>
                <a:spcPct val="90000"/>
              </a:lnSpc>
              <a:spcBef>
                <a:spcPts val="0"/>
              </a:spcBef>
              <a:spcAft>
                <a:spcPts val="0"/>
              </a:spcAft>
              <a:buNone/>
            </a:pPr>
            <a:r>
              <a:rPr b="1" lang="en" sz="4400">
                <a:solidFill>
                  <a:srgbClr val="FFFFFF"/>
                </a:solidFill>
                <a:latin typeface="Quattrocento Sans"/>
                <a:ea typeface="Quattrocento Sans"/>
                <a:cs typeface="Quattrocento Sans"/>
                <a:sym typeface="Quattrocento Sans"/>
              </a:rPr>
              <a:t>Seasonal forecasts</a:t>
            </a:r>
            <a:endParaRPr b="1" sz="4400">
              <a:solidFill>
                <a:srgbClr val="FFFFFF"/>
              </a:solidFill>
              <a:latin typeface="Quattrocento Sans"/>
              <a:ea typeface="Quattrocento Sans"/>
              <a:cs typeface="Quattrocento Sans"/>
              <a:sym typeface="Quattrocento Sans"/>
            </a:endParaRPr>
          </a:p>
          <a:p>
            <a:pPr indent="0" lvl="0" marL="0" marR="0" rtl="0" algn="l">
              <a:lnSpc>
                <a:spcPct val="90000"/>
              </a:lnSpc>
              <a:spcBef>
                <a:spcPts val="0"/>
              </a:spcBef>
              <a:spcAft>
                <a:spcPts val="0"/>
              </a:spcAft>
              <a:buNone/>
            </a:pPr>
            <a:br>
              <a:rPr b="0" i="0" lang="en" sz="1800" u="none" cap="none" strike="noStrike"/>
            </a:br>
            <a:br>
              <a:rPr b="0" i="0" lang="en" sz="1800" u="none" cap="none" strike="noStrike"/>
            </a:br>
            <a:br>
              <a:rPr b="0" i="0" lang="en" sz="1800" u="none" cap="none" strike="noStrike"/>
            </a:br>
            <a:br>
              <a:rPr b="0" i="0" lang="en" sz="1800" u="none" cap="none" strike="noStrike"/>
            </a:br>
            <a:endParaRPr b="0" i="0" sz="4400" u="none" cap="none" strike="noStrike">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7" name="Shape 617"/>
        <p:cNvGrpSpPr/>
        <p:nvPr/>
      </p:nvGrpSpPr>
      <p:grpSpPr>
        <a:xfrm>
          <a:off x="0" y="0"/>
          <a:ext cx="0" cy="0"/>
          <a:chOff x="0" y="0"/>
          <a:chExt cx="0" cy="0"/>
        </a:xfrm>
      </p:grpSpPr>
      <p:sp>
        <p:nvSpPr>
          <p:cNvPr id="618" name="Google Shape;618;p123"/>
          <p:cNvSpPr txBox="1"/>
          <p:nvPr>
            <p:ph type="title"/>
          </p:nvPr>
        </p:nvSpPr>
        <p:spPr>
          <a:xfrm>
            <a:off x="628650" y="215676"/>
            <a:ext cx="7886700" cy="82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44173"/>
              </a:buClr>
              <a:buSzPts val="4400"/>
              <a:buFont typeface="Quattrocento Sans"/>
              <a:buNone/>
            </a:pPr>
            <a:r>
              <a:rPr lang="en"/>
              <a:t>Wind anomaly Q1 2015</a:t>
            </a:r>
            <a:endParaRPr/>
          </a:p>
        </p:txBody>
      </p:sp>
      <p:pic>
        <p:nvPicPr>
          <p:cNvPr descr="https://s2s4e.eu/sites/default/files/inline-images/images-wind-drought2015-v2_0.png" id="619" name="Google Shape;619;p123"/>
          <p:cNvPicPr preferRelativeResize="0"/>
          <p:nvPr/>
        </p:nvPicPr>
        <p:blipFill rotWithShape="1">
          <a:blip r:embed="rId3">
            <a:alphaModFix/>
          </a:blip>
          <a:srcRect b="43899" l="0" r="0" t="0"/>
          <a:stretch/>
        </p:blipFill>
        <p:spPr>
          <a:xfrm>
            <a:off x="956626" y="1104700"/>
            <a:ext cx="7558725" cy="564750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4" name="Shape 624"/>
        <p:cNvGrpSpPr/>
        <p:nvPr/>
      </p:nvGrpSpPr>
      <p:grpSpPr>
        <a:xfrm>
          <a:off x="0" y="0"/>
          <a:ext cx="0" cy="0"/>
          <a:chOff x="0" y="0"/>
          <a:chExt cx="0" cy="0"/>
        </a:xfrm>
      </p:grpSpPr>
      <p:pic>
        <p:nvPicPr>
          <p:cNvPr id="625" name="Google Shape;625;p124"/>
          <p:cNvPicPr preferRelativeResize="0"/>
          <p:nvPr/>
        </p:nvPicPr>
        <p:blipFill>
          <a:blip r:embed="rId3">
            <a:alphaModFix/>
          </a:blip>
          <a:stretch>
            <a:fillRect/>
          </a:stretch>
        </p:blipFill>
        <p:spPr>
          <a:xfrm>
            <a:off x="476250" y="1416325"/>
            <a:ext cx="4089075" cy="2548475"/>
          </a:xfrm>
          <a:prstGeom prst="rect">
            <a:avLst/>
          </a:prstGeom>
          <a:noFill/>
          <a:ln>
            <a:noFill/>
          </a:ln>
        </p:spPr>
      </p:pic>
      <p:sp>
        <p:nvSpPr>
          <p:cNvPr id="626" name="Google Shape;626;p124"/>
          <p:cNvSpPr txBox="1"/>
          <p:nvPr>
            <p:ph type="title"/>
          </p:nvPr>
        </p:nvSpPr>
        <p:spPr>
          <a:xfrm>
            <a:off x="628650" y="365126"/>
            <a:ext cx="7886700" cy="82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44173"/>
              </a:buClr>
              <a:buSzPts val="4400"/>
              <a:buFont typeface="Quattrocento Sans"/>
              <a:buNone/>
            </a:pPr>
            <a:r>
              <a:rPr lang="en"/>
              <a:t>Event impacts </a:t>
            </a:r>
            <a:endParaRPr/>
          </a:p>
        </p:txBody>
      </p:sp>
      <p:sp>
        <p:nvSpPr>
          <p:cNvPr id="627" name="Google Shape;627;p124"/>
          <p:cNvSpPr/>
          <p:nvPr/>
        </p:nvSpPr>
        <p:spPr>
          <a:xfrm>
            <a:off x="4400400" y="4252350"/>
            <a:ext cx="4350600" cy="1360200"/>
          </a:xfrm>
          <a:prstGeom prst="rect">
            <a:avLst/>
          </a:prstGeom>
          <a:solidFill>
            <a:srgbClr val="F2F2F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just">
              <a:spcBef>
                <a:spcPts val="0"/>
              </a:spcBef>
              <a:spcAft>
                <a:spcPts val="0"/>
              </a:spcAft>
              <a:buNone/>
            </a:pPr>
            <a:r>
              <a:rPr lang="en" sz="2000">
                <a:solidFill>
                  <a:schemeClr val="dk1"/>
                </a:solidFill>
                <a:latin typeface="Arial"/>
                <a:ea typeface="Arial"/>
                <a:cs typeface="Arial"/>
                <a:sym typeface="Arial"/>
              </a:rPr>
              <a:t>“We never anticipated a drop-off in the wind resource as we have witnessed over the past six months”</a:t>
            </a:r>
            <a:endParaRPr sz="2000"/>
          </a:p>
          <a:p>
            <a:pPr indent="0" lvl="0" marL="0" marR="0" rtl="0" algn="just">
              <a:spcBef>
                <a:spcPts val="0"/>
              </a:spcBef>
              <a:spcAft>
                <a:spcPts val="0"/>
              </a:spcAft>
              <a:buNone/>
            </a:pPr>
            <a:r>
              <a:rPr i="1" lang="en" sz="1800">
                <a:solidFill>
                  <a:schemeClr val="dk1"/>
                </a:solidFill>
                <a:latin typeface="Arial"/>
                <a:ea typeface="Arial"/>
                <a:cs typeface="Arial"/>
                <a:sym typeface="Arial"/>
              </a:rPr>
              <a:t>David Crane, RNG, September 2015.</a:t>
            </a:r>
            <a:endParaRPr i="1" sz="1800">
              <a:solidFill>
                <a:schemeClr val="dk1"/>
              </a:solidFill>
              <a:latin typeface="Arial"/>
              <a:ea typeface="Arial"/>
              <a:cs typeface="Arial"/>
              <a:sym typeface="Arial"/>
            </a:endParaRPr>
          </a:p>
        </p:txBody>
      </p:sp>
      <p:sp>
        <p:nvSpPr>
          <p:cNvPr id="628" name="Google Shape;628;p124"/>
          <p:cNvSpPr/>
          <p:nvPr/>
        </p:nvSpPr>
        <p:spPr>
          <a:xfrm>
            <a:off x="4873975" y="1416325"/>
            <a:ext cx="3877200" cy="1149000"/>
          </a:xfrm>
          <a:prstGeom prst="rect">
            <a:avLst/>
          </a:prstGeom>
          <a:solidFill>
            <a:srgbClr val="F2F2F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just">
              <a:spcBef>
                <a:spcPts val="0"/>
              </a:spcBef>
              <a:spcAft>
                <a:spcPts val="0"/>
              </a:spcAft>
              <a:buNone/>
            </a:pPr>
            <a:r>
              <a:rPr lang="en" sz="2400">
                <a:solidFill>
                  <a:schemeClr val="dk1"/>
                </a:solidFill>
                <a:latin typeface="Arial"/>
                <a:ea typeface="Arial"/>
                <a:cs typeface="Arial"/>
                <a:sym typeface="Arial"/>
              </a:rPr>
              <a:t>“US clean energy suffers from lack of wind” </a:t>
            </a:r>
            <a:endParaRPr sz="2400"/>
          </a:p>
          <a:p>
            <a:pPr indent="0" lvl="0" marL="0" marR="0" rtl="0" algn="just">
              <a:spcBef>
                <a:spcPts val="0"/>
              </a:spcBef>
              <a:spcAft>
                <a:spcPts val="0"/>
              </a:spcAft>
              <a:buNone/>
            </a:pPr>
            <a:r>
              <a:rPr i="1" lang="en" sz="1800">
                <a:solidFill>
                  <a:schemeClr val="dk1"/>
                </a:solidFill>
                <a:latin typeface="Arial"/>
                <a:ea typeface="Arial"/>
                <a:cs typeface="Arial"/>
                <a:sym typeface="Arial"/>
              </a:rPr>
              <a:t>Financial Times, September 2015.</a:t>
            </a:r>
            <a:endParaRPr sz="1800"/>
          </a:p>
        </p:txBody>
      </p:sp>
      <p:sp>
        <p:nvSpPr>
          <p:cNvPr id="629" name="Google Shape;629;p124"/>
          <p:cNvSpPr/>
          <p:nvPr/>
        </p:nvSpPr>
        <p:spPr>
          <a:xfrm>
            <a:off x="476250" y="4252350"/>
            <a:ext cx="3581400" cy="1360200"/>
          </a:xfrm>
          <a:prstGeom prst="rect">
            <a:avLst/>
          </a:prstGeom>
          <a:solidFill>
            <a:srgbClr val="F2F2F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just">
              <a:spcBef>
                <a:spcPts val="0"/>
              </a:spcBef>
              <a:spcAft>
                <a:spcPts val="0"/>
              </a:spcAft>
              <a:buNone/>
            </a:pPr>
            <a:r>
              <a:rPr lang="en" sz="2400">
                <a:solidFill>
                  <a:schemeClr val="dk1"/>
                </a:solidFill>
                <a:latin typeface="Arial"/>
                <a:ea typeface="Arial"/>
                <a:cs typeface="Arial"/>
                <a:sym typeface="Arial"/>
              </a:rPr>
              <a:t>“El Niño blowing down wind projections in US”</a:t>
            </a:r>
            <a:endParaRPr sz="2400"/>
          </a:p>
          <a:p>
            <a:pPr indent="0" lvl="0" marL="0" marR="0" rtl="0" algn="just">
              <a:spcBef>
                <a:spcPts val="0"/>
              </a:spcBef>
              <a:spcAft>
                <a:spcPts val="0"/>
              </a:spcAft>
              <a:buNone/>
            </a:pPr>
            <a:r>
              <a:rPr i="1" lang="en" sz="1800">
                <a:solidFill>
                  <a:schemeClr val="dk1"/>
                </a:solidFill>
                <a:latin typeface="Arial"/>
                <a:ea typeface="Arial"/>
                <a:cs typeface="Arial"/>
                <a:sym typeface="Arial"/>
              </a:rPr>
              <a:t>Fierce Energy, July 2015.</a:t>
            </a:r>
            <a:endParaRPr i="1" sz="1800">
              <a:solidFill>
                <a:schemeClr val="dk1"/>
              </a:solidFill>
              <a:latin typeface="Arial"/>
              <a:ea typeface="Arial"/>
              <a:cs typeface="Arial"/>
              <a:sym typeface="Arial"/>
            </a:endParaRPr>
          </a:p>
        </p:txBody>
      </p:sp>
      <p:sp>
        <p:nvSpPr>
          <p:cNvPr id="630" name="Google Shape;630;p124"/>
          <p:cNvSpPr/>
          <p:nvPr/>
        </p:nvSpPr>
        <p:spPr>
          <a:xfrm>
            <a:off x="4874000" y="2815800"/>
            <a:ext cx="3877200" cy="1149000"/>
          </a:xfrm>
          <a:prstGeom prst="rect">
            <a:avLst/>
          </a:prstGeom>
          <a:solidFill>
            <a:srgbClr val="F2F2F2"/>
          </a:solidFill>
          <a:ln cap="flat" cmpd="sng" w="9525">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just">
              <a:spcBef>
                <a:spcPts val="0"/>
              </a:spcBef>
              <a:spcAft>
                <a:spcPts val="0"/>
              </a:spcAft>
              <a:buNone/>
            </a:pPr>
            <a:r>
              <a:rPr lang="en" sz="2400">
                <a:solidFill>
                  <a:schemeClr val="dk1"/>
                </a:solidFill>
                <a:latin typeface="Arial"/>
                <a:ea typeface="Arial"/>
                <a:cs typeface="Arial"/>
                <a:sym typeface="Arial"/>
              </a:rPr>
              <a:t>“El Niño Buffers U.S. Wind Power Dreams” </a:t>
            </a:r>
            <a:endParaRPr sz="2400"/>
          </a:p>
          <a:p>
            <a:pPr indent="0" lvl="0" marL="0" marR="0" rtl="0" algn="just">
              <a:spcBef>
                <a:spcPts val="0"/>
              </a:spcBef>
              <a:spcAft>
                <a:spcPts val="0"/>
              </a:spcAft>
              <a:buNone/>
            </a:pPr>
            <a:r>
              <a:rPr i="1" lang="en" sz="1800">
                <a:solidFill>
                  <a:schemeClr val="dk1"/>
                </a:solidFill>
                <a:latin typeface="Arial"/>
                <a:ea typeface="Arial"/>
                <a:cs typeface="Arial"/>
                <a:sym typeface="Arial"/>
              </a:rPr>
              <a:t>Wall Street Daily, September 2015.</a:t>
            </a:r>
            <a:endParaRPr i="1" sz="1800">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5" name="Shape 635"/>
        <p:cNvGrpSpPr/>
        <p:nvPr/>
      </p:nvGrpSpPr>
      <p:grpSpPr>
        <a:xfrm>
          <a:off x="0" y="0"/>
          <a:ext cx="0" cy="0"/>
          <a:chOff x="0" y="0"/>
          <a:chExt cx="0" cy="0"/>
        </a:xfrm>
      </p:grpSpPr>
      <p:sp>
        <p:nvSpPr>
          <p:cNvPr id="636" name="Google Shape;636;p125"/>
          <p:cNvSpPr txBox="1"/>
          <p:nvPr>
            <p:ph type="title"/>
          </p:nvPr>
        </p:nvSpPr>
        <p:spPr>
          <a:xfrm>
            <a:off x="560600" y="365125"/>
            <a:ext cx="8209800" cy="82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44173"/>
              </a:buClr>
              <a:buSzPts val="4400"/>
              <a:buFont typeface="Quattrocento Sans"/>
              <a:buNone/>
            </a:pPr>
            <a:r>
              <a:rPr lang="en" sz="4200"/>
              <a:t>Widespread and extended in time</a:t>
            </a:r>
            <a:endParaRPr sz="4200"/>
          </a:p>
        </p:txBody>
      </p:sp>
      <p:pic>
        <p:nvPicPr>
          <p:cNvPr id="637" name="Google Shape;637;p125"/>
          <p:cNvPicPr preferRelativeResize="0"/>
          <p:nvPr/>
        </p:nvPicPr>
        <p:blipFill rotWithShape="1">
          <a:blip r:embed="rId3">
            <a:alphaModFix/>
          </a:blip>
          <a:srcRect b="0" l="0" r="0" t="0"/>
          <a:stretch/>
        </p:blipFill>
        <p:spPr>
          <a:xfrm>
            <a:off x="251625" y="1838125"/>
            <a:ext cx="7403426" cy="4230524"/>
          </a:xfrm>
          <a:prstGeom prst="rect">
            <a:avLst/>
          </a:prstGeom>
          <a:noFill/>
          <a:ln>
            <a:noFill/>
          </a:ln>
        </p:spPr>
      </p:pic>
      <p:pic>
        <p:nvPicPr>
          <p:cNvPr id="638" name="Google Shape;638;p125"/>
          <p:cNvPicPr preferRelativeResize="0"/>
          <p:nvPr/>
        </p:nvPicPr>
        <p:blipFill rotWithShape="1">
          <a:blip r:embed="rId4">
            <a:alphaModFix/>
          </a:blip>
          <a:srcRect b="0" l="0" r="0" t="0"/>
          <a:stretch/>
        </p:blipFill>
        <p:spPr>
          <a:xfrm>
            <a:off x="6947632" y="1187720"/>
            <a:ext cx="1822737" cy="18227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3" name="Shape 643"/>
        <p:cNvGrpSpPr/>
        <p:nvPr/>
      </p:nvGrpSpPr>
      <p:grpSpPr>
        <a:xfrm>
          <a:off x="0" y="0"/>
          <a:ext cx="0" cy="0"/>
          <a:chOff x="0" y="0"/>
          <a:chExt cx="0" cy="0"/>
        </a:xfrm>
      </p:grpSpPr>
      <p:sp>
        <p:nvSpPr>
          <p:cNvPr id="644" name="Google Shape;644;p126"/>
          <p:cNvSpPr txBox="1"/>
          <p:nvPr>
            <p:ph type="title"/>
          </p:nvPr>
        </p:nvSpPr>
        <p:spPr>
          <a:xfrm>
            <a:off x="628650" y="365125"/>
            <a:ext cx="8144400" cy="82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44173"/>
              </a:buClr>
              <a:buSzPts val="4400"/>
              <a:buFont typeface="Quattrocento Sans"/>
              <a:buNone/>
            </a:pPr>
            <a:r>
              <a:rPr lang="en" sz="4000"/>
              <a:t>Fcsts available 3 to 1 months ahead</a:t>
            </a:r>
            <a:endParaRPr sz="4000"/>
          </a:p>
        </p:txBody>
      </p:sp>
      <p:pic>
        <p:nvPicPr>
          <p:cNvPr id="645" name="Google Shape;645;p126"/>
          <p:cNvPicPr preferRelativeResize="0"/>
          <p:nvPr/>
        </p:nvPicPr>
        <p:blipFill>
          <a:blip r:embed="rId3">
            <a:alphaModFix/>
          </a:blip>
          <a:stretch>
            <a:fillRect/>
          </a:stretch>
        </p:blipFill>
        <p:spPr>
          <a:xfrm>
            <a:off x="228600" y="1187725"/>
            <a:ext cx="5551376" cy="5551376"/>
          </a:xfrm>
          <a:prstGeom prst="rect">
            <a:avLst/>
          </a:prstGeom>
          <a:noFill/>
          <a:ln>
            <a:noFill/>
          </a:ln>
        </p:spPr>
      </p:pic>
      <p:graphicFrame>
        <p:nvGraphicFramePr>
          <p:cNvPr id="646" name="Google Shape;646;p126"/>
          <p:cNvGraphicFramePr/>
          <p:nvPr/>
        </p:nvGraphicFramePr>
        <p:xfrm>
          <a:off x="6125059" y="1753600"/>
          <a:ext cx="3000000" cy="3000000"/>
        </p:xfrm>
        <a:graphic>
          <a:graphicData uri="http://schemas.openxmlformats.org/drawingml/2006/table">
            <a:tbl>
              <a:tblPr>
                <a:noFill/>
                <a:tableStyleId>{BA116B82-209D-4B15-B397-3F36EADD1E6E}</a:tableStyleId>
              </a:tblPr>
              <a:tblGrid>
                <a:gridCol w="714950"/>
                <a:gridCol w="655375"/>
                <a:gridCol w="655375"/>
                <a:gridCol w="645450"/>
              </a:tblGrid>
              <a:tr h="337975">
                <a:tc>
                  <a:txBody>
                    <a:bodyPr>
                      <a:noAutofit/>
                    </a:bodyPr>
                    <a:lstStyle/>
                    <a:p>
                      <a:pPr indent="0" lvl="0" marL="0" rtl="0" algn="l">
                        <a:spcBef>
                          <a:spcPts val="0"/>
                        </a:spcBef>
                        <a:spcAft>
                          <a:spcPts val="0"/>
                        </a:spcAft>
                        <a:buNone/>
                      </a:pPr>
                      <a:r>
                        <a:t/>
                      </a:r>
                      <a:endParaRPr>
                        <a:latin typeface="Calibri"/>
                        <a:ea typeface="Calibri"/>
                        <a:cs typeface="Calibri"/>
                        <a:sym typeface="Calibri"/>
                      </a:endParaRPr>
                    </a:p>
                  </a:txBody>
                  <a:tcPr marT="63500" marB="63500" marR="63500" marL="63500">
                    <a:lnL cap="flat" cmpd="sng" w="12700">
                      <a:solidFill>
                        <a:srgbClr val="FFFFFF"/>
                      </a:solidFill>
                      <a:prstDash val="solid"/>
                      <a:round/>
                      <a:headEnd len="sm" w="sm" type="none"/>
                      <a:tailEnd len="sm" w="sm" type="none"/>
                    </a:lnL>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tcPr>
                </a:tc>
                <a:tc gridSpan="3">
                  <a:txBody>
                    <a:bodyPr>
                      <a:noAutofit/>
                    </a:bodyPr>
                    <a:lstStyle/>
                    <a:p>
                      <a:pPr indent="0" lvl="0" marL="0" rtl="0" algn="ctr">
                        <a:lnSpc>
                          <a:spcPct val="115000"/>
                        </a:lnSpc>
                        <a:spcBef>
                          <a:spcPts val="0"/>
                        </a:spcBef>
                        <a:spcAft>
                          <a:spcPts val="0"/>
                        </a:spcAft>
                        <a:buNone/>
                      </a:pPr>
                      <a:r>
                        <a:rPr b="1" lang="en">
                          <a:latin typeface="Calibri"/>
                          <a:ea typeface="Calibri"/>
                          <a:cs typeface="Calibri"/>
                          <a:sym typeface="Calibri"/>
                        </a:rPr>
                        <a:t>Start Date</a:t>
                      </a:r>
                      <a:endParaRPr b="1">
                        <a:latin typeface="Calibri"/>
                        <a:ea typeface="Calibri"/>
                        <a:cs typeface="Calibri"/>
                        <a:sym typeface="Calibri"/>
                      </a:endParaRPr>
                    </a:p>
                  </a:txBody>
                  <a:tcPr marT="63500" marB="63500" marR="63500" marL="63500"/>
                </a:tc>
                <a:tc hMerge="1"/>
                <a:tc hMerge="1"/>
              </a:tr>
              <a:tr h="337975">
                <a:tc>
                  <a:txBody>
                    <a:bodyPr>
                      <a:noAutofit/>
                    </a:bodyPr>
                    <a:lstStyle/>
                    <a:p>
                      <a:pPr indent="0" lvl="0" marL="0" rtl="0" algn="l">
                        <a:spcBef>
                          <a:spcPts val="0"/>
                        </a:spcBef>
                        <a:spcAft>
                          <a:spcPts val="0"/>
                        </a:spcAft>
                        <a:buNone/>
                      </a:pPr>
                      <a:r>
                        <a:t/>
                      </a:r>
                      <a:endParaRPr>
                        <a:latin typeface="Calibri"/>
                        <a:ea typeface="Calibri"/>
                        <a:cs typeface="Calibri"/>
                        <a:sym typeface="Calibri"/>
                      </a:endParaRPr>
                    </a:p>
                  </a:txBody>
                  <a:tcPr marT="63500" marB="63500" marR="63500" marL="63500">
                    <a:lnL cap="flat" cmpd="sng" w="12700">
                      <a:solidFill>
                        <a:srgbClr val="FFFFFF"/>
                      </a:solidFill>
                      <a:prstDash val="solid"/>
                      <a:round/>
                      <a:headEnd len="sm" w="sm" type="none"/>
                      <a:tailEnd len="sm" w="sm" type="none"/>
                    </a:lnL>
                    <a:lnT cap="flat" cmpd="sng" w="12700">
                      <a:solidFill>
                        <a:srgbClr val="FFFFFF"/>
                      </a:solidFill>
                      <a:prstDash val="solid"/>
                      <a:round/>
                      <a:headEnd len="sm" w="sm" type="none"/>
                      <a:tailEnd len="sm" w="sm" type="none"/>
                    </a:lnT>
                  </a:tcPr>
                </a:tc>
                <a:tc>
                  <a:txBody>
                    <a:bodyPr>
                      <a:noAutofit/>
                    </a:bodyPr>
                    <a:lstStyle/>
                    <a:p>
                      <a:pPr indent="0" lvl="0" marL="0" rtl="0" algn="ctr">
                        <a:lnSpc>
                          <a:spcPct val="115000"/>
                        </a:lnSpc>
                        <a:spcBef>
                          <a:spcPts val="0"/>
                        </a:spcBef>
                        <a:spcAft>
                          <a:spcPts val="0"/>
                        </a:spcAft>
                        <a:buNone/>
                      </a:pPr>
                      <a:r>
                        <a:rPr b="1" lang="en">
                          <a:latin typeface="Calibri"/>
                          <a:ea typeface="Calibri"/>
                          <a:cs typeface="Calibri"/>
                          <a:sym typeface="Calibri"/>
                        </a:rPr>
                        <a:t>Oct</a:t>
                      </a:r>
                      <a:endParaRPr b="1">
                        <a:latin typeface="Calibri"/>
                        <a:ea typeface="Calibri"/>
                        <a:cs typeface="Calibri"/>
                        <a:sym typeface="Calibri"/>
                      </a:endParaRPr>
                    </a:p>
                  </a:txBody>
                  <a:tcPr marT="63500" marB="63500" marR="63500" marL="63500"/>
                </a:tc>
                <a:tc>
                  <a:txBody>
                    <a:bodyPr>
                      <a:noAutofit/>
                    </a:bodyPr>
                    <a:lstStyle/>
                    <a:p>
                      <a:pPr indent="0" lvl="0" marL="0" rtl="0" algn="ctr">
                        <a:lnSpc>
                          <a:spcPct val="115000"/>
                        </a:lnSpc>
                        <a:spcBef>
                          <a:spcPts val="0"/>
                        </a:spcBef>
                        <a:spcAft>
                          <a:spcPts val="0"/>
                        </a:spcAft>
                        <a:buNone/>
                      </a:pPr>
                      <a:r>
                        <a:rPr b="1" lang="en">
                          <a:latin typeface="Calibri"/>
                          <a:ea typeface="Calibri"/>
                          <a:cs typeface="Calibri"/>
                          <a:sym typeface="Calibri"/>
                        </a:rPr>
                        <a:t>Nov</a:t>
                      </a:r>
                      <a:endParaRPr b="1">
                        <a:latin typeface="Calibri"/>
                        <a:ea typeface="Calibri"/>
                        <a:cs typeface="Calibri"/>
                        <a:sym typeface="Calibri"/>
                      </a:endParaRPr>
                    </a:p>
                  </a:txBody>
                  <a:tcPr marT="63500" marB="63500" marR="63500" marL="63500"/>
                </a:tc>
                <a:tc>
                  <a:txBody>
                    <a:bodyPr>
                      <a:noAutofit/>
                    </a:bodyPr>
                    <a:lstStyle/>
                    <a:p>
                      <a:pPr indent="0" lvl="0" marL="0" rtl="0" algn="ctr">
                        <a:lnSpc>
                          <a:spcPct val="115000"/>
                        </a:lnSpc>
                        <a:spcBef>
                          <a:spcPts val="0"/>
                        </a:spcBef>
                        <a:spcAft>
                          <a:spcPts val="0"/>
                        </a:spcAft>
                        <a:buNone/>
                      </a:pPr>
                      <a:r>
                        <a:rPr b="1" lang="en">
                          <a:latin typeface="Calibri"/>
                          <a:ea typeface="Calibri"/>
                          <a:cs typeface="Calibri"/>
                          <a:sym typeface="Calibri"/>
                        </a:rPr>
                        <a:t>Dec</a:t>
                      </a:r>
                      <a:endParaRPr b="1">
                        <a:latin typeface="Calibri"/>
                        <a:ea typeface="Calibri"/>
                        <a:cs typeface="Calibri"/>
                        <a:sym typeface="Calibri"/>
                      </a:endParaRPr>
                    </a:p>
                  </a:txBody>
                  <a:tcPr marT="63500" marB="63500" marR="63500" marL="63500"/>
                </a:tc>
              </a:tr>
              <a:tr h="337975">
                <a:tc>
                  <a:txBody>
                    <a:bodyPr>
                      <a:noAutofit/>
                    </a:bodyPr>
                    <a:lstStyle/>
                    <a:p>
                      <a:pPr indent="0" lvl="0" marL="0" rtl="0" algn="ctr">
                        <a:lnSpc>
                          <a:spcPct val="115000"/>
                        </a:lnSpc>
                        <a:spcBef>
                          <a:spcPts val="0"/>
                        </a:spcBef>
                        <a:spcAft>
                          <a:spcPts val="0"/>
                        </a:spcAft>
                        <a:buNone/>
                      </a:pPr>
                      <a:r>
                        <a:rPr b="1" lang="en">
                          <a:latin typeface="Calibri"/>
                          <a:ea typeface="Calibri"/>
                          <a:cs typeface="Calibri"/>
                          <a:sym typeface="Calibri"/>
                        </a:rPr>
                        <a:t>RPSS</a:t>
                      </a:r>
                      <a:endParaRPr b="1">
                        <a:latin typeface="Calibri"/>
                        <a:ea typeface="Calibri"/>
                        <a:cs typeface="Calibri"/>
                        <a:sym typeface="Calibri"/>
                      </a:endParaRPr>
                    </a:p>
                  </a:txBody>
                  <a:tcPr marT="63500" marB="63500" marR="63500" marL="63500"/>
                </a:tc>
                <a:tc>
                  <a:txBody>
                    <a:bodyPr>
                      <a:noAutofit/>
                    </a:bodyPr>
                    <a:lstStyle/>
                    <a:p>
                      <a:pPr indent="0" lvl="0" marL="0" rtl="0" algn="ctr">
                        <a:lnSpc>
                          <a:spcPct val="115000"/>
                        </a:lnSpc>
                        <a:spcBef>
                          <a:spcPts val="0"/>
                        </a:spcBef>
                        <a:spcAft>
                          <a:spcPts val="0"/>
                        </a:spcAft>
                        <a:buNone/>
                      </a:pPr>
                      <a:r>
                        <a:rPr lang="en">
                          <a:latin typeface="Calibri"/>
                          <a:ea typeface="Calibri"/>
                          <a:cs typeface="Calibri"/>
                          <a:sym typeface="Calibri"/>
                        </a:rPr>
                        <a:t>0.35</a:t>
                      </a:r>
                      <a:endParaRPr>
                        <a:latin typeface="Calibri"/>
                        <a:ea typeface="Calibri"/>
                        <a:cs typeface="Calibri"/>
                        <a:sym typeface="Calibri"/>
                      </a:endParaRPr>
                    </a:p>
                  </a:txBody>
                  <a:tcPr marT="63500" marB="63500" marR="63500" marL="63500"/>
                </a:tc>
                <a:tc>
                  <a:txBody>
                    <a:bodyPr>
                      <a:noAutofit/>
                    </a:bodyPr>
                    <a:lstStyle/>
                    <a:p>
                      <a:pPr indent="0" lvl="0" marL="0" rtl="0" algn="ctr">
                        <a:lnSpc>
                          <a:spcPct val="115000"/>
                        </a:lnSpc>
                        <a:spcBef>
                          <a:spcPts val="0"/>
                        </a:spcBef>
                        <a:spcAft>
                          <a:spcPts val="0"/>
                        </a:spcAft>
                        <a:buNone/>
                      </a:pPr>
                      <a:r>
                        <a:rPr lang="en">
                          <a:latin typeface="Calibri"/>
                          <a:ea typeface="Calibri"/>
                          <a:cs typeface="Calibri"/>
                          <a:sym typeface="Calibri"/>
                        </a:rPr>
                        <a:t>0.39</a:t>
                      </a:r>
                      <a:endParaRPr>
                        <a:latin typeface="Calibri"/>
                        <a:ea typeface="Calibri"/>
                        <a:cs typeface="Calibri"/>
                        <a:sym typeface="Calibri"/>
                      </a:endParaRPr>
                    </a:p>
                  </a:txBody>
                  <a:tcPr marT="63500" marB="63500" marR="63500" marL="63500"/>
                </a:tc>
                <a:tc>
                  <a:txBody>
                    <a:bodyPr>
                      <a:noAutofit/>
                    </a:bodyPr>
                    <a:lstStyle/>
                    <a:p>
                      <a:pPr indent="0" lvl="0" marL="0" rtl="0" algn="ctr">
                        <a:lnSpc>
                          <a:spcPct val="115000"/>
                        </a:lnSpc>
                        <a:spcBef>
                          <a:spcPts val="0"/>
                        </a:spcBef>
                        <a:spcAft>
                          <a:spcPts val="0"/>
                        </a:spcAft>
                        <a:buNone/>
                      </a:pPr>
                      <a:r>
                        <a:rPr lang="en">
                          <a:latin typeface="Calibri"/>
                          <a:ea typeface="Calibri"/>
                          <a:cs typeface="Calibri"/>
                          <a:sym typeface="Calibri"/>
                        </a:rPr>
                        <a:t>0.35</a:t>
                      </a:r>
                      <a:endParaRPr>
                        <a:latin typeface="Calibri"/>
                        <a:ea typeface="Calibri"/>
                        <a:cs typeface="Calibri"/>
                        <a:sym typeface="Calibri"/>
                      </a:endParaRPr>
                    </a:p>
                  </a:txBody>
                  <a:tcPr marT="63500" marB="63500" marR="63500" marL="63500"/>
                </a:tc>
              </a:tr>
              <a:tr h="337975">
                <a:tc>
                  <a:txBody>
                    <a:bodyPr>
                      <a:noAutofit/>
                    </a:bodyPr>
                    <a:lstStyle/>
                    <a:p>
                      <a:pPr indent="0" lvl="0" marL="0" rtl="0" algn="ctr">
                        <a:lnSpc>
                          <a:spcPct val="115000"/>
                        </a:lnSpc>
                        <a:spcBef>
                          <a:spcPts val="0"/>
                        </a:spcBef>
                        <a:spcAft>
                          <a:spcPts val="0"/>
                        </a:spcAft>
                        <a:buNone/>
                      </a:pPr>
                      <a:r>
                        <a:rPr b="1" lang="en">
                          <a:latin typeface="Calibri"/>
                          <a:ea typeface="Calibri"/>
                          <a:cs typeface="Calibri"/>
                          <a:sym typeface="Calibri"/>
                        </a:rPr>
                        <a:t>BS P10</a:t>
                      </a:r>
                      <a:endParaRPr b="1">
                        <a:latin typeface="Calibri"/>
                        <a:ea typeface="Calibri"/>
                        <a:cs typeface="Calibri"/>
                        <a:sym typeface="Calibri"/>
                      </a:endParaRPr>
                    </a:p>
                  </a:txBody>
                  <a:tcPr marT="63500" marB="63500" marR="63500" marL="63500"/>
                </a:tc>
                <a:tc>
                  <a:txBody>
                    <a:bodyPr>
                      <a:noAutofit/>
                    </a:bodyPr>
                    <a:lstStyle/>
                    <a:p>
                      <a:pPr indent="0" lvl="0" marL="0" rtl="0" algn="ctr">
                        <a:lnSpc>
                          <a:spcPct val="115000"/>
                        </a:lnSpc>
                        <a:spcBef>
                          <a:spcPts val="0"/>
                        </a:spcBef>
                        <a:spcAft>
                          <a:spcPts val="0"/>
                        </a:spcAft>
                        <a:buNone/>
                      </a:pPr>
                      <a:r>
                        <a:rPr lang="en">
                          <a:latin typeface="Calibri"/>
                          <a:ea typeface="Calibri"/>
                          <a:cs typeface="Calibri"/>
                          <a:sym typeface="Calibri"/>
                        </a:rPr>
                        <a:t>−0.07</a:t>
                      </a:r>
                      <a:endParaRPr>
                        <a:latin typeface="Calibri"/>
                        <a:ea typeface="Calibri"/>
                        <a:cs typeface="Calibri"/>
                        <a:sym typeface="Calibri"/>
                      </a:endParaRPr>
                    </a:p>
                  </a:txBody>
                  <a:tcPr marT="63500" marB="63500" marR="63500" marL="63500"/>
                </a:tc>
                <a:tc>
                  <a:txBody>
                    <a:bodyPr>
                      <a:noAutofit/>
                    </a:bodyPr>
                    <a:lstStyle/>
                    <a:p>
                      <a:pPr indent="0" lvl="0" marL="0" rtl="0" algn="ctr">
                        <a:lnSpc>
                          <a:spcPct val="115000"/>
                        </a:lnSpc>
                        <a:spcBef>
                          <a:spcPts val="0"/>
                        </a:spcBef>
                        <a:spcAft>
                          <a:spcPts val="0"/>
                        </a:spcAft>
                        <a:buNone/>
                      </a:pPr>
                      <a:r>
                        <a:rPr lang="en">
                          <a:latin typeface="Calibri"/>
                          <a:ea typeface="Calibri"/>
                          <a:cs typeface="Calibri"/>
                          <a:sym typeface="Calibri"/>
                        </a:rPr>
                        <a:t>−0.27</a:t>
                      </a:r>
                      <a:endParaRPr>
                        <a:latin typeface="Calibri"/>
                        <a:ea typeface="Calibri"/>
                        <a:cs typeface="Calibri"/>
                        <a:sym typeface="Calibri"/>
                      </a:endParaRPr>
                    </a:p>
                  </a:txBody>
                  <a:tcPr marT="63500" marB="63500" marR="63500" marL="63500"/>
                </a:tc>
                <a:tc>
                  <a:txBody>
                    <a:bodyPr>
                      <a:noAutofit/>
                    </a:bodyPr>
                    <a:lstStyle/>
                    <a:p>
                      <a:pPr indent="0" lvl="0" marL="0" rtl="0" algn="ctr">
                        <a:lnSpc>
                          <a:spcPct val="115000"/>
                        </a:lnSpc>
                        <a:spcBef>
                          <a:spcPts val="0"/>
                        </a:spcBef>
                        <a:spcAft>
                          <a:spcPts val="0"/>
                        </a:spcAft>
                        <a:buNone/>
                      </a:pPr>
                      <a:r>
                        <a:rPr lang="en">
                          <a:latin typeface="Calibri"/>
                          <a:ea typeface="Calibri"/>
                          <a:cs typeface="Calibri"/>
                          <a:sym typeface="Calibri"/>
                        </a:rPr>
                        <a:t>−0.16</a:t>
                      </a:r>
                      <a:endParaRPr>
                        <a:latin typeface="Calibri"/>
                        <a:ea typeface="Calibri"/>
                        <a:cs typeface="Calibri"/>
                        <a:sym typeface="Calibri"/>
                      </a:endParaRPr>
                    </a:p>
                  </a:txBody>
                  <a:tcPr marT="63500" marB="63500" marR="63500" marL="63500"/>
                </a:tc>
              </a:tr>
              <a:tr h="337975">
                <a:tc>
                  <a:txBody>
                    <a:bodyPr>
                      <a:noAutofit/>
                    </a:bodyPr>
                    <a:lstStyle/>
                    <a:p>
                      <a:pPr indent="0" lvl="0" marL="0" rtl="0" algn="ctr">
                        <a:lnSpc>
                          <a:spcPct val="115000"/>
                        </a:lnSpc>
                        <a:spcBef>
                          <a:spcPts val="0"/>
                        </a:spcBef>
                        <a:spcAft>
                          <a:spcPts val="0"/>
                        </a:spcAft>
                        <a:buNone/>
                      </a:pPr>
                      <a:r>
                        <a:rPr b="1" lang="en">
                          <a:latin typeface="Calibri"/>
                          <a:ea typeface="Calibri"/>
                          <a:cs typeface="Calibri"/>
                          <a:sym typeface="Calibri"/>
                        </a:rPr>
                        <a:t>BS P90</a:t>
                      </a:r>
                      <a:endParaRPr b="1">
                        <a:latin typeface="Calibri"/>
                        <a:ea typeface="Calibri"/>
                        <a:cs typeface="Calibri"/>
                        <a:sym typeface="Calibri"/>
                      </a:endParaRPr>
                    </a:p>
                  </a:txBody>
                  <a:tcPr marT="63500" marB="63500" marR="63500" marL="63500"/>
                </a:tc>
                <a:tc>
                  <a:txBody>
                    <a:bodyPr>
                      <a:noAutofit/>
                    </a:bodyPr>
                    <a:lstStyle/>
                    <a:p>
                      <a:pPr indent="0" lvl="0" marL="0" rtl="0" algn="ctr">
                        <a:lnSpc>
                          <a:spcPct val="115000"/>
                        </a:lnSpc>
                        <a:spcBef>
                          <a:spcPts val="0"/>
                        </a:spcBef>
                        <a:spcAft>
                          <a:spcPts val="0"/>
                        </a:spcAft>
                        <a:buNone/>
                      </a:pPr>
                      <a:r>
                        <a:rPr lang="en">
                          <a:latin typeface="Calibri"/>
                          <a:ea typeface="Calibri"/>
                          <a:cs typeface="Calibri"/>
                          <a:sym typeface="Calibri"/>
                        </a:rPr>
                        <a:t>0.1</a:t>
                      </a:r>
                      <a:endParaRPr>
                        <a:latin typeface="Calibri"/>
                        <a:ea typeface="Calibri"/>
                        <a:cs typeface="Calibri"/>
                        <a:sym typeface="Calibri"/>
                      </a:endParaRPr>
                    </a:p>
                  </a:txBody>
                  <a:tcPr marT="63500" marB="63500" marR="63500" marL="63500"/>
                </a:tc>
                <a:tc>
                  <a:txBody>
                    <a:bodyPr>
                      <a:noAutofit/>
                    </a:bodyPr>
                    <a:lstStyle/>
                    <a:p>
                      <a:pPr indent="0" lvl="0" marL="0" rtl="0" algn="ctr">
                        <a:lnSpc>
                          <a:spcPct val="115000"/>
                        </a:lnSpc>
                        <a:spcBef>
                          <a:spcPts val="0"/>
                        </a:spcBef>
                        <a:spcAft>
                          <a:spcPts val="0"/>
                        </a:spcAft>
                        <a:buNone/>
                      </a:pPr>
                      <a:r>
                        <a:rPr lang="en">
                          <a:latin typeface="Calibri"/>
                          <a:ea typeface="Calibri"/>
                          <a:cs typeface="Calibri"/>
                          <a:sym typeface="Calibri"/>
                        </a:rPr>
                        <a:t>0.04</a:t>
                      </a:r>
                      <a:endParaRPr>
                        <a:latin typeface="Calibri"/>
                        <a:ea typeface="Calibri"/>
                        <a:cs typeface="Calibri"/>
                        <a:sym typeface="Calibri"/>
                      </a:endParaRPr>
                    </a:p>
                  </a:txBody>
                  <a:tcPr marT="63500" marB="63500" marR="63500" marL="63500"/>
                </a:tc>
                <a:tc>
                  <a:txBody>
                    <a:bodyPr>
                      <a:noAutofit/>
                    </a:bodyPr>
                    <a:lstStyle/>
                    <a:p>
                      <a:pPr indent="0" lvl="0" marL="0" rtl="0" algn="ctr">
                        <a:lnSpc>
                          <a:spcPct val="115000"/>
                        </a:lnSpc>
                        <a:spcBef>
                          <a:spcPts val="0"/>
                        </a:spcBef>
                        <a:spcAft>
                          <a:spcPts val="0"/>
                        </a:spcAft>
                        <a:buNone/>
                      </a:pPr>
                      <a:r>
                        <a:rPr lang="en">
                          <a:latin typeface="Calibri"/>
                          <a:ea typeface="Calibri"/>
                          <a:cs typeface="Calibri"/>
                          <a:sym typeface="Calibri"/>
                        </a:rPr>
                        <a:t>0.07</a:t>
                      </a:r>
                      <a:endParaRPr>
                        <a:latin typeface="Calibri"/>
                        <a:ea typeface="Calibri"/>
                        <a:cs typeface="Calibri"/>
                        <a:sym typeface="Calibri"/>
                      </a:endParaRPr>
                    </a:p>
                  </a:txBody>
                  <a:tcPr marT="63500" marB="63500" marR="63500" marL="63500"/>
                </a:tc>
              </a:tr>
              <a:tr h="337975">
                <a:tc>
                  <a:txBody>
                    <a:bodyPr>
                      <a:noAutofit/>
                    </a:bodyPr>
                    <a:lstStyle/>
                    <a:p>
                      <a:pPr indent="0" lvl="0" marL="0" rtl="0" algn="ctr">
                        <a:lnSpc>
                          <a:spcPct val="115000"/>
                        </a:lnSpc>
                        <a:spcBef>
                          <a:spcPts val="0"/>
                        </a:spcBef>
                        <a:spcAft>
                          <a:spcPts val="0"/>
                        </a:spcAft>
                        <a:buNone/>
                      </a:pPr>
                      <a:r>
                        <a:rPr b="1" lang="en">
                          <a:latin typeface="Calibri"/>
                          <a:ea typeface="Calibri"/>
                          <a:cs typeface="Calibri"/>
                          <a:sym typeface="Calibri"/>
                        </a:rPr>
                        <a:t>CRPSS</a:t>
                      </a:r>
                      <a:endParaRPr b="1">
                        <a:latin typeface="Calibri"/>
                        <a:ea typeface="Calibri"/>
                        <a:cs typeface="Calibri"/>
                        <a:sym typeface="Calibri"/>
                      </a:endParaRPr>
                    </a:p>
                  </a:txBody>
                  <a:tcPr marT="63500" marB="63500" marR="63500" marL="63500"/>
                </a:tc>
                <a:tc>
                  <a:txBody>
                    <a:bodyPr>
                      <a:noAutofit/>
                    </a:bodyPr>
                    <a:lstStyle/>
                    <a:p>
                      <a:pPr indent="0" lvl="0" marL="0" rtl="0" algn="ctr">
                        <a:lnSpc>
                          <a:spcPct val="115000"/>
                        </a:lnSpc>
                        <a:spcBef>
                          <a:spcPts val="0"/>
                        </a:spcBef>
                        <a:spcAft>
                          <a:spcPts val="0"/>
                        </a:spcAft>
                        <a:buNone/>
                      </a:pPr>
                      <a:r>
                        <a:rPr lang="en">
                          <a:latin typeface="Calibri"/>
                          <a:ea typeface="Calibri"/>
                          <a:cs typeface="Calibri"/>
                          <a:sym typeface="Calibri"/>
                        </a:rPr>
                        <a:t>0.14</a:t>
                      </a:r>
                      <a:endParaRPr>
                        <a:latin typeface="Calibri"/>
                        <a:ea typeface="Calibri"/>
                        <a:cs typeface="Calibri"/>
                        <a:sym typeface="Calibri"/>
                      </a:endParaRPr>
                    </a:p>
                  </a:txBody>
                  <a:tcPr marT="63500" marB="63500" marR="63500" marL="63500"/>
                </a:tc>
                <a:tc>
                  <a:txBody>
                    <a:bodyPr>
                      <a:noAutofit/>
                    </a:bodyPr>
                    <a:lstStyle/>
                    <a:p>
                      <a:pPr indent="0" lvl="0" marL="0" rtl="0" algn="ctr">
                        <a:lnSpc>
                          <a:spcPct val="115000"/>
                        </a:lnSpc>
                        <a:spcBef>
                          <a:spcPts val="0"/>
                        </a:spcBef>
                        <a:spcAft>
                          <a:spcPts val="0"/>
                        </a:spcAft>
                        <a:buNone/>
                      </a:pPr>
                      <a:r>
                        <a:rPr lang="en">
                          <a:latin typeface="Calibri"/>
                          <a:ea typeface="Calibri"/>
                          <a:cs typeface="Calibri"/>
                          <a:sym typeface="Calibri"/>
                        </a:rPr>
                        <a:t>0.11</a:t>
                      </a:r>
                      <a:endParaRPr>
                        <a:latin typeface="Calibri"/>
                        <a:ea typeface="Calibri"/>
                        <a:cs typeface="Calibri"/>
                        <a:sym typeface="Calibri"/>
                      </a:endParaRPr>
                    </a:p>
                  </a:txBody>
                  <a:tcPr marT="63500" marB="63500" marR="63500" marL="63500"/>
                </a:tc>
                <a:tc>
                  <a:txBody>
                    <a:bodyPr>
                      <a:noAutofit/>
                    </a:bodyPr>
                    <a:lstStyle/>
                    <a:p>
                      <a:pPr indent="0" lvl="0" marL="0" rtl="0" algn="ctr">
                        <a:lnSpc>
                          <a:spcPct val="115000"/>
                        </a:lnSpc>
                        <a:spcBef>
                          <a:spcPts val="0"/>
                        </a:spcBef>
                        <a:spcAft>
                          <a:spcPts val="0"/>
                        </a:spcAft>
                        <a:buNone/>
                      </a:pPr>
                      <a:r>
                        <a:rPr lang="en">
                          <a:latin typeface="Calibri"/>
                          <a:ea typeface="Calibri"/>
                          <a:cs typeface="Calibri"/>
                          <a:sym typeface="Calibri"/>
                        </a:rPr>
                        <a:t>0.14</a:t>
                      </a:r>
                      <a:endParaRPr>
                        <a:latin typeface="Calibri"/>
                        <a:ea typeface="Calibri"/>
                        <a:cs typeface="Calibri"/>
                        <a:sym typeface="Calibri"/>
                      </a:endParaRPr>
                    </a:p>
                  </a:txBody>
                  <a:tcPr marT="63500" marB="63500" marR="63500" marL="63500"/>
                </a:tc>
              </a:tr>
              <a:tr h="337975">
                <a:tc>
                  <a:txBody>
                    <a:bodyPr>
                      <a:noAutofit/>
                    </a:bodyPr>
                    <a:lstStyle/>
                    <a:p>
                      <a:pPr indent="0" lvl="0" marL="0" rtl="0" algn="ctr">
                        <a:lnSpc>
                          <a:spcPct val="115000"/>
                        </a:lnSpc>
                        <a:spcBef>
                          <a:spcPts val="0"/>
                        </a:spcBef>
                        <a:spcAft>
                          <a:spcPts val="0"/>
                        </a:spcAft>
                        <a:buNone/>
                      </a:pPr>
                      <a:r>
                        <a:rPr b="1" lang="en">
                          <a:latin typeface="Calibri"/>
                          <a:ea typeface="Calibri"/>
                          <a:cs typeface="Calibri"/>
                          <a:sym typeface="Calibri"/>
                        </a:rPr>
                        <a:t>EnsCorr</a:t>
                      </a:r>
                      <a:endParaRPr b="1">
                        <a:latin typeface="Calibri"/>
                        <a:ea typeface="Calibri"/>
                        <a:cs typeface="Calibri"/>
                        <a:sym typeface="Calibri"/>
                      </a:endParaRPr>
                    </a:p>
                  </a:txBody>
                  <a:tcPr marT="63500" marB="63500" marR="63500" marL="63500"/>
                </a:tc>
                <a:tc>
                  <a:txBody>
                    <a:bodyPr>
                      <a:noAutofit/>
                    </a:bodyPr>
                    <a:lstStyle/>
                    <a:p>
                      <a:pPr indent="0" lvl="0" marL="0" rtl="0" algn="ctr">
                        <a:lnSpc>
                          <a:spcPct val="115000"/>
                        </a:lnSpc>
                        <a:spcBef>
                          <a:spcPts val="0"/>
                        </a:spcBef>
                        <a:spcAft>
                          <a:spcPts val="0"/>
                        </a:spcAft>
                        <a:buNone/>
                      </a:pPr>
                      <a:r>
                        <a:rPr lang="en">
                          <a:latin typeface="Calibri"/>
                          <a:ea typeface="Calibri"/>
                          <a:cs typeface="Calibri"/>
                          <a:sym typeface="Calibri"/>
                        </a:rPr>
                        <a:t>0.55</a:t>
                      </a:r>
                      <a:endParaRPr>
                        <a:latin typeface="Calibri"/>
                        <a:ea typeface="Calibri"/>
                        <a:cs typeface="Calibri"/>
                        <a:sym typeface="Calibri"/>
                      </a:endParaRPr>
                    </a:p>
                  </a:txBody>
                  <a:tcPr marT="63500" marB="63500" marR="63500" marL="63500"/>
                </a:tc>
                <a:tc>
                  <a:txBody>
                    <a:bodyPr>
                      <a:noAutofit/>
                    </a:bodyPr>
                    <a:lstStyle/>
                    <a:p>
                      <a:pPr indent="0" lvl="0" marL="0" rtl="0" algn="ctr">
                        <a:lnSpc>
                          <a:spcPct val="115000"/>
                        </a:lnSpc>
                        <a:spcBef>
                          <a:spcPts val="0"/>
                        </a:spcBef>
                        <a:spcAft>
                          <a:spcPts val="0"/>
                        </a:spcAft>
                        <a:buNone/>
                      </a:pPr>
                      <a:r>
                        <a:rPr lang="en">
                          <a:latin typeface="Calibri"/>
                          <a:ea typeface="Calibri"/>
                          <a:cs typeface="Calibri"/>
                          <a:sym typeface="Calibri"/>
                        </a:rPr>
                        <a:t>0.54</a:t>
                      </a:r>
                      <a:endParaRPr>
                        <a:latin typeface="Calibri"/>
                        <a:ea typeface="Calibri"/>
                        <a:cs typeface="Calibri"/>
                        <a:sym typeface="Calibri"/>
                      </a:endParaRPr>
                    </a:p>
                  </a:txBody>
                  <a:tcPr marT="63500" marB="63500" marR="63500" marL="63500"/>
                </a:tc>
                <a:tc>
                  <a:txBody>
                    <a:bodyPr>
                      <a:noAutofit/>
                    </a:bodyPr>
                    <a:lstStyle/>
                    <a:p>
                      <a:pPr indent="0" lvl="0" marL="0" rtl="0" algn="ctr">
                        <a:lnSpc>
                          <a:spcPct val="115000"/>
                        </a:lnSpc>
                        <a:spcBef>
                          <a:spcPts val="0"/>
                        </a:spcBef>
                        <a:spcAft>
                          <a:spcPts val="0"/>
                        </a:spcAft>
                        <a:buNone/>
                      </a:pPr>
                      <a:r>
                        <a:rPr lang="en">
                          <a:latin typeface="Calibri"/>
                          <a:ea typeface="Calibri"/>
                          <a:cs typeface="Calibri"/>
                          <a:sym typeface="Calibri"/>
                        </a:rPr>
                        <a:t>0.51</a:t>
                      </a:r>
                      <a:endParaRPr>
                        <a:latin typeface="Calibri"/>
                        <a:ea typeface="Calibri"/>
                        <a:cs typeface="Calibri"/>
                        <a:sym typeface="Calibri"/>
                      </a:endParaRPr>
                    </a:p>
                  </a:txBody>
                  <a:tcPr marT="63500" marB="63500" marR="63500" marL="63500"/>
                </a:tc>
              </a:tr>
            </a:tbl>
          </a:graphicData>
        </a:graphic>
      </p:graphicFrame>
      <p:sp>
        <p:nvSpPr>
          <p:cNvPr id="647" name="Google Shape;647;p126"/>
          <p:cNvSpPr/>
          <p:nvPr/>
        </p:nvSpPr>
        <p:spPr>
          <a:xfrm>
            <a:off x="6092950" y="4593900"/>
            <a:ext cx="2671200" cy="1050900"/>
          </a:xfrm>
          <a:prstGeom prst="rect">
            <a:avLst/>
          </a:prstGeom>
          <a:solidFill>
            <a:srgbClr val="144173"/>
          </a:solidFill>
          <a:ln>
            <a:noFill/>
          </a:ln>
        </p:spPr>
        <p:txBody>
          <a:bodyPr anchorCtr="0" anchor="t" bIns="45000" lIns="90000" spcFirstLastPara="1" rIns="90000" wrap="square" tIns="45000">
            <a:noAutofit/>
          </a:bodyPr>
          <a:lstStyle/>
          <a:p>
            <a:pPr indent="0" lvl="0" marL="0" marR="0" rtl="0" algn="ctr">
              <a:lnSpc>
                <a:spcPct val="100000"/>
              </a:lnSpc>
              <a:spcBef>
                <a:spcPts val="0"/>
              </a:spcBef>
              <a:spcAft>
                <a:spcPts val="0"/>
              </a:spcAft>
              <a:buNone/>
            </a:pPr>
            <a:r>
              <a:rPr b="0" i="0" lang="en" sz="2000" u="none" cap="none" strike="noStrike">
                <a:solidFill>
                  <a:srgbClr val="FFFFFF"/>
                </a:solidFill>
                <a:latin typeface="Calibri"/>
                <a:ea typeface="Calibri"/>
                <a:cs typeface="Calibri"/>
                <a:sym typeface="Calibri"/>
              </a:rPr>
              <a:t>Which decisions would you </a:t>
            </a:r>
            <a:r>
              <a:rPr lang="en" sz="2000">
                <a:solidFill>
                  <a:srgbClr val="FFFFFF"/>
                </a:solidFill>
                <a:latin typeface="Calibri"/>
                <a:ea typeface="Calibri"/>
                <a:cs typeface="Calibri"/>
                <a:sym typeface="Calibri"/>
              </a:rPr>
              <a:t>m</a:t>
            </a:r>
            <a:r>
              <a:rPr b="0" i="0" lang="en" sz="2000" u="none" cap="none" strike="noStrike">
                <a:solidFill>
                  <a:srgbClr val="FFFFFF"/>
                </a:solidFill>
                <a:latin typeface="Calibri"/>
                <a:ea typeface="Calibri"/>
                <a:cs typeface="Calibri"/>
                <a:sym typeface="Calibri"/>
              </a:rPr>
              <a:t>ake in view of those forecasts?</a:t>
            </a:r>
            <a:endParaRPr b="0" i="0" sz="2000" u="none" cap="none" strike="noStrike">
              <a:latin typeface="Arial"/>
              <a:ea typeface="Arial"/>
              <a:cs typeface="Arial"/>
              <a:sym typeface="Arial"/>
            </a:endParaRPr>
          </a:p>
        </p:txBody>
      </p:sp>
      <p:sp>
        <p:nvSpPr>
          <p:cNvPr id="648" name="Google Shape;648;p126"/>
          <p:cNvSpPr/>
          <p:nvPr/>
        </p:nvSpPr>
        <p:spPr>
          <a:xfrm>
            <a:off x="4648200" y="5894600"/>
            <a:ext cx="2063400" cy="11355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i="0" lang="en" sz="1200" u="none" cap="none" strike="noStrike">
                <a:solidFill>
                  <a:srgbClr val="7F7F7F"/>
                </a:solidFill>
                <a:latin typeface="Calibri"/>
                <a:ea typeface="Calibri"/>
                <a:cs typeface="Calibri"/>
                <a:sym typeface="Calibri"/>
              </a:rPr>
              <a:t>System: ECMWF SEAS5</a:t>
            </a:r>
            <a:endParaRPr b="0" i="0" sz="1200" u="none" cap="none" strike="noStrike">
              <a:latin typeface="Arial"/>
              <a:ea typeface="Arial"/>
              <a:cs typeface="Arial"/>
              <a:sym typeface="Arial"/>
            </a:endParaRPr>
          </a:p>
          <a:p>
            <a:pPr indent="0" lvl="0" marL="0" marR="0" rtl="0" algn="l">
              <a:lnSpc>
                <a:spcPct val="100000"/>
              </a:lnSpc>
              <a:spcBef>
                <a:spcPts val="0"/>
              </a:spcBef>
              <a:spcAft>
                <a:spcPts val="0"/>
              </a:spcAft>
              <a:buNone/>
            </a:pPr>
            <a:r>
              <a:rPr b="0" i="0" lang="en" sz="1200" u="none" cap="none" strike="noStrike">
                <a:solidFill>
                  <a:srgbClr val="7F7F7F"/>
                </a:solidFill>
                <a:latin typeface="Calibri"/>
                <a:ea typeface="Calibri"/>
                <a:cs typeface="Calibri"/>
                <a:sym typeface="Calibri"/>
              </a:rPr>
              <a:t>Reanalysis: ERA-Interim</a:t>
            </a:r>
            <a:endParaRPr b="0" i="0" sz="1200" u="none" cap="none" strike="noStrike">
              <a:latin typeface="Arial"/>
              <a:ea typeface="Arial"/>
              <a:cs typeface="Arial"/>
              <a:sym typeface="Arial"/>
            </a:endParaRPr>
          </a:p>
          <a:p>
            <a:pPr indent="0" lvl="0" marL="0" marR="0" rtl="0" algn="l">
              <a:lnSpc>
                <a:spcPct val="100000"/>
              </a:lnSpc>
              <a:spcBef>
                <a:spcPts val="0"/>
              </a:spcBef>
              <a:spcAft>
                <a:spcPts val="0"/>
              </a:spcAft>
              <a:buNone/>
            </a:pPr>
            <a:r>
              <a:rPr b="0" i="0" lang="en" sz="1200" u="none" cap="none" strike="noStrike">
                <a:solidFill>
                  <a:srgbClr val="7F7F7F"/>
                </a:solidFill>
                <a:latin typeface="Calibri"/>
                <a:ea typeface="Calibri"/>
                <a:cs typeface="Calibri"/>
                <a:sym typeface="Calibri"/>
              </a:rPr>
              <a:t>Bias adjustment</a:t>
            </a:r>
            <a:r>
              <a:rPr lang="en" sz="1200">
                <a:solidFill>
                  <a:srgbClr val="7F7F7F"/>
                </a:solidFill>
                <a:latin typeface="Calibri"/>
                <a:ea typeface="Calibri"/>
                <a:cs typeface="Calibri"/>
                <a:sym typeface="Calibri"/>
              </a:rPr>
              <a:t>: </a:t>
            </a:r>
            <a:r>
              <a:rPr b="0" i="0" lang="en" sz="1200" u="none" cap="none" strike="noStrike">
                <a:solidFill>
                  <a:srgbClr val="7F7F7F"/>
                </a:solidFill>
                <a:latin typeface="Calibri"/>
                <a:ea typeface="Calibri"/>
                <a:cs typeface="Calibri"/>
                <a:sym typeface="Calibri"/>
              </a:rPr>
              <a:t>calibrat</a:t>
            </a:r>
            <a:r>
              <a:rPr lang="en" sz="1200">
                <a:solidFill>
                  <a:srgbClr val="7F7F7F"/>
                </a:solidFill>
                <a:latin typeface="Calibri"/>
                <a:ea typeface="Calibri"/>
                <a:cs typeface="Calibri"/>
                <a:sym typeface="Calibri"/>
              </a:rPr>
              <a:t>ion</a:t>
            </a:r>
            <a:endParaRPr b="0" i="0" sz="1200" u="none" cap="none" strike="noStrike">
              <a:latin typeface="Arial"/>
              <a:ea typeface="Arial"/>
              <a:cs typeface="Arial"/>
              <a:sym typeface="Arial"/>
            </a:endParaRPr>
          </a:p>
          <a:p>
            <a:pPr indent="0" lvl="0" marL="0" marR="0" rtl="0" algn="l">
              <a:lnSpc>
                <a:spcPct val="100000"/>
              </a:lnSpc>
              <a:spcBef>
                <a:spcPts val="0"/>
              </a:spcBef>
              <a:spcAft>
                <a:spcPts val="0"/>
              </a:spcAft>
              <a:buNone/>
            </a:pPr>
            <a:r>
              <a:rPr b="0" i="0" lang="en" sz="1200" u="none" cap="none" strike="noStrike">
                <a:solidFill>
                  <a:srgbClr val="7F7F7F"/>
                </a:solidFill>
                <a:latin typeface="Calibri"/>
                <a:ea typeface="Calibri"/>
                <a:cs typeface="Calibri"/>
                <a:sym typeface="Calibri"/>
              </a:rPr>
              <a:t>Hindcast: 1993-2015</a:t>
            </a:r>
            <a:endParaRPr b="0" i="0" sz="1200" u="none" cap="none" strike="noStrike">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latin typeface="Arial"/>
              <a:ea typeface="Arial"/>
              <a:cs typeface="Arial"/>
              <a:sym typeface="Arial"/>
            </a:endParaRPr>
          </a:p>
          <a:p>
            <a:pPr indent="0" lvl="0" marL="0" marR="0" rtl="0" algn="l">
              <a:lnSpc>
                <a:spcPct val="100000"/>
              </a:lnSpc>
              <a:spcBef>
                <a:spcPts val="0"/>
              </a:spcBef>
              <a:spcAft>
                <a:spcPts val="0"/>
              </a:spcAft>
              <a:buNone/>
            </a:pPr>
            <a:r>
              <a:t/>
            </a:r>
            <a:endParaRPr b="0" i="0" sz="1400" u="none" cap="none" strike="noStrike">
              <a:latin typeface="Arial"/>
              <a:ea typeface="Arial"/>
              <a:cs typeface="Arial"/>
              <a:sym typeface="Arial"/>
            </a:endParaRPr>
          </a:p>
        </p:txBody>
      </p:sp>
      <p:sp>
        <p:nvSpPr>
          <p:cNvPr id="649" name="Google Shape;649;p126"/>
          <p:cNvSpPr txBox="1"/>
          <p:nvPr/>
        </p:nvSpPr>
        <p:spPr>
          <a:xfrm>
            <a:off x="6006950" y="1364313"/>
            <a:ext cx="3050400" cy="365100"/>
          </a:xfrm>
          <a:prstGeom prst="rect">
            <a:avLst/>
          </a:prstGeom>
          <a:noFill/>
          <a:ln>
            <a:noFill/>
          </a:ln>
        </p:spPr>
        <p:txBody>
          <a:bodyPr anchorCtr="0" anchor="ctr" bIns="91425" lIns="91425" spcFirstLastPara="1" rIns="91425" wrap="square" tIns="91425">
            <a:noAutofit/>
          </a:bodyPr>
          <a:lstStyle/>
          <a:p>
            <a:pPr indent="-355600" lvl="0" marL="457200" rtl="0" algn="l">
              <a:lnSpc>
                <a:spcPct val="90000"/>
              </a:lnSpc>
              <a:spcBef>
                <a:spcPts val="0"/>
              </a:spcBef>
              <a:spcAft>
                <a:spcPts val="0"/>
              </a:spcAft>
              <a:buClr>
                <a:srgbClr val="F9C327"/>
              </a:buClr>
              <a:buSzPts val="2000"/>
              <a:buFont typeface="Noto Sans Symbols"/>
              <a:buChar char="▶"/>
            </a:pPr>
            <a:r>
              <a:rPr b="1" lang="en" sz="1800">
                <a:solidFill>
                  <a:srgbClr val="144173"/>
                </a:solidFill>
                <a:latin typeface="Quattrocento Sans"/>
                <a:ea typeface="Quattrocento Sans"/>
                <a:cs typeface="Quattrocento Sans"/>
                <a:sym typeface="Quattrocento Sans"/>
              </a:rPr>
              <a:t>Associated Skill Scores</a:t>
            </a:r>
            <a:endParaRPr sz="2000">
              <a:solidFill>
                <a:srgbClr val="0E4878"/>
              </a:solidFill>
              <a:latin typeface="Quattrocento Sans"/>
              <a:ea typeface="Quattrocento Sans"/>
              <a:cs typeface="Quattrocento Sans"/>
              <a:sym typeface="Quattrocento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1" name="Shape 481"/>
        <p:cNvGrpSpPr/>
        <p:nvPr/>
      </p:nvGrpSpPr>
      <p:grpSpPr>
        <a:xfrm>
          <a:off x="0" y="0"/>
          <a:ext cx="0" cy="0"/>
          <a:chOff x="0" y="0"/>
          <a:chExt cx="0" cy="0"/>
        </a:xfrm>
      </p:grpSpPr>
      <p:sp>
        <p:nvSpPr>
          <p:cNvPr id="482" name="Google Shape;482;p109"/>
          <p:cNvSpPr txBox="1"/>
          <p:nvPr/>
        </p:nvSpPr>
        <p:spPr>
          <a:xfrm>
            <a:off x="628560" y="365040"/>
            <a:ext cx="7886400" cy="822300"/>
          </a:xfrm>
          <a:prstGeom prst="rect">
            <a:avLst/>
          </a:prstGeom>
          <a:noFill/>
          <a:ln>
            <a:noFill/>
          </a:ln>
        </p:spPr>
        <p:txBody>
          <a:bodyPr anchorCtr="0" anchor="t" bIns="45000" lIns="90000" spcFirstLastPara="1" rIns="90000" wrap="square" tIns="45000">
            <a:noAutofit/>
          </a:bodyPr>
          <a:lstStyle/>
          <a:p>
            <a:pPr indent="0" lvl="0" marL="0" marR="0" rtl="0" algn="l">
              <a:lnSpc>
                <a:spcPct val="90000"/>
              </a:lnSpc>
              <a:spcBef>
                <a:spcPts val="0"/>
              </a:spcBef>
              <a:spcAft>
                <a:spcPts val="0"/>
              </a:spcAft>
              <a:buNone/>
            </a:pPr>
            <a:r>
              <a:rPr b="1" i="0" lang="en" sz="4000" u="none" cap="none" strike="noStrike">
                <a:solidFill>
                  <a:srgbClr val="144173"/>
                </a:solidFill>
                <a:latin typeface="Quattrocento Sans"/>
                <a:ea typeface="Quattrocento Sans"/>
                <a:cs typeface="Quattrocento Sans"/>
                <a:sym typeface="Quattrocento Sans"/>
              </a:rPr>
              <a:t>Context and motivation</a:t>
            </a:r>
            <a:endParaRPr b="0" i="0" sz="4000" u="none" cap="none" strike="noStrike">
              <a:solidFill>
                <a:srgbClr val="000000"/>
              </a:solidFill>
              <a:latin typeface="Calibri"/>
              <a:ea typeface="Calibri"/>
              <a:cs typeface="Calibri"/>
              <a:sym typeface="Calibri"/>
            </a:endParaRPr>
          </a:p>
        </p:txBody>
      </p:sp>
      <p:sp>
        <p:nvSpPr>
          <p:cNvPr id="483" name="Google Shape;483;p109"/>
          <p:cNvSpPr txBox="1"/>
          <p:nvPr/>
        </p:nvSpPr>
        <p:spPr>
          <a:xfrm>
            <a:off x="495750" y="1765225"/>
            <a:ext cx="8152500" cy="753600"/>
          </a:xfrm>
          <a:prstGeom prst="rect">
            <a:avLst/>
          </a:prstGeom>
          <a:noFill/>
          <a:ln>
            <a:noFill/>
          </a:ln>
        </p:spPr>
        <p:txBody>
          <a:bodyPr anchorCtr="0" anchor="t" bIns="45000" lIns="90000" spcFirstLastPara="1" rIns="90000" wrap="square" tIns="45000">
            <a:noAutofit/>
          </a:bodyPr>
          <a:lstStyle/>
          <a:p>
            <a:pPr indent="-456840" lvl="0" marL="457200" marR="0" rtl="0" algn="just">
              <a:lnSpc>
                <a:spcPct val="90000"/>
              </a:lnSpc>
              <a:spcBef>
                <a:spcPts val="0"/>
              </a:spcBef>
              <a:spcAft>
                <a:spcPts val="0"/>
              </a:spcAft>
              <a:buClr>
                <a:srgbClr val="F9C327"/>
              </a:buClr>
              <a:buSzPts val="2000"/>
              <a:buFont typeface="Noto Sans Symbols"/>
              <a:buChar char="▶"/>
            </a:pPr>
            <a:r>
              <a:rPr b="0" i="0" lang="en" sz="2000" u="none" cap="none" strike="noStrike">
                <a:solidFill>
                  <a:srgbClr val="0E4878"/>
                </a:solidFill>
                <a:latin typeface="Quattrocento Sans"/>
                <a:ea typeface="Quattrocento Sans"/>
                <a:cs typeface="Quattrocento Sans"/>
                <a:sym typeface="Quattrocento Sans"/>
              </a:rPr>
              <a:t>Both energy supply and demand are strongly influenced by </a:t>
            </a:r>
            <a:r>
              <a:rPr lang="en" sz="2000">
                <a:solidFill>
                  <a:srgbClr val="0E4878"/>
                </a:solidFill>
                <a:latin typeface="Quattrocento Sans"/>
                <a:ea typeface="Quattrocento Sans"/>
                <a:cs typeface="Quattrocento Sans"/>
                <a:sym typeface="Quattrocento Sans"/>
              </a:rPr>
              <a:t>atmospheric</a:t>
            </a:r>
            <a:r>
              <a:rPr b="0" i="0" lang="en" sz="2000" u="none" cap="none" strike="noStrike">
                <a:solidFill>
                  <a:srgbClr val="0E4878"/>
                </a:solidFill>
                <a:latin typeface="Quattrocento Sans"/>
                <a:ea typeface="Quattrocento Sans"/>
                <a:cs typeface="Quattrocento Sans"/>
                <a:sym typeface="Quattrocento Sans"/>
              </a:rPr>
              <a:t> conditions and </a:t>
            </a:r>
            <a:r>
              <a:rPr lang="en" sz="2000">
                <a:solidFill>
                  <a:srgbClr val="0E4878"/>
                </a:solidFill>
                <a:latin typeface="Quattrocento Sans"/>
                <a:ea typeface="Quattrocento Sans"/>
                <a:cs typeface="Quattrocento Sans"/>
                <a:sym typeface="Quattrocento Sans"/>
              </a:rPr>
              <a:t>its</a:t>
            </a:r>
            <a:r>
              <a:rPr b="0" i="0" lang="en" sz="2000" u="none" cap="none" strike="noStrike">
                <a:solidFill>
                  <a:srgbClr val="0E4878"/>
                </a:solidFill>
                <a:latin typeface="Quattrocento Sans"/>
                <a:ea typeface="Quattrocento Sans"/>
                <a:cs typeface="Quattrocento Sans"/>
                <a:sym typeface="Quattrocento Sans"/>
              </a:rPr>
              <a:t> evolution over time in terms of climate</a:t>
            </a:r>
            <a:r>
              <a:rPr b="0" i="0" lang="en" sz="2000" u="none" cap="none" strike="noStrike">
                <a:solidFill>
                  <a:srgbClr val="0E4878"/>
                </a:solidFill>
                <a:latin typeface="Quattrocento Sans"/>
                <a:ea typeface="Quattrocento Sans"/>
                <a:cs typeface="Quattrocento Sans"/>
                <a:sym typeface="Quattrocento Sans"/>
              </a:rPr>
              <a:t> variability a</a:t>
            </a:r>
            <a:r>
              <a:rPr b="0" i="0" lang="en" sz="2000" u="none" cap="none" strike="noStrike">
                <a:solidFill>
                  <a:srgbClr val="0E4878"/>
                </a:solidFill>
                <a:latin typeface="Quattrocento Sans"/>
                <a:ea typeface="Quattrocento Sans"/>
                <a:cs typeface="Quattrocento Sans"/>
                <a:sym typeface="Quattrocento Sans"/>
              </a:rPr>
              <a:t>nd</a:t>
            </a:r>
            <a:r>
              <a:rPr b="0" i="0" lang="en" sz="2000" u="none" cap="none" strike="noStrike">
                <a:solidFill>
                  <a:srgbClr val="0E4878"/>
                </a:solidFill>
                <a:latin typeface="Quattrocento Sans"/>
                <a:ea typeface="Quattrocento Sans"/>
                <a:cs typeface="Quattrocento Sans"/>
                <a:sym typeface="Quattrocento Sans"/>
              </a:rPr>
              <a:t> climate </a:t>
            </a:r>
            <a:r>
              <a:rPr b="0" i="0" lang="en" sz="2000" u="none" cap="none" strike="noStrike">
                <a:solidFill>
                  <a:srgbClr val="0E4878"/>
                </a:solidFill>
                <a:latin typeface="Quattrocento Sans"/>
                <a:ea typeface="Quattrocento Sans"/>
                <a:cs typeface="Quattrocento Sans"/>
                <a:sym typeface="Quattrocento Sans"/>
              </a:rPr>
              <a:t>change</a:t>
            </a:r>
            <a:r>
              <a:rPr b="0" i="0" lang="en" sz="2000" u="none" cap="none" strike="noStrike">
                <a:solidFill>
                  <a:srgbClr val="0E4878"/>
                </a:solidFill>
                <a:latin typeface="Quattrocento Sans"/>
                <a:ea typeface="Quattrocento Sans"/>
                <a:cs typeface="Quattrocento Sans"/>
                <a:sym typeface="Quattrocento Sans"/>
              </a:rPr>
              <a:t>. </a:t>
            </a:r>
            <a:endParaRPr b="0" i="0" sz="2000" u="none" cap="none" strike="noStrike">
              <a:solidFill>
                <a:srgbClr val="000000"/>
              </a:solidFill>
              <a:latin typeface="Calibri"/>
              <a:ea typeface="Calibri"/>
              <a:cs typeface="Calibri"/>
              <a:sym typeface="Calibri"/>
            </a:endParaRPr>
          </a:p>
        </p:txBody>
      </p:sp>
      <p:grpSp>
        <p:nvGrpSpPr>
          <p:cNvPr id="484" name="Google Shape;484;p109"/>
          <p:cNvGrpSpPr/>
          <p:nvPr/>
        </p:nvGrpSpPr>
        <p:grpSpPr>
          <a:xfrm>
            <a:off x="955481" y="3000445"/>
            <a:ext cx="5940802" cy="3445977"/>
            <a:chOff x="690840" y="2662200"/>
            <a:chExt cx="6791041" cy="3939160"/>
          </a:xfrm>
        </p:grpSpPr>
        <p:pic>
          <p:nvPicPr>
            <p:cNvPr id="485" name="Google Shape;485;p109"/>
            <p:cNvPicPr preferRelativeResize="0"/>
            <p:nvPr/>
          </p:nvPicPr>
          <p:blipFill rotWithShape="1">
            <a:blip r:embed="rId3">
              <a:alphaModFix/>
            </a:blip>
            <a:srcRect b="65225" l="20337" r="21587" t="14708"/>
            <a:stretch/>
          </p:blipFill>
          <p:spPr>
            <a:xfrm>
              <a:off x="690840" y="2662200"/>
              <a:ext cx="6763680" cy="1376281"/>
            </a:xfrm>
            <a:prstGeom prst="rect">
              <a:avLst/>
            </a:prstGeom>
            <a:noFill/>
            <a:ln>
              <a:noFill/>
            </a:ln>
          </p:spPr>
        </p:pic>
        <p:pic>
          <p:nvPicPr>
            <p:cNvPr id="486" name="Google Shape;486;p109"/>
            <p:cNvPicPr preferRelativeResize="0"/>
            <p:nvPr/>
          </p:nvPicPr>
          <p:blipFill rotWithShape="1">
            <a:blip r:embed="rId3">
              <a:alphaModFix/>
            </a:blip>
            <a:srcRect b="2137" l="20337" r="21587" t="60292"/>
            <a:stretch/>
          </p:blipFill>
          <p:spPr>
            <a:xfrm>
              <a:off x="690840" y="3933720"/>
              <a:ext cx="6763680" cy="2577960"/>
            </a:xfrm>
            <a:prstGeom prst="rect">
              <a:avLst/>
            </a:prstGeom>
            <a:noFill/>
            <a:ln>
              <a:noFill/>
            </a:ln>
          </p:spPr>
        </p:pic>
        <p:pic>
          <p:nvPicPr>
            <p:cNvPr id="487" name="Google Shape;487;p109"/>
            <p:cNvPicPr preferRelativeResize="0"/>
            <p:nvPr/>
          </p:nvPicPr>
          <p:blipFill rotWithShape="1">
            <a:blip r:embed="rId4">
              <a:alphaModFix/>
            </a:blip>
            <a:srcRect b="0" l="0" r="0" t="0"/>
            <a:stretch/>
          </p:blipFill>
          <p:spPr>
            <a:xfrm>
              <a:off x="5175360" y="3933720"/>
              <a:ext cx="2306520" cy="1869840"/>
            </a:xfrm>
            <a:prstGeom prst="rect">
              <a:avLst/>
            </a:prstGeom>
            <a:noFill/>
            <a:ln>
              <a:noFill/>
            </a:ln>
          </p:spPr>
        </p:pic>
        <p:sp>
          <p:nvSpPr>
            <p:cNvPr id="488" name="Google Shape;488;p109"/>
            <p:cNvSpPr/>
            <p:nvPr/>
          </p:nvSpPr>
          <p:spPr>
            <a:xfrm>
              <a:off x="5222813" y="5934160"/>
              <a:ext cx="2211600" cy="667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9" name="Google Shape;489;p109"/>
          <p:cNvSpPr txBox="1"/>
          <p:nvPr/>
        </p:nvSpPr>
        <p:spPr>
          <a:xfrm>
            <a:off x="495750" y="1164875"/>
            <a:ext cx="8152500" cy="534000"/>
          </a:xfrm>
          <a:prstGeom prst="rect">
            <a:avLst/>
          </a:prstGeom>
          <a:noFill/>
          <a:ln>
            <a:noFill/>
          </a:ln>
        </p:spPr>
        <p:txBody>
          <a:bodyPr anchorCtr="0" anchor="t" bIns="45000" lIns="90000" spcFirstLastPara="1" rIns="90000" wrap="square" tIns="45000">
            <a:noAutofit/>
          </a:bodyPr>
          <a:lstStyle/>
          <a:p>
            <a:pPr indent="-456840" lvl="0" marL="457200" marR="0" rtl="0" algn="just">
              <a:lnSpc>
                <a:spcPct val="90000"/>
              </a:lnSpc>
              <a:spcBef>
                <a:spcPts val="0"/>
              </a:spcBef>
              <a:spcAft>
                <a:spcPts val="0"/>
              </a:spcAft>
              <a:buClr>
                <a:srgbClr val="F9C327"/>
              </a:buClr>
              <a:buSzPts val="2000"/>
              <a:buFont typeface="Noto Sans Symbols"/>
              <a:buChar char="▶"/>
            </a:pPr>
            <a:r>
              <a:rPr lang="en" sz="2000">
                <a:solidFill>
                  <a:srgbClr val="0E4878"/>
                </a:solidFill>
                <a:latin typeface="Quattrocento Sans"/>
                <a:ea typeface="Quattrocento Sans"/>
                <a:cs typeface="Quattrocento Sans"/>
                <a:sym typeface="Quattrocento Sans"/>
              </a:rPr>
              <a:t>Renewable energy is growing fast to decarbonize the energy system.</a:t>
            </a:r>
            <a:endParaRPr b="0" i="0" sz="2000" u="none" cap="none" strike="noStrike">
              <a:solidFill>
                <a:srgbClr val="000000"/>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4" name="Shape 654"/>
        <p:cNvGrpSpPr/>
        <p:nvPr/>
      </p:nvGrpSpPr>
      <p:grpSpPr>
        <a:xfrm>
          <a:off x="0" y="0"/>
          <a:ext cx="0" cy="0"/>
          <a:chOff x="0" y="0"/>
          <a:chExt cx="0" cy="0"/>
        </a:xfrm>
      </p:grpSpPr>
      <p:sp>
        <p:nvSpPr>
          <p:cNvPr id="655" name="Google Shape;655;p127"/>
          <p:cNvSpPr txBox="1"/>
          <p:nvPr>
            <p:ph type="title"/>
          </p:nvPr>
        </p:nvSpPr>
        <p:spPr>
          <a:xfrm>
            <a:off x="628650" y="365126"/>
            <a:ext cx="7886700" cy="82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44173"/>
              </a:buClr>
              <a:buSzPts val="4400"/>
              <a:buFont typeface="Quattrocento Sans"/>
              <a:buNone/>
            </a:pPr>
            <a:r>
              <a:rPr lang="en"/>
              <a:t>Why this happened?</a:t>
            </a:r>
            <a:endParaRPr/>
          </a:p>
        </p:txBody>
      </p:sp>
      <p:pic>
        <p:nvPicPr>
          <p:cNvPr descr="wind drought in USA in 2015 and temperature anomalies in the pacific ocean" id="656" name="Google Shape;656;p127"/>
          <p:cNvPicPr preferRelativeResize="0"/>
          <p:nvPr/>
        </p:nvPicPr>
        <p:blipFill rotWithShape="1">
          <a:blip r:embed="rId3">
            <a:alphaModFix/>
          </a:blip>
          <a:srcRect b="0" l="0" r="0" t="56368"/>
          <a:stretch/>
        </p:blipFill>
        <p:spPr>
          <a:xfrm>
            <a:off x="383175" y="1242025"/>
            <a:ext cx="7977175" cy="46352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1" name="Shape 661"/>
        <p:cNvGrpSpPr/>
        <p:nvPr/>
      </p:nvGrpSpPr>
      <p:grpSpPr>
        <a:xfrm>
          <a:off x="0" y="0"/>
          <a:ext cx="0" cy="0"/>
          <a:chOff x="0" y="0"/>
          <a:chExt cx="0" cy="0"/>
        </a:xfrm>
      </p:grpSpPr>
      <p:sp>
        <p:nvSpPr>
          <p:cNvPr id="662" name="Google Shape;662;p128"/>
          <p:cNvSpPr txBox="1"/>
          <p:nvPr>
            <p:ph type="title"/>
          </p:nvPr>
        </p:nvSpPr>
        <p:spPr>
          <a:xfrm>
            <a:off x="628650" y="365126"/>
            <a:ext cx="7886700" cy="82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144173"/>
              </a:buClr>
              <a:buSzPts val="4400"/>
              <a:buFont typeface="Quattrocento Sans"/>
              <a:buNone/>
            </a:pPr>
            <a:r>
              <a:rPr lang="en"/>
              <a:t>ENSO and NPM state</a:t>
            </a:r>
            <a:endParaRPr/>
          </a:p>
        </p:txBody>
      </p:sp>
      <p:pic>
        <p:nvPicPr>
          <p:cNvPr id="663" name="Google Shape;663;p128"/>
          <p:cNvPicPr preferRelativeResize="0"/>
          <p:nvPr/>
        </p:nvPicPr>
        <p:blipFill>
          <a:blip r:embed="rId3">
            <a:alphaModFix/>
          </a:blip>
          <a:stretch>
            <a:fillRect/>
          </a:stretch>
        </p:blipFill>
        <p:spPr>
          <a:xfrm>
            <a:off x="147738" y="1270537"/>
            <a:ext cx="8848524" cy="4621725"/>
          </a:xfrm>
          <a:prstGeom prst="rect">
            <a:avLst/>
          </a:prstGeom>
          <a:noFill/>
          <a:ln>
            <a:noFill/>
          </a:ln>
        </p:spPr>
      </p:pic>
      <p:sp>
        <p:nvSpPr>
          <p:cNvPr id="664" name="Google Shape;664;p128"/>
          <p:cNvSpPr txBox="1"/>
          <p:nvPr>
            <p:ph idx="1" type="body"/>
          </p:nvPr>
        </p:nvSpPr>
        <p:spPr>
          <a:xfrm>
            <a:off x="246575" y="6063600"/>
            <a:ext cx="6673200" cy="2046000"/>
          </a:xfrm>
          <a:prstGeom prst="rect">
            <a:avLst/>
          </a:prstGeom>
          <a:noFill/>
          <a:ln>
            <a:noFill/>
          </a:ln>
        </p:spPr>
        <p:txBody>
          <a:bodyPr anchorCtr="0" anchor="t" bIns="45700" lIns="91425" spcFirstLastPara="1" rIns="91425" wrap="square" tIns="45700">
            <a:noAutofit/>
          </a:bodyPr>
          <a:lstStyle/>
          <a:p>
            <a:pPr indent="0" lvl="0" marL="0" rtl="0" algn="just">
              <a:lnSpc>
                <a:spcPct val="90000"/>
              </a:lnSpc>
              <a:spcBef>
                <a:spcPts val="0"/>
              </a:spcBef>
              <a:spcAft>
                <a:spcPts val="1600"/>
              </a:spcAft>
              <a:buClr>
                <a:srgbClr val="F9C327"/>
              </a:buClr>
              <a:buSzPts val="3200"/>
              <a:buFont typeface="Quattrocento Sans"/>
              <a:buNone/>
            </a:pPr>
            <a:r>
              <a:rPr lang="en" sz="1800"/>
              <a:t>Lledó et al., 2018: Investigating the effects of Pacific sea surface temperatures on the wind drought of 2015 over the United States.</a:t>
            </a:r>
            <a:endParaRPr sz="14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8" name="Shape 668"/>
        <p:cNvGrpSpPr/>
        <p:nvPr/>
      </p:nvGrpSpPr>
      <p:grpSpPr>
        <a:xfrm>
          <a:off x="0" y="0"/>
          <a:ext cx="0" cy="0"/>
          <a:chOff x="0" y="0"/>
          <a:chExt cx="0" cy="0"/>
        </a:xfrm>
      </p:grpSpPr>
      <p:sp>
        <p:nvSpPr>
          <p:cNvPr id="669" name="Google Shape;669;p129"/>
          <p:cNvSpPr txBox="1"/>
          <p:nvPr/>
        </p:nvSpPr>
        <p:spPr>
          <a:xfrm>
            <a:off x="927725" y="799925"/>
            <a:ext cx="7711500" cy="822300"/>
          </a:xfrm>
          <a:prstGeom prst="rect">
            <a:avLst/>
          </a:prstGeom>
          <a:noFill/>
          <a:ln>
            <a:noFill/>
          </a:ln>
        </p:spPr>
        <p:txBody>
          <a:bodyPr anchorCtr="0" anchor="t" bIns="45000" lIns="90000" spcFirstLastPara="1" rIns="90000" wrap="square" tIns="45000">
            <a:noAutofit/>
          </a:bodyPr>
          <a:lstStyle/>
          <a:p>
            <a:pPr indent="0" lvl="0" marL="0" marR="0" rtl="0" algn="l">
              <a:lnSpc>
                <a:spcPct val="90000"/>
              </a:lnSpc>
              <a:spcBef>
                <a:spcPts val="0"/>
              </a:spcBef>
              <a:spcAft>
                <a:spcPts val="0"/>
              </a:spcAft>
              <a:buNone/>
            </a:pPr>
            <a:r>
              <a:rPr b="1" i="0" lang="en" sz="6000" u="none" cap="none" strike="noStrike">
                <a:solidFill>
                  <a:srgbClr val="FFFFFF"/>
                </a:solidFill>
                <a:latin typeface="Quattrocento Sans"/>
                <a:ea typeface="Quattrocento Sans"/>
                <a:cs typeface="Quattrocento Sans"/>
                <a:sym typeface="Quattrocento Sans"/>
              </a:rPr>
              <a:t>Case study </a:t>
            </a:r>
            <a:r>
              <a:rPr b="1" lang="en" sz="6000">
                <a:solidFill>
                  <a:srgbClr val="FFFFFF"/>
                </a:solidFill>
                <a:latin typeface="Quattrocento Sans"/>
                <a:ea typeface="Quattrocento Sans"/>
                <a:cs typeface="Quattrocento Sans"/>
                <a:sym typeface="Quattrocento Sans"/>
              </a:rPr>
              <a:t>3</a:t>
            </a:r>
            <a:endParaRPr b="1" sz="4400">
              <a:solidFill>
                <a:srgbClr val="FFFFFF"/>
              </a:solidFill>
              <a:latin typeface="Quattrocento Sans"/>
              <a:ea typeface="Quattrocento Sans"/>
              <a:cs typeface="Quattrocento Sans"/>
              <a:sym typeface="Quattrocento Sans"/>
            </a:endParaRPr>
          </a:p>
          <a:p>
            <a:pPr indent="0" lvl="0" marL="0" marR="0" rtl="0" algn="l">
              <a:lnSpc>
                <a:spcPct val="90000"/>
              </a:lnSpc>
              <a:spcBef>
                <a:spcPts val="0"/>
              </a:spcBef>
              <a:spcAft>
                <a:spcPts val="0"/>
              </a:spcAft>
              <a:buNone/>
            </a:pPr>
            <a:r>
              <a:rPr b="1" lang="en" sz="4400">
                <a:solidFill>
                  <a:srgbClr val="FFFFFF"/>
                </a:solidFill>
                <a:latin typeface="Quattrocento Sans"/>
                <a:ea typeface="Quattrocento Sans"/>
                <a:cs typeface="Quattrocento Sans"/>
                <a:sym typeface="Quattrocento Sans"/>
              </a:rPr>
              <a:t>H</a:t>
            </a:r>
            <a:r>
              <a:rPr b="1" lang="en" sz="4400">
                <a:solidFill>
                  <a:srgbClr val="FFFFFF"/>
                </a:solidFill>
                <a:latin typeface="Quattrocento Sans"/>
                <a:ea typeface="Quattrocento Sans"/>
                <a:cs typeface="Quattrocento Sans"/>
                <a:sym typeface="Quattrocento Sans"/>
              </a:rPr>
              <a:t>eat wave and</a:t>
            </a:r>
            <a:r>
              <a:rPr b="1" lang="en" sz="4400">
                <a:solidFill>
                  <a:srgbClr val="FFFFFF"/>
                </a:solidFill>
                <a:latin typeface="Quattrocento Sans"/>
                <a:ea typeface="Quattrocento Sans"/>
                <a:cs typeface="Quattrocento Sans"/>
                <a:sym typeface="Quattrocento Sans"/>
              </a:rPr>
              <a:t> </a:t>
            </a:r>
            <a:r>
              <a:rPr b="1" i="0" lang="en" sz="4400" u="none" cap="none" strike="noStrike">
                <a:solidFill>
                  <a:srgbClr val="FFFFFF"/>
                </a:solidFill>
                <a:latin typeface="Quattrocento Sans"/>
                <a:ea typeface="Quattrocento Sans"/>
                <a:cs typeface="Quattrocento Sans"/>
                <a:sym typeface="Quattrocento Sans"/>
              </a:rPr>
              <a:t>wind drought </a:t>
            </a:r>
            <a:r>
              <a:rPr b="1" lang="en" sz="4400">
                <a:solidFill>
                  <a:srgbClr val="FFFFFF"/>
                </a:solidFill>
                <a:latin typeface="Quattrocento Sans"/>
                <a:ea typeface="Quattrocento Sans"/>
                <a:cs typeface="Quattrocento Sans"/>
                <a:sym typeface="Quattrocento Sans"/>
              </a:rPr>
              <a:t>in Spain - </a:t>
            </a:r>
            <a:r>
              <a:rPr b="1" lang="en" sz="4400">
                <a:solidFill>
                  <a:srgbClr val="FFFFFF"/>
                </a:solidFill>
                <a:latin typeface="Quattrocento Sans"/>
                <a:ea typeface="Quattrocento Sans"/>
                <a:cs typeface="Quattrocento Sans"/>
                <a:sym typeface="Quattrocento Sans"/>
              </a:rPr>
              <a:t>Sep 2016</a:t>
            </a:r>
            <a:endParaRPr b="1" sz="4400">
              <a:solidFill>
                <a:srgbClr val="FFFFFF"/>
              </a:solidFill>
              <a:latin typeface="Quattrocento Sans"/>
              <a:ea typeface="Quattrocento Sans"/>
              <a:cs typeface="Quattrocento Sans"/>
              <a:sym typeface="Quattrocento Sans"/>
            </a:endParaRPr>
          </a:p>
          <a:p>
            <a:pPr indent="0" lvl="0" marL="0" marR="0" rtl="0" algn="l">
              <a:lnSpc>
                <a:spcPct val="90000"/>
              </a:lnSpc>
              <a:spcBef>
                <a:spcPts val="0"/>
              </a:spcBef>
              <a:spcAft>
                <a:spcPts val="0"/>
              </a:spcAft>
              <a:buNone/>
            </a:pPr>
            <a:r>
              <a:rPr b="1" lang="en" sz="4400">
                <a:solidFill>
                  <a:srgbClr val="FFFFFF"/>
                </a:solidFill>
                <a:latin typeface="Quattrocento Sans"/>
                <a:ea typeface="Quattrocento Sans"/>
                <a:cs typeface="Quattrocento Sans"/>
                <a:sym typeface="Quattrocento Sans"/>
              </a:rPr>
              <a:t>Subseasonal forecasts</a:t>
            </a:r>
            <a:endParaRPr b="1" sz="4400">
              <a:solidFill>
                <a:srgbClr val="FFFFFF"/>
              </a:solidFill>
              <a:latin typeface="Quattrocento Sans"/>
              <a:ea typeface="Quattrocento Sans"/>
              <a:cs typeface="Quattrocento Sans"/>
              <a:sym typeface="Quattrocento Sans"/>
            </a:endParaRPr>
          </a:p>
          <a:p>
            <a:pPr indent="0" lvl="0" marL="0" marR="0" rtl="0" algn="l">
              <a:lnSpc>
                <a:spcPct val="90000"/>
              </a:lnSpc>
              <a:spcBef>
                <a:spcPts val="0"/>
              </a:spcBef>
              <a:spcAft>
                <a:spcPts val="0"/>
              </a:spcAft>
              <a:buNone/>
            </a:pPr>
            <a:br>
              <a:rPr b="0" i="0" lang="en" sz="1800" u="none" cap="none" strike="noStrike"/>
            </a:br>
            <a:br>
              <a:rPr b="0" i="0" lang="en" sz="1800" u="none" cap="none" strike="noStrike"/>
            </a:br>
            <a:br>
              <a:rPr b="0" i="0" lang="en" sz="1800" u="none" cap="none" strike="noStrike"/>
            </a:br>
            <a:br>
              <a:rPr b="0" i="0" lang="en" sz="1800" u="none" cap="none" strike="noStrike"/>
            </a:br>
            <a:endParaRPr b="0" i="0" sz="4400" u="none" cap="none" strike="noStrike">
              <a:solidFill>
                <a:srgbClr val="0000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4" name="Shape 674"/>
        <p:cNvGrpSpPr/>
        <p:nvPr/>
      </p:nvGrpSpPr>
      <p:grpSpPr>
        <a:xfrm>
          <a:off x="0" y="0"/>
          <a:ext cx="0" cy="0"/>
          <a:chOff x="0" y="0"/>
          <a:chExt cx="0" cy="0"/>
        </a:xfrm>
      </p:grpSpPr>
      <p:sp>
        <p:nvSpPr>
          <p:cNvPr id="675" name="Google Shape;675;p130"/>
          <p:cNvSpPr txBox="1"/>
          <p:nvPr/>
        </p:nvSpPr>
        <p:spPr>
          <a:xfrm>
            <a:off x="504240" y="76200"/>
            <a:ext cx="7886400" cy="822300"/>
          </a:xfrm>
          <a:prstGeom prst="rect">
            <a:avLst/>
          </a:prstGeom>
          <a:noFill/>
          <a:ln>
            <a:noFill/>
          </a:ln>
        </p:spPr>
        <p:txBody>
          <a:bodyPr anchorCtr="0" anchor="t" bIns="45000" lIns="90000" spcFirstLastPara="1" rIns="90000" wrap="square" tIns="45000">
            <a:noAutofit/>
          </a:bodyPr>
          <a:lstStyle/>
          <a:p>
            <a:pPr indent="0" lvl="0" marL="0" marR="0" rtl="0" algn="l">
              <a:lnSpc>
                <a:spcPct val="90000"/>
              </a:lnSpc>
              <a:spcBef>
                <a:spcPts val="0"/>
              </a:spcBef>
              <a:spcAft>
                <a:spcPts val="0"/>
              </a:spcAft>
              <a:buNone/>
            </a:pPr>
            <a:r>
              <a:rPr b="1" i="0" lang="en" sz="3600" u="none" cap="none" strike="noStrike">
                <a:solidFill>
                  <a:srgbClr val="144173"/>
                </a:solidFill>
                <a:latin typeface="Quattrocento Sans"/>
                <a:ea typeface="Quattrocento Sans"/>
                <a:cs typeface="Quattrocento Sans"/>
                <a:sym typeface="Quattrocento Sans"/>
              </a:rPr>
              <a:t>Heat wave and wind drought in Spain. Sep 2016</a:t>
            </a:r>
            <a:endParaRPr b="0" i="0" sz="3600" u="none" cap="none" strike="noStrike">
              <a:solidFill>
                <a:srgbClr val="000000"/>
              </a:solidFill>
              <a:latin typeface="Calibri"/>
              <a:ea typeface="Calibri"/>
              <a:cs typeface="Calibri"/>
              <a:sym typeface="Calibri"/>
            </a:endParaRPr>
          </a:p>
        </p:txBody>
      </p:sp>
      <p:grpSp>
        <p:nvGrpSpPr>
          <p:cNvPr id="676" name="Google Shape;676;p130"/>
          <p:cNvGrpSpPr/>
          <p:nvPr/>
        </p:nvGrpSpPr>
        <p:grpSpPr>
          <a:xfrm>
            <a:off x="5360322" y="3456515"/>
            <a:ext cx="3395322" cy="2563775"/>
            <a:chOff x="5516007" y="3758693"/>
            <a:chExt cx="2946050" cy="2050200"/>
          </a:xfrm>
        </p:grpSpPr>
        <p:pic>
          <p:nvPicPr>
            <p:cNvPr id="677" name="Google Shape;677;p130"/>
            <p:cNvPicPr preferRelativeResize="0"/>
            <p:nvPr/>
          </p:nvPicPr>
          <p:blipFill rotWithShape="1">
            <a:blip r:embed="rId3">
              <a:alphaModFix/>
            </a:blip>
            <a:srcRect b="0" l="0" r="0" t="7209"/>
            <a:stretch/>
          </p:blipFill>
          <p:spPr>
            <a:xfrm>
              <a:off x="5516007" y="3758693"/>
              <a:ext cx="2946050" cy="2050200"/>
            </a:xfrm>
            <a:prstGeom prst="rect">
              <a:avLst/>
            </a:prstGeom>
            <a:noFill/>
            <a:ln>
              <a:noFill/>
            </a:ln>
          </p:spPr>
        </p:pic>
        <p:sp>
          <p:nvSpPr>
            <p:cNvPr id="678" name="Google Shape;678;p130"/>
            <p:cNvSpPr/>
            <p:nvPr/>
          </p:nvSpPr>
          <p:spPr>
            <a:xfrm>
              <a:off x="6420535" y="5028900"/>
              <a:ext cx="647700" cy="575700"/>
            </a:xfrm>
            <a:prstGeom prst="ellipse">
              <a:avLst/>
            </a:prstGeom>
            <a:noFill/>
            <a:ln cap="flat" cmpd="sng" w="284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9" name="Google Shape;679;p130"/>
          <p:cNvSpPr/>
          <p:nvPr/>
        </p:nvSpPr>
        <p:spPr>
          <a:xfrm>
            <a:off x="1080625" y="6243275"/>
            <a:ext cx="5733600" cy="5166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i="0" lang="en" sz="1400" u="none" cap="none" strike="noStrike">
                <a:solidFill>
                  <a:srgbClr val="7F7F7F"/>
                </a:solidFill>
                <a:latin typeface="Calibri"/>
                <a:ea typeface="Calibri"/>
                <a:cs typeface="Calibri"/>
                <a:sym typeface="Calibri"/>
              </a:rPr>
              <a:t>Surface wind and temperature anomalies for the week 30/08/2016-5/09/2016. ERA-Interim with respect to climatology (1981-2017)</a:t>
            </a:r>
            <a:endParaRPr b="0" i="0" sz="1400" u="none" cap="none" strike="noStrike">
              <a:latin typeface="Arial"/>
              <a:ea typeface="Arial"/>
              <a:cs typeface="Arial"/>
              <a:sym typeface="Arial"/>
            </a:endParaRPr>
          </a:p>
        </p:txBody>
      </p:sp>
      <p:grpSp>
        <p:nvGrpSpPr>
          <p:cNvPr id="680" name="Google Shape;680;p130"/>
          <p:cNvGrpSpPr/>
          <p:nvPr/>
        </p:nvGrpSpPr>
        <p:grpSpPr>
          <a:xfrm>
            <a:off x="457522" y="1307867"/>
            <a:ext cx="4929016" cy="5011603"/>
            <a:chOff x="381325" y="2528975"/>
            <a:chExt cx="4016801" cy="4019250"/>
          </a:xfrm>
        </p:grpSpPr>
        <p:pic>
          <p:nvPicPr>
            <p:cNvPr id="681" name="Google Shape;681;p130"/>
            <p:cNvPicPr preferRelativeResize="0"/>
            <p:nvPr/>
          </p:nvPicPr>
          <p:blipFill rotWithShape="1">
            <a:blip r:embed="rId4">
              <a:alphaModFix/>
            </a:blip>
            <a:srcRect b="0" l="0" r="0" t="7183"/>
            <a:stretch/>
          </p:blipFill>
          <p:spPr>
            <a:xfrm>
              <a:off x="381325" y="4417949"/>
              <a:ext cx="4016801" cy="2130275"/>
            </a:xfrm>
            <a:prstGeom prst="rect">
              <a:avLst/>
            </a:prstGeom>
            <a:noFill/>
            <a:ln>
              <a:noFill/>
            </a:ln>
          </p:spPr>
        </p:pic>
        <p:pic>
          <p:nvPicPr>
            <p:cNvPr id="682" name="Google Shape;682;p130"/>
            <p:cNvPicPr preferRelativeResize="0"/>
            <p:nvPr/>
          </p:nvPicPr>
          <p:blipFill rotWithShape="1">
            <a:blip r:embed="rId5">
              <a:alphaModFix/>
            </a:blip>
            <a:srcRect b="17614" l="0" r="25400" t="0"/>
            <a:stretch/>
          </p:blipFill>
          <p:spPr>
            <a:xfrm>
              <a:off x="418125" y="2528975"/>
              <a:ext cx="2965976" cy="1871575"/>
            </a:xfrm>
            <a:prstGeom prst="rect">
              <a:avLst/>
            </a:prstGeom>
            <a:noFill/>
            <a:ln>
              <a:noFill/>
            </a:ln>
          </p:spPr>
        </p:pic>
        <p:sp>
          <p:nvSpPr>
            <p:cNvPr id="683" name="Google Shape;683;p130"/>
            <p:cNvSpPr/>
            <p:nvPr/>
          </p:nvSpPr>
          <p:spPr>
            <a:xfrm flipH="1">
              <a:off x="1485825" y="2752725"/>
              <a:ext cx="200100" cy="33624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4" name="Google Shape;684;p130"/>
          <p:cNvSpPr txBox="1"/>
          <p:nvPr/>
        </p:nvSpPr>
        <p:spPr>
          <a:xfrm>
            <a:off x="4698175" y="1175950"/>
            <a:ext cx="3885600" cy="2397900"/>
          </a:xfrm>
          <a:prstGeom prst="rect">
            <a:avLst/>
          </a:prstGeom>
          <a:noFill/>
          <a:ln>
            <a:noFill/>
          </a:ln>
        </p:spPr>
        <p:txBody>
          <a:bodyPr anchorCtr="0" anchor="ctr" bIns="91425" lIns="91425" spcFirstLastPara="1" rIns="91425" wrap="square" tIns="91425">
            <a:noAutofit/>
          </a:bodyPr>
          <a:lstStyle/>
          <a:p>
            <a:pPr indent="0" lvl="0" marL="0" rtl="0" algn="just">
              <a:lnSpc>
                <a:spcPct val="90000"/>
              </a:lnSpc>
              <a:spcBef>
                <a:spcPts val="0"/>
              </a:spcBef>
              <a:spcAft>
                <a:spcPts val="0"/>
              </a:spcAft>
              <a:buNone/>
            </a:pPr>
            <a:r>
              <a:rPr lang="en" sz="2000">
                <a:solidFill>
                  <a:srgbClr val="0E4878"/>
                </a:solidFill>
                <a:latin typeface="Quattrocento Sans"/>
                <a:ea typeface="Quattrocento Sans"/>
                <a:cs typeface="Quattrocento Sans"/>
                <a:sym typeface="Quattrocento Sans"/>
              </a:rPr>
              <a:t>A hot spell over Europe created a combination of:</a:t>
            </a:r>
            <a:endParaRPr sz="2000">
              <a:solidFill>
                <a:srgbClr val="0E4878"/>
              </a:solidFill>
              <a:latin typeface="Quattrocento Sans"/>
              <a:ea typeface="Quattrocento Sans"/>
              <a:cs typeface="Quattrocento Sans"/>
              <a:sym typeface="Quattrocento Sans"/>
            </a:endParaRPr>
          </a:p>
          <a:p>
            <a:pPr indent="-355600" lvl="0" marL="457200" rtl="0" algn="just">
              <a:lnSpc>
                <a:spcPct val="90000"/>
              </a:lnSpc>
              <a:spcBef>
                <a:spcPts val="0"/>
              </a:spcBef>
              <a:spcAft>
                <a:spcPts val="0"/>
              </a:spcAft>
              <a:buClr>
                <a:srgbClr val="F9C327"/>
              </a:buClr>
              <a:buSzPts val="2000"/>
              <a:buFont typeface="Noto Sans Symbols"/>
              <a:buChar char="▶"/>
            </a:pPr>
            <a:r>
              <a:rPr lang="en" sz="2000">
                <a:solidFill>
                  <a:srgbClr val="0E4878"/>
                </a:solidFill>
                <a:latin typeface="Quattrocento Sans"/>
                <a:ea typeface="Quattrocento Sans"/>
                <a:cs typeface="Quattrocento Sans"/>
                <a:sym typeface="Quattrocento Sans"/>
              </a:rPr>
              <a:t>large increase in electricity demand</a:t>
            </a:r>
            <a:r>
              <a:rPr lang="en" sz="2000">
                <a:solidFill>
                  <a:srgbClr val="0E4878"/>
                </a:solidFill>
                <a:latin typeface="Quattrocento Sans"/>
                <a:ea typeface="Quattrocento Sans"/>
                <a:cs typeface="Quattrocento Sans"/>
                <a:sym typeface="Quattrocento Sans"/>
              </a:rPr>
              <a:t> </a:t>
            </a:r>
            <a:endParaRPr sz="2000">
              <a:solidFill>
                <a:srgbClr val="0E4878"/>
              </a:solidFill>
              <a:latin typeface="Quattrocento Sans"/>
              <a:ea typeface="Quattrocento Sans"/>
              <a:cs typeface="Quattrocento Sans"/>
              <a:sym typeface="Quattrocento Sans"/>
            </a:endParaRPr>
          </a:p>
          <a:p>
            <a:pPr indent="-355600" lvl="0" marL="457200" rtl="0" algn="just">
              <a:lnSpc>
                <a:spcPct val="90000"/>
              </a:lnSpc>
              <a:spcBef>
                <a:spcPts val="0"/>
              </a:spcBef>
              <a:spcAft>
                <a:spcPts val="0"/>
              </a:spcAft>
              <a:buClr>
                <a:srgbClr val="F9C327"/>
              </a:buClr>
              <a:buSzPts val="2000"/>
              <a:buFont typeface="Noto Sans Symbols"/>
              <a:buChar char="▶"/>
            </a:pPr>
            <a:r>
              <a:rPr lang="en" sz="2000">
                <a:solidFill>
                  <a:srgbClr val="0E4878"/>
                </a:solidFill>
                <a:latin typeface="Quattrocento Sans"/>
                <a:ea typeface="Quattrocento Sans"/>
                <a:cs typeface="Quattrocento Sans"/>
                <a:sym typeface="Quattrocento Sans"/>
              </a:rPr>
              <a:t>lower than usual hydro and wind power generation</a:t>
            </a:r>
            <a:endParaRPr sz="200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9" name="Shape 689"/>
        <p:cNvGrpSpPr/>
        <p:nvPr/>
      </p:nvGrpSpPr>
      <p:grpSpPr>
        <a:xfrm>
          <a:off x="0" y="0"/>
          <a:ext cx="0" cy="0"/>
          <a:chOff x="0" y="0"/>
          <a:chExt cx="0" cy="0"/>
        </a:xfrm>
      </p:grpSpPr>
      <p:sp>
        <p:nvSpPr>
          <p:cNvPr id="690" name="Google Shape;690;p131"/>
          <p:cNvSpPr txBox="1"/>
          <p:nvPr/>
        </p:nvSpPr>
        <p:spPr>
          <a:xfrm>
            <a:off x="628560" y="212640"/>
            <a:ext cx="8415600" cy="822300"/>
          </a:xfrm>
          <a:prstGeom prst="rect">
            <a:avLst/>
          </a:prstGeom>
          <a:noFill/>
          <a:ln>
            <a:noFill/>
          </a:ln>
        </p:spPr>
        <p:txBody>
          <a:bodyPr anchorCtr="0" anchor="t" bIns="45000" lIns="90000" spcFirstLastPara="1" rIns="90000" wrap="square" tIns="45000">
            <a:noAutofit/>
          </a:bodyPr>
          <a:lstStyle/>
          <a:p>
            <a:pPr indent="0" lvl="0" marL="0" marR="0" rtl="0" algn="l">
              <a:lnSpc>
                <a:spcPct val="90000"/>
              </a:lnSpc>
              <a:spcBef>
                <a:spcPts val="0"/>
              </a:spcBef>
              <a:spcAft>
                <a:spcPts val="0"/>
              </a:spcAft>
              <a:buNone/>
            </a:pPr>
            <a:r>
              <a:rPr b="1" lang="en" sz="3600">
                <a:solidFill>
                  <a:srgbClr val="144173"/>
                </a:solidFill>
                <a:latin typeface="Quattrocento Sans"/>
                <a:ea typeface="Quattrocento Sans"/>
                <a:cs typeface="Quattrocento Sans"/>
                <a:sym typeface="Quattrocento Sans"/>
              </a:rPr>
              <a:t>W</a:t>
            </a:r>
            <a:r>
              <a:rPr b="1" i="0" lang="en" sz="3600" u="none" cap="none" strike="noStrike">
                <a:solidFill>
                  <a:srgbClr val="144173"/>
                </a:solidFill>
                <a:latin typeface="Quattrocento Sans"/>
                <a:ea typeface="Quattrocento Sans"/>
                <a:cs typeface="Quattrocento Sans"/>
                <a:sym typeface="Quattrocento Sans"/>
              </a:rPr>
              <a:t>ind speed forecas</a:t>
            </a:r>
            <a:r>
              <a:rPr b="1" lang="en" sz="3600">
                <a:solidFill>
                  <a:srgbClr val="144173"/>
                </a:solidFill>
                <a:latin typeface="Quattrocento Sans"/>
                <a:ea typeface="Quattrocento Sans"/>
                <a:cs typeface="Quattrocento Sans"/>
                <a:sym typeface="Quattrocento Sans"/>
              </a:rPr>
              <a:t>ts</a:t>
            </a:r>
            <a:endParaRPr b="0" i="0" sz="3600" u="none" cap="none" strike="noStrike">
              <a:solidFill>
                <a:srgbClr val="000000"/>
              </a:solidFill>
              <a:latin typeface="Calibri"/>
              <a:ea typeface="Calibri"/>
              <a:cs typeface="Calibri"/>
              <a:sym typeface="Calibri"/>
            </a:endParaRPr>
          </a:p>
        </p:txBody>
      </p:sp>
      <p:pic>
        <p:nvPicPr>
          <p:cNvPr id="691" name="Google Shape;691;p131"/>
          <p:cNvPicPr preferRelativeResize="0"/>
          <p:nvPr/>
        </p:nvPicPr>
        <p:blipFill rotWithShape="1">
          <a:blip r:embed="rId3">
            <a:alphaModFix/>
          </a:blip>
          <a:srcRect b="0" l="0" r="0" t="0"/>
          <a:stretch/>
        </p:blipFill>
        <p:spPr>
          <a:xfrm>
            <a:off x="486000" y="930950"/>
            <a:ext cx="5537400" cy="5537400"/>
          </a:xfrm>
          <a:prstGeom prst="rect">
            <a:avLst/>
          </a:prstGeom>
          <a:noFill/>
          <a:ln>
            <a:noFill/>
          </a:ln>
        </p:spPr>
      </p:pic>
      <p:sp>
        <p:nvSpPr>
          <p:cNvPr id="692" name="Google Shape;692;p131"/>
          <p:cNvSpPr/>
          <p:nvPr/>
        </p:nvSpPr>
        <p:spPr>
          <a:xfrm>
            <a:off x="-27720" y="1722240"/>
            <a:ext cx="4940700" cy="3336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i="0" lang="en" sz="1600" u="none" cap="none" strike="noStrike">
                <a:solidFill>
                  <a:srgbClr val="000000"/>
                </a:solidFill>
                <a:latin typeface="Calibri"/>
                <a:ea typeface="Calibri"/>
                <a:cs typeface="Calibri"/>
                <a:sym typeface="Calibri"/>
              </a:rPr>
              <a:t>fairRPSS</a:t>
            </a:r>
            <a:r>
              <a:rPr lang="en" sz="1600">
                <a:latin typeface="Calibri"/>
                <a:ea typeface="Calibri"/>
                <a:cs typeface="Calibri"/>
                <a:sym typeface="Calibri"/>
              </a:rPr>
              <a:t>:</a:t>
            </a:r>
            <a:r>
              <a:rPr b="0" i="0" lang="en" sz="1600" u="none" cap="none" strike="noStrike">
                <a:solidFill>
                  <a:srgbClr val="000000"/>
                </a:solidFill>
                <a:latin typeface="Calibri"/>
                <a:ea typeface="Calibri"/>
                <a:cs typeface="Calibri"/>
                <a:sym typeface="Calibri"/>
              </a:rPr>
              <a:t>       -0.01             -0.02             0.02             0.09    </a:t>
            </a:r>
            <a:endParaRPr b="0" i="0" sz="1600" u="none" cap="none" strike="noStrike">
              <a:latin typeface="Arial"/>
              <a:ea typeface="Arial"/>
              <a:cs typeface="Arial"/>
              <a:sym typeface="Arial"/>
            </a:endParaRPr>
          </a:p>
        </p:txBody>
      </p:sp>
      <p:sp>
        <p:nvSpPr>
          <p:cNvPr id="693" name="Google Shape;693;p131"/>
          <p:cNvSpPr/>
          <p:nvPr/>
        </p:nvSpPr>
        <p:spPr>
          <a:xfrm>
            <a:off x="6333925" y="3015040"/>
            <a:ext cx="2216100" cy="13692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i="0" lang="en" sz="1400" u="none" cap="none" strike="noStrike">
                <a:solidFill>
                  <a:srgbClr val="7F7F7F"/>
                </a:solidFill>
                <a:latin typeface="Calibri"/>
                <a:ea typeface="Calibri"/>
                <a:cs typeface="Calibri"/>
                <a:sym typeface="Calibri"/>
              </a:rPr>
              <a:t>System: ECMWF monthly prediction system</a:t>
            </a:r>
            <a:endParaRPr b="0" i="0" sz="1400" u="none" cap="none" strike="noStrike">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7F7F7F"/>
                </a:solidFill>
                <a:latin typeface="Calibri"/>
                <a:ea typeface="Calibri"/>
                <a:cs typeface="Calibri"/>
                <a:sym typeface="Calibri"/>
              </a:rPr>
              <a:t>Reanalysis: ERA-Interim</a:t>
            </a:r>
            <a:endParaRPr b="0" i="0" sz="1400" u="none" cap="none" strike="noStrike">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7F7F7F"/>
                </a:solidFill>
                <a:latin typeface="Calibri"/>
                <a:ea typeface="Calibri"/>
                <a:cs typeface="Calibri"/>
                <a:sym typeface="Calibri"/>
              </a:rPr>
              <a:t>Bias adjusted –calibrated</a:t>
            </a:r>
            <a:endParaRPr b="0" i="0" sz="1400" u="none" cap="none" strike="noStrike">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7F7F7F"/>
                </a:solidFill>
                <a:latin typeface="Calibri"/>
                <a:ea typeface="Calibri"/>
                <a:cs typeface="Calibri"/>
                <a:sym typeface="Calibri"/>
              </a:rPr>
              <a:t>Hindcast: 1996-2015</a:t>
            </a:r>
            <a:endParaRPr b="0" i="0" sz="1400" u="none" cap="none" strike="noStrike">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7F7F7F"/>
                </a:solidFill>
                <a:latin typeface="Calibri"/>
                <a:ea typeface="Calibri"/>
                <a:cs typeface="Calibri"/>
                <a:sym typeface="Calibri"/>
              </a:rPr>
              <a:t>Lat= 40.5 N/Lon = 358.5 E</a:t>
            </a:r>
            <a:endParaRPr b="0" i="0" sz="1400" u="none" cap="none" strike="noStrike">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8" name="Shape 698"/>
        <p:cNvGrpSpPr/>
        <p:nvPr/>
      </p:nvGrpSpPr>
      <p:grpSpPr>
        <a:xfrm>
          <a:off x="0" y="0"/>
          <a:ext cx="0" cy="0"/>
          <a:chOff x="0" y="0"/>
          <a:chExt cx="0" cy="0"/>
        </a:xfrm>
      </p:grpSpPr>
      <p:sp>
        <p:nvSpPr>
          <p:cNvPr id="699" name="Google Shape;699;p132"/>
          <p:cNvSpPr txBox="1"/>
          <p:nvPr/>
        </p:nvSpPr>
        <p:spPr>
          <a:xfrm>
            <a:off x="628560" y="212640"/>
            <a:ext cx="8515200" cy="822300"/>
          </a:xfrm>
          <a:prstGeom prst="rect">
            <a:avLst/>
          </a:prstGeom>
          <a:noFill/>
          <a:ln>
            <a:noFill/>
          </a:ln>
        </p:spPr>
        <p:txBody>
          <a:bodyPr anchorCtr="0" anchor="t" bIns="45000" lIns="90000" spcFirstLastPara="1" rIns="90000" wrap="square" tIns="45000">
            <a:noAutofit/>
          </a:bodyPr>
          <a:lstStyle/>
          <a:p>
            <a:pPr indent="0" lvl="0" marL="0" marR="0" rtl="0" algn="l">
              <a:lnSpc>
                <a:spcPct val="90000"/>
              </a:lnSpc>
              <a:spcBef>
                <a:spcPts val="0"/>
              </a:spcBef>
              <a:spcAft>
                <a:spcPts val="0"/>
              </a:spcAft>
              <a:buNone/>
            </a:pPr>
            <a:r>
              <a:rPr b="1" lang="en" sz="3600">
                <a:solidFill>
                  <a:srgbClr val="144173"/>
                </a:solidFill>
                <a:latin typeface="Quattrocento Sans"/>
                <a:ea typeface="Quattrocento Sans"/>
                <a:cs typeface="Quattrocento Sans"/>
                <a:sym typeface="Quattrocento Sans"/>
              </a:rPr>
              <a:t>T</a:t>
            </a:r>
            <a:r>
              <a:rPr b="1" i="0" lang="en" sz="3600" u="none" cap="none" strike="noStrike">
                <a:solidFill>
                  <a:srgbClr val="144173"/>
                </a:solidFill>
                <a:latin typeface="Quattrocento Sans"/>
                <a:ea typeface="Quattrocento Sans"/>
                <a:cs typeface="Quattrocento Sans"/>
                <a:sym typeface="Quattrocento Sans"/>
              </a:rPr>
              <a:t>emperature forecasts:</a:t>
            </a:r>
            <a:endParaRPr b="0" i="0" sz="3600" u="none" cap="none" strike="noStrike">
              <a:solidFill>
                <a:srgbClr val="000000"/>
              </a:solidFill>
              <a:latin typeface="Calibri"/>
              <a:ea typeface="Calibri"/>
              <a:cs typeface="Calibri"/>
              <a:sym typeface="Calibri"/>
            </a:endParaRPr>
          </a:p>
        </p:txBody>
      </p:sp>
      <p:pic>
        <p:nvPicPr>
          <p:cNvPr id="700" name="Google Shape;700;p132"/>
          <p:cNvPicPr preferRelativeResize="0"/>
          <p:nvPr/>
        </p:nvPicPr>
        <p:blipFill rotWithShape="1">
          <a:blip r:embed="rId3">
            <a:alphaModFix/>
          </a:blip>
          <a:srcRect b="0" l="0" r="0" t="0"/>
          <a:stretch/>
        </p:blipFill>
        <p:spPr>
          <a:xfrm>
            <a:off x="451800" y="897853"/>
            <a:ext cx="5770799" cy="5770799"/>
          </a:xfrm>
          <a:prstGeom prst="rect">
            <a:avLst/>
          </a:prstGeom>
          <a:noFill/>
          <a:ln>
            <a:noFill/>
          </a:ln>
        </p:spPr>
      </p:pic>
      <p:sp>
        <p:nvSpPr>
          <p:cNvPr id="701" name="Google Shape;701;p132"/>
          <p:cNvSpPr/>
          <p:nvPr/>
        </p:nvSpPr>
        <p:spPr>
          <a:xfrm>
            <a:off x="21960" y="1662120"/>
            <a:ext cx="5359200" cy="3336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i="0" lang="en" sz="1600" u="none" cap="none" strike="noStrike">
                <a:solidFill>
                  <a:srgbClr val="000000"/>
                </a:solidFill>
                <a:latin typeface="Calibri"/>
                <a:ea typeface="Calibri"/>
                <a:cs typeface="Calibri"/>
                <a:sym typeface="Calibri"/>
              </a:rPr>
              <a:t>fairRPSS:        0.05               0.05              0.03              0.42 </a:t>
            </a:r>
            <a:endParaRPr b="0" i="0" sz="1600" u="none" cap="none" strike="noStrike">
              <a:latin typeface="Arial"/>
              <a:ea typeface="Arial"/>
              <a:cs typeface="Arial"/>
              <a:sym typeface="Arial"/>
            </a:endParaRPr>
          </a:p>
        </p:txBody>
      </p:sp>
      <p:sp>
        <p:nvSpPr>
          <p:cNvPr id="702" name="Google Shape;702;p132"/>
          <p:cNvSpPr/>
          <p:nvPr/>
        </p:nvSpPr>
        <p:spPr>
          <a:xfrm>
            <a:off x="6512075" y="3098640"/>
            <a:ext cx="2216100" cy="13692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i="0" lang="en" sz="1400" u="none" cap="none" strike="noStrike">
                <a:solidFill>
                  <a:srgbClr val="7F7F7F"/>
                </a:solidFill>
                <a:latin typeface="Calibri"/>
                <a:ea typeface="Calibri"/>
                <a:cs typeface="Calibri"/>
                <a:sym typeface="Calibri"/>
              </a:rPr>
              <a:t>System: ECMWF monthly prediction system</a:t>
            </a:r>
            <a:endParaRPr b="0" i="0" sz="1400" u="none" cap="none" strike="noStrike">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7F7F7F"/>
                </a:solidFill>
                <a:latin typeface="Calibri"/>
                <a:ea typeface="Calibri"/>
                <a:cs typeface="Calibri"/>
                <a:sym typeface="Calibri"/>
              </a:rPr>
              <a:t>Reanalysis: ERA-Interim</a:t>
            </a:r>
            <a:endParaRPr b="0" i="0" sz="1400" u="none" cap="none" strike="noStrike">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7F7F7F"/>
                </a:solidFill>
                <a:latin typeface="Calibri"/>
                <a:ea typeface="Calibri"/>
                <a:cs typeface="Calibri"/>
                <a:sym typeface="Calibri"/>
              </a:rPr>
              <a:t>Bias adjusted –calibrated</a:t>
            </a:r>
            <a:endParaRPr b="0" i="0" sz="1400" u="none" cap="none" strike="noStrike">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7F7F7F"/>
                </a:solidFill>
                <a:latin typeface="Calibri"/>
                <a:ea typeface="Calibri"/>
                <a:cs typeface="Calibri"/>
                <a:sym typeface="Calibri"/>
              </a:rPr>
              <a:t>Hindcast: 1996-2015</a:t>
            </a:r>
            <a:endParaRPr b="0" i="0" sz="1400" u="none" cap="none" strike="noStrike">
              <a:latin typeface="Arial"/>
              <a:ea typeface="Arial"/>
              <a:cs typeface="Arial"/>
              <a:sym typeface="Arial"/>
            </a:endParaRPr>
          </a:p>
          <a:p>
            <a:pPr indent="0" lvl="0" marL="0" marR="0" rtl="0" algn="l">
              <a:lnSpc>
                <a:spcPct val="100000"/>
              </a:lnSpc>
              <a:spcBef>
                <a:spcPts val="0"/>
              </a:spcBef>
              <a:spcAft>
                <a:spcPts val="0"/>
              </a:spcAft>
              <a:buNone/>
            </a:pPr>
            <a:r>
              <a:rPr b="0" i="0" lang="en" sz="1400" u="none" cap="none" strike="noStrike">
                <a:solidFill>
                  <a:srgbClr val="7F7F7F"/>
                </a:solidFill>
                <a:latin typeface="Calibri"/>
                <a:ea typeface="Calibri"/>
                <a:cs typeface="Calibri"/>
                <a:sym typeface="Calibri"/>
              </a:rPr>
              <a:t>Lat= 40.5 N/Lon = 358.5 E</a:t>
            </a:r>
            <a:endParaRPr b="0" i="0" sz="1400" u="none" cap="none" strike="noStrike">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7" name="Shape 707"/>
        <p:cNvGrpSpPr/>
        <p:nvPr/>
      </p:nvGrpSpPr>
      <p:grpSpPr>
        <a:xfrm>
          <a:off x="0" y="0"/>
          <a:ext cx="0" cy="0"/>
          <a:chOff x="0" y="0"/>
          <a:chExt cx="0" cy="0"/>
        </a:xfrm>
      </p:grpSpPr>
      <p:sp>
        <p:nvSpPr>
          <p:cNvPr id="708" name="Google Shape;708;p133"/>
          <p:cNvSpPr txBox="1"/>
          <p:nvPr/>
        </p:nvSpPr>
        <p:spPr>
          <a:xfrm>
            <a:off x="857160" y="746040"/>
            <a:ext cx="7886400" cy="822300"/>
          </a:xfrm>
          <a:prstGeom prst="rect">
            <a:avLst/>
          </a:prstGeom>
          <a:noFill/>
          <a:ln>
            <a:noFill/>
          </a:ln>
        </p:spPr>
        <p:txBody>
          <a:bodyPr anchorCtr="0" anchor="t" bIns="45000" lIns="90000" spcFirstLastPara="1" rIns="90000" wrap="square" tIns="45000">
            <a:noAutofit/>
          </a:bodyPr>
          <a:lstStyle/>
          <a:p>
            <a:pPr indent="0" lvl="0" marL="0" marR="0" rtl="0" algn="l">
              <a:lnSpc>
                <a:spcPct val="90000"/>
              </a:lnSpc>
              <a:spcBef>
                <a:spcPts val="0"/>
              </a:spcBef>
              <a:spcAft>
                <a:spcPts val="0"/>
              </a:spcAft>
              <a:buNone/>
            </a:pPr>
            <a:r>
              <a:rPr b="1" i="0" lang="en" sz="4400" u="none" cap="none" strike="noStrike">
                <a:solidFill>
                  <a:srgbClr val="144173"/>
                </a:solidFill>
                <a:latin typeface="Quattrocento Sans"/>
                <a:ea typeface="Quattrocento Sans"/>
                <a:cs typeface="Quattrocento Sans"/>
                <a:sym typeface="Quattrocento Sans"/>
              </a:rPr>
              <a:t>Final remarks</a:t>
            </a:r>
            <a:endParaRPr b="0" i="0" sz="4400" u="none" cap="none" strike="noStrike">
              <a:solidFill>
                <a:srgbClr val="000000"/>
              </a:solidFill>
              <a:latin typeface="Calibri"/>
              <a:ea typeface="Calibri"/>
              <a:cs typeface="Calibri"/>
              <a:sym typeface="Calibri"/>
            </a:endParaRPr>
          </a:p>
        </p:txBody>
      </p:sp>
      <p:sp>
        <p:nvSpPr>
          <p:cNvPr id="709" name="Google Shape;709;p133"/>
          <p:cNvSpPr txBox="1"/>
          <p:nvPr/>
        </p:nvSpPr>
        <p:spPr>
          <a:xfrm>
            <a:off x="457200" y="1513925"/>
            <a:ext cx="8205000" cy="3841200"/>
          </a:xfrm>
          <a:prstGeom prst="rect">
            <a:avLst/>
          </a:prstGeom>
          <a:noFill/>
          <a:ln>
            <a:noFill/>
          </a:ln>
        </p:spPr>
        <p:txBody>
          <a:bodyPr anchorCtr="0" anchor="t" bIns="45000" lIns="90000" spcFirstLastPara="1" rIns="90000" wrap="square" tIns="45000">
            <a:noAutofit/>
          </a:bodyPr>
          <a:lstStyle/>
          <a:p>
            <a:pPr indent="-456840" lvl="0" marL="457200" marR="0" rtl="0" algn="just">
              <a:lnSpc>
                <a:spcPct val="90000"/>
              </a:lnSpc>
              <a:spcBef>
                <a:spcPts val="0"/>
              </a:spcBef>
              <a:spcAft>
                <a:spcPts val="0"/>
              </a:spcAft>
              <a:buClr>
                <a:srgbClr val="F9C327"/>
              </a:buClr>
              <a:buSzPts val="2000"/>
              <a:buFont typeface="Noto Sans Symbols"/>
              <a:buChar char="▶"/>
            </a:pPr>
            <a:r>
              <a:rPr b="0" i="0" lang="en" sz="2000" u="none" cap="none" strike="noStrike">
                <a:solidFill>
                  <a:srgbClr val="0E4878"/>
                </a:solidFill>
                <a:latin typeface="Quattrocento Sans"/>
                <a:ea typeface="Quattrocento Sans"/>
                <a:cs typeface="Quattrocento Sans"/>
                <a:sym typeface="Quattrocento Sans"/>
              </a:rPr>
              <a:t>Climate prediction systems have improved in the last decade</a:t>
            </a:r>
            <a:r>
              <a:rPr lang="en" sz="2000">
                <a:solidFill>
                  <a:srgbClr val="0E4878"/>
                </a:solidFill>
                <a:latin typeface="Quattrocento Sans"/>
                <a:ea typeface="Quattrocento Sans"/>
                <a:cs typeface="Quattrocento Sans"/>
                <a:sym typeface="Quattrocento Sans"/>
              </a:rPr>
              <a:t>.</a:t>
            </a:r>
            <a:r>
              <a:rPr b="0" i="0" lang="en" sz="2000" u="none" cap="none" strike="noStrike">
                <a:solidFill>
                  <a:srgbClr val="0E4878"/>
                </a:solidFill>
                <a:latin typeface="Quattrocento Sans"/>
                <a:ea typeface="Quattrocento Sans"/>
                <a:cs typeface="Quattrocento Sans"/>
                <a:sym typeface="Quattrocento Sans"/>
              </a:rPr>
              <a:t> </a:t>
            </a:r>
            <a:r>
              <a:rPr lang="en" sz="2000">
                <a:solidFill>
                  <a:srgbClr val="0E4878"/>
                </a:solidFill>
                <a:latin typeface="Quattrocento Sans"/>
                <a:ea typeface="Quattrocento Sans"/>
                <a:cs typeface="Quattrocento Sans"/>
                <a:sym typeface="Quattrocento Sans"/>
              </a:rPr>
              <a:t>Lets promote their usage for specific applications!</a:t>
            </a:r>
            <a:endParaRPr b="0" i="0" sz="2000" u="none" cap="none" strike="noStrike">
              <a:solidFill>
                <a:srgbClr val="000000"/>
              </a:solidFill>
              <a:latin typeface="Calibri"/>
              <a:ea typeface="Calibri"/>
              <a:cs typeface="Calibri"/>
              <a:sym typeface="Calibri"/>
            </a:endParaRPr>
          </a:p>
          <a:p>
            <a:pPr indent="-456840" lvl="0" marL="457200" marR="0" rtl="0" algn="just">
              <a:lnSpc>
                <a:spcPct val="90000"/>
              </a:lnSpc>
              <a:spcBef>
                <a:spcPts val="1001"/>
              </a:spcBef>
              <a:spcAft>
                <a:spcPts val="0"/>
              </a:spcAft>
              <a:buClr>
                <a:srgbClr val="F9C327"/>
              </a:buClr>
              <a:buSzPts val="2000"/>
              <a:buFont typeface="Noto Sans Symbols"/>
              <a:buChar char="▶"/>
            </a:pPr>
            <a:r>
              <a:rPr lang="en" sz="2000">
                <a:solidFill>
                  <a:srgbClr val="0E4878"/>
                </a:solidFill>
                <a:latin typeface="Quattrocento Sans"/>
                <a:ea typeface="Quattrocento Sans"/>
                <a:cs typeface="Quattrocento Sans"/>
                <a:sym typeface="Quattrocento Sans"/>
              </a:rPr>
              <a:t>There is a long way between climate data and services</a:t>
            </a:r>
            <a:endParaRPr b="0" i="0" sz="2000" u="none" cap="none" strike="noStrike">
              <a:solidFill>
                <a:srgbClr val="000000"/>
              </a:solidFill>
              <a:latin typeface="Calibri"/>
              <a:ea typeface="Calibri"/>
              <a:cs typeface="Calibri"/>
              <a:sym typeface="Calibri"/>
            </a:endParaRPr>
          </a:p>
          <a:p>
            <a:pPr indent="-456840" lvl="0" marL="457200" marR="0" rtl="0" algn="just">
              <a:lnSpc>
                <a:spcPct val="90000"/>
              </a:lnSpc>
              <a:spcBef>
                <a:spcPts val="1001"/>
              </a:spcBef>
              <a:spcAft>
                <a:spcPts val="0"/>
              </a:spcAft>
              <a:buClr>
                <a:srgbClr val="F9C327"/>
              </a:buClr>
              <a:buSzPts val="2000"/>
              <a:buFont typeface="Noto Sans Symbols"/>
              <a:buChar char="▶"/>
            </a:pPr>
            <a:r>
              <a:rPr lang="en" sz="2000">
                <a:solidFill>
                  <a:srgbClr val="0E4878"/>
                </a:solidFill>
                <a:latin typeface="Quattrocento Sans"/>
                <a:ea typeface="Quattrocento Sans"/>
                <a:cs typeface="Quattrocento Sans"/>
                <a:sym typeface="Quattrocento Sans"/>
              </a:rPr>
              <a:t>Case studies help scientists and users close the gap</a:t>
            </a:r>
            <a:endParaRPr b="0" i="0" sz="2000" u="none" cap="none" strike="noStrike">
              <a:solidFill>
                <a:srgbClr val="000000"/>
              </a:solidFill>
              <a:latin typeface="Calibri"/>
              <a:ea typeface="Calibri"/>
              <a:cs typeface="Calibri"/>
              <a:sym typeface="Calibri"/>
            </a:endParaRPr>
          </a:p>
          <a:p>
            <a:pPr indent="0" lvl="0" marL="0" marR="0" rtl="0" algn="just">
              <a:lnSpc>
                <a:spcPct val="90000"/>
              </a:lnSpc>
              <a:spcBef>
                <a:spcPts val="1001"/>
              </a:spcBef>
              <a:spcAft>
                <a:spcPts val="0"/>
              </a:spcAft>
              <a:buNone/>
            </a:pPr>
            <a:r>
              <a:t/>
            </a:r>
            <a:endParaRPr b="0" i="0" sz="2000" u="none" cap="none" strike="noStrike">
              <a:solidFill>
                <a:srgbClr val="000000"/>
              </a:solidFill>
              <a:latin typeface="Calibri"/>
              <a:ea typeface="Calibri"/>
              <a:cs typeface="Calibri"/>
              <a:sym typeface="Calibri"/>
            </a:endParaRPr>
          </a:p>
          <a:p>
            <a:pPr indent="0" lvl="0" marL="0" marR="0" rtl="0" algn="l">
              <a:lnSpc>
                <a:spcPct val="90000"/>
              </a:lnSpc>
              <a:spcBef>
                <a:spcPts val="0"/>
              </a:spcBef>
              <a:spcAft>
                <a:spcPts val="0"/>
              </a:spcAft>
              <a:buNone/>
            </a:pPr>
            <a:r>
              <a:rPr b="1" i="0" lang="en" sz="4400" u="none" cap="none" strike="noStrike">
                <a:solidFill>
                  <a:srgbClr val="144173"/>
                </a:solidFill>
                <a:latin typeface="Quattrocento Sans"/>
                <a:ea typeface="Quattrocento Sans"/>
                <a:cs typeface="Quattrocento Sans"/>
                <a:sym typeface="Quattrocento Sans"/>
              </a:rPr>
              <a:t>   </a:t>
            </a:r>
            <a:r>
              <a:rPr b="1" lang="en" sz="4400">
                <a:solidFill>
                  <a:srgbClr val="144173"/>
                </a:solidFill>
                <a:latin typeface="Quattrocento Sans"/>
                <a:ea typeface="Quattrocento Sans"/>
                <a:cs typeface="Quattrocento Sans"/>
                <a:sym typeface="Quattrocento Sans"/>
              </a:rPr>
              <a:t>Future work </a:t>
            </a:r>
            <a:endParaRPr b="1" sz="4400">
              <a:solidFill>
                <a:srgbClr val="144173"/>
              </a:solidFill>
              <a:latin typeface="Quattrocento Sans"/>
              <a:ea typeface="Quattrocento Sans"/>
              <a:cs typeface="Quattrocento Sans"/>
              <a:sym typeface="Quattrocento Sans"/>
            </a:endParaRPr>
          </a:p>
          <a:p>
            <a:pPr indent="-456840" lvl="0" marL="457200" marR="0" rtl="0" algn="just">
              <a:lnSpc>
                <a:spcPct val="90000"/>
              </a:lnSpc>
              <a:spcBef>
                <a:spcPts val="1001"/>
              </a:spcBef>
              <a:spcAft>
                <a:spcPts val="0"/>
              </a:spcAft>
              <a:buClr>
                <a:srgbClr val="F9C327"/>
              </a:buClr>
              <a:buSzPts val="2000"/>
              <a:buFont typeface="Noto Sans Symbols"/>
              <a:buChar char="▶"/>
            </a:pPr>
            <a:r>
              <a:rPr lang="en" sz="2000">
                <a:solidFill>
                  <a:srgbClr val="0E4878"/>
                </a:solidFill>
                <a:latin typeface="Quattrocento Sans"/>
                <a:ea typeface="Quattrocento Sans"/>
                <a:cs typeface="Quattrocento Sans"/>
                <a:sym typeface="Quattrocento Sans"/>
              </a:rPr>
              <a:t>Improve skill through </a:t>
            </a:r>
            <a:r>
              <a:rPr b="0" i="0" lang="en" sz="2000" u="none" cap="none" strike="noStrike">
                <a:solidFill>
                  <a:srgbClr val="0E4878"/>
                </a:solidFill>
                <a:latin typeface="Quattrocento Sans"/>
                <a:ea typeface="Quattrocento Sans"/>
                <a:cs typeface="Quattrocento Sans"/>
                <a:sym typeface="Quattrocento Sans"/>
              </a:rPr>
              <a:t>multi-model ensembles</a:t>
            </a:r>
            <a:endParaRPr sz="2000">
              <a:solidFill>
                <a:srgbClr val="0E4878"/>
              </a:solidFill>
              <a:latin typeface="Quattrocento Sans"/>
              <a:ea typeface="Quattrocento Sans"/>
              <a:cs typeface="Quattrocento Sans"/>
              <a:sym typeface="Quattrocento Sans"/>
            </a:endParaRPr>
          </a:p>
          <a:p>
            <a:pPr indent="-456840" lvl="0" marL="457200" marR="0" rtl="0" algn="just">
              <a:lnSpc>
                <a:spcPct val="90000"/>
              </a:lnSpc>
              <a:spcBef>
                <a:spcPts val="1001"/>
              </a:spcBef>
              <a:spcAft>
                <a:spcPts val="0"/>
              </a:spcAft>
              <a:buClr>
                <a:srgbClr val="F9C327"/>
              </a:buClr>
              <a:buSzPts val="2000"/>
              <a:buFont typeface="Noto Sans Symbols"/>
              <a:buChar char="▶"/>
            </a:pPr>
            <a:r>
              <a:rPr lang="en" sz="2000">
                <a:solidFill>
                  <a:srgbClr val="0E4878"/>
                </a:solidFill>
                <a:latin typeface="Quattrocento Sans"/>
                <a:ea typeface="Quattrocento Sans"/>
                <a:cs typeface="Quattrocento Sans"/>
                <a:sym typeface="Quattrocento Sans"/>
              </a:rPr>
              <a:t>Improve skill through</a:t>
            </a:r>
            <a:r>
              <a:rPr b="0" i="0" lang="en" sz="2000" u="none" cap="none" strike="noStrike">
                <a:solidFill>
                  <a:srgbClr val="0E4878"/>
                </a:solidFill>
                <a:latin typeface="Quattrocento Sans"/>
                <a:ea typeface="Quattrocento Sans"/>
                <a:cs typeface="Quattrocento Sans"/>
                <a:sym typeface="Quattrocento Sans"/>
              </a:rPr>
              <a:t> large-scale teleconnection patterns and weather regimes </a:t>
            </a:r>
            <a:endParaRPr b="0" i="0" sz="2000" u="none" cap="none" strike="noStrike">
              <a:solidFill>
                <a:srgbClr val="000000"/>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4" name="Shape 714"/>
        <p:cNvGrpSpPr/>
        <p:nvPr/>
      </p:nvGrpSpPr>
      <p:grpSpPr>
        <a:xfrm>
          <a:off x="0" y="0"/>
          <a:ext cx="0" cy="0"/>
          <a:chOff x="0" y="0"/>
          <a:chExt cx="0" cy="0"/>
        </a:xfrm>
      </p:grpSpPr>
      <p:sp>
        <p:nvSpPr>
          <p:cNvPr id="715" name="Google Shape;715;p134"/>
          <p:cNvSpPr/>
          <p:nvPr/>
        </p:nvSpPr>
        <p:spPr>
          <a:xfrm>
            <a:off x="0" y="2505240"/>
            <a:ext cx="9143700" cy="4305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16" name="Google Shape;716;p134"/>
          <p:cNvPicPr preferRelativeResize="0"/>
          <p:nvPr/>
        </p:nvPicPr>
        <p:blipFill rotWithShape="1">
          <a:blip r:embed="rId3">
            <a:alphaModFix/>
          </a:blip>
          <a:srcRect b="0" l="0" r="0" t="0"/>
          <a:stretch/>
        </p:blipFill>
        <p:spPr>
          <a:xfrm>
            <a:off x="1661576" y="2505568"/>
            <a:ext cx="5820848" cy="4359948"/>
          </a:xfrm>
          <a:prstGeom prst="rect">
            <a:avLst/>
          </a:prstGeom>
          <a:noFill/>
          <a:ln>
            <a:noFill/>
          </a:ln>
        </p:spPr>
      </p:pic>
      <p:sp>
        <p:nvSpPr>
          <p:cNvPr id="717" name="Google Shape;717;p134"/>
          <p:cNvSpPr/>
          <p:nvPr/>
        </p:nvSpPr>
        <p:spPr>
          <a:xfrm>
            <a:off x="801575" y="2122450"/>
            <a:ext cx="6913800" cy="3756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lang="en" sz="1800">
                <a:solidFill>
                  <a:srgbClr val="0E4878"/>
                </a:solidFill>
              </a:rPr>
              <a:t>Llorenç Lledó</a:t>
            </a:r>
            <a:r>
              <a:rPr b="0" i="0" lang="en" sz="1800" u="none" cap="none" strike="noStrike">
                <a:solidFill>
                  <a:srgbClr val="0E4878"/>
                </a:solidFill>
                <a:latin typeface="Arial"/>
                <a:ea typeface="Arial"/>
                <a:cs typeface="Arial"/>
                <a:sym typeface="Arial"/>
              </a:rPr>
              <a:t>: </a:t>
            </a:r>
            <a:r>
              <a:rPr lang="en" sz="1800" u="sng">
                <a:solidFill>
                  <a:schemeClr val="hlink"/>
                </a:solidFill>
                <a:hlinkClick r:id="rId4"/>
              </a:rPr>
              <a:t>llledo@bsc.es</a:t>
            </a:r>
            <a:r>
              <a:rPr b="0" i="0" lang="en" sz="1800" u="none" cap="none" strike="noStrike">
                <a:solidFill>
                  <a:srgbClr val="0E4878"/>
                </a:solidFill>
                <a:latin typeface="Arial"/>
                <a:ea typeface="Arial"/>
                <a:cs typeface="Arial"/>
                <a:sym typeface="Arial"/>
              </a:rPr>
              <a:t>                          www.s2s4e.eu</a:t>
            </a:r>
            <a:endParaRPr b="0" i="0" sz="1800" u="none" cap="none" strike="noStrike">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sp>
        <p:nvSpPr>
          <p:cNvPr id="495" name="Google Shape;495;p110"/>
          <p:cNvSpPr txBox="1"/>
          <p:nvPr/>
        </p:nvSpPr>
        <p:spPr>
          <a:xfrm>
            <a:off x="628560" y="365040"/>
            <a:ext cx="7886400" cy="822300"/>
          </a:xfrm>
          <a:prstGeom prst="rect">
            <a:avLst/>
          </a:prstGeom>
          <a:noFill/>
          <a:ln>
            <a:noFill/>
          </a:ln>
        </p:spPr>
        <p:txBody>
          <a:bodyPr anchorCtr="0" anchor="t" bIns="45000" lIns="90000" spcFirstLastPara="1" rIns="90000" wrap="square" tIns="45000">
            <a:noAutofit/>
          </a:bodyPr>
          <a:lstStyle/>
          <a:p>
            <a:pPr indent="0" lvl="0" marL="0" marR="0" rtl="0" algn="l">
              <a:lnSpc>
                <a:spcPct val="90000"/>
              </a:lnSpc>
              <a:spcBef>
                <a:spcPts val="0"/>
              </a:spcBef>
              <a:spcAft>
                <a:spcPts val="0"/>
              </a:spcAft>
              <a:buNone/>
            </a:pPr>
            <a:r>
              <a:rPr b="1" i="0" lang="en" sz="4000" u="none" cap="none" strike="noStrike">
                <a:solidFill>
                  <a:srgbClr val="144173"/>
                </a:solidFill>
                <a:latin typeface="Quattrocento Sans"/>
                <a:ea typeface="Quattrocento Sans"/>
                <a:cs typeface="Quattrocento Sans"/>
                <a:sym typeface="Quattrocento Sans"/>
              </a:rPr>
              <a:t>Context and motivation</a:t>
            </a:r>
            <a:endParaRPr b="0" i="0" sz="4000" u="none" cap="none" strike="noStrike">
              <a:solidFill>
                <a:srgbClr val="000000"/>
              </a:solidFill>
              <a:latin typeface="Calibri"/>
              <a:ea typeface="Calibri"/>
              <a:cs typeface="Calibri"/>
              <a:sym typeface="Calibri"/>
            </a:endParaRPr>
          </a:p>
        </p:txBody>
      </p:sp>
      <p:sp>
        <p:nvSpPr>
          <p:cNvPr id="496" name="Google Shape;496;p110"/>
          <p:cNvSpPr txBox="1"/>
          <p:nvPr/>
        </p:nvSpPr>
        <p:spPr>
          <a:xfrm>
            <a:off x="350280" y="1352760"/>
            <a:ext cx="3904200" cy="2052000"/>
          </a:xfrm>
          <a:prstGeom prst="rect">
            <a:avLst/>
          </a:prstGeom>
          <a:noFill/>
          <a:ln>
            <a:noFill/>
          </a:ln>
        </p:spPr>
        <p:txBody>
          <a:bodyPr anchorCtr="0" anchor="t" bIns="45000" lIns="90000" spcFirstLastPara="1" rIns="90000" wrap="square" tIns="45000">
            <a:noAutofit/>
          </a:bodyPr>
          <a:lstStyle/>
          <a:p>
            <a:pPr indent="-456840" lvl="0" marL="457200" marR="0" rtl="0" algn="just">
              <a:lnSpc>
                <a:spcPct val="90000"/>
              </a:lnSpc>
              <a:spcBef>
                <a:spcPts val="0"/>
              </a:spcBef>
              <a:spcAft>
                <a:spcPts val="0"/>
              </a:spcAft>
              <a:buClr>
                <a:srgbClr val="F9C327"/>
              </a:buClr>
              <a:buSzPts val="2000"/>
              <a:buFont typeface="Noto Sans Symbols"/>
              <a:buChar char="▶"/>
            </a:pPr>
            <a:r>
              <a:rPr lang="en" sz="2000">
                <a:solidFill>
                  <a:srgbClr val="0E4878"/>
                </a:solidFill>
                <a:latin typeface="Quattrocento Sans"/>
                <a:ea typeface="Quattrocento Sans"/>
                <a:cs typeface="Quattrocento Sans"/>
                <a:sym typeface="Quattrocento Sans"/>
              </a:rPr>
              <a:t>The e</a:t>
            </a:r>
            <a:r>
              <a:rPr b="0" i="0" lang="en" sz="2000" u="none" cap="none" strike="noStrike">
                <a:solidFill>
                  <a:srgbClr val="0E4878"/>
                </a:solidFill>
                <a:latin typeface="Quattrocento Sans"/>
                <a:ea typeface="Quattrocento Sans"/>
                <a:cs typeface="Quattrocento Sans"/>
                <a:sym typeface="Quattrocento Sans"/>
              </a:rPr>
              <a:t>nergy sector routinely uses weather forecast up to several days. </a:t>
            </a:r>
            <a:endParaRPr b="0" i="0" sz="2000" u="none" cap="none" strike="noStrike">
              <a:solidFill>
                <a:srgbClr val="0E4878"/>
              </a:solidFill>
              <a:latin typeface="Quattrocento Sans"/>
              <a:ea typeface="Quattrocento Sans"/>
              <a:cs typeface="Quattrocento Sans"/>
              <a:sym typeface="Quattrocento Sans"/>
            </a:endParaRPr>
          </a:p>
          <a:p>
            <a:pPr indent="0" lvl="0" marL="457200" marR="0" rtl="0" algn="just">
              <a:lnSpc>
                <a:spcPct val="90000"/>
              </a:lnSpc>
              <a:spcBef>
                <a:spcPts val="0"/>
              </a:spcBef>
              <a:spcAft>
                <a:spcPts val="0"/>
              </a:spcAft>
              <a:buNone/>
            </a:pPr>
            <a:r>
              <a:t/>
            </a:r>
            <a:endParaRPr sz="2000">
              <a:solidFill>
                <a:srgbClr val="0E4878"/>
              </a:solidFill>
              <a:latin typeface="Quattrocento Sans"/>
              <a:ea typeface="Quattrocento Sans"/>
              <a:cs typeface="Quattrocento Sans"/>
              <a:sym typeface="Quattrocento Sans"/>
            </a:endParaRPr>
          </a:p>
          <a:p>
            <a:pPr indent="-456840" lvl="0" marL="457200" marR="0" rtl="0" algn="just">
              <a:lnSpc>
                <a:spcPct val="90000"/>
              </a:lnSpc>
              <a:spcBef>
                <a:spcPts val="0"/>
              </a:spcBef>
              <a:spcAft>
                <a:spcPts val="0"/>
              </a:spcAft>
              <a:buClr>
                <a:srgbClr val="F9C327"/>
              </a:buClr>
              <a:buSzPts val="2000"/>
              <a:buFont typeface="Noto Sans Symbols"/>
              <a:buChar char="▶"/>
            </a:pPr>
            <a:r>
              <a:rPr b="0" i="0" lang="en" sz="2000" u="none" cap="none" strike="noStrike">
                <a:solidFill>
                  <a:srgbClr val="0E4878"/>
                </a:solidFill>
                <a:latin typeface="Quattrocento Sans"/>
                <a:ea typeface="Quattrocento Sans"/>
                <a:cs typeface="Quattrocento Sans"/>
                <a:sym typeface="Quattrocento Sans"/>
              </a:rPr>
              <a:t>But beyond this time horizon, past climatological </a:t>
            </a:r>
            <a:r>
              <a:rPr lang="en" sz="2000">
                <a:solidFill>
                  <a:srgbClr val="0E4878"/>
                </a:solidFill>
                <a:latin typeface="Quattrocento Sans"/>
                <a:ea typeface="Quattrocento Sans"/>
                <a:cs typeface="Quattrocento Sans"/>
                <a:sym typeface="Quattrocento Sans"/>
              </a:rPr>
              <a:t>records</a:t>
            </a:r>
            <a:r>
              <a:rPr b="0" i="0" lang="en" sz="2000" u="none" cap="none" strike="noStrike">
                <a:solidFill>
                  <a:srgbClr val="0E4878"/>
                </a:solidFill>
                <a:latin typeface="Quattrocento Sans"/>
                <a:ea typeface="Quattrocento Sans"/>
                <a:cs typeface="Quattrocento Sans"/>
                <a:sym typeface="Quattrocento Sans"/>
              </a:rPr>
              <a:t> are used to estimate risks.</a:t>
            </a:r>
            <a:endParaRPr b="0" i="0" sz="2000" u="none" cap="none" strike="noStrike">
              <a:solidFill>
                <a:srgbClr val="000000"/>
              </a:solidFill>
              <a:latin typeface="Calibri"/>
              <a:ea typeface="Calibri"/>
              <a:cs typeface="Calibri"/>
              <a:sym typeface="Calibri"/>
            </a:endParaRPr>
          </a:p>
        </p:txBody>
      </p:sp>
      <p:pic>
        <p:nvPicPr>
          <p:cNvPr id="497" name="Google Shape;497;p110"/>
          <p:cNvPicPr preferRelativeResize="0"/>
          <p:nvPr/>
        </p:nvPicPr>
        <p:blipFill rotWithShape="1">
          <a:blip r:embed="rId3">
            <a:alphaModFix/>
          </a:blip>
          <a:srcRect b="6373" l="0" r="0" t="10257"/>
          <a:stretch/>
        </p:blipFill>
        <p:spPr>
          <a:xfrm>
            <a:off x="4938120" y="1375440"/>
            <a:ext cx="3576960" cy="1987920"/>
          </a:xfrm>
          <a:prstGeom prst="rect">
            <a:avLst/>
          </a:prstGeom>
          <a:noFill/>
          <a:ln>
            <a:noFill/>
          </a:ln>
        </p:spPr>
      </p:pic>
      <p:grpSp>
        <p:nvGrpSpPr>
          <p:cNvPr id="498" name="Google Shape;498;p110"/>
          <p:cNvGrpSpPr/>
          <p:nvPr/>
        </p:nvGrpSpPr>
        <p:grpSpPr>
          <a:xfrm>
            <a:off x="690474" y="3356640"/>
            <a:ext cx="8057526" cy="2468340"/>
            <a:chOff x="690474" y="3509040"/>
            <a:chExt cx="8057526" cy="2468340"/>
          </a:xfrm>
        </p:grpSpPr>
        <p:sp>
          <p:nvSpPr>
            <p:cNvPr id="499" name="Google Shape;499;p110"/>
            <p:cNvSpPr/>
            <p:nvPr/>
          </p:nvSpPr>
          <p:spPr>
            <a:xfrm>
              <a:off x="4938120" y="3509040"/>
              <a:ext cx="3713400" cy="5166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i="0" lang="en" sz="1400" u="none" cap="none" strike="noStrike">
                  <a:solidFill>
                    <a:srgbClr val="7F7F7F"/>
                  </a:solidFill>
                  <a:latin typeface="Calibri"/>
                  <a:ea typeface="Calibri"/>
                  <a:cs typeface="Calibri"/>
                  <a:sym typeface="Calibri"/>
                </a:rPr>
                <a:t>Met mast on Gwynt y Môr offshore wind farm (source: solar wheel) </a:t>
              </a:r>
              <a:endParaRPr b="0" i="0" sz="1400" u="none" cap="none" strike="noStrike">
                <a:latin typeface="Arial"/>
                <a:ea typeface="Arial"/>
                <a:cs typeface="Arial"/>
                <a:sym typeface="Arial"/>
              </a:endParaRPr>
            </a:p>
          </p:txBody>
        </p:sp>
        <p:sp>
          <p:nvSpPr>
            <p:cNvPr id="500" name="Google Shape;500;p110"/>
            <p:cNvSpPr/>
            <p:nvPr/>
          </p:nvSpPr>
          <p:spPr>
            <a:xfrm>
              <a:off x="7236000" y="5273640"/>
              <a:ext cx="1512000" cy="702300"/>
            </a:xfrm>
            <a:prstGeom prst="rect">
              <a:avLst/>
            </a:prstGeom>
            <a:solidFill>
              <a:srgbClr val="8DB3E2"/>
            </a:solidFill>
            <a:ln cap="flat" cmpd="sng" w="25550">
              <a:solidFill>
                <a:srgbClr val="6884A7"/>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rPr b="1" i="0" lang="en" sz="1200" u="none" cap="none" strike="noStrike">
                  <a:solidFill>
                    <a:srgbClr val="0070C0"/>
                  </a:solidFill>
                  <a:latin typeface="Arial"/>
                  <a:ea typeface="Arial"/>
                  <a:cs typeface="Arial"/>
                  <a:sym typeface="Arial"/>
                </a:rPr>
                <a:t>CLIMATE</a:t>
              </a:r>
              <a:endParaRPr b="0" i="0" sz="1200" u="none" cap="none" strike="noStrike">
                <a:latin typeface="Arial"/>
                <a:ea typeface="Arial"/>
                <a:cs typeface="Arial"/>
                <a:sym typeface="Arial"/>
              </a:endParaRPr>
            </a:p>
            <a:p>
              <a:pPr indent="0" lvl="0" marL="0" marR="0" rtl="0" algn="ctr">
                <a:lnSpc>
                  <a:spcPct val="100000"/>
                </a:lnSpc>
                <a:spcBef>
                  <a:spcPts val="0"/>
                </a:spcBef>
                <a:spcAft>
                  <a:spcPts val="0"/>
                </a:spcAft>
                <a:buNone/>
              </a:pPr>
              <a:r>
                <a:rPr b="1" i="0" lang="en" sz="1200" u="none" cap="none" strike="noStrike">
                  <a:solidFill>
                    <a:srgbClr val="0070C0"/>
                  </a:solidFill>
                  <a:latin typeface="Arial"/>
                  <a:ea typeface="Arial"/>
                  <a:cs typeface="Arial"/>
                  <a:sym typeface="Arial"/>
                </a:rPr>
                <a:t>PROJECTIONS</a:t>
              </a:r>
              <a:endParaRPr b="0" i="0" sz="1200" u="none" cap="none" strike="noStrike">
                <a:latin typeface="Arial"/>
                <a:ea typeface="Arial"/>
                <a:cs typeface="Arial"/>
                <a:sym typeface="Arial"/>
              </a:endParaRPr>
            </a:p>
          </p:txBody>
        </p:sp>
        <p:sp>
          <p:nvSpPr>
            <p:cNvPr id="501" name="Google Shape;501;p110"/>
            <p:cNvSpPr/>
            <p:nvPr/>
          </p:nvSpPr>
          <p:spPr>
            <a:xfrm>
              <a:off x="2706120" y="5275080"/>
              <a:ext cx="1512000" cy="702300"/>
            </a:xfrm>
            <a:prstGeom prst="rect">
              <a:avLst/>
            </a:prstGeom>
            <a:solidFill>
              <a:srgbClr val="8DB3E2"/>
            </a:solidFill>
            <a:ln cap="flat" cmpd="sng" w="25550">
              <a:solidFill>
                <a:srgbClr val="6884A7"/>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rPr b="1" i="0" lang="en" sz="1200" u="none" cap="none" strike="noStrike">
                  <a:solidFill>
                    <a:srgbClr val="0070C0"/>
                  </a:solidFill>
                  <a:latin typeface="Arial"/>
                  <a:ea typeface="Arial"/>
                  <a:cs typeface="Arial"/>
                  <a:sym typeface="Arial"/>
                </a:rPr>
                <a:t>SUBSEASONAL PREDICTION</a:t>
              </a:r>
              <a:endParaRPr b="0" i="0" sz="1200" u="none" cap="none" strike="noStrike">
                <a:latin typeface="Arial"/>
                <a:ea typeface="Arial"/>
                <a:cs typeface="Arial"/>
                <a:sym typeface="Arial"/>
              </a:endParaRPr>
            </a:p>
          </p:txBody>
        </p:sp>
        <p:sp>
          <p:nvSpPr>
            <p:cNvPr id="502" name="Google Shape;502;p110"/>
            <p:cNvSpPr/>
            <p:nvPr/>
          </p:nvSpPr>
          <p:spPr>
            <a:xfrm>
              <a:off x="4332960" y="5275080"/>
              <a:ext cx="1512000" cy="702300"/>
            </a:xfrm>
            <a:prstGeom prst="rect">
              <a:avLst/>
            </a:prstGeom>
            <a:solidFill>
              <a:srgbClr val="8DB3E2"/>
            </a:solidFill>
            <a:ln cap="flat" cmpd="sng" w="25550">
              <a:solidFill>
                <a:srgbClr val="6884A7"/>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rPr b="1" i="0" lang="en" sz="1200" u="none" cap="none" strike="noStrike">
                  <a:solidFill>
                    <a:srgbClr val="0070C0"/>
                  </a:solidFill>
                  <a:latin typeface="Arial"/>
                  <a:ea typeface="Arial"/>
                  <a:cs typeface="Arial"/>
                  <a:sym typeface="Arial"/>
                </a:rPr>
                <a:t>SEASONAL PREDICTION</a:t>
              </a:r>
              <a:endParaRPr b="0" i="0" sz="1200" u="none" cap="none" strike="noStrike">
                <a:latin typeface="Arial"/>
                <a:ea typeface="Arial"/>
                <a:cs typeface="Arial"/>
                <a:sym typeface="Arial"/>
              </a:endParaRPr>
            </a:p>
          </p:txBody>
        </p:sp>
        <p:cxnSp>
          <p:nvCxnSpPr>
            <p:cNvPr id="503" name="Google Shape;503;p110"/>
            <p:cNvCxnSpPr/>
            <p:nvPr/>
          </p:nvCxnSpPr>
          <p:spPr>
            <a:xfrm flipH="1" rot="10800000">
              <a:off x="852120" y="5045340"/>
              <a:ext cx="7662900" cy="21300"/>
            </a:xfrm>
            <a:prstGeom prst="straightConnector1">
              <a:avLst/>
            </a:prstGeom>
            <a:noFill/>
            <a:ln cap="flat" cmpd="sng" w="76300">
              <a:solidFill>
                <a:srgbClr val="0070C0"/>
              </a:solidFill>
              <a:prstDash val="solid"/>
              <a:round/>
              <a:headEnd len="sm" w="sm" type="none"/>
              <a:tailEnd len="med" w="med" type="triangle"/>
            </a:ln>
          </p:spPr>
        </p:cxnSp>
        <p:sp>
          <p:nvSpPr>
            <p:cNvPr id="504" name="Google Shape;504;p110"/>
            <p:cNvSpPr/>
            <p:nvPr/>
          </p:nvSpPr>
          <p:spPr>
            <a:xfrm>
              <a:off x="890280" y="5275080"/>
              <a:ext cx="1701600" cy="702300"/>
            </a:xfrm>
            <a:prstGeom prst="rect">
              <a:avLst/>
            </a:prstGeom>
            <a:solidFill>
              <a:srgbClr val="8DB3E2"/>
            </a:solidFill>
            <a:ln cap="flat" cmpd="sng" w="25550">
              <a:solidFill>
                <a:srgbClr val="6884A7"/>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rPr b="1" i="0" lang="en" sz="1200" u="none" cap="none" strike="noStrike">
                  <a:solidFill>
                    <a:srgbClr val="0070C0"/>
                  </a:solidFill>
                  <a:latin typeface="Arial"/>
                  <a:ea typeface="Arial"/>
                  <a:cs typeface="Arial"/>
                  <a:sym typeface="Arial"/>
                </a:rPr>
                <a:t>METEOROLOGICAL FORECASTS</a:t>
              </a:r>
              <a:endParaRPr b="0" i="0" sz="1200" u="none" cap="none" strike="noStrike">
                <a:latin typeface="Arial"/>
                <a:ea typeface="Arial"/>
                <a:cs typeface="Arial"/>
                <a:sym typeface="Arial"/>
              </a:endParaRPr>
            </a:p>
          </p:txBody>
        </p:sp>
        <p:sp>
          <p:nvSpPr>
            <p:cNvPr id="505" name="Google Shape;505;p110"/>
            <p:cNvSpPr/>
            <p:nvPr/>
          </p:nvSpPr>
          <p:spPr>
            <a:xfrm>
              <a:off x="5959440" y="5273640"/>
              <a:ext cx="1152000" cy="702300"/>
            </a:xfrm>
            <a:prstGeom prst="rect">
              <a:avLst/>
            </a:prstGeom>
            <a:solidFill>
              <a:srgbClr val="8DB3E2"/>
            </a:solidFill>
            <a:ln cap="flat" cmpd="sng" w="25550">
              <a:solidFill>
                <a:srgbClr val="6884A7"/>
              </a:solidFill>
              <a:prstDash val="solid"/>
              <a:round/>
              <a:headEnd len="sm" w="sm" type="none"/>
              <a:tailEnd len="sm" w="sm" type="none"/>
            </a:ln>
          </p:spPr>
          <p:txBody>
            <a:bodyPr anchorCtr="0" anchor="ctr" bIns="45000" lIns="90000" spcFirstLastPara="1" rIns="90000" wrap="square" tIns="45000">
              <a:noAutofit/>
            </a:bodyPr>
            <a:lstStyle/>
            <a:p>
              <a:pPr indent="0" lvl="0" marL="0" marR="0" rtl="0" algn="ctr">
                <a:lnSpc>
                  <a:spcPct val="100000"/>
                </a:lnSpc>
                <a:spcBef>
                  <a:spcPts val="0"/>
                </a:spcBef>
                <a:spcAft>
                  <a:spcPts val="0"/>
                </a:spcAft>
                <a:buNone/>
              </a:pPr>
              <a:r>
                <a:rPr b="1" i="0" lang="en" sz="1200" u="none" cap="none" strike="noStrike">
                  <a:solidFill>
                    <a:srgbClr val="0070C0"/>
                  </a:solidFill>
                  <a:latin typeface="Arial"/>
                  <a:ea typeface="Arial"/>
                  <a:cs typeface="Arial"/>
                  <a:sym typeface="Arial"/>
                </a:rPr>
                <a:t>DECADAL</a:t>
              </a:r>
              <a:endParaRPr b="0" i="0" sz="1200" u="none" cap="none" strike="noStrike">
                <a:latin typeface="Arial"/>
                <a:ea typeface="Arial"/>
                <a:cs typeface="Arial"/>
                <a:sym typeface="Arial"/>
              </a:endParaRPr>
            </a:p>
            <a:p>
              <a:pPr indent="0" lvl="0" marL="0" marR="0" rtl="0" algn="ctr">
                <a:lnSpc>
                  <a:spcPct val="100000"/>
                </a:lnSpc>
                <a:spcBef>
                  <a:spcPts val="0"/>
                </a:spcBef>
                <a:spcAft>
                  <a:spcPts val="0"/>
                </a:spcAft>
                <a:buNone/>
              </a:pPr>
              <a:r>
                <a:rPr b="1" i="0" lang="en" sz="1200" u="none" cap="none" strike="noStrike">
                  <a:solidFill>
                    <a:srgbClr val="0070C0"/>
                  </a:solidFill>
                  <a:latin typeface="Arial"/>
                  <a:ea typeface="Arial"/>
                  <a:cs typeface="Arial"/>
                  <a:sym typeface="Arial"/>
                </a:rPr>
                <a:t>PREDICTION</a:t>
              </a:r>
              <a:endParaRPr b="0" i="0" sz="1200" u="none" cap="none" strike="noStrike">
                <a:latin typeface="Arial"/>
                <a:ea typeface="Arial"/>
                <a:cs typeface="Arial"/>
                <a:sym typeface="Arial"/>
              </a:endParaRPr>
            </a:p>
          </p:txBody>
        </p:sp>
        <p:grpSp>
          <p:nvGrpSpPr>
            <p:cNvPr id="506" name="Google Shape;506;p110"/>
            <p:cNvGrpSpPr/>
            <p:nvPr/>
          </p:nvGrpSpPr>
          <p:grpSpPr>
            <a:xfrm>
              <a:off x="690474" y="4103499"/>
              <a:ext cx="7949091" cy="900270"/>
              <a:chOff x="690474" y="4103499"/>
              <a:chExt cx="7949091" cy="900270"/>
            </a:xfrm>
          </p:grpSpPr>
          <p:sp>
            <p:nvSpPr>
              <p:cNvPr id="507" name="Google Shape;507;p110"/>
              <p:cNvSpPr/>
              <p:nvPr/>
            </p:nvSpPr>
            <p:spPr>
              <a:xfrm rot="-1800403">
                <a:off x="718919" y="4429010"/>
                <a:ext cx="936410" cy="364777"/>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i="0" lang="en" sz="1800" u="none" cap="none" strike="noStrike">
                    <a:solidFill>
                      <a:srgbClr val="004990"/>
                    </a:solidFill>
                    <a:latin typeface="Arial"/>
                    <a:ea typeface="Arial"/>
                    <a:cs typeface="Arial"/>
                    <a:sym typeface="Arial"/>
                  </a:rPr>
                  <a:t>Hours</a:t>
                </a:r>
                <a:endParaRPr b="0" i="0" sz="1800" u="none" cap="none" strike="noStrike">
                  <a:latin typeface="Arial"/>
                  <a:ea typeface="Arial"/>
                  <a:cs typeface="Arial"/>
                  <a:sym typeface="Arial"/>
                </a:endParaRPr>
              </a:p>
            </p:txBody>
          </p:sp>
          <p:sp>
            <p:nvSpPr>
              <p:cNvPr id="508" name="Google Shape;508;p110"/>
              <p:cNvSpPr/>
              <p:nvPr/>
            </p:nvSpPr>
            <p:spPr>
              <a:xfrm rot="-1800403">
                <a:off x="1698479" y="4429010"/>
                <a:ext cx="936410" cy="364777"/>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i="0" lang="en" sz="1800" u="none" cap="none" strike="noStrike">
                    <a:solidFill>
                      <a:srgbClr val="004990"/>
                    </a:solidFill>
                    <a:latin typeface="Arial"/>
                    <a:ea typeface="Arial"/>
                    <a:cs typeface="Arial"/>
                    <a:sym typeface="Arial"/>
                  </a:rPr>
                  <a:t>Days</a:t>
                </a:r>
                <a:endParaRPr b="0" i="0" sz="1800" u="none" cap="none" strike="noStrike">
                  <a:latin typeface="Arial"/>
                  <a:ea typeface="Arial"/>
                  <a:cs typeface="Arial"/>
                  <a:sym typeface="Arial"/>
                </a:endParaRPr>
              </a:p>
            </p:txBody>
          </p:sp>
          <p:sp>
            <p:nvSpPr>
              <p:cNvPr id="509" name="Google Shape;509;p110"/>
              <p:cNvSpPr/>
              <p:nvPr/>
            </p:nvSpPr>
            <p:spPr>
              <a:xfrm rot="-1800403">
                <a:off x="2677679" y="4429010"/>
                <a:ext cx="936410" cy="364777"/>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i="0" lang="en" sz="1800" u="none" cap="none" strike="noStrike">
                    <a:solidFill>
                      <a:srgbClr val="004990"/>
                    </a:solidFill>
                    <a:latin typeface="Arial"/>
                    <a:ea typeface="Arial"/>
                    <a:cs typeface="Arial"/>
                    <a:sym typeface="Arial"/>
                  </a:rPr>
                  <a:t>Weeks</a:t>
                </a:r>
                <a:endParaRPr b="0" i="0" sz="1800" u="none" cap="none" strike="noStrike">
                  <a:latin typeface="Arial"/>
                  <a:ea typeface="Arial"/>
                  <a:cs typeface="Arial"/>
                  <a:sym typeface="Arial"/>
                </a:endParaRPr>
              </a:p>
            </p:txBody>
          </p:sp>
          <p:sp>
            <p:nvSpPr>
              <p:cNvPr id="510" name="Google Shape;510;p110"/>
              <p:cNvSpPr/>
              <p:nvPr/>
            </p:nvSpPr>
            <p:spPr>
              <a:xfrm rot="-1800295">
                <a:off x="3657963" y="4429730"/>
                <a:ext cx="934661" cy="364777"/>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i="0" lang="en" sz="1800" u="none" cap="none" strike="noStrike">
                    <a:solidFill>
                      <a:srgbClr val="004990"/>
                    </a:solidFill>
                    <a:latin typeface="Arial"/>
                    <a:ea typeface="Arial"/>
                    <a:cs typeface="Arial"/>
                    <a:sym typeface="Arial"/>
                  </a:rPr>
                  <a:t>Months</a:t>
                </a:r>
                <a:endParaRPr b="0" i="0" sz="1800" u="none" cap="none" strike="noStrike">
                  <a:latin typeface="Arial"/>
                  <a:ea typeface="Arial"/>
                  <a:cs typeface="Arial"/>
                  <a:sym typeface="Arial"/>
                </a:endParaRPr>
              </a:p>
            </p:txBody>
          </p:sp>
          <p:sp>
            <p:nvSpPr>
              <p:cNvPr id="511" name="Google Shape;511;p110"/>
              <p:cNvSpPr/>
              <p:nvPr/>
            </p:nvSpPr>
            <p:spPr>
              <a:xfrm rot="-1800134">
                <a:off x="4520184" y="4371110"/>
                <a:ext cx="1168121" cy="364777"/>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i="0" lang="en" sz="1800" u="none" cap="none" strike="noStrike">
                    <a:solidFill>
                      <a:srgbClr val="004990"/>
                    </a:solidFill>
                    <a:latin typeface="Arial"/>
                    <a:ea typeface="Arial"/>
                    <a:cs typeface="Arial"/>
                    <a:sym typeface="Arial"/>
                  </a:rPr>
                  <a:t>Seasons</a:t>
                </a:r>
                <a:endParaRPr b="0" i="0" sz="1800" u="none" cap="none" strike="noStrike">
                  <a:latin typeface="Arial"/>
                  <a:ea typeface="Arial"/>
                  <a:cs typeface="Arial"/>
                  <a:sym typeface="Arial"/>
                </a:endParaRPr>
              </a:p>
            </p:txBody>
          </p:sp>
          <p:sp>
            <p:nvSpPr>
              <p:cNvPr id="512" name="Google Shape;512;p110"/>
              <p:cNvSpPr/>
              <p:nvPr/>
            </p:nvSpPr>
            <p:spPr>
              <a:xfrm rot="-1800134">
                <a:off x="5499744" y="4371110"/>
                <a:ext cx="1168121" cy="364777"/>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i="0" lang="en" sz="1800" u="none" cap="none" strike="noStrike">
                    <a:solidFill>
                      <a:srgbClr val="004990"/>
                    </a:solidFill>
                    <a:latin typeface="Arial"/>
                    <a:ea typeface="Arial"/>
                    <a:cs typeface="Arial"/>
                    <a:sym typeface="Arial"/>
                  </a:rPr>
                  <a:t>Years</a:t>
                </a:r>
                <a:endParaRPr b="0" i="0" sz="1800" u="none" cap="none" strike="noStrike">
                  <a:latin typeface="Arial"/>
                  <a:ea typeface="Arial"/>
                  <a:cs typeface="Arial"/>
                  <a:sym typeface="Arial"/>
                </a:endParaRPr>
              </a:p>
            </p:txBody>
          </p:sp>
          <p:sp>
            <p:nvSpPr>
              <p:cNvPr id="513" name="Google Shape;513;p110"/>
              <p:cNvSpPr/>
              <p:nvPr/>
            </p:nvSpPr>
            <p:spPr>
              <a:xfrm rot="-1800134">
                <a:off x="6478944" y="4371110"/>
                <a:ext cx="1168121" cy="364777"/>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i="0" lang="en" sz="1800" u="none" cap="none" strike="noStrike">
                    <a:solidFill>
                      <a:srgbClr val="004990"/>
                    </a:solidFill>
                    <a:latin typeface="Arial"/>
                    <a:ea typeface="Arial"/>
                    <a:cs typeface="Arial"/>
                    <a:sym typeface="Arial"/>
                  </a:rPr>
                  <a:t>Decades</a:t>
                </a:r>
                <a:endParaRPr b="0" i="0" sz="1800" u="none" cap="none" strike="noStrike">
                  <a:latin typeface="Arial"/>
                  <a:ea typeface="Arial"/>
                  <a:cs typeface="Arial"/>
                  <a:sym typeface="Arial"/>
                </a:endParaRPr>
              </a:p>
            </p:txBody>
          </p:sp>
          <p:sp>
            <p:nvSpPr>
              <p:cNvPr id="514" name="Google Shape;514;p110"/>
              <p:cNvSpPr/>
              <p:nvPr/>
            </p:nvSpPr>
            <p:spPr>
              <a:xfrm rot="-1800134">
                <a:off x="7458504" y="4371110"/>
                <a:ext cx="1168121" cy="364777"/>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b="0" i="0" lang="en" sz="1800" u="none" cap="none" strike="noStrike">
                    <a:solidFill>
                      <a:srgbClr val="004990"/>
                    </a:solidFill>
                    <a:latin typeface="Arial"/>
                    <a:ea typeface="Arial"/>
                    <a:cs typeface="Arial"/>
                    <a:sym typeface="Arial"/>
                  </a:rPr>
                  <a:t>Centuries</a:t>
                </a:r>
                <a:endParaRPr b="0" i="0" sz="1800" u="none" cap="none" strike="noStrike">
                  <a:latin typeface="Arial"/>
                  <a:ea typeface="Arial"/>
                  <a:cs typeface="Arial"/>
                  <a:sym typeface="Arial"/>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8" name="Shape 518"/>
        <p:cNvGrpSpPr/>
        <p:nvPr/>
      </p:nvGrpSpPr>
      <p:grpSpPr>
        <a:xfrm>
          <a:off x="0" y="0"/>
          <a:ext cx="0" cy="0"/>
          <a:chOff x="0" y="0"/>
          <a:chExt cx="0" cy="0"/>
        </a:xfrm>
      </p:grpSpPr>
      <p:sp>
        <p:nvSpPr>
          <p:cNvPr id="519" name="Google Shape;519;p111"/>
          <p:cNvSpPr txBox="1"/>
          <p:nvPr/>
        </p:nvSpPr>
        <p:spPr>
          <a:xfrm>
            <a:off x="628560" y="365040"/>
            <a:ext cx="7886400" cy="822300"/>
          </a:xfrm>
          <a:prstGeom prst="rect">
            <a:avLst/>
          </a:prstGeom>
          <a:noFill/>
          <a:ln>
            <a:noFill/>
          </a:ln>
        </p:spPr>
        <p:txBody>
          <a:bodyPr anchorCtr="0" anchor="t" bIns="45000" lIns="90000" spcFirstLastPara="1" rIns="90000" wrap="square" tIns="45000">
            <a:noAutofit/>
          </a:bodyPr>
          <a:lstStyle/>
          <a:p>
            <a:pPr indent="0" lvl="0" marL="0" marR="0" rtl="0" algn="l">
              <a:lnSpc>
                <a:spcPct val="90000"/>
              </a:lnSpc>
              <a:spcBef>
                <a:spcPts val="0"/>
              </a:spcBef>
              <a:spcAft>
                <a:spcPts val="0"/>
              </a:spcAft>
              <a:buNone/>
            </a:pPr>
            <a:r>
              <a:rPr b="1" i="0" lang="en" sz="4400" u="none" cap="none" strike="noStrike">
                <a:solidFill>
                  <a:srgbClr val="FFFFFF"/>
                </a:solidFill>
                <a:latin typeface="Quattrocento Sans"/>
                <a:ea typeface="Quattrocento Sans"/>
                <a:cs typeface="Quattrocento Sans"/>
                <a:sym typeface="Quattrocento Sans"/>
              </a:rPr>
              <a:t>S2S4E objective</a:t>
            </a:r>
            <a:endParaRPr b="0" i="0" sz="4400" u="none" cap="none" strike="noStrike">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4" name="Shape 524"/>
        <p:cNvGrpSpPr/>
        <p:nvPr/>
      </p:nvGrpSpPr>
      <p:grpSpPr>
        <a:xfrm>
          <a:off x="0" y="0"/>
          <a:ext cx="0" cy="0"/>
          <a:chOff x="0" y="0"/>
          <a:chExt cx="0" cy="0"/>
        </a:xfrm>
      </p:grpSpPr>
      <p:sp>
        <p:nvSpPr>
          <p:cNvPr id="525" name="Google Shape;525;p112"/>
          <p:cNvSpPr txBox="1"/>
          <p:nvPr/>
        </p:nvSpPr>
        <p:spPr>
          <a:xfrm>
            <a:off x="628560" y="365040"/>
            <a:ext cx="7886400" cy="822300"/>
          </a:xfrm>
          <a:prstGeom prst="rect">
            <a:avLst/>
          </a:prstGeom>
          <a:noFill/>
          <a:ln>
            <a:noFill/>
          </a:ln>
        </p:spPr>
        <p:txBody>
          <a:bodyPr anchorCtr="0" anchor="t" bIns="45000" lIns="90000" spcFirstLastPara="1" rIns="90000" wrap="square" tIns="45000">
            <a:noAutofit/>
          </a:bodyPr>
          <a:lstStyle/>
          <a:p>
            <a:pPr indent="0" lvl="0" marL="0" marR="0" rtl="0" algn="l">
              <a:lnSpc>
                <a:spcPct val="90000"/>
              </a:lnSpc>
              <a:spcBef>
                <a:spcPts val="0"/>
              </a:spcBef>
              <a:spcAft>
                <a:spcPts val="0"/>
              </a:spcAft>
              <a:buNone/>
            </a:pPr>
            <a:r>
              <a:rPr b="1" i="0" lang="en" sz="4000" u="none" cap="none" strike="noStrike">
                <a:solidFill>
                  <a:srgbClr val="144173"/>
                </a:solidFill>
                <a:latin typeface="Quattrocento Sans"/>
                <a:ea typeface="Quattrocento Sans"/>
                <a:cs typeface="Quattrocento Sans"/>
                <a:sym typeface="Quattrocento Sans"/>
              </a:rPr>
              <a:t>Objective</a:t>
            </a:r>
            <a:endParaRPr b="0" i="0" sz="4000" u="none" cap="none" strike="noStrike">
              <a:solidFill>
                <a:srgbClr val="000000"/>
              </a:solidFill>
              <a:latin typeface="Calibri"/>
              <a:ea typeface="Calibri"/>
              <a:cs typeface="Calibri"/>
              <a:sym typeface="Calibri"/>
            </a:endParaRPr>
          </a:p>
        </p:txBody>
      </p:sp>
      <p:sp>
        <p:nvSpPr>
          <p:cNvPr id="526" name="Google Shape;526;p112"/>
          <p:cNvSpPr txBox="1"/>
          <p:nvPr/>
        </p:nvSpPr>
        <p:spPr>
          <a:xfrm>
            <a:off x="446925" y="3393125"/>
            <a:ext cx="8352900" cy="2366100"/>
          </a:xfrm>
          <a:prstGeom prst="rect">
            <a:avLst/>
          </a:prstGeom>
          <a:noFill/>
          <a:ln>
            <a:noFill/>
          </a:ln>
        </p:spPr>
        <p:txBody>
          <a:bodyPr anchorCtr="0" anchor="t" bIns="45000" lIns="90000" spcFirstLastPara="1" rIns="90000" wrap="square" tIns="45000">
            <a:noAutofit/>
          </a:bodyPr>
          <a:lstStyle/>
          <a:p>
            <a:pPr indent="0" lvl="0" marL="0" marR="0" rtl="0" algn="just">
              <a:lnSpc>
                <a:spcPct val="90000"/>
              </a:lnSpc>
              <a:spcBef>
                <a:spcPts val="0"/>
              </a:spcBef>
              <a:spcAft>
                <a:spcPts val="0"/>
              </a:spcAft>
              <a:buNone/>
            </a:pPr>
            <a:r>
              <a:rPr lang="en" sz="2000">
                <a:solidFill>
                  <a:srgbClr val="0E4878"/>
                </a:solidFill>
                <a:latin typeface="Quattrocento Sans"/>
                <a:ea typeface="Quattrocento Sans"/>
                <a:cs typeface="Quattrocento Sans"/>
                <a:sym typeface="Quattrocento Sans"/>
              </a:rPr>
              <a:t>O</a:t>
            </a:r>
            <a:r>
              <a:rPr b="0" i="0" lang="en" sz="2000" u="none" cap="none" strike="noStrike">
                <a:solidFill>
                  <a:srgbClr val="0E4878"/>
                </a:solidFill>
                <a:latin typeface="Quattrocento Sans"/>
                <a:ea typeface="Quattrocento Sans"/>
                <a:cs typeface="Quattrocento Sans"/>
                <a:sym typeface="Quattrocento Sans"/>
              </a:rPr>
              <a:t>ffer an innovative service t</a:t>
            </a:r>
            <a:r>
              <a:rPr lang="en" sz="2000">
                <a:solidFill>
                  <a:srgbClr val="0E4878"/>
                </a:solidFill>
                <a:latin typeface="Quattrocento Sans"/>
                <a:ea typeface="Quattrocento Sans"/>
                <a:cs typeface="Quattrocento Sans"/>
                <a:sym typeface="Quattrocento Sans"/>
              </a:rPr>
              <a:t>hat</a:t>
            </a:r>
            <a:r>
              <a:rPr b="0" i="0" lang="en" sz="2000" u="none" cap="none" strike="noStrike">
                <a:solidFill>
                  <a:srgbClr val="0E4878"/>
                </a:solidFill>
                <a:latin typeface="Quattrocento Sans"/>
                <a:ea typeface="Quattrocento Sans"/>
                <a:cs typeface="Quattrocento Sans"/>
                <a:sym typeface="Quattrocento Sans"/>
              </a:rPr>
              <a:t> improves RE variability management by:</a:t>
            </a:r>
            <a:endParaRPr b="0" i="0" sz="2000" u="none" cap="none" strike="noStrike">
              <a:solidFill>
                <a:srgbClr val="0E4878"/>
              </a:solidFill>
              <a:latin typeface="Quattrocento Sans"/>
              <a:ea typeface="Quattrocento Sans"/>
              <a:cs typeface="Quattrocento Sans"/>
              <a:sym typeface="Quattrocento Sans"/>
            </a:endParaRPr>
          </a:p>
          <a:p>
            <a:pPr indent="0" lvl="0" marL="0" marR="0" rtl="0" algn="just">
              <a:lnSpc>
                <a:spcPct val="90000"/>
              </a:lnSpc>
              <a:spcBef>
                <a:spcPts val="0"/>
              </a:spcBef>
              <a:spcAft>
                <a:spcPts val="0"/>
              </a:spcAft>
              <a:buNone/>
            </a:pPr>
            <a:r>
              <a:t/>
            </a:r>
            <a:endParaRPr sz="2000">
              <a:solidFill>
                <a:srgbClr val="0E4878"/>
              </a:solidFill>
              <a:latin typeface="Quattrocento Sans"/>
              <a:ea typeface="Quattrocento Sans"/>
              <a:cs typeface="Quattrocento Sans"/>
              <a:sym typeface="Quattrocento Sans"/>
            </a:endParaRPr>
          </a:p>
          <a:p>
            <a:pPr indent="-355600" lvl="0" marL="457200" marR="0" rtl="0" algn="just">
              <a:lnSpc>
                <a:spcPct val="90000"/>
              </a:lnSpc>
              <a:spcBef>
                <a:spcPts val="0"/>
              </a:spcBef>
              <a:spcAft>
                <a:spcPts val="0"/>
              </a:spcAft>
              <a:buClr>
                <a:srgbClr val="F9C327"/>
              </a:buClr>
              <a:buSzPts val="2000"/>
              <a:buFont typeface="Noto Sans Symbols"/>
              <a:buChar char="▶"/>
            </a:pPr>
            <a:r>
              <a:rPr b="0" i="0" lang="en" sz="2000" u="none" cap="none" strike="noStrike">
                <a:solidFill>
                  <a:srgbClr val="0E4878"/>
                </a:solidFill>
                <a:latin typeface="Quattrocento Sans"/>
                <a:ea typeface="Quattrocento Sans"/>
                <a:cs typeface="Quattrocento Sans"/>
                <a:sym typeface="Quattrocento Sans"/>
              </a:rPr>
              <a:t>developing new research methods and exploring the frontiers of </a:t>
            </a:r>
            <a:r>
              <a:rPr lang="en" sz="2000">
                <a:solidFill>
                  <a:srgbClr val="0E4878"/>
                </a:solidFill>
                <a:latin typeface="Quattrocento Sans"/>
                <a:ea typeface="Quattrocento Sans"/>
                <a:cs typeface="Quattrocento Sans"/>
                <a:sym typeface="Quattrocento Sans"/>
              </a:rPr>
              <a:t>atmospheric</a:t>
            </a:r>
            <a:r>
              <a:rPr b="0" i="0" lang="en" sz="2000" u="none" cap="none" strike="noStrike">
                <a:solidFill>
                  <a:srgbClr val="0E4878"/>
                </a:solidFill>
                <a:latin typeface="Quattrocento Sans"/>
                <a:ea typeface="Quattrocento Sans"/>
                <a:cs typeface="Quattrocento Sans"/>
                <a:sym typeface="Quattrocento Sans"/>
              </a:rPr>
              <a:t> </a:t>
            </a:r>
            <a:r>
              <a:rPr lang="en" sz="2000">
                <a:solidFill>
                  <a:srgbClr val="0E4878"/>
                </a:solidFill>
                <a:latin typeface="Quattrocento Sans"/>
                <a:ea typeface="Quattrocento Sans"/>
                <a:cs typeface="Quattrocento Sans"/>
                <a:sym typeface="Quattrocento Sans"/>
              </a:rPr>
              <a:t>predictions</a:t>
            </a:r>
            <a:r>
              <a:rPr b="0" i="0" lang="en" sz="2000" u="none" cap="none" strike="noStrike">
                <a:solidFill>
                  <a:srgbClr val="0E4878"/>
                </a:solidFill>
                <a:latin typeface="Quattrocento Sans"/>
                <a:ea typeface="Quattrocento Sans"/>
                <a:cs typeface="Quattrocento Sans"/>
                <a:sym typeface="Quattrocento Sans"/>
              </a:rPr>
              <a:t> for the </a:t>
            </a:r>
            <a:r>
              <a:rPr lang="en" sz="2000">
                <a:solidFill>
                  <a:srgbClr val="0E4878"/>
                </a:solidFill>
                <a:latin typeface="Quattrocento Sans"/>
                <a:ea typeface="Quattrocento Sans"/>
                <a:cs typeface="Quattrocento Sans"/>
                <a:sym typeface="Quattrocento Sans"/>
              </a:rPr>
              <a:t>upcoming</a:t>
            </a:r>
            <a:r>
              <a:rPr b="0" i="0" lang="en" sz="2000" u="none" cap="none" strike="noStrike">
                <a:solidFill>
                  <a:srgbClr val="0E4878"/>
                </a:solidFill>
                <a:latin typeface="Quattrocento Sans"/>
                <a:ea typeface="Quattrocento Sans"/>
                <a:cs typeface="Quattrocento Sans"/>
                <a:sym typeface="Quattrocento Sans"/>
              </a:rPr>
              <a:t> weeks and months. </a:t>
            </a:r>
            <a:endParaRPr b="0" i="0" sz="2000" u="none" cap="none" strike="noStrike">
              <a:solidFill>
                <a:srgbClr val="0E4878"/>
              </a:solidFill>
              <a:latin typeface="Quattrocento Sans"/>
              <a:ea typeface="Quattrocento Sans"/>
              <a:cs typeface="Quattrocento Sans"/>
              <a:sym typeface="Quattrocento Sans"/>
            </a:endParaRPr>
          </a:p>
          <a:p>
            <a:pPr indent="0" lvl="0" marL="457200" marR="0" rtl="0" algn="just">
              <a:lnSpc>
                <a:spcPct val="90000"/>
              </a:lnSpc>
              <a:spcBef>
                <a:spcPts val="0"/>
              </a:spcBef>
              <a:spcAft>
                <a:spcPts val="0"/>
              </a:spcAft>
              <a:buNone/>
            </a:pPr>
            <a:r>
              <a:t/>
            </a:r>
            <a:endParaRPr sz="2000">
              <a:solidFill>
                <a:srgbClr val="0E4878"/>
              </a:solidFill>
              <a:latin typeface="Quattrocento Sans"/>
              <a:ea typeface="Quattrocento Sans"/>
              <a:cs typeface="Quattrocento Sans"/>
              <a:sym typeface="Quattrocento Sans"/>
            </a:endParaRPr>
          </a:p>
          <a:p>
            <a:pPr indent="-355600" lvl="0" marL="457200" marR="0" rtl="0" algn="just">
              <a:lnSpc>
                <a:spcPct val="90000"/>
              </a:lnSpc>
              <a:spcBef>
                <a:spcPts val="0"/>
              </a:spcBef>
              <a:spcAft>
                <a:spcPts val="0"/>
              </a:spcAft>
              <a:buClr>
                <a:srgbClr val="F9C327"/>
              </a:buClr>
              <a:buSzPts val="2000"/>
              <a:buFont typeface="Noto Sans Symbols"/>
              <a:buChar char="▶"/>
            </a:pPr>
            <a:r>
              <a:rPr lang="en" sz="2000">
                <a:solidFill>
                  <a:srgbClr val="0E4878"/>
                </a:solidFill>
                <a:latin typeface="Quattrocento Sans"/>
                <a:ea typeface="Quattrocento Sans"/>
                <a:cs typeface="Quattrocento Sans"/>
                <a:sym typeface="Quattrocento Sans"/>
              </a:rPr>
              <a:t>co-designing a Decision Support Tool (DST) that for the first time integrates sub-seasonal to seasonal (S2S) climate predictions to inform RE generation and electricity demand. </a:t>
            </a:r>
            <a:endParaRPr b="0" i="0" sz="2000" u="none" cap="none" strike="noStrike">
              <a:solidFill>
                <a:srgbClr val="000000"/>
              </a:solidFill>
              <a:latin typeface="Calibri"/>
              <a:ea typeface="Calibri"/>
              <a:cs typeface="Calibri"/>
              <a:sym typeface="Calibri"/>
            </a:endParaRPr>
          </a:p>
        </p:txBody>
      </p:sp>
      <p:grpSp>
        <p:nvGrpSpPr>
          <p:cNvPr id="527" name="Google Shape;527;p112"/>
          <p:cNvGrpSpPr/>
          <p:nvPr/>
        </p:nvGrpSpPr>
        <p:grpSpPr>
          <a:xfrm>
            <a:off x="0" y="1354500"/>
            <a:ext cx="9144000" cy="1616050"/>
            <a:chOff x="0" y="1506900"/>
            <a:chExt cx="9144000" cy="1616050"/>
          </a:xfrm>
        </p:grpSpPr>
        <p:sp>
          <p:nvSpPr>
            <p:cNvPr id="528" name="Google Shape;528;p112"/>
            <p:cNvSpPr/>
            <p:nvPr/>
          </p:nvSpPr>
          <p:spPr>
            <a:xfrm>
              <a:off x="0" y="1506900"/>
              <a:ext cx="9144000" cy="1613400"/>
            </a:xfrm>
            <a:prstGeom prst="rect">
              <a:avLst/>
            </a:prstGeom>
            <a:solidFill>
              <a:srgbClr val="F5F5F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9" name="Google Shape;529;p112"/>
            <p:cNvPicPr preferRelativeResize="0"/>
            <p:nvPr/>
          </p:nvPicPr>
          <p:blipFill rotWithShape="1">
            <a:blip r:embed="rId3">
              <a:alphaModFix/>
            </a:blip>
            <a:srcRect b="22469" l="6029" r="6244" t="47720"/>
            <a:stretch/>
          </p:blipFill>
          <p:spPr>
            <a:xfrm>
              <a:off x="914898" y="1509526"/>
              <a:ext cx="7600051" cy="1613425"/>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3" name="Shape 533"/>
        <p:cNvGrpSpPr/>
        <p:nvPr/>
      </p:nvGrpSpPr>
      <p:grpSpPr>
        <a:xfrm>
          <a:off x="0" y="0"/>
          <a:ext cx="0" cy="0"/>
          <a:chOff x="0" y="0"/>
          <a:chExt cx="0" cy="0"/>
        </a:xfrm>
      </p:grpSpPr>
      <p:sp>
        <p:nvSpPr>
          <p:cNvPr id="534" name="Google Shape;534;p113"/>
          <p:cNvSpPr txBox="1"/>
          <p:nvPr/>
        </p:nvSpPr>
        <p:spPr>
          <a:xfrm>
            <a:off x="621720" y="190800"/>
            <a:ext cx="7886400" cy="822300"/>
          </a:xfrm>
          <a:prstGeom prst="rect">
            <a:avLst/>
          </a:prstGeom>
          <a:noFill/>
          <a:ln>
            <a:noFill/>
          </a:ln>
        </p:spPr>
        <p:txBody>
          <a:bodyPr anchorCtr="0" anchor="t" bIns="45000" lIns="90000" spcFirstLastPara="1" rIns="90000" wrap="square" tIns="45000">
            <a:noAutofit/>
          </a:bodyPr>
          <a:lstStyle/>
          <a:p>
            <a:pPr indent="0" lvl="0" marL="0" marR="0" rtl="0" algn="l">
              <a:lnSpc>
                <a:spcPct val="90000"/>
              </a:lnSpc>
              <a:spcBef>
                <a:spcPts val="0"/>
              </a:spcBef>
              <a:spcAft>
                <a:spcPts val="0"/>
              </a:spcAft>
              <a:buNone/>
            </a:pPr>
            <a:r>
              <a:rPr b="1" i="0" lang="en" sz="3600" u="none" cap="none" strike="noStrike">
                <a:solidFill>
                  <a:srgbClr val="144173"/>
                </a:solidFill>
                <a:latin typeface="Quattrocento Sans"/>
                <a:ea typeface="Quattrocento Sans"/>
                <a:cs typeface="Quattrocento Sans"/>
                <a:sym typeface="Quattrocento Sans"/>
              </a:rPr>
              <a:t>Applications</a:t>
            </a:r>
            <a:endParaRPr b="0" i="0" sz="3600" u="none" cap="none" strike="noStrike">
              <a:solidFill>
                <a:srgbClr val="000000"/>
              </a:solidFill>
              <a:latin typeface="Calibri"/>
              <a:ea typeface="Calibri"/>
              <a:cs typeface="Calibri"/>
              <a:sym typeface="Calibri"/>
            </a:endParaRPr>
          </a:p>
        </p:txBody>
      </p:sp>
      <p:pic>
        <p:nvPicPr>
          <p:cNvPr id="535" name="Google Shape;535;p113"/>
          <p:cNvPicPr preferRelativeResize="0"/>
          <p:nvPr/>
        </p:nvPicPr>
        <p:blipFill>
          <a:blip r:embed="rId3">
            <a:alphaModFix/>
          </a:blip>
          <a:stretch>
            <a:fillRect/>
          </a:stretch>
        </p:blipFill>
        <p:spPr>
          <a:xfrm>
            <a:off x="55125" y="1654475"/>
            <a:ext cx="8866525" cy="4050000"/>
          </a:xfrm>
          <a:prstGeom prst="rect">
            <a:avLst/>
          </a:prstGeom>
          <a:noFill/>
          <a:ln>
            <a:noFill/>
          </a:ln>
        </p:spPr>
      </p:pic>
      <p:sp>
        <p:nvSpPr>
          <p:cNvPr id="536" name="Google Shape;536;p113"/>
          <p:cNvSpPr txBox="1"/>
          <p:nvPr/>
        </p:nvSpPr>
        <p:spPr>
          <a:xfrm>
            <a:off x="352825" y="1201800"/>
            <a:ext cx="3561300" cy="605100"/>
          </a:xfrm>
          <a:prstGeom prst="rect">
            <a:avLst/>
          </a:prstGeom>
          <a:solidFill>
            <a:srgbClr val="FFFFFF"/>
          </a:solidFill>
          <a:ln>
            <a:noFill/>
          </a:ln>
        </p:spPr>
        <p:txBody>
          <a:bodyPr anchorCtr="0" anchor="ctr" bIns="91425" lIns="91425" spcFirstLastPara="1" rIns="91425" wrap="square" tIns="91425">
            <a:noAutofit/>
          </a:bodyPr>
          <a:lstStyle/>
          <a:p>
            <a:pPr indent="-355600" lvl="0" marL="457200" rtl="0" algn="l">
              <a:lnSpc>
                <a:spcPct val="90000"/>
              </a:lnSpc>
              <a:spcBef>
                <a:spcPts val="0"/>
              </a:spcBef>
              <a:spcAft>
                <a:spcPts val="0"/>
              </a:spcAft>
              <a:buClr>
                <a:srgbClr val="F9C327"/>
              </a:buClr>
              <a:buSzPts val="2000"/>
              <a:buFont typeface="Noto Sans Symbols"/>
              <a:buChar char="▶"/>
            </a:pPr>
            <a:r>
              <a:rPr lang="en" sz="2000">
                <a:solidFill>
                  <a:srgbClr val="0E4878"/>
                </a:solidFill>
                <a:latin typeface="Quattrocento Sans"/>
                <a:ea typeface="Quattrocento Sans"/>
                <a:cs typeface="Quattrocento Sans"/>
                <a:sym typeface="Quattrocento Sans"/>
              </a:rPr>
              <a:t>O&amp;M teams:</a:t>
            </a:r>
            <a:endParaRPr sz="2000">
              <a:solidFill>
                <a:srgbClr val="0E4878"/>
              </a:solidFill>
              <a:latin typeface="Quattrocento Sans"/>
              <a:ea typeface="Quattrocento Sans"/>
              <a:cs typeface="Quattrocento Sans"/>
              <a:sym typeface="Quattrocento Sans"/>
            </a:endParaRPr>
          </a:p>
          <a:p>
            <a:pPr indent="0" lvl="0" marL="457200" rtl="0" algn="l">
              <a:lnSpc>
                <a:spcPct val="90000"/>
              </a:lnSpc>
              <a:spcBef>
                <a:spcPts val="0"/>
              </a:spcBef>
              <a:spcAft>
                <a:spcPts val="0"/>
              </a:spcAft>
              <a:buNone/>
            </a:pPr>
            <a:r>
              <a:rPr lang="en" sz="2000">
                <a:solidFill>
                  <a:srgbClr val="0E4878"/>
                </a:solidFill>
                <a:latin typeface="Quattrocento Sans"/>
                <a:ea typeface="Quattrocento Sans"/>
                <a:cs typeface="Quattrocento Sans"/>
                <a:sym typeface="Quattrocento Sans"/>
              </a:rPr>
              <a:t>plan maintenance tasks</a:t>
            </a:r>
            <a:endParaRPr/>
          </a:p>
        </p:txBody>
      </p:sp>
      <p:sp>
        <p:nvSpPr>
          <p:cNvPr id="537" name="Google Shape;537;p113"/>
          <p:cNvSpPr/>
          <p:nvPr/>
        </p:nvSpPr>
        <p:spPr>
          <a:xfrm>
            <a:off x="143325" y="1819250"/>
            <a:ext cx="1797300" cy="485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13"/>
          <p:cNvSpPr/>
          <p:nvPr/>
        </p:nvSpPr>
        <p:spPr>
          <a:xfrm>
            <a:off x="3825925" y="1720025"/>
            <a:ext cx="4388100" cy="297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113"/>
          <p:cNvSpPr txBox="1"/>
          <p:nvPr/>
        </p:nvSpPr>
        <p:spPr>
          <a:xfrm>
            <a:off x="131325" y="5391200"/>
            <a:ext cx="4815300" cy="485100"/>
          </a:xfrm>
          <a:prstGeom prst="rect">
            <a:avLst/>
          </a:prstGeom>
          <a:solidFill>
            <a:srgbClr val="FFFFFF"/>
          </a:solidFill>
          <a:ln>
            <a:noFill/>
          </a:ln>
        </p:spPr>
        <p:txBody>
          <a:bodyPr anchorCtr="0" anchor="ctr" bIns="91425" lIns="91425" spcFirstLastPara="1" rIns="91425" wrap="square" tIns="91425">
            <a:noAutofit/>
          </a:bodyPr>
          <a:lstStyle/>
          <a:p>
            <a:pPr indent="-355600" lvl="0" marL="457200" rtl="0" algn="l">
              <a:lnSpc>
                <a:spcPct val="90000"/>
              </a:lnSpc>
              <a:spcBef>
                <a:spcPts val="0"/>
              </a:spcBef>
              <a:spcAft>
                <a:spcPts val="0"/>
              </a:spcAft>
              <a:buClr>
                <a:srgbClr val="F9C327"/>
              </a:buClr>
              <a:buSzPts val="2000"/>
              <a:buFont typeface="Noto Sans Symbols"/>
              <a:buChar char="▶"/>
            </a:pPr>
            <a:r>
              <a:rPr lang="en" sz="2000">
                <a:solidFill>
                  <a:srgbClr val="0E4878"/>
                </a:solidFill>
                <a:latin typeface="Quattrocento Sans"/>
                <a:ea typeface="Quattrocento Sans"/>
                <a:cs typeface="Quattrocento Sans"/>
                <a:sym typeface="Quattrocento Sans"/>
              </a:rPr>
              <a:t>Plant owners:</a:t>
            </a:r>
            <a:endParaRPr sz="2000">
              <a:solidFill>
                <a:srgbClr val="0E4878"/>
              </a:solidFill>
              <a:latin typeface="Quattrocento Sans"/>
              <a:ea typeface="Quattrocento Sans"/>
              <a:cs typeface="Quattrocento Sans"/>
              <a:sym typeface="Quattrocento Sans"/>
            </a:endParaRPr>
          </a:p>
          <a:p>
            <a:pPr indent="0" lvl="0" marL="457200" rtl="0" algn="l">
              <a:lnSpc>
                <a:spcPct val="90000"/>
              </a:lnSpc>
              <a:spcBef>
                <a:spcPts val="0"/>
              </a:spcBef>
              <a:spcAft>
                <a:spcPts val="0"/>
              </a:spcAft>
              <a:buNone/>
            </a:pPr>
            <a:r>
              <a:rPr lang="en" sz="2000">
                <a:solidFill>
                  <a:srgbClr val="0E4878"/>
                </a:solidFill>
                <a:latin typeface="Quattrocento Sans"/>
                <a:ea typeface="Quattrocento Sans"/>
                <a:cs typeface="Quattrocento Sans"/>
                <a:sym typeface="Quattrocento Sans"/>
              </a:rPr>
              <a:t>anticipate revenues and cash flow</a:t>
            </a:r>
            <a:endParaRPr/>
          </a:p>
        </p:txBody>
      </p:sp>
      <p:sp>
        <p:nvSpPr>
          <p:cNvPr id="540" name="Google Shape;540;p113"/>
          <p:cNvSpPr txBox="1"/>
          <p:nvPr/>
        </p:nvSpPr>
        <p:spPr>
          <a:xfrm>
            <a:off x="4768250" y="1257925"/>
            <a:ext cx="3302700" cy="683400"/>
          </a:xfrm>
          <a:prstGeom prst="rect">
            <a:avLst/>
          </a:prstGeom>
          <a:solidFill>
            <a:srgbClr val="FFFFFF"/>
          </a:solidFill>
          <a:ln>
            <a:noFill/>
          </a:ln>
        </p:spPr>
        <p:txBody>
          <a:bodyPr anchorCtr="0" anchor="ctr" bIns="91425" lIns="91425" spcFirstLastPara="1" rIns="91425" wrap="square" tIns="91425">
            <a:noAutofit/>
          </a:bodyPr>
          <a:lstStyle/>
          <a:p>
            <a:pPr indent="-355600" lvl="0" marL="457200" rtl="0" algn="l">
              <a:lnSpc>
                <a:spcPct val="90000"/>
              </a:lnSpc>
              <a:spcBef>
                <a:spcPts val="0"/>
              </a:spcBef>
              <a:spcAft>
                <a:spcPts val="0"/>
              </a:spcAft>
              <a:buClr>
                <a:srgbClr val="F9C327"/>
              </a:buClr>
              <a:buSzPts val="2000"/>
              <a:buFont typeface="Noto Sans Symbols"/>
              <a:buChar char="▶"/>
            </a:pPr>
            <a:r>
              <a:rPr lang="en" sz="2000">
                <a:solidFill>
                  <a:srgbClr val="0E4878"/>
                </a:solidFill>
                <a:latin typeface="Quattrocento Sans"/>
                <a:ea typeface="Quattrocento Sans"/>
                <a:cs typeface="Quattrocento Sans"/>
                <a:sym typeface="Quattrocento Sans"/>
              </a:rPr>
              <a:t>TSO:</a:t>
            </a:r>
            <a:endParaRPr sz="2000">
              <a:solidFill>
                <a:srgbClr val="0E4878"/>
              </a:solidFill>
              <a:latin typeface="Quattrocento Sans"/>
              <a:ea typeface="Quattrocento Sans"/>
              <a:cs typeface="Quattrocento Sans"/>
              <a:sym typeface="Quattrocento Sans"/>
            </a:endParaRPr>
          </a:p>
          <a:p>
            <a:pPr indent="0" lvl="0" marL="457200" rtl="0" algn="l">
              <a:lnSpc>
                <a:spcPct val="90000"/>
              </a:lnSpc>
              <a:spcBef>
                <a:spcPts val="0"/>
              </a:spcBef>
              <a:spcAft>
                <a:spcPts val="0"/>
              </a:spcAft>
              <a:buNone/>
            </a:pPr>
            <a:r>
              <a:rPr lang="en" sz="2000">
                <a:solidFill>
                  <a:srgbClr val="0E4878"/>
                </a:solidFill>
                <a:latin typeface="Quattrocento Sans"/>
                <a:ea typeface="Quattrocento Sans"/>
                <a:cs typeface="Quattrocento Sans"/>
                <a:sym typeface="Quattrocento Sans"/>
              </a:rPr>
              <a:t>g</a:t>
            </a:r>
            <a:r>
              <a:rPr lang="en" sz="2000">
                <a:solidFill>
                  <a:srgbClr val="0E4878"/>
                </a:solidFill>
                <a:latin typeface="Quattrocento Sans"/>
                <a:ea typeface="Quattrocento Sans"/>
                <a:cs typeface="Quattrocento Sans"/>
                <a:sym typeface="Quattrocento Sans"/>
              </a:rPr>
              <a:t>uarantee  supply and demand balance</a:t>
            </a:r>
            <a:endParaRPr/>
          </a:p>
        </p:txBody>
      </p:sp>
      <p:sp>
        <p:nvSpPr>
          <p:cNvPr id="541" name="Google Shape;541;p113"/>
          <p:cNvSpPr txBox="1"/>
          <p:nvPr/>
        </p:nvSpPr>
        <p:spPr>
          <a:xfrm>
            <a:off x="5121325" y="5219375"/>
            <a:ext cx="3561300" cy="485100"/>
          </a:xfrm>
          <a:prstGeom prst="rect">
            <a:avLst/>
          </a:prstGeom>
          <a:solidFill>
            <a:srgbClr val="FFFFFF"/>
          </a:solidFill>
          <a:ln>
            <a:noFill/>
          </a:ln>
        </p:spPr>
        <p:txBody>
          <a:bodyPr anchorCtr="0" anchor="ctr" bIns="91425" lIns="91425" spcFirstLastPara="1" rIns="91425" wrap="square" tIns="91425">
            <a:noAutofit/>
          </a:bodyPr>
          <a:lstStyle/>
          <a:p>
            <a:pPr indent="-355600" lvl="0" marL="457200" rtl="0" algn="l">
              <a:lnSpc>
                <a:spcPct val="90000"/>
              </a:lnSpc>
              <a:spcBef>
                <a:spcPts val="0"/>
              </a:spcBef>
              <a:spcAft>
                <a:spcPts val="0"/>
              </a:spcAft>
              <a:buClr>
                <a:srgbClr val="F9C327"/>
              </a:buClr>
              <a:buSzPts val="2000"/>
              <a:buFont typeface="Noto Sans Symbols"/>
              <a:buChar char="▶"/>
            </a:pPr>
            <a:r>
              <a:rPr lang="en" sz="2000">
                <a:solidFill>
                  <a:srgbClr val="0E4878"/>
                </a:solidFill>
                <a:latin typeface="Quattrocento Sans"/>
                <a:ea typeface="Quattrocento Sans"/>
                <a:cs typeface="Quattrocento Sans"/>
                <a:sym typeface="Quattrocento Sans"/>
              </a:rPr>
              <a:t>Energy traders</a:t>
            </a:r>
            <a:r>
              <a:rPr lang="en" sz="2000">
                <a:solidFill>
                  <a:srgbClr val="0E4878"/>
                </a:solidFill>
                <a:latin typeface="Quattrocento Sans"/>
                <a:ea typeface="Quattrocento Sans"/>
                <a:cs typeface="Quattrocento Sans"/>
                <a:sym typeface="Quattrocento Sans"/>
              </a:rPr>
              <a:t>:</a:t>
            </a:r>
            <a:endParaRPr sz="2000">
              <a:solidFill>
                <a:srgbClr val="0E4878"/>
              </a:solidFill>
              <a:latin typeface="Quattrocento Sans"/>
              <a:ea typeface="Quattrocento Sans"/>
              <a:cs typeface="Quattrocento Sans"/>
              <a:sym typeface="Quattrocento Sans"/>
            </a:endParaRPr>
          </a:p>
          <a:p>
            <a:pPr indent="0" lvl="0" marL="457200" rtl="0" algn="l">
              <a:lnSpc>
                <a:spcPct val="90000"/>
              </a:lnSpc>
              <a:spcBef>
                <a:spcPts val="0"/>
              </a:spcBef>
              <a:spcAft>
                <a:spcPts val="0"/>
              </a:spcAft>
              <a:buNone/>
            </a:pPr>
            <a:r>
              <a:rPr lang="en" sz="2000">
                <a:solidFill>
                  <a:srgbClr val="0E4878"/>
                </a:solidFill>
                <a:latin typeface="Quattrocento Sans"/>
                <a:ea typeface="Quattrocento Sans"/>
                <a:cs typeface="Quattrocento Sans"/>
                <a:sym typeface="Quattrocento Sans"/>
              </a:rPr>
              <a:t>forecast electricity prices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5" name="Shape 545"/>
        <p:cNvGrpSpPr/>
        <p:nvPr/>
      </p:nvGrpSpPr>
      <p:grpSpPr>
        <a:xfrm>
          <a:off x="0" y="0"/>
          <a:ext cx="0" cy="0"/>
          <a:chOff x="0" y="0"/>
          <a:chExt cx="0" cy="0"/>
        </a:xfrm>
      </p:grpSpPr>
      <p:sp>
        <p:nvSpPr>
          <p:cNvPr id="546" name="Google Shape;546;p114"/>
          <p:cNvSpPr txBox="1"/>
          <p:nvPr/>
        </p:nvSpPr>
        <p:spPr>
          <a:xfrm>
            <a:off x="628560" y="365040"/>
            <a:ext cx="7886400" cy="822300"/>
          </a:xfrm>
          <a:prstGeom prst="rect">
            <a:avLst/>
          </a:prstGeom>
          <a:noFill/>
          <a:ln>
            <a:noFill/>
          </a:ln>
        </p:spPr>
        <p:txBody>
          <a:bodyPr anchorCtr="0" anchor="t" bIns="45000" lIns="90000" spcFirstLastPara="1" rIns="90000" wrap="square" tIns="45000">
            <a:noAutofit/>
          </a:bodyPr>
          <a:lstStyle/>
          <a:p>
            <a:pPr indent="0" lvl="0" marL="0" marR="0" rtl="0" algn="l">
              <a:lnSpc>
                <a:spcPct val="90000"/>
              </a:lnSpc>
              <a:spcBef>
                <a:spcPts val="0"/>
              </a:spcBef>
              <a:spcAft>
                <a:spcPts val="0"/>
              </a:spcAft>
              <a:buNone/>
            </a:pPr>
            <a:r>
              <a:rPr b="1" i="0" lang="en" sz="4400" u="none" cap="none" strike="noStrike">
                <a:solidFill>
                  <a:srgbClr val="FFFFFF"/>
                </a:solidFill>
                <a:latin typeface="Quattrocento Sans"/>
                <a:ea typeface="Quattrocento Sans"/>
                <a:cs typeface="Quattrocento Sans"/>
                <a:sym typeface="Quattrocento Sans"/>
              </a:rPr>
              <a:t>Challenges and opportunities</a:t>
            </a:r>
            <a:endParaRPr b="0" i="0" sz="44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0" name="Shape 550"/>
        <p:cNvGrpSpPr/>
        <p:nvPr/>
      </p:nvGrpSpPr>
      <p:grpSpPr>
        <a:xfrm>
          <a:off x="0" y="0"/>
          <a:ext cx="0" cy="0"/>
          <a:chOff x="0" y="0"/>
          <a:chExt cx="0" cy="0"/>
        </a:xfrm>
      </p:grpSpPr>
      <p:sp>
        <p:nvSpPr>
          <p:cNvPr id="551" name="Google Shape;551;p115"/>
          <p:cNvSpPr txBox="1"/>
          <p:nvPr/>
        </p:nvSpPr>
        <p:spPr>
          <a:xfrm>
            <a:off x="552350" y="365050"/>
            <a:ext cx="8127300" cy="822300"/>
          </a:xfrm>
          <a:prstGeom prst="rect">
            <a:avLst/>
          </a:prstGeom>
          <a:noFill/>
          <a:ln>
            <a:noFill/>
          </a:ln>
        </p:spPr>
        <p:txBody>
          <a:bodyPr anchorCtr="0" anchor="t" bIns="45000" lIns="90000" spcFirstLastPara="1" rIns="90000" wrap="square" tIns="45000">
            <a:noAutofit/>
          </a:bodyPr>
          <a:lstStyle/>
          <a:p>
            <a:pPr indent="0" lvl="0" marL="0" marR="0" rtl="0" algn="l">
              <a:lnSpc>
                <a:spcPct val="90000"/>
              </a:lnSpc>
              <a:spcBef>
                <a:spcPts val="0"/>
              </a:spcBef>
              <a:spcAft>
                <a:spcPts val="0"/>
              </a:spcAft>
              <a:buNone/>
            </a:pPr>
            <a:r>
              <a:rPr b="1" lang="en" sz="4400">
                <a:solidFill>
                  <a:srgbClr val="144173"/>
                </a:solidFill>
                <a:latin typeface="Quattrocento Sans"/>
                <a:ea typeface="Quattrocento Sans"/>
                <a:cs typeface="Quattrocento Sans"/>
                <a:sym typeface="Quattrocento Sans"/>
              </a:rPr>
              <a:t>Components of the Earth System</a:t>
            </a:r>
            <a:endParaRPr b="0" i="0" sz="4400" u="none" cap="none" strike="noStrike">
              <a:solidFill>
                <a:srgbClr val="000000"/>
              </a:solidFill>
              <a:latin typeface="Calibri"/>
              <a:ea typeface="Calibri"/>
              <a:cs typeface="Calibri"/>
              <a:sym typeface="Calibri"/>
            </a:endParaRPr>
          </a:p>
        </p:txBody>
      </p:sp>
      <p:grpSp>
        <p:nvGrpSpPr>
          <p:cNvPr id="552" name="Google Shape;552;p115"/>
          <p:cNvGrpSpPr/>
          <p:nvPr/>
        </p:nvGrpSpPr>
        <p:grpSpPr>
          <a:xfrm>
            <a:off x="-10140" y="2123925"/>
            <a:ext cx="9154139" cy="3169237"/>
            <a:chOff x="-10140" y="1819125"/>
            <a:chExt cx="9154139" cy="3169237"/>
          </a:xfrm>
        </p:grpSpPr>
        <p:pic>
          <p:nvPicPr>
            <p:cNvPr id="553" name="Google Shape;553;p115"/>
            <p:cNvPicPr preferRelativeResize="0"/>
            <p:nvPr/>
          </p:nvPicPr>
          <p:blipFill>
            <a:blip r:embed="rId3">
              <a:alphaModFix/>
            </a:blip>
            <a:stretch>
              <a:fillRect/>
            </a:stretch>
          </p:blipFill>
          <p:spPr>
            <a:xfrm>
              <a:off x="4514427" y="1819125"/>
              <a:ext cx="4629573" cy="3169050"/>
            </a:xfrm>
            <a:prstGeom prst="rect">
              <a:avLst/>
            </a:prstGeom>
            <a:noFill/>
            <a:ln>
              <a:noFill/>
            </a:ln>
          </p:spPr>
        </p:pic>
        <p:grpSp>
          <p:nvGrpSpPr>
            <p:cNvPr id="554" name="Google Shape;554;p115"/>
            <p:cNvGrpSpPr/>
            <p:nvPr/>
          </p:nvGrpSpPr>
          <p:grpSpPr>
            <a:xfrm>
              <a:off x="-10140" y="1819295"/>
              <a:ext cx="4564724" cy="3169067"/>
              <a:chOff x="86975" y="1863700"/>
              <a:chExt cx="3752650" cy="2416000"/>
            </a:xfrm>
          </p:grpSpPr>
          <p:pic>
            <p:nvPicPr>
              <p:cNvPr id="555" name="Google Shape;555;p115"/>
              <p:cNvPicPr preferRelativeResize="0"/>
              <p:nvPr/>
            </p:nvPicPr>
            <p:blipFill>
              <a:blip r:embed="rId4">
                <a:alphaModFix/>
              </a:blip>
              <a:stretch>
                <a:fillRect/>
              </a:stretch>
            </p:blipFill>
            <p:spPr>
              <a:xfrm>
                <a:off x="86975" y="1863700"/>
                <a:ext cx="3752650" cy="2416000"/>
              </a:xfrm>
              <a:prstGeom prst="rect">
                <a:avLst/>
              </a:prstGeom>
              <a:noFill/>
              <a:ln>
                <a:noFill/>
              </a:ln>
            </p:spPr>
          </p:pic>
          <p:sp>
            <p:nvSpPr>
              <p:cNvPr id="556" name="Google Shape;556;p115"/>
              <p:cNvSpPr txBox="1"/>
              <p:nvPr/>
            </p:nvSpPr>
            <p:spPr>
              <a:xfrm>
                <a:off x="143966" y="1933273"/>
                <a:ext cx="2382000" cy="31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ATMOSPHERE</a:t>
                </a:r>
                <a:endParaRPr>
                  <a:solidFill>
                    <a:srgbClr val="FFFFFF"/>
                  </a:solidFill>
                </a:endParaRPr>
              </a:p>
            </p:txBody>
          </p:sp>
        </p:gr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1" name="Shape 561"/>
        <p:cNvGrpSpPr/>
        <p:nvPr/>
      </p:nvGrpSpPr>
      <p:grpSpPr>
        <a:xfrm>
          <a:off x="0" y="0"/>
          <a:ext cx="0" cy="0"/>
          <a:chOff x="0" y="0"/>
          <a:chExt cx="0" cy="0"/>
        </a:xfrm>
      </p:grpSpPr>
      <p:sp>
        <p:nvSpPr>
          <p:cNvPr id="562" name="Google Shape;562;p116"/>
          <p:cNvSpPr txBox="1"/>
          <p:nvPr/>
        </p:nvSpPr>
        <p:spPr>
          <a:xfrm>
            <a:off x="628560" y="365040"/>
            <a:ext cx="7886400" cy="822300"/>
          </a:xfrm>
          <a:prstGeom prst="rect">
            <a:avLst/>
          </a:prstGeom>
          <a:noFill/>
          <a:ln>
            <a:noFill/>
          </a:ln>
        </p:spPr>
        <p:txBody>
          <a:bodyPr anchorCtr="0" anchor="t" bIns="45000" lIns="90000" spcFirstLastPara="1" rIns="90000" wrap="square" tIns="45000">
            <a:noAutofit/>
          </a:bodyPr>
          <a:lstStyle/>
          <a:p>
            <a:pPr indent="0" lvl="0" marL="0" marR="0" rtl="0" algn="l">
              <a:lnSpc>
                <a:spcPct val="90000"/>
              </a:lnSpc>
              <a:spcBef>
                <a:spcPts val="0"/>
              </a:spcBef>
              <a:spcAft>
                <a:spcPts val="0"/>
              </a:spcAft>
              <a:buNone/>
            </a:pPr>
            <a:r>
              <a:rPr b="1" i="0" lang="en" sz="4400" u="none" cap="none" strike="noStrike">
                <a:solidFill>
                  <a:srgbClr val="144173"/>
                </a:solidFill>
                <a:latin typeface="Quattrocento Sans"/>
                <a:ea typeface="Quattrocento Sans"/>
                <a:cs typeface="Quattrocento Sans"/>
                <a:sym typeface="Quattrocento Sans"/>
              </a:rPr>
              <a:t>S2S Forecast ranges and skill</a:t>
            </a:r>
            <a:endParaRPr b="0" i="0" sz="4400" u="none" cap="none" strike="noStrike">
              <a:solidFill>
                <a:srgbClr val="000000"/>
              </a:solidFill>
              <a:latin typeface="Calibri"/>
              <a:ea typeface="Calibri"/>
              <a:cs typeface="Calibri"/>
              <a:sym typeface="Calibri"/>
            </a:endParaRPr>
          </a:p>
        </p:txBody>
      </p:sp>
      <p:sp>
        <p:nvSpPr>
          <p:cNvPr id="563" name="Google Shape;563;p116"/>
          <p:cNvSpPr/>
          <p:nvPr/>
        </p:nvSpPr>
        <p:spPr>
          <a:xfrm>
            <a:off x="129240" y="1010520"/>
            <a:ext cx="1376700" cy="1107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116"/>
          <p:cNvSpPr/>
          <p:nvPr/>
        </p:nvSpPr>
        <p:spPr>
          <a:xfrm>
            <a:off x="5183428" y="5777325"/>
            <a:ext cx="2198700" cy="3360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None/>
            </a:pPr>
            <a:r>
              <a:rPr lang="en">
                <a:solidFill>
                  <a:srgbClr val="7F7F7F"/>
                </a:solidFill>
                <a:latin typeface="Calibri"/>
                <a:ea typeface="Calibri"/>
                <a:cs typeface="Calibri"/>
                <a:sym typeface="Calibri"/>
              </a:rPr>
              <a:t>(</a:t>
            </a:r>
            <a:r>
              <a:rPr b="0" i="0" lang="en" sz="1400" u="none" cap="none" strike="noStrike">
                <a:solidFill>
                  <a:srgbClr val="7F7F7F"/>
                </a:solidFill>
                <a:latin typeface="Calibri"/>
                <a:ea typeface="Calibri"/>
                <a:cs typeface="Calibri"/>
                <a:sym typeface="Calibri"/>
              </a:rPr>
              <a:t>Source: White et al., 2017 )</a:t>
            </a:r>
            <a:endParaRPr b="0" i="0" sz="1400" u="none" cap="none" strike="noStrike">
              <a:latin typeface="Arial"/>
              <a:ea typeface="Arial"/>
              <a:cs typeface="Arial"/>
              <a:sym typeface="Arial"/>
            </a:endParaRPr>
          </a:p>
        </p:txBody>
      </p:sp>
      <p:pic>
        <p:nvPicPr>
          <p:cNvPr id="565" name="Google Shape;565;p116"/>
          <p:cNvPicPr preferRelativeResize="0"/>
          <p:nvPr/>
        </p:nvPicPr>
        <p:blipFill>
          <a:blip r:embed="rId3">
            <a:alphaModFix/>
          </a:blip>
          <a:stretch>
            <a:fillRect/>
          </a:stretch>
        </p:blipFill>
        <p:spPr>
          <a:xfrm>
            <a:off x="198650" y="2711351"/>
            <a:ext cx="3776274" cy="2480525"/>
          </a:xfrm>
          <a:prstGeom prst="rect">
            <a:avLst/>
          </a:prstGeom>
          <a:noFill/>
          <a:ln>
            <a:noFill/>
          </a:ln>
        </p:spPr>
      </p:pic>
      <p:sp>
        <p:nvSpPr>
          <p:cNvPr id="566" name="Google Shape;566;p116"/>
          <p:cNvSpPr txBox="1"/>
          <p:nvPr/>
        </p:nvSpPr>
        <p:spPr>
          <a:xfrm>
            <a:off x="429800" y="5208150"/>
            <a:ext cx="3000000" cy="24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7F7F7F"/>
                </a:solidFill>
                <a:latin typeface="Calibri"/>
                <a:ea typeface="Calibri"/>
                <a:cs typeface="Calibri"/>
                <a:sym typeface="Calibri"/>
              </a:rPr>
              <a:t> (Source: Mariotti et al. 2018 )</a:t>
            </a:r>
            <a:endParaRPr>
              <a:solidFill>
                <a:schemeClr val="dk1"/>
              </a:solidFill>
            </a:endParaRPr>
          </a:p>
        </p:txBody>
      </p:sp>
      <p:grpSp>
        <p:nvGrpSpPr>
          <p:cNvPr id="567" name="Google Shape;567;p116"/>
          <p:cNvGrpSpPr/>
          <p:nvPr/>
        </p:nvGrpSpPr>
        <p:grpSpPr>
          <a:xfrm>
            <a:off x="4361375" y="2313400"/>
            <a:ext cx="4782622" cy="3463928"/>
            <a:chOff x="4361375" y="2465800"/>
            <a:chExt cx="4782622" cy="3463928"/>
          </a:xfrm>
        </p:grpSpPr>
        <p:pic>
          <p:nvPicPr>
            <p:cNvPr id="568" name="Google Shape;568;p116"/>
            <p:cNvPicPr preferRelativeResize="0"/>
            <p:nvPr/>
          </p:nvPicPr>
          <p:blipFill rotWithShape="1">
            <a:blip r:embed="rId4">
              <a:alphaModFix/>
            </a:blip>
            <a:srcRect b="12681" l="10351" r="29525" t="18984"/>
            <a:stretch/>
          </p:blipFill>
          <p:spPr>
            <a:xfrm>
              <a:off x="4381449" y="2546551"/>
              <a:ext cx="4762548" cy="3383176"/>
            </a:xfrm>
            <a:prstGeom prst="rect">
              <a:avLst/>
            </a:prstGeom>
            <a:noFill/>
            <a:ln>
              <a:noFill/>
            </a:ln>
          </p:spPr>
        </p:pic>
        <p:sp>
          <p:nvSpPr>
            <p:cNvPr id="569" name="Google Shape;569;p116"/>
            <p:cNvSpPr/>
            <p:nvPr/>
          </p:nvSpPr>
          <p:spPr>
            <a:xfrm>
              <a:off x="4361375" y="2465800"/>
              <a:ext cx="354600" cy="354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0" name="Google Shape;570;p116"/>
          <p:cNvSpPr txBox="1"/>
          <p:nvPr/>
        </p:nvSpPr>
        <p:spPr>
          <a:xfrm>
            <a:off x="314300" y="1583800"/>
            <a:ext cx="3231000" cy="729600"/>
          </a:xfrm>
          <a:prstGeom prst="rect">
            <a:avLst/>
          </a:prstGeom>
          <a:noFill/>
          <a:ln>
            <a:noFill/>
          </a:ln>
        </p:spPr>
        <p:txBody>
          <a:bodyPr anchorCtr="0" anchor="ctr" bIns="91425" lIns="91425" spcFirstLastPara="1" rIns="91425" wrap="square" tIns="91425">
            <a:noAutofit/>
          </a:bodyPr>
          <a:lstStyle/>
          <a:p>
            <a:pPr indent="-456840" lvl="0" marL="457200" rtl="0" algn="just">
              <a:lnSpc>
                <a:spcPct val="90000"/>
              </a:lnSpc>
              <a:spcBef>
                <a:spcPts val="0"/>
              </a:spcBef>
              <a:spcAft>
                <a:spcPts val="0"/>
              </a:spcAft>
              <a:buClr>
                <a:srgbClr val="F9C327"/>
              </a:buClr>
              <a:buSzPts val="2000"/>
              <a:buFont typeface="Noto Sans Symbols"/>
              <a:buChar char="▶"/>
            </a:pPr>
            <a:r>
              <a:rPr lang="en" sz="2000">
                <a:solidFill>
                  <a:srgbClr val="0E4878"/>
                </a:solidFill>
                <a:latin typeface="Quattrocento Sans"/>
                <a:ea typeface="Quattrocento Sans"/>
                <a:cs typeface="Quattrocento Sans"/>
                <a:sym typeface="Quattrocento Sans"/>
              </a:rPr>
              <a:t>Predictability sources:</a:t>
            </a:r>
            <a:endParaRPr sz="2000">
              <a:solidFill>
                <a:schemeClr val="dk1"/>
              </a:solidFill>
              <a:latin typeface="Calibri"/>
              <a:ea typeface="Calibri"/>
              <a:cs typeface="Calibri"/>
              <a:sym typeface="Calibri"/>
            </a:endParaRPr>
          </a:p>
        </p:txBody>
      </p:sp>
      <p:sp>
        <p:nvSpPr>
          <p:cNvPr id="571" name="Google Shape;571;p116"/>
          <p:cNvSpPr txBox="1"/>
          <p:nvPr/>
        </p:nvSpPr>
        <p:spPr>
          <a:xfrm>
            <a:off x="4812675" y="1583800"/>
            <a:ext cx="3231000" cy="729600"/>
          </a:xfrm>
          <a:prstGeom prst="rect">
            <a:avLst/>
          </a:prstGeom>
          <a:noFill/>
          <a:ln>
            <a:noFill/>
          </a:ln>
        </p:spPr>
        <p:txBody>
          <a:bodyPr anchorCtr="0" anchor="ctr" bIns="91425" lIns="91425" spcFirstLastPara="1" rIns="91425" wrap="square" tIns="91425">
            <a:noAutofit/>
          </a:bodyPr>
          <a:lstStyle/>
          <a:p>
            <a:pPr indent="-456840" lvl="0" marL="457200" rtl="0" algn="just">
              <a:lnSpc>
                <a:spcPct val="90000"/>
              </a:lnSpc>
              <a:spcBef>
                <a:spcPts val="0"/>
              </a:spcBef>
              <a:spcAft>
                <a:spcPts val="0"/>
              </a:spcAft>
              <a:buClr>
                <a:srgbClr val="F9C327"/>
              </a:buClr>
              <a:buSzPts val="2000"/>
              <a:buFont typeface="Noto Sans Symbols"/>
              <a:buChar char="▶"/>
            </a:pPr>
            <a:r>
              <a:rPr lang="en" sz="2000">
                <a:solidFill>
                  <a:srgbClr val="0E4878"/>
                </a:solidFill>
                <a:latin typeface="Quattrocento Sans"/>
                <a:ea typeface="Quattrocento Sans"/>
                <a:cs typeface="Quattrocento Sans"/>
                <a:sym typeface="Quattrocento Sans"/>
              </a:rPr>
              <a:t>Skill</a:t>
            </a:r>
            <a:r>
              <a:rPr lang="en" sz="2000">
                <a:solidFill>
                  <a:srgbClr val="0E4878"/>
                </a:solidFill>
                <a:latin typeface="Quattrocento Sans"/>
                <a:ea typeface="Quattrocento Sans"/>
                <a:cs typeface="Quattrocento Sans"/>
                <a:sym typeface="Quattrocento Sans"/>
              </a:rPr>
              <a:t> estimates:</a:t>
            </a:r>
            <a:endParaRPr sz="20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