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269" r:id="rId3"/>
    <p:sldId id="270" r:id="rId4"/>
    <p:sldId id="272" r:id="rId5"/>
    <p:sldId id="273" r:id="rId6"/>
    <p:sldId id="271" r:id="rId7"/>
    <p:sldId id="276" r:id="rId8"/>
    <p:sldId id="280" r:id="rId9"/>
    <p:sldId id="274" r:id="rId10"/>
    <p:sldId id="275" r:id="rId11"/>
    <p:sldId id="281" r:id="rId12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794" y="-84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AE71D-20FE-4115-967C-418F1EE998D0}" type="doc">
      <dgm:prSet loTypeId="urn:microsoft.com/office/officeart/2009/3/layout/HorizontalOrganizationChart" loCatId="hierarchy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034DE6D-A958-4F59-A961-CDFF278714F1}">
      <dgm:prSet phldrT="[Texto]" custT="1"/>
      <dgm:spPr>
        <a:xfrm>
          <a:off x="509955" y="983936"/>
          <a:ext cx="2286748" cy="697458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NMMB/BSC-CTM</a:t>
          </a:r>
          <a:endParaRPr lang="en-GB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E263B59-A19C-403D-9583-E9A686526113}" type="parTrans" cxnId="{C577C13A-8F4C-4944-9FCB-35EA41505B5E}">
      <dgm:prSet/>
      <dgm:spPr/>
      <dgm:t>
        <a:bodyPr/>
        <a:lstStyle/>
        <a:p>
          <a:endParaRPr lang="en-GB"/>
        </a:p>
      </dgm:t>
    </dgm:pt>
    <dgm:pt modelId="{41D73A10-73D4-4EE7-9217-809AC03AAF00}" type="sibTrans" cxnId="{C577C13A-8F4C-4944-9FCB-35EA41505B5E}">
      <dgm:prSet/>
      <dgm:spPr/>
      <dgm:t>
        <a:bodyPr/>
        <a:lstStyle/>
        <a:p>
          <a:endParaRPr lang="en-GB"/>
        </a:p>
      </dgm:t>
    </dgm:pt>
    <dgm:pt modelId="{0F3CFC99-F267-4994-BCC6-E31493454056}">
      <dgm:prSet phldrT="[Texto]"/>
      <dgm:spPr>
        <a:xfrm>
          <a:off x="3254054" y="492285"/>
          <a:ext cx="2286748" cy="69745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NMMB</a:t>
          </a:r>
        </a:p>
      </dgm:t>
    </dgm:pt>
    <dgm:pt modelId="{BCD68149-4410-477A-A812-9E2F9744EF11}" type="parTrans" cxnId="{99F3B5F2-9A0D-4BA9-A68E-2174E3D0564C}">
      <dgm:prSet/>
      <dgm:spPr>
        <a:xfrm>
          <a:off x="2796704" y="841014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491650"/>
              </a:moveTo>
              <a:lnTo>
                <a:pt x="228674" y="491650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GB"/>
        </a:p>
      </dgm:t>
    </dgm:pt>
    <dgm:pt modelId="{E1368120-E1F9-4EBA-A0BB-F06B878D54CF}" type="sibTrans" cxnId="{99F3B5F2-9A0D-4BA9-A68E-2174E3D0564C}">
      <dgm:prSet/>
      <dgm:spPr/>
      <dgm:t>
        <a:bodyPr/>
        <a:lstStyle/>
        <a:p>
          <a:endParaRPr lang="en-GB"/>
        </a:p>
      </dgm:t>
    </dgm:pt>
    <dgm:pt modelId="{49F9D8D7-60C0-460D-9A5A-47B6BC3DA899}">
      <dgm:prSet phldrT="[Texto]"/>
      <dgm:spPr>
        <a:xfrm>
          <a:off x="3254054" y="1475587"/>
          <a:ext cx="2286748" cy="69745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BSC-CTM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5BF1656-0B88-4B49-872D-99CA1CB7AED7}" type="parTrans" cxnId="{7AC5EA2F-31CF-4DD2-9ADE-1C82028A80DD}">
      <dgm:prSet/>
      <dgm:spPr>
        <a:xfrm>
          <a:off x="2796704" y="1332665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491650"/>
              </a:lnTo>
              <a:lnTo>
                <a:pt x="457349" y="49165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GB"/>
        </a:p>
      </dgm:t>
    </dgm:pt>
    <dgm:pt modelId="{E4A8ECEA-D11C-448E-B0A5-91F12B975EAC}" type="sibTrans" cxnId="{7AC5EA2F-31CF-4DD2-9ADE-1C82028A80DD}">
      <dgm:prSet/>
      <dgm:spPr/>
      <dgm:t>
        <a:bodyPr/>
        <a:lstStyle/>
        <a:p>
          <a:endParaRPr lang="en-GB"/>
        </a:p>
      </dgm:t>
    </dgm:pt>
    <dgm:pt modelId="{01866207-D461-4AEF-BBEB-EE0EAC2E323A}">
      <dgm:prSet phldrT="[Texto]"/>
      <dgm:spPr>
        <a:xfrm>
          <a:off x="5998152" y="634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CHEM </a:t>
          </a:r>
        </a:p>
      </dgm:t>
    </dgm:pt>
    <dgm:pt modelId="{FC00ADA1-200E-4B5E-BBFD-C2D06FB39D6E}" type="parTrans" cxnId="{C780397C-A4AA-4549-8A40-A8BE15C89C94}">
      <dgm:prSet/>
      <dgm:spPr>
        <a:xfrm>
          <a:off x="5540802" y="349363"/>
          <a:ext cx="457349" cy="1474952"/>
        </a:xfrm>
        <a:custGeom>
          <a:avLst/>
          <a:gdLst/>
          <a:ahLst/>
          <a:cxnLst/>
          <a:rect l="0" t="0" r="0" b="0"/>
          <a:pathLst>
            <a:path>
              <a:moveTo>
                <a:pt x="0" y="1474952"/>
              </a:moveTo>
              <a:lnTo>
                <a:pt x="228674" y="1474952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GB"/>
        </a:p>
      </dgm:t>
    </dgm:pt>
    <dgm:pt modelId="{9B48C3DA-3EF3-417B-8AC4-7BC511B3A51A}" type="sibTrans" cxnId="{C780397C-A4AA-4549-8A40-A8BE15C89C94}">
      <dgm:prSet/>
      <dgm:spPr/>
      <dgm:t>
        <a:bodyPr/>
        <a:lstStyle/>
        <a:p>
          <a:endParaRPr lang="en-GB"/>
        </a:p>
      </dgm:t>
    </dgm:pt>
    <dgm:pt modelId="{2D670183-5704-4645-BC48-3B067EEAD6D7}">
      <dgm:prSet/>
      <dgm:spPr>
        <a:xfrm>
          <a:off x="5998152" y="2950540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DUST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20F545-40BF-4E29-A0AA-069E7EBDF8E0}" type="parTrans" cxnId="{D366A9D2-4653-4DFE-9BE1-D2A21E36D789}">
      <dgm:prSet/>
      <dgm:spPr>
        <a:xfrm>
          <a:off x="5540802" y="1824316"/>
          <a:ext cx="457349" cy="147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1474952"/>
              </a:lnTo>
              <a:lnTo>
                <a:pt x="457349" y="147495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GB"/>
        </a:p>
      </dgm:t>
    </dgm:pt>
    <dgm:pt modelId="{73042B7F-04F3-4685-A058-FAD38048CF94}" type="sibTrans" cxnId="{D366A9D2-4653-4DFE-9BE1-D2A21E36D789}">
      <dgm:prSet/>
      <dgm:spPr/>
      <dgm:t>
        <a:bodyPr/>
        <a:lstStyle/>
        <a:p>
          <a:endParaRPr lang="en-GB"/>
        </a:p>
      </dgm:t>
    </dgm:pt>
    <dgm:pt modelId="{E1C9C027-79CF-430C-B6F8-B9C346563EE7}">
      <dgm:prSet/>
      <dgm:spPr>
        <a:xfrm>
          <a:off x="5998152" y="1967238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ES_tradn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SEA SALT</a:t>
          </a:r>
        </a:p>
      </dgm:t>
    </dgm:pt>
    <dgm:pt modelId="{CF2BFC18-FA26-4F43-B819-C3C548725EF9}" type="parTrans" cxnId="{A3197006-19ED-45CD-84F4-05081EBF8B8C}">
      <dgm:prSet/>
      <dgm:spPr>
        <a:xfrm>
          <a:off x="5540802" y="1824316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491650"/>
              </a:lnTo>
              <a:lnTo>
                <a:pt x="457349" y="49165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s-ES"/>
        </a:p>
      </dgm:t>
    </dgm:pt>
    <dgm:pt modelId="{5E69D052-871A-49A9-9E95-8064A39E07E8}" type="sibTrans" cxnId="{A3197006-19ED-45CD-84F4-05081EBF8B8C}">
      <dgm:prSet/>
      <dgm:spPr/>
      <dgm:t>
        <a:bodyPr/>
        <a:lstStyle/>
        <a:p>
          <a:endParaRPr lang="es-ES"/>
        </a:p>
      </dgm:t>
    </dgm:pt>
    <dgm:pt modelId="{38D9ACB0-2FDB-490E-9EAC-48F5E584F18F}">
      <dgm:prSet/>
      <dgm:spPr>
        <a:xfrm>
          <a:off x="5998152" y="983936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BC/OM/SULFATE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1FC5CC-1BF2-4D5A-BEAF-3C528BBB9072}" type="parTrans" cxnId="{397D4DEF-B7D4-477B-8EAB-67549F3AABA5}">
      <dgm:prSet/>
      <dgm:spPr>
        <a:xfrm>
          <a:off x="5540802" y="1332665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491650"/>
              </a:moveTo>
              <a:lnTo>
                <a:pt x="228674" y="491650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s-ES"/>
        </a:p>
      </dgm:t>
    </dgm:pt>
    <dgm:pt modelId="{43FADAE8-CF22-43AC-AD9D-8691088E3A0E}" type="sibTrans" cxnId="{397D4DEF-B7D4-477B-8EAB-67549F3AABA5}">
      <dgm:prSet/>
      <dgm:spPr/>
      <dgm:t>
        <a:bodyPr/>
        <a:lstStyle/>
        <a:p>
          <a:endParaRPr lang="es-ES"/>
        </a:p>
      </dgm:t>
    </dgm:pt>
    <dgm:pt modelId="{105E8D03-2417-4B51-8CBB-F4C187300398}" type="pres">
      <dgm:prSet presAssocID="{EE2AE71D-20FE-4115-967C-418F1EE998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4F3FF4D-9418-47CF-8D22-1496B1F40850}" type="pres">
      <dgm:prSet presAssocID="{9034DE6D-A958-4F59-A961-CDFF278714F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46D6432-2FFE-44AD-BC95-D392E4B2F874}" type="pres">
      <dgm:prSet presAssocID="{9034DE6D-A958-4F59-A961-CDFF278714F1}" presName="rootComposite1" presStyleCnt="0"/>
      <dgm:spPr/>
      <dgm:t>
        <a:bodyPr/>
        <a:lstStyle/>
        <a:p>
          <a:endParaRPr lang="es-ES"/>
        </a:p>
      </dgm:t>
    </dgm:pt>
    <dgm:pt modelId="{841F2574-2ECD-4844-91CB-8F395495A045}" type="pres">
      <dgm:prSet presAssocID="{9034DE6D-A958-4F59-A961-CDFF278714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1E6A39-BBF8-4400-BEDD-E362388CB2D5}" type="pres">
      <dgm:prSet presAssocID="{9034DE6D-A958-4F59-A961-CDFF278714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FBD7328-7875-4DAD-8D1C-36F77E630174}" type="pres">
      <dgm:prSet presAssocID="{9034DE6D-A958-4F59-A961-CDFF278714F1}" presName="hierChild2" presStyleCnt="0"/>
      <dgm:spPr/>
      <dgm:t>
        <a:bodyPr/>
        <a:lstStyle/>
        <a:p>
          <a:endParaRPr lang="es-ES"/>
        </a:p>
      </dgm:t>
    </dgm:pt>
    <dgm:pt modelId="{EAB24182-3F5A-409F-8474-C1D187190214}" type="pres">
      <dgm:prSet presAssocID="{BCD68149-4410-477A-A812-9E2F9744EF1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A785B38D-BC89-4440-9209-A53D48E29F55}" type="pres">
      <dgm:prSet presAssocID="{0F3CFC99-F267-4994-BCC6-E314934540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033115F-28D9-4744-B210-7DE78E2DE57A}" type="pres">
      <dgm:prSet presAssocID="{0F3CFC99-F267-4994-BCC6-E31493454056}" presName="rootComposite" presStyleCnt="0"/>
      <dgm:spPr/>
      <dgm:t>
        <a:bodyPr/>
        <a:lstStyle/>
        <a:p>
          <a:endParaRPr lang="es-ES"/>
        </a:p>
      </dgm:t>
    </dgm:pt>
    <dgm:pt modelId="{C10FFBA8-68E7-43FA-98DB-90693BFE4C98}" type="pres">
      <dgm:prSet presAssocID="{0F3CFC99-F267-4994-BCC6-E3149345405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929B07-C70A-46CC-A1F6-949CF8176461}" type="pres">
      <dgm:prSet presAssocID="{0F3CFC99-F267-4994-BCC6-E3149345405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381179-276D-4511-90D4-E2736DD6CDB2}" type="pres">
      <dgm:prSet presAssocID="{0F3CFC99-F267-4994-BCC6-E31493454056}" presName="hierChild4" presStyleCnt="0"/>
      <dgm:spPr/>
      <dgm:t>
        <a:bodyPr/>
        <a:lstStyle/>
        <a:p>
          <a:endParaRPr lang="es-ES"/>
        </a:p>
      </dgm:t>
    </dgm:pt>
    <dgm:pt modelId="{0D799ED7-D486-40ED-86A6-3C236BFFCA06}" type="pres">
      <dgm:prSet presAssocID="{0F3CFC99-F267-4994-BCC6-E31493454056}" presName="hierChild5" presStyleCnt="0"/>
      <dgm:spPr/>
      <dgm:t>
        <a:bodyPr/>
        <a:lstStyle/>
        <a:p>
          <a:endParaRPr lang="es-ES"/>
        </a:p>
      </dgm:t>
    </dgm:pt>
    <dgm:pt modelId="{786393CE-F40A-49C7-9636-4C8C54B444E5}" type="pres">
      <dgm:prSet presAssocID="{55BF1656-0B88-4B49-872D-99CA1CB7AED7}" presName="Name64" presStyleLbl="parChTrans1D2" presStyleIdx="1" presStyleCnt="2"/>
      <dgm:spPr/>
      <dgm:t>
        <a:bodyPr/>
        <a:lstStyle/>
        <a:p>
          <a:endParaRPr lang="es-ES"/>
        </a:p>
      </dgm:t>
    </dgm:pt>
    <dgm:pt modelId="{33DFBF83-99A9-4A12-9AA3-0C81BFC5D88B}" type="pres">
      <dgm:prSet presAssocID="{49F9D8D7-60C0-460D-9A5A-47B6BC3DA8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A4643E-E886-4834-9149-F58B63110E11}" type="pres">
      <dgm:prSet presAssocID="{49F9D8D7-60C0-460D-9A5A-47B6BC3DA899}" presName="rootComposite" presStyleCnt="0"/>
      <dgm:spPr/>
      <dgm:t>
        <a:bodyPr/>
        <a:lstStyle/>
        <a:p>
          <a:endParaRPr lang="es-ES"/>
        </a:p>
      </dgm:t>
    </dgm:pt>
    <dgm:pt modelId="{C4FE116F-367D-492B-BB0F-9C845B0B4453}" type="pres">
      <dgm:prSet presAssocID="{49F9D8D7-60C0-460D-9A5A-47B6BC3DA89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0300ED-09A3-496F-B158-0C6C3005D6D0}" type="pres">
      <dgm:prSet presAssocID="{49F9D8D7-60C0-460D-9A5A-47B6BC3DA8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C082F5B7-3697-45CB-9B52-ED238D4D45A3}" type="pres">
      <dgm:prSet presAssocID="{49F9D8D7-60C0-460D-9A5A-47B6BC3DA899}" presName="hierChild4" presStyleCnt="0"/>
      <dgm:spPr/>
      <dgm:t>
        <a:bodyPr/>
        <a:lstStyle/>
        <a:p>
          <a:endParaRPr lang="es-ES"/>
        </a:p>
      </dgm:t>
    </dgm:pt>
    <dgm:pt modelId="{5CC2FC6A-AB1F-4F5A-8B4A-E1016CCCB89F}" type="pres">
      <dgm:prSet presAssocID="{FC00ADA1-200E-4B5E-BBFD-C2D06FB39D6E}" presName="Name64" presStyleLbl="parChTrans1D3" presStyleIdx="0" presStyleCnt="4"/>
      <dgm:spPr/>
      <dgm:t>
        <a:bodyPr/>
        <a:lstStyle/>
        <a:p>
          <a:endParaRPr lang="es-ES"/>
        </a:p>
      </dgm:t>
    </dgm:pt>
    <dgm:pt modelId="{8E4022E7-A35F-4C48-96DB-964FEEC82575}" type="pres">
      <dgm:prSet presAssocID="{01866207-D461-4AEF-BBEB-EE0EAC2E32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51FD05E-3001-4577-A352-7B2C9CF385ED}" type="pres">
      <dgm:prSet presAssocID="{01866207-D461-4AEF-BBEB-EE0EAC2E323A}" presName="rootComposite" presStyleCnt="0"/>
      <dgm:spPr/>
      <dgm:t>
        <a:bodyPr/>
        <a:lstStyle/>
        <a:p>
          <a:endParaRPr lang="es-ES"/>
        </a:p>
      </dgm:t>
    </dgm:pt>
    <dgm:pt modelId="{94DC5F0B-E9F6-46E2-ADAC-ECD2B4F4A464}" type="pres">
      <dgm:prSet presAssocID="{01866207-D461-4AEF-BBEB-EE0EAC2E323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0CCB-FDAD-46A4-8301-3B1A452182B8}" type="pres">
      <dgm:prSet presAssocID="{01866207-D461-4AEF-BBEB-EE0EAC2E323A}" presName="rootConnector" presStyleLbl="node3" presStyleIdx="0" presStyleCnt="4"/>
      <dgm:spPr/>
      <dgm:t>
        <a:bodyPr/>
        <a:lstStyle/>
        <a:p>
          <a:endParaRPr lang="es-ES"/>
        </a:p>
      </dgm:t>
    </dgm:pt>
    <dgm:pt modelId="{2C838813-91EE-4E8C-9575-3B855EF34782}" type="pres">
      <dgm:prSet presAssocID="{01866207-D461-4AEF-BBEB-EE0EAC2E323A}" presName="hierChild4" presStyleCnt="0"/>
      <dgm:spPr/>
      <dgm:t>
        <a:bodyPr/>
        <a:lstStyle/>
        <a:p>
          <a:endParaRPr lang="es-ES"/>
        </a:p>
      </dgm:t>
    </dgm:pt>
    <dgm:pt modelId="{3A0A11CF-75C6-41BD-A1EF-BD164C65F53E}" type="pres">
      <dgm:prSet presAssocID="{01866207-D461-4AEF-BBEB-EE0EAC2E323A}" presName="hierChild5" presStyleCnt="0"/>
      <dgm:spPr/>
      <dgm:t>
        <a:bodyPr/>
        <a:lstStyle/>
        <a:p>
          <a:endParaRPr lang="es-ES"/>
        </a:p>
      </dgm:t>
    </dgm:pt>
    <dgm:pt modelId="{1D35A80C-B205-4A29-AD02-F61BC819248A}" type="pres">
      <dgm:prSet presAssocID="{5D1FC5CC-1BF2-4D5A-BEAF-3C528BBB9072}" presName="Name64" presStyleLbl="parChTrans1D3" presStyleIdx="1" presStyleCnt="4"/>
      <dgm:spPr/>
      <dgm:t>
        <a:bodyPr/>
        <a:lstStyle/>
        <a:p>
          <a:endParaRPr lang="es-ES"/>
        </a:p>
      </dgm:t>
    </dgm:pt>
    <dgm:pt modelId="{03760A62-3F03-440D-B6D5-36055267DC82}" type="pres">
      <dgm:prSet presAssocID="{38D9ACB0-2FDB-490E-9EAC-48F5E584F18F}" presName="hierRoot2" presStyleCnt="0">
        <dgm:presLayoutVars>
          <dgm:hierBranch val="init"/>
        </dgm:presLayoutVars>
      </dgm:prSet>
      <dgm:spPr/>
    </dgm:pt>
    <dgm:pt modelId="{2E119CD6-ADBA-4025-8A33-E279DEA13C5E}" type="pres">
      <dgm:prSet presAssocID="{38D9ACB0-2FDB-490E-9EAC-48F5E584F18F}" presName="rootComposite" presStyleCnt="0"/>
      <dgm:spPr/>
    </dgm:pt>
    <dgm:pt modelId="{9658F102-6AB1-4CC0-9C35-ABA3B58E11E9}" type="pres">
      <dgm:prSet presAssocID="{38D9ACB0-2FDB-490E-9EAC-48F5E584F18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F1FAD-A91E-47AC-BE31-01EA0D6F7002}" type="pres">
      <dgm:prSet presAssocID="{38D9ACB0-2FDB-490E-9EAC-48F5E584F1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C7967214-D34F-46F7-9B27-521660AC6AD7}" type="pres">
      <dgm:prSet presAssocID="{38D9ACB0-2FDB-490E-9EAC-48F5E584F18F}" presName="hierChild4" presStyleCnt="0"/>
      <dgm:spPr/>
    </dgm:pt>
    <dgm:pt modelId="{5828D143-D8F0-48D0-9F7A-C2A7BAEF5831}" type="pres">
      <dgm:prSet presAssocID="{38D9ACB0-2FDB-490E-9EAC-48F5E584F18F}" presName="hierChild5" presStyleCnt="0"/>
      <dgm:spPr/>
    </dgm:pt>
    <dgm:pt modelId="{EDCCA351-7B9A-49B3-AE1B-616527116EFB}" type="pres">
      <dgm:prSet presAssocID="{CF2BFC18-FA26-4F43-B819-C3C548725EF9}" presName="Name64" presStyleLbl="parChTrans1D3" presStyleIdx="2" presStyleCnt="4"/>
      <dgm:spPr/>
      <dgm:t>
        <a:bodyPr/>
        <a:lstStyle/>
        <a:p>
          <a:endParaRPr lang="es-ES"/>
        </a:p>
      </dgm:t>
    </dgm:pt>
    <dgm:pt modelId="{D9E6402B-5ABE-4C79-94C5-93F0CF5EF6CF}" type="pres">
      <dgm:prSet presAssocID="{E1C9C027-79CF-430C-B6F8-B9C346563E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63A9270-EED7-4ACD-9B6E-082A88757B03}" type="pres">
      <dgm:prSet presAssocID="{E1C9C027-79CF-430C-B6F8-B9C346563EE7}" presName="rootComposite" presStyleCnt="0"/>
      <dgm:spPr/>
      <dgm:t>
        <a:bodyPr/>
        <a:lstStyle/>
        <a:p>
          <a:endParaRPr lang="es-ES"/>
        </a:p>
      </dgm:t>
    </dgm:pt>
    <dgm:pt modelId="{5D786CB7-A9DE-434B-8F9A-8ECDE14C1F9C}" type="pres">
      <dgm:prSet presAssocID="{E1C9C027-79CF-430C-B6F8-B9C346563EE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20ABE1-E05C-4803-9883-B196B047B032}" type="pres">
      <dgm:prSet presAssocID="{E1C9C027-79CF-430C-B6F8-B9C346563EE7}" presName="rootConnector" presStyleLbl="node3" presStyleIdx="2" presStyleCnt="4"/>
      <dgm:spPr/>
      <dgm:t>
        <a:bodyPr/>
        <a:lstStyle/>
        <a:p>
          <a:endParaRPr lang="es-ES"/>
        </a:p>
      </dgm:t>
    </dgm:pt>
    <dgm:pt modelId="{548A3058-BF82-46F5-B867-85BC8DA5348B}" type="pres">
      <dgm:prSet presAssocID="{E1C9C027-79CF-430C-B6F8-B9C346563EE7}" presName="hierChild4" presStyleCnt="0"/>
      <dgm:spPr/>
      <dgm:t>
        <a:bodyPr/>
        <a:lstStyle/>
        <a:p>
          <a:endParaRPr lang="es-ES"/>
        </a:p>
      </dgm:t>
    </dgm:pt>
    <dgm:pt modelId="{1DE690E1-3BBC-4378-BC34-7A25242EC7F1}" type="pres">
      <dgm:prSet presAssocID="{E1C9C027-79CF-430C-B6F8-B9C346563EE7}" presName="hierChild5" presStyleCnt="0"/>
      <dgm:spPr/>
      <dgm:t>
        <a:bodyPr/>
        <a:lstStyle/>
        <a:p>
          <a:endParaRPr lang="es-ES"/>
        </a:p>
      </dgm:t>
    </dgm:pt>
    <dgm:pt modelId="{ACFB9439-C972-4EB9-BC46-12C2B9B53BB3}" type="pres">
      <dgm:prSet presAssocID="{C820F545-40BF-4E29-A0AA-069E7EBDF8E0}" presName="Name64" presStyleLbl="parChTrans1D3" presStyleIdx="3" presStyleCnt="4"/>
      <dgm:spPr/>
      <dgm:t>
        <a:bodyPr/>
        <a:lstStyle/>
        <a:p>
          <a:endParaRPr lang="es-ES"/>
        </a:p>
      </dgm:t>
    </dgm:pt>
    <dgm:pt modelId="{8CA59D72-147E-4910-8F73-86E29C1AA023}" type="pres">
      <dgm:prSet presAssocID="{2D670183-5704-4645-BC48-3B067EEAD6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7F1CEF1-F36B-41B3-B271-32574AEDEA12}" type="pres">
      <dgm:prSet presAssocID="{2D670183-5704-4645-BC48-3B067EEAD6D7}" presName="rootComposite" presStyleCnt="0"/>
      <dgm:spPr/>
      <dgm:t>
        <a:bodyPr/>
        <a:lstStyle/>
        <a:p>
          <a:endParaRPr lang="es-ES"/>
        </a:p>
      </dgm:t>
    </dgm:pt>
    <dgm:pt modelId="{A4EEA2D8-E7C9-485E-A901-054FF204C09B}" type="pres">
      <dgm:prSet presAssocID="{2D670183-5704-4645-BC48-3B067EEAD6D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5321FC-C52E-45B5-9CED-1A64E11EE109}" type="pres">
      <dgm:prSet presAssocID="{2D670183-5704-4645-BC48-3B067EEAD6D7}" presName="rootConnector" presStyleLbl="node3" presStyleIdx="3" presStyleCnt="4"/>
      <dgm:spPr/>
      <dgm:t>
        <a:bodyPr/>
        <a:lstStyle/>
        <a:p>
          <a:endParaRPr lang="es-ES"/>
        </a:p>
      </dgm:t>
    </dgm:pt>
    <dgm:pt modelId="{CD94DEC8-2BFD-4E38-9814-22F079DBAF0C}" type="pres">
      <dgm:prSet presAssocID="{2D670183-5704-4645-BC48-3B067EEAD6D7}" presName="hierChild4" presStyleCnt="0"/>
      <dgm:spPr/>
      <dgm:t>
        <a:bodyPr/>
        <a:lstStyle/>
        <a:p>
          <a:endParaRPr lang="es-ES"/>
        </a:p>
      </dgm:t>
    </dgm:pt>
    <dgm:pt modelId="{662E791D-0FF3-4BDA-9A7E-99229A36CA3B}" type="pres">
      <dgm:prSet presAssocID="{2D670183-5704-4645-BC48-3B067EEAD6D7}" presName="hierChild5" presStyleCnt="0"/>
      <dgm:spPr/>
      <dgm:t>
        <a:bodyPr/>
        <a:lstStyle/>
        <a:p>
          <a:endParaRPr lang="es-ES"/>
        </a:p>
      </dgm:t>
    </dgm:pt>
    <dgm:pt modelId="{771A8504-FB0E-4967-8862-94B58AE96B6C}" type="pres">
      <dgm:prSet presAssocID="{49F9D8D7-60C0-460D-9A5A-47B6BC3DA899}" presName="hierChild5" presStyleCnt="0"/>
      <dgm:spPr/>
      <dgm:t>
        <a:bodyPr/>
        <a:lstStyle/>
        <a:p>
          <a:endParaRPr lang="es-ES"/>
        </a:p>
      </dgm:t>
    </dgm:pt>
    <dgm:pt modelId="{A7986F86-EE84-4D36-9A57-EC4025614340}" type="pres">
      <dgm:prSet presAssocID="{9034DE6D-A958-4F59-A961-CDFF278714F1}" presName="hierChild3" presStyleCnt="0"/>
      <dgm:spPr/>
      <dgm:t>
        <a:bodyPr/>
        <a:lstStyle/>
        <a:p>
          <a:endParaRPr lang="es-ES"/>
        </a:p>
      </dgm:t>
    </dgm:pt>
  </dgm:ptLst>
  <dgm:cxnLst>
    <dgm:cxn modelId="{84F44507-A19A-4D65-932A-E0D62E362142}" type="presOf" srcId="{01866207-D461-4AEF-BBEB-EE0EAC2E323A}" destId="{E9F30CCB-FDAD-46A4-8301-3B1A452182B8}" srcOrd="1" destOrd="0" presId="urn:microsoft.com/office/officeart/2009/3/layout/HorizontalOrganizationChart"/>
    <dgm:cxn modelId="{00BC8CB6-410E-43A0-8537-87D437FC2DB4}" type="presOf" srcId="{CF2BFC18-FA26-4F43-B819-C3C548725EF9}" destId="{EDCCA351-7B9A-49B3-AE1B-616527116EFB}" srcOrd="0" destOrd="0" presId="urn:microsoft.com/office/officeart/2009/3/layout/HorizontalOrganizationChart"/>
    <dgm:cxn modelId="{A41CAD0C-AE52-4423-A04C-6D53524C12CA}" type="presOf" srcId="{49F9D8D7-60C0-460D-9A5A-47B6BC3DA899}" destId="{B50300ED-09A3-496F-B158-0C6C3005D6D0}" srcOrd="1" destOrd="0" presId="urn:microsoft.com/office/officeart/2009/3/layout/HorizontalOrganizationChart"/>
    <dgm:cxn modelId="{AF6A4AA5-68AA-4841-B803-DFFFCDA9EAC8}" type="presOf" srcId="{EE2AE71D-20FE-4115-967C-418F1EE998D0}" destId="{105E8D03-2417-4B51-8CBB-F4C187300398}" srcOrd="0" destOrd="0" presId="urn:microsoft.com/office/officeart/2009/3/layout/HorizontalOrganizationChart"/>
    <dgm:cxn modelId="{7E253D2A-1D6D-4ED4-AD28-C9A12315D5AD}" type="presOf" srcId="{2D670183-5704-4645-BC48-3B067EEAD6D7}" destId="{A4EEA2D8-E7C9-485E-A901-054FF204C09B}" srcOrd="0" destOrd="0" presId="urn:microsoft.com/office/officeart/2009/3/layout/HorizontalOrganizationChart"/>
    <dgm:cxn modelId="{C577C13A-8F4C-4944-9FCB-35EA41505B5E}" srcId="{EE2AE71D-20FE-4115-967C-418F1EE998D0}" destId="{9034DE6D-A958-4F59-A961-CDFF278714F1}" srcOrd="0" destOrd="0" parTransId="{DE263B59-A19C-403D-9583-E9A686526113}" sibTransId="{41D73A10-73D4-4EE7-9217-809AC03AAF00}"/>
    <dgm:cxn modelId="{A3197006-19ED-45CD-84F4-05081EBF8B8C}" srcId="{49F9D8D7-60C0-460D-9A5A-47B6BC3DA899}" destId="{E1C9C027-79CF-430C-B6F8-B9C346563EE7}" srcOrd="2" destOrd="0" parTransId="{CF2BFC18-FA26-4F43-B819-C3C548725EF9}" sibTransId="{5E69D052-871A-49A9-9E95-8064A39E07E8}"/>
    <dgm:cxn modelId="{7AC5EA2F-31CF-4DD2-9ADE-1C82028A80DD}" srcId="{9034DE6D-A958-4F59-A961-CDFF278714F1}" destId="{49F9D8D7-60C0-460D-9A5A-47B6BC3DA899}" srcOrd="1" destOrd="0" parTransId="{55BF1656-0B88-4B49-872D-99CA1CB7AED7}" sibTransId="{E4A8ECEA-D11C-448E-B0A5-91F12B975EAC}"/>
    <dgm:cxn modelId="{99F3B5F2-9A0D-4BA9-A68E-2174E3D0564C}" srcId="{9034DE6D-A958-4F59-A961-CDFF278714F1}" destId="{0F3CFC99-F267-4994-BCC6-E31493454056}" srcOrd="0" destOrd="0" parTransId="{BCD68149-4410-477A-A812-9E2F9744EF11}" sibTransId="{E1368120-E1F9-4EBA-A0BB-F06B878D54CF}"/>
    <dgm:cxn modelId="{51A0B7A2-9AA3-4DDC-93B9-ECE6E45D1019}" type="presOf" srcId="{0F3CFC99-F267-4994-BCC6-E31493454056}" destId="{57929B07-C70A-46CC-A1F6-949CF8176461}" srcOrd="1" destOrd="0" presId="urn:microsoft.com/office/officeart/2009/3/layout/HorizontalOrganizationChart"/>
    <dgm:cxn modelId="{30D80E1F-0EF8-4AD2-9B52-A796398B4531}" type="presOf" srcId="{38D9ACB0-2FDB-490E-9EAC-48F5E584F18F}" destId="{EBEF1FAD-A91E-47AC-BE31-01EA0D6F7002}" srcOrd="1" destOrd="0" presId="urn:microsoft.com/office/officeart/2009/3/layout/HorizontalOrganizationChart"/>
    <dgm:cxn modelId="{37799AAE-1497-45BB-A8BB-6907B5D834F9}" type="presOf" srcId="{FC00ADA1-200E-4B5E-BBFD-C2D06FB39D6E}" destId="{5CC2FC6A-AB1F-4F5A-8B4A-E1016CCCB89F}" srcOrd="0" destOrd="0" presId="urn:microsoft.com/office/officeart/2009/3/layout/HorizontalOrganizationChart"/>
    <dgm:cxn modelId="{AF5DAFB0-9155-4828-9FD3-81CABFA1A93D}" type="presOf" srcId="{5D1FC5CC-1BF2-4D5A-BEAF-3C528BBB9072}" destId="{1D35A80C-B205-4A29-AD02-F61BC819248A}" srcOrd="0" destOrd="0" presId="urn:microsoft.com/office/officeart/2009/3/layout/HorizontalOrganizationChart"/>
    <dgm:cxn modelId="{FEF647AF-0626-4777-A8EA-239274D93972}" type="presOf" srcId="{2D670183-5704-4645-BC48-3B067EEAD6D7}" destId="{FF5321FC-C52E-45B5-9CED-1A64E11EE109}" srcOrd="1" destOrd="0" presId="urn:microsoft.com/office/officeart/2009/3/layout/HorizontalOrganizationChart"/>
    <dgm:cxn modelId="{9BAEE8E5-4F9A-4C3A-BBB5-5D54E8BFFF71}" type="presOf" srcId="{9034DE6D-A958-4F59-A961-CDFF278714F1}" destId="{841F2574-2ECD-4844-91CB-8F395495A045}" srcOrd="0" destOrd="0" presId="urn:microsoft.com/office/officeart/2009/3/layout/HorizontalOrganizationChart"/>
    <dgm:cxn modelId="{A8D0B6CC-D1D1-45FA-869D-DA23BE4944CB}" type="presOf" srcId="{49F9D8D7-60C0-460D-9A5A-47B6BC3DA899}" destId="{C4FE116F-367D-492B-BB0F-9C845B0B4453}" srcOrd="0" destOrd="0" presId="urn:microsoft.com/office/officeart/2009/3/layout/HorizontalOrganizationChart"/>
    <dgm:cxn modelId="{C780397C-A4AA-4549-8A40-A8BE15C89C94}" srcId="{49F9D8D7-60C0-460D-9A5A-47B6BC3DA899}" destId="{01866207-D461-4AEF-BBEB-EE0EAC2E323A}" srcOrd="0" destOrd="0" parTransId="{FC00ADA1-200E-4B5E-BBFD-C2D06FB39D6E}" sibTransId="{9B48C3DA-3EF3-417B-8AC4-7BC511B3A51A}"/>
    <dgm:cxn modelId="{67BBA6EB-E8D8-4693-8792-6F518A15E0F9}" type="presOf" srcId="{0F3CFC99-F267-4994-BCC6-E31493454056}" destId="{C10FFBA8-68E7-43FA-98DB-90693BFE4C98}" srcOrd="0" destOrd="0" presId="urn:microsoft.com/office/officeart/2009/3/layout/HorizontalOrganizationChart"/>
    <dgm:cxn modelId="{1DC61B5D-AC64-4C21-AD78-142AACC63979}" type="presOf" srcId="{55BF1656-0B88-4B49-872D-99CA1CB7AED7}" destId="{786393CE-F40A-49C7-9636-4C8C54B444E5}" srcOrd="0" destOrd="0" presId="urn:microsoft.com/office/officeart/2009/3/layout/HorizontalOrganizationChart"/>
    <dgm:cxn modelId="{D366A9D2-4653-4DFE-9BE1-D2A21E36D789}" srcId="{49F9D8D7-60C0-460D-9A5A-47B6BC3DA899}" destId="{2D670183-5704-4645-BC48-3B067EEAD6D7}" srcOrd="3" destOrd="0" parTransId="{C820F545-40BF-4E29-A0AA-069E7EBDF8E0}" sibTransId="{73042B7F-04F3-4685-A058-FAD38048CF94}"/>
    <dgm:cxn modelId="{397D4DEF-B7D4-477B-8EAB-67549F3AABA5}" srcId="{49F9D8D7-60C0-460D-9A5A-47B6BC3DA899}" destId="{38D9ACB0-2FDB-490E-9EAC-48F5E584F18F}" srcOrd="1" destOrd="0" parTransId="{5D1FC5CC-1BF2-4D5A-BEAF-3C528BBB9072}" sibTransId="{43FADAE8-CF22-43AC-AD9D-8691088E3A0E}"/>
    <dgm:cxn modelId="{6FE75F9F-4122-42D1-9123-18B2E15CF514}" type="presOf" srcId="{E1C9C027-79CF-430C-B6F8-B9C346563EE7}" destId="{5D786CB7-A9DE-434B-8F9A-8ECDE14C1F9C}" srcOrd="0" destOrd="0" presId="urn:microsoft.com/office/officeart/2009/3/layout/HorizontalOrganizationChart"/>
    <dgm:cxn modelId="{7634F055-A63D-48AF-8894-83A6D6943CAA}" type="presOf" srcId="{38D9ACB0-2FDB-490E-9EAC-48F5E584F18F}" destId="{9658F102-6AB1-4CC0-9C35-ABA3B58E11E9}" srcOrd="0" destOrd="0" presId="urn:microsoft.com/office/officeart/2009/3/layout/HorizontalOrganizationChart"/>
    <dgm:cxn modelId="{25B9E7DA-6AA4-4951-AD4B-1AD927996AF3}" type="presOf" srcId="{C820F545-40BF-4E29-A0AA-069E7EBDF8E0}" destId="{ACFB9439-C972-4EB9-BC46-12C2B9B53BB3}" srcOrd="0" destOrd="0" presId="urn:microsoft.com/office/officeart/2009/3/layout/HorizontalOrganizationChart"/>
    <dgm:cxn modelId="{6BADBE14-32C7-4659-B70C-E13A2F95DEBF}" type="presOf" srcId="{9034DE6D-A958-4F59-A961-CDFF278714F1}" destId="{601E6A39-BBF8-4400-BEDD-E362388CB2D5}" srcOrd="1" destOrd="0" presId="urn:microsoft.com/office/officeart/2009/3/layout/HorizontalOrganizationChart"/>
    <dgm:cxn modelId="{E32C5D45-6BD7-456E-A5DB-323BCA2C4BE3}" type="presOf" srcId="{BCD68149-4410-477A-A812-9E2F9744EF11}" destId="{EAB24182-3F5A-409F-8474-C1D187190214}" srcOrd="0" destOrd="0" presId="urn:microsoft.com/office/officeart/2009/3/layout/HorizontalOrganizationChart"/>
    <dgm:cxn modelId="{BA5A6499-BB07-46B9-A414-A049D9890AF1}" type="presOf" srcId="{01866207-D461-4AEF-BBEB-EE0EAC2E323A}" destId="{94DC5F0B-E9F6-46E2-ADAC-ECD2B4F4A464}" srcOrd="0" destOrd="0" presId="urn:microsoft.com/office/officeart/2009/3/layout/HorizontalOrganizationChart"/>
    <dgm:cxn modelId="{30B495F4-D6D0-4B5C-8FD8-580C5B25BFBE}" type="presOf" srcId="{E1C9C027-79CF-430C-B6F8-B9C346563EE7}" destId="{4020ABE1-E05C-4803-9883-B196B047B032}" srcOrd="1" destOrd="0" presId="urn:microsoft.com/office/officeart/2009/3/layout/HorizontalOrganizationChart"/>
    <dgm:cxn modelId="{F5F4CFEF-2075-4860-B65A-3669D5A6FCC8}" type="presParOf" srcId="{105E8D03-2417-4B51-8CBB-F4C187300398}" destId="{D4F3FF4D-9418-47CF-8D22-1496B1F40850}" srcOrd="0" destOrd="0" presId="urn:microsoft.com/office/officeart/2009/3/layout/HorizontalOrganizationChart"/>
    <dgm:cxn modelId="{2AFFC608-02ED-4D6E-9C25-DC80A5373AA7}" type="presParOf" srcId="{D4F3FF4D-9418-47CF-8D22-1496B1F40850}" destId="{F46D6432-2FFE-44AD-BC95-D392E4B2F874}" srcOrd="0" destOrd="0" presId="urn:microsoft.com/office/officeart/2009/3/layout/HorizontalOrganizationChart"/>
    <dgm:cxn modelId="{D40B6DBF-C927-4DF0-9EC8-61D11ACB3DF0}" type="presParOf" srcId="{F46D6432-2FFE-44AD-BC95-D392E4B2F874}" destId="{841F2574-2ECD-4844-91CB-8F395495A045}" srcOrd="0" destOrd="0" presId="urn:microsoft.com/office/officeart/2009/3/layout/HorizontalOrganizationChart"/>
    <dgm:cxn modelId="{2D09B827-0A88-41E0-94CA-00B847CD6960}" type="presParOf" srcId="{F46D6432-2FFE-44AD-BC95-D392E4B2F874}" destId="{601E6A39-BBF8-4400-BEDD-E362388CB2D5}" srcOrd="1" destOrd="0" presId="urn:microsoft.com/office/officeart/2009/3/layout/HorizontalOrganizationChart"/>
    <dgm:cxn modelId="{81753A4A-5245-4A19-BB3C-50DA4D7D7B3A}" type="presParOf" srcId="{D4F3FF4D-9418-47CF-8D22-1496B1F40850}" destId="{0FBD7328-7875-4DAD-8D1C-36F77E630174}" srcOrd="1" destOrd="0" presId="urn:microsoft.com/office/officeart/2009/3/layout/HorizontalOrganizationChart"/>
    <dgm:cxn modelId="{C3F91F8E-4C24-4835-8517-818633C548D6}" type="presParOf" srcId="{0FBD7328-7875-4DAD-8D1C-36F77E630174}" destId="{EAB24182-3F5A-409F-8474-C1D187190214}" srcOrd="0" destOrd="0" presId="urn:microsoft.com/office/officeart/2009/3/layout/HorizontalOrganizationChart"/>
    <dgm:cxn modelId="{7464AB03-46FE-4564-B9A0-328A0A10FC33}" type="presParOf" srcId="{0FBD7328-7875-4DAD-8D1C-36F77E630174}" destId="{A785B38D-BC89-4440-9209-A53D48E29F55}" srcOrd="1" destOrd="0" presId="urn:microsoft.com/office/officeart/2009/3/layout/HorizontalOrganizationChart"/>
    <dgm:cxn modelId="{1020FCF7-65D5-4E58-AAC3-EAF497665D81}" type="presParOf" srcId="{A785B38D-BC89-4440-9209-A53D48E29F55}" destId="{3033115F-28D9-4744-B210-7DE78E2DE57A}" srcOrd="0" destOrd="0" presId="urn:microsoft.com/office/officeart/2009/3/layout/HorizontalOrganizationChart"/>
    <dgm:cxn modelId="{A2368BA8-959D-4D16-9F63-DC8BE3DD9DB2}" type="presParOf" srcId="{3033115F-28D9-4744-B210-7DE78E2DE57A}" destId="{C10FFBA8-68E7-43FA-98DB-90693BFE4C98}" srcOrd="0" destOrd="0" presId="urn:microsoft.com/office/officeart/2009/3/layout/HorizontalOrganizationChart"/>
    <dgm:cxn modelId="{10BA071E-CA33-48C3-A75D-B35755CBCB61}" type="presParOf" srcId="{3033115F-28D9-4744-B210-7DE78E2DE57A}" destId="{57929B07-C70A-46CC-A1F6-949CF8176461}" srcOrd="1" destOrd="0" presId="urn:microsoft.com/office/officeart/2009/3/layout/HorizontalOrganizationChart"/>
    <dgm:cxn modelId="{7335B4A0-F6A6-434F-B21C-EDDBA4E10018}" type="presParOf" srcId="{A785B38D-BC89-4440-9209-A53D48E29F55}" destId="{5C381179-276D-4511-90D4-E2736DD6CDB2}" srcOrd="1" destOrd="0" presId="urn:microsoft.com/office/officeart/2009/3/layout/HorizontalOrganizationChart"/>
    <dgm:cxn modelId="{0C1BC9B4-750D-4D24-A6A8-134D225176A2}" type="presParOf" srcId="{A785B38D-BC89-4440-9209-A53D48E29F55}" destId="{0D799ED7-D486-40ED-86A6-3C236BFFCA06}" srcOrd="2" destOrd="0" presId="urn:microsoft.com/office/officeart/2009/3/layout/HorizontalOrganizationChart"/>
    <dgm:cxn modelId="{CC1DAE3E-ED2D-4F5E-8829-5C9160B63588}" type="presParOf" srcId="{0FBD7328-7875-4DAD-8D1C-36F77E630174}" destId="{786393CE-F40A-49C7-9636-4C8C54B444E5}" srcOrd="2" destOrd="0" presId="urn:microsoft.com/office/officeart/2009/3/layout/HorizontalOrganizationChart"/>
    <dgm:cxn modelId="{7B0E93FE-76DD-4A14-A209-B0125DD1A614}" type="presParOf" srcId="{0FBD7328-7875-4DAD-8D1C-36F77E630174}" destId="{33DFBF83-99A9-4A12-9AA3-0C81BFC5D88B}" srcOrd="3" destOrd="0" presId="urn:microsoft.com/office/officeart/2009/3/layout/HorizontalOrganizationChart"/>
    <dgm:cxn modelId="{5357F372-6F10-499D-A4C0-44F579542921}" type="presParOf" srcId="{33DFBF83-99A9-4A12-9AA3-0C81BFC5D88B}" destId="{A5A4643E-E886-4834-9149-F58B63110E11}" srcOrd="0" destOrd="0" presId="urn:microsoft.com/office/officeart/2009/3/layout/HorizontalOrganizationChart"/>
    <dgm:cxn modelId="{C378C7D7-715F-4126-A2D3-FF42E22C3F3E}" type="presParOf" srcId="{A5A4643E-E886-4834-9149-F58B63110E11}" destId="{C4FE116F-367D-492B-BB0F-9C845B0B4453}" srcOrd="0" destOrd="0" presId="urn:microsoft.com/office/officeart/2009/3/layout/HorizontalOrganizationChart"/>
    <dgm:cxn modelId="{B4D73262-CCA8-407A-ABA7-C35C1909F327}" type="presParOf" srcId="{A5A4643E-E886-4834-9149-F58B63110E11}" destId="{B50300ED-09A3-496F-B158-0C6C3005D6D0}" srcOrd="1" destOrd="0" presId="urn:microsoft.com/office/officeart/2009/3/layout/HorizontalOrganizationChart"/>
    <dgm:cxn modelId="{AE7D9747-AA64-43A8-8CD4-D7BDEB5A1633}" type="presParOf" srcId="{33DFBF83-99A9-4A12-9AA3-0C81BFC5D88B}" destId="{C082F5B7-3697-45CB-9B52-ED238D4D45A3}" srcOrd="1" destOrd="0" presId="urn:microsoft.com/office/officeart/2009/3/layout/HorizontalOrganizationChart"/>
    <dgm:cxn modelId="{E6459122-804F-4816-9F59-EC65C7DD6D22}" type="presParOf" srcId="{C082F5B7-3697-45CB-9B52-ED238D4D45A3}" destId="{5CC2FC6A-AB1F-4F5A-8B4A-E1016CCCB89F}" srcOrd="0" destOrd="0" presId="urn:microsoft.com/office/officeart/2009/3/layout/HorizontalOrganizationChart"/>
    <dgm:cxn modelId="{2D4569EF-AFFC-4E68-A3C9-2AE1492F8652}" type="presParOf" srcId="{C082F5B7-3697-45CB-9B52-ED238D4D45A3}" destId="{8E4022E7-A35F-4C48-96DB-964FEEC82575}" srcOrd="1" destOrd="0" presId="urn:microsoft.com/office/officeart/2009/3/layout/HorizontalOrganizationChart"/>
    <dgm:cxn modelId="{69B61D5B-A421-46FE-AB84-7A471A76DF24}" type="presParOf" srcId="{8E4022E7-A35F-4C48-96DB-964FEEC82575}" destId="{351FD05E-3001-4577-A352-7B2C9CF385ED}" srcOrd="0" destOrd="0" presId="urn:microsoft.com/office/officeart/2009/3/layout/HorizontalOrganizationChart"/>
    <dgm:cxn modelId="{E1C9D8C7-4723-49C2-A333-8EE2C31F3211}" type="presParOf" srcId="{351FD05E-3001-4577-A352-7B2C9CF385ED}" destId="{94DC5F0B-E9F6-46E2-ADAC-ECD2B4F4A464}" srcOrd="0" destOrd="0" presId="urn:microsoft.com/office/officeart/2009/3/layout/HorizontalOrganizationChart"/>
    <dgm:cxn modelId="{12706E32-5EB4-4440-9E79-D7307FC81B8F}" type="presParOf" srcId="{351FD05E-3001-4577-A352-7B2C9CF385ED}" destId="{E9F30CCB-FDAD-46A4-8301-3B1A452182B8}" srcOrd="1" destOrd="0" presId="urn:microsoft.com/office/officeart/2009/3/layout/HorizontalOrganizationChart"/>
    <dgm:cxn modelId="{7E259826-516F-4AD5-A143-4AF8E04F678B}" type="presParOf" srcId="{8E4022E7-A35F-4C48-96DB-964FEEC82575}" destId="{2C838813-91EE-4E8C-9575-3B855EF34782}" srcOrd="1" destOrd="0" presId="urn:microsoft.com/office/officeart/2009/3/layout/HorizontalOrganizationChart"/>
    <dgm:cxn modelId="{BFFCA04B-D5FE-43F7-8676-8DD9AE7437D6}" type="presParOf" srcId="{8E4022E7-A35F-4C48-96DB-964FEEC82575}" destId="{3A0A11CF-75C6-41BD-A1EF-BD164C65F53E}" srcOrd="2" destOrd="0" presId="urn:microsoft.com/office/officeart/2009/3/layout/HorizontalOrganizationChart"/>
    <dgm:cxn modelId="{5B35329E-116D-4B6A-B5ED-70CD42BD73D1}" type="presParOf" srcId="{C082F5B7-3697-45CB-9B52-ED238D4D45A3}" destId="{1D35A80C-B205-4A29-AD02-F61BC819248A}" srcOrd="2" destOrd="0" presId="urn:microsoft.com/office/officeart/2009/3/layout/HorizontalOrganizationChart"/>
    <dgm:cxn modelId="{1DDAAEDF-A05B-480E-B3B1-FE56069BA1AD}" type="presParOf" srcId="{C082F5B7-3697-45CB-9B52-ED238D4D45A3}" destId="{03760A62-3F03-440D-B6D5-36055267DC82}" srcOrd="3" destOrd="0" presId="urn:microsoft.com/office/officeart/2009/3/layout/HorizontalOrganizationChart"/>
    <dgm:cxn modelId="{8170200F-A98D-45E3-B925-C30CF3534505}" type="presParOf" srcId="{03760A62-3F03-440D-B6D5-36055267DC82}" destId="{2E119CD6-ADBA-4025-8A33-E279DEA13C5E}" srcOrd="0" destOrd="0" presId="urn:microsoft.com/office/officeart/2009/3/layout/HorizontalOrganizationChart"/>
    <dgm:cxn modelId="{912244BF-D12C-4F7A-979A-48B09620BF47}" type="presParOf" srcId="{2E119CD6-ADBA-4025-8A33-E279DEA13C5E}" destId="{9658F102-6AB1-4CC0-9C35-ABA3B58E11E9}" srcOrd="0" destOrd="0" presId="urn:microsoft.com/office/officeart/2009/3/layout/HorizontalOrganizationChart"/>
    <dgm:cxn modelId="{C2011CC8-2BE4-4141-8DC2-FC00BD3DD6E6}" type="presParOf" srcId="{2E119CD6-ADBA-4025-8A33-E279DEA13C5E}" destId="{EBEF1FAD-A91E-47AC-BE31-01EA0D6F7002}" srcOrd="1" destOrd="0" presId="urn:microsoft.com/office/officeart/2009/3/layout/HorizontalOrganizationChart"/>
    <dgm:cxn modelId="{92448E8E-5F9E-4E42-9961-5320B57E6B87}" type="presParOf" srcId="{03760A62-3F03-440D-B6D5-36055267DC82}" destId="{C7967214-D34F-46F7-9B27-521660AC6AD7}" srcOrd="1" destOrd="0" presId="urn:microsoft.com/office/officeart/2009/3/layout/HorizontalOrganizationChart"/>
    <dgm:cxn modelId="{408398A9-62C9-4FFB-9193-D00A0C587879}" type="presParOf" srcId="{03760A62-3F03-440D-B6D5-36055267DC82}" destId="{5828D143-D8F0-48D0-9F7A-C2A7BAEF5831}" srcOrd="2" destOrd="0" presId="urn:microsoft.com/office/officeart/2009/3/layout/HorizontalOrganizationChart"/>
    <dgm:cxn modelId="{1783FC1F-493F-4731-944D-10DF1E23DE15}" type="presParOf" srcId="{C082F5B7-3697-45CB-9B52-ED238D4D45A3}" destId="{EDCCA351-7B9A-49B3-AE1B-616527116EFB}" srcOrd="4" destOrd="0" presId="urn:microsoft.com/office/officeart/2009/3/layout/HorizontalOrganizationChart"/>
    <dgm:cxn modelId="{CF5F8383-6A07-47CA-85B6-71361263FCE5}" type="presParOf" srcId="{C082F5B7-3697-45CB-9B52-ED238D4D45A3}" destId="{D9E6402B-5ABE-4C79-94C5-93F0CF5EF6CF}" srcOrd="5" destOrd="0" presId="urn:microsoft.com/office/officeart/2009/3/layout/HorizontalOrganizationChart"/>
    <dgm:cxn modelId="{20CD88FB-FAA5-4E34-A3E5-07C23617CD67}" type="presParOf" srcId="{D9E6402B-5ABE-4C79-94C5-93F0CF5EF6CF}" destId="{F63A9270-EED7-4ACD-9B6E-082A88757B03}" srcOrd="0" destOrd="0" presId="urn:microsoft.com/office/officeart/2009/3/layout/HorizontalOrganizationChart"/>
    <dgm:cxn modelId="{18895CAE-6068-4A5F-A949-E5A3BC064DD1}" type="presParOf" srcId="{F63A9270-EED7-4ACD-9B6E-082A88757B03}" destId="{5D786CB7-A9DE-434B-8F9A-8ECDE14C1F9C}" srcOrd="0" destOrd="0" presId="urn:microsoft.com/office/officeart/2009/3/layout/HorizontalOrganizationChart"/>
    <dgm:cxn modelId="{7363737D-B6C7-4FC6-B065-7EC777D9FEB6}" type="presParOf" srcId="{F63A9270-EED7-4ACD-9B6E-082A88757B03}" destId="{4020ABE1-E05C-4803-9883-B196B047B032}" srcOrd="1" destOrd="0" presId="urn:microsoft.com/office/officeart/2009/3/layout/HorizontalOrganizationChart"/>
    <dgm:cxn modelId="{F7F55FDA-0597-48B4-8641-231A92A9D16D}" type="presParOf" srcId="{D9E6402B-5ABE-4C79-94C5-93F0CF5EF6CF}" destId="{548A3058-BF82-46F5-B867-85BC8DA5348B}" srcOrd="1" destOrd="0" presId="urn:microsoft.com/office/officeart/2009/3/layout/HorizontalOrganizationChart"/>
    <dgm:cxn modelId="{502B246B-65FD-4721-92ED-9972EEDB36DC}" type="presParOf" srcId="{D9E6402B-5ABE-4C79-94C5-93F0CF5EF6CF}" destId="{1DE690E1-3BBC-4378-BC34-7A25242EC7F1}" srcOrd="2" destOrd="0" presId="urn:microsoft.com/office/officeart/2009/3/layout/HorizontalOrganizationChart"/>
    <dgm:cxn modelId="{9838CF75-48F3-4F19-B64E-AFBE2FA690FB}" type="presParOf" srcId="{C082F5B7-3697-45CB-9B52-ED238D4D45A3}" destId="{ACFB9439-C972-4EB9-BC46-12C2B9B53BB3}" srcOrd="6" destOrd="0" presId="urn:microsoft.com/office/officeart/2009/3/layout/HorizontalOrganizationChart"/>
    <dgm:cxn modelId="{5AA3DCD5-30E3-421A-925C-DAE89A1B8EAC}" type="presParOf" srcId="{C082F5B7-3697-45CB-9B52-ED238D4D45A3}" destId="{8CA59D72-147E-4910-8F73-86E29C1AA023}" srcOrd="7" destOrd="0" presId="urn:microsoft.com/office/officeart/2009/3/layout/HorizontalOrganizationChart"/>
    <dgm:cxn modelId="{9EFB2509-B588-4C70-9ECB-19DF7CF101C4}" type="presParOf" srcId="{8CA59D72-147E-4910-8F73-86E29C1AA023}" destId="{E7F1CEF1-F36B-41B3-B271-32574AEDEA12}" srcOrd="0" destOrd="0" presId="urn:microsoft.com/office/officeart/2009/3/layout/HorizontalOrganizationChart"/>
    <dgm:cxn modelId="{0C48E71A-BCD8-447C-B683-ABBB1BC8AA68}" type="presParOf" srcId="{E7F1CEF1-F36B-41B3-B271-32574AEDEA12}" destId="{A4EEA2D8-E7C9-485E-A901-054FF204C09B}" srcOrd="0" destOrd="0" presId="urn:microsoft.com/office/officeart/2009/3/layout/HorizontalOrganizationChart"/>
    <dgm:cxn modelId="{60C2D644-0A35-458F-BE87-CA92A98398AF}" type="presParOf" srcId="{E7F1CEF1-F36B-41B3-B271-32574AEDEA12}" destId="{FF5321FC-C52E-45B5-9CED-1A64E11EE109}" srcOrd="1" destOrd="0" presId="urn:microsoft.com/office/officeart/2009/3/layout/HorizontalOrganizationChart"/>
    <dgm:cxn modelId="{917BC330-9171-4FE4-9CA8-2AA8049DB4DF}" type="presParOf" srcId="{8CA59D72-147E-4910-8F73-86E29C1AA023}" destId="{CD94DEC8-2BFD-4E38-9814-22F079DBAF0C}" srcOrd="1" destOrd="0" presId="urn:microsoft.com/office/officeart/2009/3/layout/HorizontalOrganizationChart"/>
    <dgm:cxn modelId="{718A30AC-E40B-4B8D-A120-84DFD0678045}" type="presParOf" srcId="{8CA59D72-147E-4910-8F73-86E29C1AA023}" destId="{662E791D-0FF3-4BDA-9A7E-99229A36CA3B}" srcOrd="2" destOrd="0" presId="urn:microsoft.com/office/officeart/2009/3/layout/HorizontalOrganizationChart"/>
    <dgm:cxn modelId="{4149C45B-EEB2-4ABE-846C-E5009236AA04}" type="presParOf" srcId="{33DFBF83-99A9-4A12-9AA3-0C81BFC5D88B}" destId="{771A8504-FB0E-4967-8862-94B58AE96B6C}" srcOrd="2" destOrd="0" presId="urn:microsoft.com/office/officeart/2009/3/layout/HorizontalOrganizationChart"/>
    <dgm:cxn modelId="{9DFBA855-A83F-48A9-9BA8-CC765890D040}" type="presParOf" srcId="{D4F3FF4D-9418-47CF-8D22-1496B1F40850}" destId="{A7986F86-EE84-4D36-9A57-EC40256143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B647A-C6A2-450F-BD13-91AD828941D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8B6796-9A22-4F5F-8DA3-E1E6FB8DA059}">
      <dgm:prSet phldrT="[Text]"/>
      <dgm:spPr>
        <a:xfrm>
          <a:off x="1784541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</a:t>
          </a:r>
        </a:p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EXCUTION</a:t>
          </a:r>
        </a:p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72h forecasts       (3-hourly res.)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61DFBE-F5EC-46FB-9031-F79C07DC824F}" type="parTrans" cxnId="{9BD774AB-B698-4AF6-8909-0CEE208FF168}">
      <dgm:prSet/>
      <dgm:spPr/>
      <dgm:t>
        <a:bodyPr/>
        <a:lstStyle/>
        <a:p>
          <a:endParaRPr lang="en-US"/>
        </a:p>
      </dgm:t>
    </dgm:pt>
    <dgm:pt modelId="{2BE4CA9D-F41C-48F3-A1E4-929CEA4114DD}" type="sibTrans" cxnId="{9BD774AB-B698-4AF6-8909-0CEE208FF168}">
      <dgm:prSet/>
      <dgm:spPr/>
      <dgm:t>
        <a:bodyPr/>
        <a:lstStyle/>
        <a:p>
          <a:endParaRPr lang="en-US"/>
        </a:p>
      </dgm:t>
    </dgm:pt>
    <dgm:pt modelId="{3385A777-92C9-48AF-9553-0AC51CE05841}">
      <dgm:prSet phldrT="[Text]"/>
      <dgm:spPr>
        <a:xfrm>
          <a:off x="1950387" y="1411076"/>
          <a:ext cx="1326772" cy="141681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Operational MN3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(0.1º res.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fcst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3A5CF1-214B-4E6A-B861-C71A1349CB78}" type="parTrans" cxnId="{614AE95B-F8BD-4F77-8EFC-9DD7BC52DF61}">
      <dgm:prSet/>
      <dgm:spPr/>
      <dgm:t>
        <a:bodyPr/>
        <a:lstStyle/>
        <a:p>
          <a:endParaRPr lang="en-US"/>
        </a:p>
      </dgm:t>
    </dgm:pt>
    <dgm:pt modelId="{EAAD3BCE-39C1-4255-A33A-64B882B35D5F}" type="sibTrans" cxnId="{614AE95B-F8BD-4F77-8EFC-9DD7BC52DF61}">
      <dgm:prSet/>
      <dgm:spPr/>
      <dgm:t>
        <a:bodyPr/>
        <a:lstStyle/>
        <a:p>
          <a:endParaRPr lang="en-US"/>
        </a:p>
      </dgm:t>
    </dgm:pt>
    <dgm:pt modelId="{69429ADD-3594-42C6-8250-96004C3CEAB1}">
      <dgm:prSet phldrT="[Text]"/>
      <dgm:spPr>
        <a:xfrm>
          <a:off x="1950387" y="3045860"/>
          <a:ext cx="1326772" cy="1416812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Backup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(0.33º res.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fcst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8871C3-E06C-41C3-BD5E-04B3B9ED9A0E}" type="parTrans" cxnId="{50508AA6-D76D-4CAB-8EEA-A2634B0F5DF6}">
      <dgm:prSet/>
      <dgm:spPr/>
      <dgm:t>
        <a:bodyPr/>
        <a:lstStyle/>
        <a:p>
          <a:endParaRPr lang="en-US"/>
        </a:p>
      </dgm:t>
    </dgm:pt>
    <dgm:pt modelId="{26BA3BBB-D335-44A1-BBED-6983635014AF}" type="sibTrans" cxnId="{50508AA6-D76D-4CAB-8EEA-A2634B0F5DF6}">
      <dgm:prSet/>
      <dgm:spPr/>
      <dgm:t>
        <a:bodyPr/>
        <a:lstStyle/>
        <a:p>
          <a:endParaRPr lang="en-US"/>
        </a:p>
      </dgm:t>
    </dgm:pt>
    <dgm:pt modelId="{E12179F2-12F8-4534-AF36-89F80CBBA9AE}">
      <dgm:prSet phldrT="[Text]"/>
      <dgm:spPr>
        <a:xfrm>
          <a:off x="3567392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STORAGE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574261-2A17-4D5F-8785-307CCE23FACF}" type="parTrans" cxnId="{39513CEB-2196-401D-B1F6-D1AB40A76FC8}">
      <dgm:prSet/>
      <dgm:spPr/>
      <dgm:t>
        <a:bodyPr/>
        <a:lstStyle/>
        <a:p>
          <a:endParaRPr lang="en-US"/>
        </a:p>
      </dgm:t>
    </dgm:pt>
    <dgm:pt modelId="{DCB4B0B1-4FDE-41FC-A9D0-94999BA8CE0A}" type="sibTrans" cxnId="{39513CEB-2196-401D-B1F6-D1AB40A76FC8}">
      <dgm:prSet/>
      <dgm:spPr/>
      <dgm:t>
        <a:bodyPr/>
        <a:lstStyle/>
        <a:p>
          <a:endParaRPr lang="en-US"/>
        </a:p>
      </dgm:t>
    </dgm:pt>
    <dgm:pt modelId="{9B4EC681-1C35-4641-AF67-CDF7A49F14AD}">
      <dgm:prSet phldrT="[Text]"/>
      <dgm:spPr>
        <a:xfrm>
          <a:off x="3733239" y="1411076"/>
          <a:ext cx="1326772" cy="141681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SERVER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0A48DC-9D56-4665-A974-862865CB5829}" type="parTrans" cxnId="{EAF81437-E9DF-4DA5-AE19-8F91103DC767}">
      <dgm:prSet/>
      <dgm:spPr/>
      <dgm:t>
        <a:bodyPr/>
        <a:lstStyle/>
        <a:p>
          <a:endParaRPr lang="en-US"/>
        </a:p>
      </dgm:t>
    </dgm:pt>
    <dgm:pt modelId="{5F5CCD0B-7112-4CDA-B2A7-A8C394764C2C}" type="sibTrans" cxnId="{EAF81437-E9DF-4DA5-AE19-8F91103DC767}">
      <dgm:prSet/>
      <dgm:spPr/>
      <dgm:t>
        <a:bodyPr/>
        <a:lstStyle/>
        <a:p>
          <a:endParaRPr lang="en-US"/>
        </a:p>
      </dgm:t>
    </dgm:pt>
    <dgm:pt modelId="{1E3184EF-123D-4C02-B05A-1ABDC01F2E38}">
      <dgm:prSet phldrT="[Text]"/>
      <dgm:spPr>
        <a:xfrm>
          <a:off x="3733239" y="3045860"/>
          <a:ext cx="1326772" cy="141681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PROXY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AEDE9BA-D5EC-4A65-936F-3E3B142F0193}" type="parTrans" cxnId="{D54CE993-5CD6-4B52-8508-355D44949863}">
      <dgm:prSet/>
      <dgm:spPr/>
      <dgm:t>
        <a:bodyPr/>
        <a:lstStyle/>
        <a:p>
          <a:endParaRPr lang="en-US"/>
        </a:p>
      </dgm:t>
    </dgm:pt>
    <dgm:pt modelId="{7F9F215C-00B7-46DE-8FDA-363B612388C1}" type="sibTrans" cxnId="{D54CE993-5CD6-4B52-8508-355D44949863}">
      <dgm:prSet/>
      <dgm:spPr/>
      <dgm:t>
        <a:bodyPr/>
        <a:lstStyle/>
        <a:p>
          <a:endParaRPr lang="en-US"/>
        </a:p>
      </dgm:t>
    </dgm:pt>
    <dgm:pt modelId="{7E189CAB-C048-4F55-A91D-FFF0FE47A100}">
      <dgm:prSet phldrT="[Text]"/>
      <dgm:spPr>
        <a:xfrm>
          <a:off x="5350243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 DISSEMINATION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A75A01-6717-488A-95A9-6087A9721BAE}" type="parTrans" cxnId="{4C951DE9-B48D-48A2-A05B-5D58A6C10D18}">
      <dgm:prSet/>
      <dgm:spPr/>
      <dgm:t>
        <a:bodyPr/>
        <a:lstStyle/>
        <a:p>
          <a:endParaRPr lang="en-US"/>
        </a:p>
      </dgm:t>
    </dgm:pt>
    <dgm:pt modelId="{FFA807C3-0826-43BF-8A2F-F10559233520}" type="sibTrans" cxnId="{4C951DE9-B48D-48A2-A05B-5D58A6C10D18}">
      <dgm:prSet/>
      <dgm:spPr/>
      <dgm:t>
        <a:bodyPr/>
        <a:lstStyle/>
        <a:p>
          <a:endParaRPr lang="en-US"/>
        </a:p>
      </dgm:t>
    </dgm:pt>
    <dgm:pt modelId="{11FAA48A-190C-4A96-BBCA-91CC976FE7A6}">
      <dgm:prSet phldrT="[Text]"/>
      <dgm:spPr>
        <a:xfrm>
          <a:off x="5516090" y="1411076"/>
          <a:ext cx="1326772" cy="141681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WMO/AEMET GTS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D07594-7C39-43C9-AB51-E8E90BC859EE}" type="parTrans" cxnId="{95662747-448B-4B74-8A0F-95F8FC2C0B4B}">
      <dgm:prSet/>
      <dgm:spPr/>
      <dgm:t>
        <a:bodyPr/>
        <a:lstStyle/>
        <a:p>
          <a:endParaRPr lang="en-US"/>
        </a:p>
      </dgm:t>
    </dgm:pt>
    <dgm:pt modelId="{12AA4DFB-1A03-4046-BF28-73FA5B5FBDCB}" type="sibTrans" cxnId="{95662747-448B-4B74-8A0F-95F8FC2C0B4B}">
      <dgm:prSet/>
      <dgm:spPr/>
      <dgm:t>
        <a:bodyPr/>
        <a:lstStyle/>
        <a:p>
          <a:endParaRPr lang="en-US"/>
        </a:p>
      </dgm:t>
    </dgm:pt>
    <dgm:pt modelId="{55E8723C-15AA-4591-B578-7CAEB4E9EA4E}">
      <dgm:prSet phldrT="[Text]"/>
      <dgm:spPr>
        <a:xfrm>
          <a:off x="5516090" y="3045860"/>
          <a:ext cx="1326772" cy="141681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INTERNET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DE4FAB-41BA-4F33-928E-CAE9DF4F17E7}" type="parTrans" cxnId="{85BDF9C3-1C06-42DB-903A-43B2EEC10E9F}">
      <dgm:prSet/>
      <dgm:spPr/>
      <dgm:t>
        <a:bodyPr/>
        <a:lstStyle/>
        <a:p>
          <a:endParaRPr lang="en-US"/>
        </a:p>
      </dgm:t>
    </dgm:pt>
    <dgm:pt modelId="{88AB140B-991F-48FD-91D6-1295F7F39A39}" type="sibTrans" cxnId="{85BDF9C3-1C06-42DB-903A-43B2EEC10E9F}">
      <dgm:prSet/>
      <dgm:spPr/>
      <dgm:t>
        <a:bodyPr/>
        <a:lstStyle/>
        <a:p>
          <a:endParaRPr lang="en-US"/>
        </a:p>
      </dgm:t>
    </dgm:pt>
    <dgm:pt modelId="{CED77A35-2141-4F96-A77F-6CC91E56AF52}">
      <dgm:prSet phldrT="[Text]"/>
      <dgm:spPr>
        <a:xfrm>
          <a:off x="1690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DOWNLOAD INPUTS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AD854B8-B3F6-403E-B2DD-C9630898A231}" type="parTrans" cxnId="{8C1D7ED7-75A8-45D0-B8EF-9090B91767F4}">
      <dgm:prSet/>
      <dgm:spPr/>
      <dgm:t>
        <a:bodyPr/>
        <a:lstStyle/>
        <a:p>
          <a:endParaRPr lang="en-US"/>
        </a:p>
      </dgm:t>
    </dgm:pt>
    <dgm:pt modelId="{20F55AE0-91EF-4FD4-B9E1-E379B0C81711}" type="sibTrans" cxnId="{8C1D7ED7-75A8-45D0-B8EF-9090B91767F4}">
      <dgm:prSet/>
      <dgm:spPr/>
      <dgm:t>
        <a:bodyPr/>
        <a:lstStyle/>
        <a:p>
          <a:endParaRPr lang="en-US"/>
        </a:p>
      </dgm:t>
    </dgm:pt>
    <dgm:pt modelId="{27EBEF3A-2A88-43AB-AE1D-B1BE70ACEF04}">
      <dgm:prSet phldrT="[Text]"/>
      <dgm:spPr>
        <a:xfrm>
          <a:off x="167536" y="2292346"/>
          <a:ext cx="1326772" cy="128905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NCEP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meteo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9A2593-1ACD-495B-A60D-509C7718EA6E}" type="parTrans" cxnId="{EED8804D-8270-4266-82ED-52DC5CBBED49}">
      <dgm:prSet/>
      <dgm:spPr/>
      <dgm:t>
        <a:bodyPr/>
        <a:lstStyle/>
        <a:p>
          <a:endParaRPr lang="en-US"/>
        </a:p>
      </dgm:t>
    </dgm:pt>
    <dgm:pt modelId="{9BC42CE8-2BDB-44D6-8EE1-70AA4CD37759}" type="sibTrans" cxnId="{EED8804D-8270-4266-82ED-52DC5CBBED49}">
      <dgm:prSet/>
      <dgm:spPr/>
      <dgm:t>
        <a:bodyPr/>
        <a:lstStyle/>
        <a:p>
          <a:endParaRPr lang="en-US"/>
        </a:p>
      </dgm:t>
    </dgm:pt>
    <dgm:pt modelId="{18C999F8-2E94-40A8-B122-B0A0E7DFACBE}" type="pres">
      <dgm:prSet presAssocID="{841B647A-C6A2-450F-BD13-91AD828941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7E91E-1AF1-4043-93E0-40743FD66992}" type="pres">
      <dgm:prSet presAssocID="{CED77A35-2141-4F96-A77F-6CC91E56AF52}" presName="compNode" presStyleCnt="0"/>
      <dgm:spPr/>
    </dgm:pt>
    <dgm:pt modelId="{B8242384-3A61-48C1-8352-837802047DB2}" type="pres">
      <dgm:prSet presAssocID="{CED77A35-2141-4F96-A77F-6CC91E56AF52}" presName="aNode" presStyleLbl="bgShp" presStyleIdx="0" presStyleCnt="4"/>
      <dgm:spPr/>
      <dgm:t>
        <a:bodyPr/>
        <a:lstStyle/>
        <a:p>
          <a:endParaRPr lang="en-US"/>
        </a:p>
      </dgm:t>
    </dgm:pt>
    <dgm:pt modelId="{B68B170A-31BA-42C0-BB00-88B144F346DA}" type="pres">
      <dgm:prSet presAssocID="{CED77A35-2141-4F96-A77F-6CC91E56AF52}" presName="textNode" presStyleLbl="bgShp" presStyleIdx="0" presStyleCnt="4"/>
      <dgm:spPr/>
      <dgm:t>
        <a:bodyPr/>
        <a:lstStyle/>
        <a:p>
          <a:endParaRPr lang="en-US"/>
        </a:p>
      </dgm:t>
    </dgm:pt>
    <dgm:pt modelId="{74150000-066E-4AF5-B499-6F74BB82636E}" type="pres">
      <dgm:prSet presAssocID="{CED77A35-2141-4F96-A77F-6CC91E56AF52}" presName="compChildNode" presStyleCnt="0"/>
      <dgm:spPr/>
    </dgm:pt>
    <dgm:pt modelId="{6507632D-D2D3-40FA-8DF7-992699CCD903}" type="pres">
      <dgm:prSet presAssocID="{CED77A35-2141-4F96-A77F-6CC91E56AF52}" presName="theInnerList" presStyleCnt="0"/>
      <dgm:spPr/>
    </dgm:pt>
    <dgm:pt modelId="{B43D3D38-17FB-4739-AD07-8BB21BE13C4B}" type="pres">
      <dgm:prSet presAssocID="{27EBEF3A-2A88-43AB-AE1D-B1BE70ACEF04}" presName="childNode" presStyleLbl="node1" presStyleIdx="0" presStyleCnt="7" custScaleY="42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E55B-F318-43AF-9A0B-1B2F9C867874}" type="pres">
      <dgm:prSet presAssocID="{CED77A35-2141-4F96-A77F-6CC91E56AF52}" presName="aSpace" presStyleCnt="0"/>
      <dgm:spPr/>
    </dgm:pt>
    <dgm:pt modelId="{B1788555-1FED-4E0C-9EF1-22D6D5456F33}" type="pres">
      <dgm:prSet presAssocID="{A58B6796-9A22-4F5F-8DA3-E1E6FB8DA059}" presName="compNode" presStyleCnt="0"/>
      <dgm:spPr/>
    </dgm:pt>
    <dgm:pt modelId="{FF6AC667-5FAF-498A-84E2-DF9DD763905E}" type="pres">
      <dgm:prSet presAssocID="{A58B6796-9A22-4F5F-8DA3-E1E6FB8DA059}" presName="aNode" presStyleLbl="bgShp" presStyleIdx="1" presStyleCnt="4"/>
      <dgm:spPr/>
      <dgm:t>
        <a:bodyPr/>
        <a:lstStyle/>
        <a:p>
          <a:endParaRPr lang="en-US"/>
        </a:p>
      </dgm:t>
    </dgm:pt>
    <dgm:pt modelId="{73F706F2-02F2-4395-952B-652084969E71}" type="pres">
      <dgm:prSet presAssocID="{A58B6796-9A22-4F5F-8DA3-E1E6FB8DA059}" presName="textNode" presStyleLbl="bgShp" presStyleIdx="1" presStyleCnt="4"/>
      <dgm:spPr/>
      <dgm:t>
        <a:bodyPr/>
        <a:lstStyle/>
        <a:p>
          <a:endParaRPr lang="en-US"/>
        </a:p>
      </dgm:t>
    </dgm:pt>
    <dgm:pt modelId="{E21946C0-0818-490D-844D-E6C141DA49BA}" type="pres">
      <dgm:prSet presAssocID="{A58B6796-9A22-4F5F-8DA3-E1E6FB8DA059}" presName="compChildNode" presStyleCnt="0"/>
      <dgm:spPr/>
    </dgm:pt>
    <dgm:pt modelId="{A39C53E5-D90D-4E3F-B9C2-62859B0A554A}" type="pres">
      <dgm:prSet presAssocID="{A58B6796-9A22-4F5F-8DA3-E1E6FB8DA059}" presName="theInnerList" presStyleCnt="0"/>
      <dgm:spPr/>
    </dgm:pt>
    <dgm:pt modelId="{D73A8927-7705-4007-989C-45FBC7C332D2}" type="pres">
      <dgm:prSet presAssocID="{3385A777-92C9-48AF-9553-0AC51CE0584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E468A-D929-4DC1-A21E-F7EB28448327}" type="pres">
      <dgm:prSet presAssocID="{3385A777-92C9-48AF-9553-0AC51CE05841}" presName="aSpace2" presStyleCnt="0"/>
      <dgm:spPr/>
    </dgm:pt>
    <dgm:pt modelId="{2E3FB66B-BAAF-4811-AEC4-C584C6621CF4}" type="pres">
      <dgm:prSet presAssocID="{69429ADD-3594-42C6-8250-96004C3CEAB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BA8B-1323-4624-A6A6-D2A51DC1F5DB}" type="pres">
      <dgm:prSet presAssocID="{A58B6796-9A22-4F5F-8DA3-E1E6FB8DA059}" presName="aSpace" presStyleCnt="0"/>
      <dgm:spPr/>
    </dgm:pt>
    <dgm:pt modelId="{5A136212-E3D5-45FB-920E-67D5827CA299}" type="pres">
      <dgm:prSet presAssocID="{E12179F2-12F8-4534-AF36-89F80CBBA9AE}" presName="compNode" presStyleCnt="0"/>
      <dgm:spPr/>
    </dgm:pt>
    <dgm:pt modelId="{63626F80-2F13-4EA0-AEC6-B1FB58BEBC9B}" type="pres">
      <dgm:prSet presAssocID="{E12179F2-12F8-4534-AF36-89F80CBBA9AE}" presName="aNode" presStyleLbl="bgShp" presStyleIdx="2" presStyleCnt="4"/>
      <dgm:spPr/>
      <dgm:t>
        <a:bodyPr/>
        <a:lstStyle/>
        <a:p>
          <a:endParaRPr lang="en-US"/>
        </a:p>
      </dgm:t>
    </dgm:pt>
    <dgm:pt modelId="{8245B049-5F4D-4586-9DBC-557975A0C22B}" type="pres">
      <dgm:prSet presAssocID="{E12179F2-12F8-4534-AF36-89F80CBBA9AE}" presName="textNode" presStyleLbl="bgShp" presStyleIdx="2" presStyleCnt="4"/>
      <dgm:spPr/>
      <dgm:t>
        <a:bodyPr/>
        <a:lstStyle/>
        <a:p>
          <a:endParaRPr lang="en-US"/>
        </a:p>
      </dgm:t>
    </dgm:pt>
    <dgm:pt modelId="{CCC69A0C-3776-4FEE-94D5-69023AA2B1A8}" type="pres">
      <dgm:prSet presAssocID="{E12179F2-12F8-4534-AF36-89F80CBBA9AE}" presName="compChildNode" presStyleCnt="0"/>
      <dgm:spPr/>
    </dgm:pt>
    <dgm:pt modelId="{1BDF2838-36E3-4953-9F0E-B38A0D5101C9}" type="pres">
      <dgm:prSet presAssocID="{E12179F2-12F8-4534-AF36-89F80CBBA9AE}" presName="theInnerList" presStyleCnt="0"/>
      <dgm:spPr/>
    </dgm:pt>
    <dgm:pt modelId="{AF17055F-2F88-4A78-9B89-B5E3CB1917E0}" type="pres">
      <dgm:prSet presAssocID="{9B4EC681-1C35-4641-AF67-CDF7A49F14AD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8A30-0641-4FCD-91AB-07DDF9CE03C9}" type="pres">
      <dgm:prSet presAssocID="{9B4EC681-1C35-4641-AF67-CDF7A49F14AD}" presName="aSpace2" presStyleCnt="0"/>
      <dgm:spPr/>
    </dgm:pt>
    <dgm:pt modelId="{A8841CC6-4902-4438-B375-DF4A09F03298}" type="pres">
      <dgm:prSet presAssocID="{1E3184EF-123D-4C02-B05A-1ABDC01F2E3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A2BD-5D06-43D0-B368-17D8E31CC095}" type="pres">
      <dgm:prSet presAssocID="{E12179F2-12F8-4534-AF36-89F80CBBA9AE}" presName="aSpace" presStyleCnt="0"/>
      <dgm:spPr/>
    </dgm:pt>
    <dgm:pt modelId="{7A50ECD0-BE82-40CA-9548-6F53BEAE4E67}" type="pres">
      <dgm:prSet presAssocID="{7E189CAB-C048-4F55-A91D-FFF0FE47A100}" presName="compNode" presStyleCnt="0"/>
      <dgm:spPr/>
    </dgm:pt>
    <dgm:pt modelId="{52C87712-95E2-4E52-B714-3FCB32C63996}" type="pres">
      <dgm:prSet presAssocID="{7E189CAB-C048-4F55-A91D-FFF0FE47A100}" presName="aNode" presStyleLbl="bgShp" presStyleIdx="3" presStyleCnt="4"/>
      <dgm:spPr/>
      <dgm:t>
        <a:bodyPr/>
        <a:lstStyle/>
        <a:p>
          <a:endParaRPr lang="en-US"/>
        </a:p>
      </dgm:t>
    </dgm:pt>
    <dgm:pt modelId="{646D5A7A-0E5B-459F-9ABF-2CBFBEDF7EE5}" type="pres">
      <dgm:prSet presAssocID="{7E189CAB-C048-4F55-A91D-FFF0FE47A100}" presName="textNode" presStyleLbl="bgShp" presStyleIdx="3" presStyleCnt="4"/>
      <dgm:spPr/>
      <dgm:t>
        <a:bodyPr/>
        <a:lstStyle/>
        <a:p>
          <a:endParaRPr lang="en-US"/>
        </a:p>
      </dgm:t>
    </dgm:pt>
    <dgm:pt modelId="{261DAEB4-9CE7-4CC0-B984-45B6F306AD0E}" type="pres">
      <dgm:prSet presAssocID="{7E189CAB-C048-4F55-A91D-FFF0FE47A100}" presName="compChildNode" presStyleCnt="0"/>
      <dgm:spPr/>
    </dgm:pt>
    <dgm:pt modelId="{1B2A14B3-43EB-4037-93F4-A5D47EE5141D}" type="pres">
      <dgm:prSet presAssocID="{7E189CAB-C048-4F55-A91D-FFF0FE47A100}" presName="theInnerList" presStyleCnt="0"/>
      <dgm:spPr/>
    </dgm:pt>
    <dgm:pt modelId="{21EA084D-E920-49DB-ABF4-544ADEE76238}" type="pres">
      <dgm:prSet presAssocID="{11FAA48A-190C-4A96-BBCA-91CC976FE7A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9272B-DB29-4F45-8D67-FD1CBE238D76}" type="pres">
      <dgm:prSet presAssocID="{11FAA48A-190C-4A96-BBCA-91CC976FE7A6}" presName="aSpace2" presStyleCnt="0"/>
      <dgm:spPr/>
    </dgm:pt>
    <dgm:pt modelId="{30376CE9-1DD5-4FAB-A890-6ECF72E6E65C}" type="pres">
      <dgm:prSet presAssocID="{55E8723C-15AA-4591-B578-7CAEB4E9EA4E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A745C1-0072-4619-9FEF-25BC0DBB9EED}" type="presOf" srcId="{CED77A35-2141-4F96-A77F-6CC91E56AF52}" destId="{B68B170A-31BA-42C0-BB00-88B144F346DA}" srcOrd="1" destOrd="0" presId="urn:microsoft.com/office/officeart/2005/8/layout/lProcess2"/>
    <dgm:cxn modelId="{7095CD94-AA7D-48EF-B0BD-41FD3859FED3}" type="presOf" srcId="{1E3184EF-123D-4C02-B05A-1ABDC01F2E38}" destId="{A8841CC6-4902-4438-B375-DF4A09F03298}" srcOrd="0" destOrd="0" presId="urn:microsoft.com/office/officeart/2005/8/layout/lProcess2"/>
    <dgm:cxn modelId="{CC96E872-835C-4AEF-AEDD-5B3898C5C128}" type="presOf" srcId="{55E8723C-15AA-4591-B578-7CAEB4E9EA4E}" destId="{30376CE9-1DD5-4FAB-A890-6ECF72E6E65C}" srcOrd="0" destOrd="0" presId="urn:microsoft.com/office/officeart/2005/8/layout/lProcess2"/>
    <dgm:cxn modelId="{EED8804D-8270-4266-82ED-52DC5CBBED49}" srcId="{CED77A35-2141-4F96-A77F-6CC91E56AF52}" destId="{27EBEF3A-2A88-43AB-AE1D-B1BE70ACEF04}" srcOrd="0" destOrd="0" parTransId="{D69A2593-1ACD-495B-A60D-509C7718EA6E}" sibTransId="{9BC42CE8-2BDB-44D6-8EE1-70AA4CD37759}"/>
    <dgm:cxn modelId="{85BDF9C3-1C06-42DB-903A-43B2EEC10E9F}" srcId="{7E189CAB-C048-4F55-A91D-FFF0FE47A100}" destId="{55E8723C-15AA-4591-B578-7CAEB4E9EA4E}" srcOrd="1" destOrd="0" parTransId="{54DE4FAB-41BA-4F33-928E-CAE9DF4F17E7}" sibTransId="{88AB140B-991F-48FD-91D6-1295F7F39A39}"/>
    <dgm:cxn modelId="{4C951DE9-B48D-48A2-A05B-5D58A6C10D18}" srcId="{841B647A-C6A2-450F-BD13-91AD828941D0}" destId="{7E189CAB-C048-4F55-A91D-FFF0FE47A100}" srcOrd="3" destOrd="0" parTransId="{9CA75A01-6717-488A-95A9-6087A9721BAE}" sibTransId="{FFA807C3-0826-43BF-8A2F-F10559233520}"/>
    <dgm:cxn modelId="{3DF28FB7-051E-456B-A68B-5E711F23C4D8}" type="presOf" srcId="{27EBEF3A-2A88-43AB-AE1D-B1BE70ACEF04}" destId="{B43D3D38-17FB-4739-AD07-8BB21BE13C4B}" srcOrd="0" destOrd="0" presId="urn:microsoft.com/office/officeart/2005/8/layout/lProcess2"/>
    <dgm:cxn modelId="{25E7A298-86DB-488D-B70F-93D2674DA265}" type="presOf" srcId="{E12179F2-12F8-4534-AF36-89F80CBBA9AE}" destId="{63626F80-2F13-4EA0-AEC6-B1FB58BEBC9B}" srcOrd="0" destOrd="0" presId="urn:microsoft.com/office/officeart/2005/8/layout/lProcess2"/>
    <dgm:cxn modelId="{9BD774AB-B698-4AF6-8909-0CEE208FF168}" srcId="{841B647A-C6A2-450F-BD13-91AD828941D0}" destId="{A58B6796-9A22-4F5F-8DA3-E1E6FB8DA059}" srcOrd="1" destOrd="0" parTransId="{D461DFBE-F5EC-46FB-9031-F79C07DC824F}" sibTransId="{2BE4CA9D-F41C-48F3-A1E4-929CEA4114DD}"/>
    <dgm:cxn modelId="{D54CE993-5CD6-4B52-8508-355D44949863}" srcId="{E12179F2-12F8-4534-AF36-89F80CBBA9AE}" destId="{1E3184EF-123D-4C02-B05A-1ABDC01F2E38}" srcOrd="1" destOrd="0" parTransId="{9AEDE9BA-D5EC-4A65-936F-3E3B142F0193}" sibTransId="{7F9F215C-00B7-46DE-8FDA-363B612388C1}"/>
    <dgm:cxn modelId="{D764B735-DA81-44BD-BF7B-DF364C8B15E9}" type="presOf" srcId="{CED77A35-2141-4F96-A77F-6CC91E56AF52}" destId="{B8242384-3A61-48C1-8352-837802047DB2}" srcOrd="0" destOrd="0" presId="urn:microsoft.com/office/officeart/2005/8/layout/lProcess2"/>
    <dgm:cxn modelId="{90B4DD65-D29C-48BA-AC84-98D95CA776E4}" type="presOf" srcId="{841B647A-C6A2-450F-BD13-91AD828941D0}" destId="{18C999F8-2E94-40A8-B122-B0A0E7DFACBE}" srcOrd="0" destOrd="0" presId="urn:microsoft.com/office/officeart/2005/8/layout/lProcess2"/>
    <dgm:cxn modelId="{EAF81437-E9DF-4DA5-AE19-8F91103DC767}" srcId="{E12179F2-12F8-4534-AF36-89F80CBBA9AE}" destId="{9B4EC681-1C35-4641-AF67-CDF7A49F14AD}" srcOrd="0" destOrd="0" parTransId="{6A0A48DC-9D56-4665-A974-862865CB5829}" sibTransId="{5F5CCD0B-7112-4CDA-B2A7-A8C394764C2C}"/>
    <dgm:cxn modelId="{41C9A620-9BF1-433F-AA17-839B1F1392C3}" type="presOf" srcId="{9B4EC681-1C35-4641-AF67-CDF7A49F14AD}" destId="{AF17055F-2F88-4A78-9B89-B5E3CB1917E0}" srcOrd="0" destOrd="0" presId="urn:microsoft.com/office/officeart/2005/8/layout/lProcess2"/>
    <dgm:cxn modelId="{39513CEB-2196-401D-B1F6-D1AB40A76FC8}" srcId="{841B647A-C6A2-450F-BD13-91AD828941D0}" destId="{E12179F2-12F8-4534-AF36-89F80CBBA9AE}" srcOrd="2" destOrd="0" parTransId="{93574261-2A17-4D5F-8785-307CCE23FACF}" sibTransId="{DCB4B0B1-4FDE-41FC-A9D0-94999BA8CE0A}"/>
    <dgm:cxn modelId="{23D025CA-9A39-4DAD-A43D-FC5AAFF3CBD2}" type="presOf" srcId="{3385A777-92C9-48AF-9553-0AC51CE05841}" destId="{D73A8927-7705-4007-989C-45FBC7C332D2}" srcOrd="0" destOrd="0" presId="urn:microsoft.com/office/officeart/2005/8/layout/lProcess2"/>
    <dgm:cxn modelId="{50508AA6-D76D-4CAB-8EEA-A2634B0F5DF6}" srcId="{A58B6796-9A22-4F5F-8DA3-E1E6FB8DA059}" destId="{69429ADD-3594-42C6-8250-96004C3CEAB1}" srcOrd="1" destOrd="0" parTransId="{5C8871C3-E06C-41C3-BD5E-04B3B9ED9A0E}" sibTransId="{26BA3BBB-D335-44A1-BBED-6983635014AF}"/>
    <dgm:cxn modelId="{95662747-448B-4B74-8A0F-95F8FC2C0B4B}" srcId="{7E189CAB-C048-4F55-A91D-FFF0FE47A100}" destId="{11FAA48A-190C-4A96-BBCA-91CC976FE7A6}" srcOrd="0" destOrd="0" parTransId="{46D07594-7C39-43C9-AB51-E8E90BC859EE}" sibTransId="{12AA4DFB-1A03-4046-BF28-73FA5B5FBDCB}"/>
    <dgm:cxn modelId="{64DC340D-B2CC-42F6-B8D7-17C87280DB29}" type="presOf" srcId="{A58B6796-9A22-4F5F-8DA3-E1E6FB8DA059}" destId="{73F706F2-02F2-4395-952B-652084969E71}" srcOrd="1" destOrd="0" presId="urn:microsoft.com/office/officeart/2005/8/layout/lProcess2"/>
    <dgm:cxn modelId="{EEA98458-B964-4E75-A888-AA8F1B83DA0B}" type="presOf" srcId="{11FAA48A-190C-4A96-BBCA-91CC976FE7A6}" destId="{21EA084D-E920-49DB-ABF4-544ADEE76238}" srcOrd="0" destOrd="0" presId="urn:microsoft.com/office/officeart/2005/8/layout/lProcess2"/>
    <dgm:cxn modelId="{1E064010-244F-4026-9B6D-7A3D9C6A3C4D}" type="presOf" srcId="{A58B6796-9A22-4F5F-8DA3-E1E6FB8DA059}" destId="{FF6AC667-5FAF-498A-84E2-DF9DD763905E}" srcOrd="0" destOrd="0" presId="urn:microsoft.com/office/officeart/2005/8/layout/lProcess2"/>
    <dgm:cxn modelId="{614AE95B-F8BD-4F77-8EFC-9DD7BC52DF61}" srcId="{A58B6796-9A22-4F5F-8DA3-E1E6FB8DA059}" destId="{3385A777-92C9-48AF-9553-0AC51CE05841}" srcOrd="0" destOrd="0" parTransId="{6A3A5CF1-214B-4E6A-B861-C71A1349CB78}" sibTransId="{EAAD3BCE-39C1-4255-A33A-64B882B35D5F}"/>
    <dgm:cxn modelId="{AB2721F5-2CC0-4AAE-832D-664FA69F2E09}" type="presOf" srcId="{7E189CAB-C048-4F55-A91D-FFF0FE47A100}" destId="{646D5A7A-0E5B-459F-9ABF-2CBFBEDF7EE5}" srcOrd="1" destOrd="0" presId="urn:microsoft.com/office/officeart/2005/8/layout/lProcess2"/>
    <dgm:cxn modelId="{B6D12D05-C77E-41B6-80F1-6CF52DBF6AFD}" type="presOf" srcId="{69429ADD-3594-42C6-8250-96004C3CEAB1}" destId="{2E3FB66B-BAAF-4811-AEC4-C584C6621CF4}" srcOrd="0" destOrd="0" presId="urn:microsoft.com/office/officeart/2005/8/layout/lProcess2"/>
    <dgm:cxn modelId="{C0C9A836-D9E8-4692-AAE8-F329642AEC8D}" type="presOf" srcId="{E12179F2-12F8-4534-AF36-89F80CBBA9AE}" destId="{8245B049-5F4D-4586-9DBC-557975A0C22B}" srcOrd="1" destOrd="0" presId="urn:microsoft.com/office/officeart/2005/8/layout/lProcess2"/>
    <dgm:cxn modelId="{07B7BEF2-7C4B-4A8E-A814-613545F6A495}" type="presOf" srcId="{7E189CAB-C048-4F55-A91D-FFF0FE47A100}" destId="{52C87712-95E2-4E52-B714-3FCB32C63996}" srcOrd="0" destOrd="0" presId="urn:microsoft.com/office/officeart/2005/8/layout/lProcess2"/>
    <dgm:cxn modelId="{8C1D7ED7-75A8-45D0-B8EF-9090B91767F4}" srcId="{841B647A-C6A2-450F-BD13-91AD828941D0}" destId="{CED77A35-2141-4F96-A77F-6CC91E56AF52}" srcOrd="0" destOrd="0" parTransId="{9AD854B8-B3F6-403E-B2DD-C9630898A231}" sibTransId="{20F55AE0-91EF-4FD4-B9E1-E379B0C81711}"/>
    <dgm:cxn modelId="{BAD90BF4-226C-4B56-A4B6-066421CE29EB}" type="presParOf" srcId="{18C999F8-2E94-40A8-B122-B0A0E7DFACBE}" destId="{DA57E91E-1AF1-4043-93E0-40743FD66992}" srcOrd="0" destOrd="0" presId="urn:microsoft.com/office/officeart/2005/8/layout/lProcess2"/>
    <dgm:cxn modelId="{F9FB40E4-38B8-4A0F-8168-2A32A591DD2F}" type="presParOf" srcId="{DA57E91E-1AF1-4043-93E0-40743FD66992}" destId="{B8242384-3A61-48C1-8352-837802047DB2}" srcOrd="0" destOrd="0" presId="urn:microsoft.com/office/officeart/2005/8/layout/lProcess2"/>
    <dgm:cxn modelId="{B82A1DB4-0A0E-4E10-9230-B280DB22A305}" type="presParOf" srcId="{DA57E91E-1AF1-4043-93E0-40743FD66992}" destId="{B68B170A-31BA-42C0-BB00-88B144F346DA}" srcOrd="1" destOrd="0" presId="urn:microsoft.com/office/officeart/2005/8/layout/lProcess2"/>
    <dgm:cxn modelId="{2A9DCF48-39BB-452D-820A-E5686B62FDC0}" type="presParOf" srcId="{DA57E91E-1AF1-4043-93E0-40743FD66992}" destId="{74150000-066E-4AF5-B499-6F74BB82636E}" srcOrd="2" destOrd="0" presId="urn:microsoft.com/office/officeart/2005/8/layout/lProcess2"/>
    <dgm:cxn modelId="{D11F9308-1238-4502-890B-8D12ED67FCC2}" type="presParOf" srcId="{74150000-066E-4AF5-B499-6F74BB82636E}" destId="{6507632D-D2D3-40FA-8DF7-992699CCD903}" srcOrd="0" destOrd="0" presId="urn:microsoft.com/office/officeart/2005/8/layout/lProcess2"/>
    <dgm:cxn modelId="{75875E28-8394-449A-8803-D33BFFF3C005}" type="presParOf" srcId="{6507632D-D2D3-40FA-8DF7-992699CCD903}" destId="{B43D3D38-17FB-4739-AD07-8BB21BE13C4B}" srcOrd="0" destOrd="0" presId="urn:microsoft.com/office/officeart/2005/8/layout/lProcess2"/>
    <dgm:cxn modelId="{DD89AC54-BA32-4ACB-8BEB-4B59C2637B26}" type="presParOf" srcId="{18C999F8-2E94-40A8-B122-B0A0E7DFACBE}" destId="{C376E55B-F318-43AF-9A0B-1B2F9C867874}" srcOrd="1" destOrd="0" presId="urn:microsoft.com/office/officeart/2005/8/layout/lProcess2"/>
    <dgm:cxn modelId="{D6A77D2F-18FE-41EF-8118-3181DE3DBD57}" type="presParOf" srcId="{18C999F8-2E94-40A8-B122-B0A0E7DFACBE}" destId="{B1788555-1FED-4E0C-9EF1-22D6D5456F33}" srcOrd="2" destOrd="0" presId="urn:microsoft.com/office/officeart/2005/8/layout/lProcess2"/>
    <dgm:cxn modelId="{6F5DE9B3-3437-41D8-ADE0-576BF0E7E346}" type="presParOf" srcId="{B1788555-1FED-4E0C-9EF1-22D6D5456F33}" destId="{FF6AC667-5FAF-498A-84E2-DF9DD763905E}" srcOrd="0" destOrd="0" presId="urn:microsoft.com/office/officeart/2005/8/layout/lProcess2"/>
    <dgm:cxn modelId="{94F7D564-1187-4F42-8188-7595CD96C1AC}" type="presParOf" srcId="{B1788555-1FED-4E0C-9EF1-22D6D5456F33}" destId="{73F706F2-02F2-4395-952B-652084969E71}" srcOrd="1" destOrd="0" presId="urn:microsoft.com/office/officeart/2005/8/layout/lProcess2"/>
    <dgm:cxn modelId="{B0BE0345-9002-4C0A-9085-CB522A3DA7EA}" type="presParOf" srcId="{B1788555-1FED-4E0C-9EF1-22D6D5456F33}" destId="{E21946C0-0818-490D-844D-E6C141DA49BA}" srcOrd="2" destOrd="0" presId="urn:microsoft.com/office/officeart/2005/8/layout/lProcess2"/>
    <dgm:cxn modelId="{FB759433-DE3A-4914-9263-B22A1EFDCC65}" type="presParOf" srcId="{E21946C0-0818-490D-844D-E6C141DA49BA}" destId="{A39C53E5-D90D-4E3F-B9C2-62859B0A554A}" srcOrd="0" destOrd="0" presId="urn:microsoft.com/office/officeart/2005/8/layout/lProcess2"/>
    <dgm:cxn modelId="{FA266866-D72E-45F2-BA12-73C5A0AD84DF}" type="presParOf" srcId="{A39C53E5-D90D-4E3F-B9C2-62859B0A554A}" destId="{D73A8927-7705-4007-989C-45FBC7C332D2}" srcOrd="0" destOrd="0" presId="urn:microsoft.com/office/officeart/2005/8/layout/lProcess2"/>
    <dgm:cxn modelId="{DAAB9667-09BE-4D46-90F9-2AE212A51AE7}" type="presParOf" srcId="{A39C53E5-D90D-4E3F-B9C2-62859B0A554A}" destId="{1EAE468A-D929-4DC1-A21E-F7EB28448327}" srcOrd="1" destOrd="0" presId="urn:microsoft.com/office/officeart/2005/8/layout/lProcess2"/>
    <dgm:cxn modelId="{82D5BFCD-963A-4519-8C9D-8632F77DCB7B}" type="presParOf" srcId="{A39C53E5-D90D-4E3F-B9C2-62859B0A554A}" destId="{2E3FB66B-BAAF-4811-AEC4-C584C6621CF4}" srcOrd="2" destOrd="0" presId="urn:microsoft.com/office/officeart/2005/8/layout/lProcess2"/>
    <dgm:cxn modelId="{624D8231-7B25-4A6A-BFFC-73297ECA7D37}" type="presParOf" srcId="{18C999F8-2E94-40A8-B122-B0A0E7DFACBE}" destId="{FEB5BA8B-1323-4624-A6A6-D2A51DC1F5DB}" srcOrd="3" destOrd="0" presId="urn:microsoft.com/office/officeart/2005/8/layout/lProcess2"/>
    <dgm:cxn modelId="{949C76D5-5412-4717-8A02-C614E2930F73}" type="presParOf" srcId="{18C999F8-2E94-40A8-B122-B0A0E7DFACBE}" destId="{5A136212-E3D5-45FB-920E-67D5827CA299}" srcOrd="4" destOrd="0" presId="urn:microsoft.com/office/officeart/2005/8/layout/lProcess2"/>
    <dgm:cxn modelId="{B94214D5-8647-494B-A1C2-822206ED2D16}" type="presParOf" srcId="{5A136212-E3D5-45FB-920E-67D5827CA299}" destId="{63626F80-2F13-4EA0-AEC6-B1FB58BEBC9B}" srcOrd="0" destOrd="0" presId="urn:microsoft.com/office/officeart/2005/8/layout/lProcess2"/>
    <dgm:cxn modelId="{653325A5-A463-442A-A36D-0732530DE5BA}" type="presParOf" srcId="{5A136212-E3D5-45FB-920E-67D5827CA299}" destId="{8245B049-5F4D-4586-9DBC-557975A0C22B}" srcOrd="1" destOrd="0" presId="urn:microsoft.com/office/officeart/2005/8/layout/lProcess2"/>
    <dgm:cxn modelId="{5F644116-39EB-4769-9698-038653F3E212}" type="presParOf" srcId="{5A136212-E3D5-45FB-920E-67D5827CA299}" destId="{CCC69A0C-3776-4FEE-94D5-69023AA2B1A8}" srcOrd="2" destOrd="0" presId="urn:microsoft.com/office/officeart/2005/8/layout/lProcess2"/>
    <dgm:cxn modelId="{E578E388-25FC-4548-90D9-91C33EE2ABF2}" type="presParOf" srcId="{CCC69A0C-3776-4FEE-94D5-69023AA2B1A8}" destId="{1BDF2838-36E3-4953-9F0E-B38A0D5101C9}" srcOrd="0" destOrd="0" presId="urn:microsoft.com/office/officeart/2005/8/layout/lProcess2"/>
    <dgm:cxn modelId="{1C779183-670C-491A-BE88-EBE707471F3C}" type="presParOf" srcId="{1BDF2838-36E3-4953-9F0E-B38A0D5101C9}" destId="{AF17055F-2F88-4A78-9B89-B5E3CB1917E0}" srcOrd="0" destOrd="0" presId="urn:microsoft.com/office/officeart/2005/8/layout/lProcess2"/>
    <dgm:cxn modelId="{84249929-6A69-4925-AB63-F027B5973299}" type="presParOf" srcId="{1BDF2838-36E3-4953-9F0E-B38A0D5101C9}" destId="{EF0F8A30-0641-4FCD-91AB-07DDF9CE03C9}" srcOrd="1" destOrd="0" presId="urn:microsoft.com/office/officeart/2005/8/layout/lProcess2"/>
    <dgm:cxn modelId="{884BB9B5-E2F8-4572-B4A8-91648FBDD108}" type="presParOf" srcId="{1BDF2838-36E3-4953-9F0E-B38A0D5101C9}" destId="{A8841CC6-4902-4438-B375-DF4A09F03298}" srcOrd="2" destOrd="0" presId="urn:microsoft.com/office/officeart/2005/8/layout/lProcess2"/>
    <dgm:cxn modelId="{A74B0E9C-C2B4-45CD-9F22-DA454EF95CB2}" type="presParOf" srcId="{18C999F8-2E94-40A8-B122-B0A0E7DFACBE}" destId="{2E93A2BD-5D06-43D0-B368-17D8E31CC095}" srcOrd="5" destOrd="0" presId="urn:microsoft.com/office/officeart/2005/8/layout/lProcess2"/>
    <dgm:cxn modelId="{E15AE3DB-4088-401B-B3CA-33D5D7046977}" type="presParOf" srcId="{18C999F8-2E94-40A8-B122-B0A0E7DFACBE}" destId="{7A50ECD0-BE82-40CA-9548-6F53BEAE4E67}" srcOrd="6" destOrd="0" presId="urn:microsoft.com/office/officeart/2005/8/layout/lProcess2"/>
    <dgm:cxn modelId="{945180FB-0261-4143-82C5-ACBE77AA5798}" type="presParOf" srcId="{7A50ECD0-BE82-40CA-9548-6F53BEAE4E67}" destId="{52C87712-95E2-4E52-B714-3FCB32C63996}" srcOrd="0" destOrd="0" presId="urn:microsoft.com/office/officeart/2005/8/layout/lProcess2"/>
    <dgm:cxn modelId="{F4CC08E9-F921-49A0-A0F3-1EA6C9D5EC4D}" type="presParOf" srcId="{7A50ECD0-BE82-40CA-9548-6F53BEAE4E67}" destId="{646D5A7A-0E5B-459F-9ABF-2CBFBEDF7EE5}" srcOrd="1" destOrd="0" presId="urn:microsoft.com/office/officeart/2005/8/layout/lProcess2"/>
    <dgm:cxn modelId="{6F66B38E-3AE4-483B-91C1-5C92080E326C}" type="presParOf" srcId="{7A50ECD0-BE82-40CA-9548-6F53BEAE4E67}" destId="{261DAEB4-9CE7-4CC0-B984-45B6F306AD0E}" srcOrd="2" destOrd="0" presId="urn:microsoft.com/office/officeart/2005/8/layout/lProcess2"/>
    <dgm:cxn modelId="{DDC338D6-DFA9-466B-996F-16EEAF269651}" type="presParOf" srcId="{261DAEB4-9CE7-4CC0-B984-45B6F306AD0E}" destId="{1B2A14B3-43EB-4037-93F4-A5D47EE5141D}" srcOrd="0" destOrd="0" presId="urn:microsoft.com/office/officeart/2005/8/layout/lProcess2"/>
    <dgm:cxn modelId="{4F8A08B3-C32F-4344-B08F-0B7EAE44D63D}" type="presParOf" srcId="{1B2A14B3-43EB-4037-93F4-A5D47EE5141D}" destId="{21EA084D-E920-49DB-ABF4-544ADEE76238}" srcOrd="0" destOrd="0" presId="urn:microsoft.com/office/officeart/2005/8/layout/lProcess2"/>
    <dgm:cxn modelId="{05469F97-30B6-441D-97C2-593AB872595C}" type="presParOf" srcId="{1B2A14B3-43EB-4037-93F4-A5D47EE5141D}" destId="{24D9272B-DB29-4F45-8D67-FD1CBE238D76}" srcOrd="1" destOrd="0" presId="urn:microsoft.com/office/officeart/2005/8/layout/lProcess2"/>
    <dgm:cxn modelId="{55347D80-C0DE-4809-BCF2-84B8701E9C61}" type="presParOf" srcId="{1B2A14B3-43EB-4037-93F4-A5D47EE5141D}" destId="{30376CE9-1DD5-4FAB-A890-6ECF72E6E6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B9439-C972-4EB9-BC46-12C2B9B53BB3}">
      <dsp:nvSpPr>
        <dsp:cNvPr id="0" name=""/>
        <dsp:cNvSpPr/>
      </dsp:nvSpPr>
      <dsp:spPr>
        <a:xfrm>
          <a:off x="5540802" y="1824316"/>
          <a:ext cx="457349" cy="147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1474952"/>
              </a:lnTo>
              <a:lnTo>
                <a:pt x="457349" y="147495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CA351-7B9A-49B3-AE1B-616527116EFB}">
      <dsp:nvSpPr>
        <dsp:cNvPr id="0" name=""/>
        <dsp:cNvSpPr/>
      </dsp:nvSpPr>
      <dsp:spPr>
        <a:xfrm>
          <a:off x="5540802" y="1824316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491650"/>
              </a:lnTo>
              <a:lnTo>
                <a:pt x="457349" y="49165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35A80C-B205-4A29-AD02-F61BC819248A}">
      <dsp:nvSpPr>
        <dsp:cNvPr id="0" name=""/>
        <dsp:cNvSpPr/>
      </dsp:nvSpPr>
      <dsp:spPr>
        <a:xfrm>
          <a:off x="5540802" y="1332665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491650"/>
              </a:moveTo>
              <a:lnTo>
                <a:pt x="228674" y="491650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C2FC6A-AB1F-4F5A-8B4A-E1016CCCB89F}">
      <dsp:nvSpPr>
        <dsp:cNvPr id="0" name=""/>
        <dsp:cNvSpPr/>
      </dsp:nvSpPr>
      <dsp:spPr>
        <a:xfrm>
          <a:off x="5540802" y="349363"/>
          <a:ext cx="457349" cy="1474952"/>
        </a:xfrm>
        <a:custGeom>
          <a:avLst/>
          <a:gdLst/>
          <a:ahLst/>
          <a:cxnLst/>
          <a:rect l="0" t="0" r="0" b="0"/>
          <a:pathLst>
            <a:path>
              <a:moveTo>
                <a:pt x="0" y="1474952"/>
              </a:moveTo>
              <a:lnTo>
                <a:pt x="228674" y="1474952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6393CE-F40A-49C7-9636-4C8C54B444E5}">
      <dsp:nvSpPr>
        <dsp:cNvPr id="0" name=""/>
        <dsp:cNvSpPr/>
      </dsp:nvSpPr>
      <dsp:spPr>
        <a:xfrm>
          <a:off x="2796704" y="1332665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674" y="0"/>
              </a:lnTo>
              <a:lnTo>
                <a:pt x="228674" y="491650"/>
              </a:lnTo>
              <a:lnTo>
                <a:pt x="457349" y="49165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B24182-3F5A-409F-8474-C1D187190214}">
      <dsp:nvSpPr>
        <dsp:cNvPr id="0" name=""/>
        <dsp:cNvSpPr/>
      </dsp:nvSpPr>
      <dsp:spPr>
        <a:xfrm>
          <a:off x="2796704" y="841014"/>
          <a:ext cx="457349" cy="491650"/>
        </a:xfrm>
        <a:custGeom>
          <a:avLst/>
          <a:gdLst/>
          <a:ahLst/>
          <a:cxnLst/>
          <a:rect l="0" t="0" r="0" b="0"/>
          <a:pathLst>
            <a:path>
              <a:moveTo>
                <a:pt x="0" y="491650"/>
              </a:moveTo>
              <a:lnTo>
                <a:pt x="228674" y="491650"/>
              </a:lnTo>
              <a:lnTo>
                <a:pt x="228674" y="0"/>
              </a:lnTo>
              <a:lnTo>
                <a:pt x="457349" y="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1F2574-2ECD-4844-91CB-8F395495A045}">
      <dsp:nvSpPr>
        <dsp:cNvPr id="0" name=""/>
        <dsp:cNvSpPr/>
      </dsp:nvSpPr>
      <dsp:spPr>
        <a:xfrm>
          <a:off x="509955" y="983936"/>
          <a:ext cx="2286748" cy="697458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NMMB/BSC-CTM</a:t>
          </a:r>
          <a:endParaRPr lang="en-GB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9955" y="983936"/>
        <a:ext cx="2286748" cy="697458"/>
      </dsp:txXfrm>
    </dsp:sp>
    <dsp:sp modelId="{C10FFBA8-68E7-43FA-98DB-90693BFE4C98}">
      <dsp:nvSpPr>
        <dsp:cNvPr id="0" name=""/>
        <dsp:cNvSpPr/>
      </dsp:nvSpPr>
      <dsp:spPr>
        <a:xfrm>
          <a:off x="3254054" y="492285"/>
          <a:ext cx="2286748" cy="69745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NMMB</a:t>
          </a:r>
        </a:p>
      </dsp:txBody>
      <dsp:txXfrm>
        <a:off x="3254054" y="492285"/>
        <a:ext cx="2286748" cy="697458"/>
      </dsp:txXfrm>
    </dsp:sp>
    <dsp:sp modelId="{C4FE116F-367D-492B-BB0F-9C845B0B4453}">
      <dsp:nvSpPr>
        <dsp:cNvPr id="0" name=""/>
        <dsp:cNvSpPr/>
      </dsp:nvSpPr>
      <dsp:spPr>
        <a:xfrm>
          <a:off x="3254054" y="1475587"/>
          <a:ext cx="2286748" cy="69745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BSC-CTM</a:t>
          </a:r>
          <a:endParaRPr lang="en-GB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54054" y="1475587"/>
        <a:ext cx="2286748" cy="697458"/>
      </dsp:txXfrm>
    </dsp:sp>
    <dsp:sp modelId="{94DC5F0B-E9F6-46E2-ADAC-ECD2B4F4A464}">
      <dsp:nvSpPr>
        <dsp:cNvPr id="0" name=""/>
        <dsp:cNvSpPr/>
      </dsp:nvSpPr>
      <dsp:spPr>
        <a:xfrm>
          <a:off x="5998152" y="634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CHEM </a:t>
          </a:r>
        </a:p>
      </dsp:txBody>
      <dsp:txXfrm>
        <a:off x="5998152" y="634"/>
        <a:ext cx="2286748" cy="697458"/>
      </dsp:txXfrm>
    </dsp:sp>
    <dsp:sp modelId="{9658F102-6AB1-4CC0-9C35-ABA3B58E11E9}">
      <dsp:nvSpPr>
        <dsp:cNvPr id="0" name=""/>
        <dsp:cNvSpPr/>
      </dsp:nvSpPr>
      <dsp:spPr>
        <a:xfrm>
          <a:off x="5998152" y="983936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BC/OM/SULFATE</a:t>
          </a:r>
          <a:endParaRPr lang="en-GB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98152" y="983936"/>
        <a:ext cx="2286748" cy="697458"/>
      </dsp:txXfrm>
    </dsp:sp>
    <dsp:sp modelId="{5D786CB7-A9DE-434B-8F9A-8ECDE14C1F9C}">
      <dsp:nvSpPr>
        <dsp:cNvPr id="0" name=""/>
        <dsp:cNvSpPr/>
      </dsp:nvSpPr>
      <dsp:spPr>
        <a:xfrm>
          <a:off x="5998152" y="1967238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SEA SALT</a:t>
          </a:r>
        </a:p>
      </dsp:txBody>
      <dsp:txXfrm>
        <a:off x="5998152" y="1967238"/>
        <a:ext cx="2286748" cy="697458"/>
      </dsp:txXfrm>
    </dsp:sp>
    <dsp:sp modelId="{A4EEA2D8-E7C9-485E-A901-054FF204C09B}">
      <dsp:nvSpPr>
        <dsp:cNvPr id="0" name=""/>
        <dsp:cNvSpPr/>
      </dsp:nvSpPr>
      <dsp:spPr>
        <a:xfrm>
          <a:off x="5998152" y="2950540"/>
          <a:ext cx="2286748" cy="69745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DUST</a:t>
          </a:r>
          <a:endParaRPr lang="en-GB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98152" y="2950540"/>
        <a:ext cx="2286748" cy="697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2384-3A61-48C1-8352-837802047DB2}">
      <dsp:nvSpPr>
        <dsp:cNvPr id="0" name=""/>
        <dsp:cNvSpPr/>
      </dsp:nvSpPr>
      <dsp:spPr>
        <a:xfrm>
          <a:off x="1690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DOWNLOAD INPUTS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979" y="41289"/>
        <a:ext cx="1575888" cy="1327122"/>
      </dsp:txXfrm>
    </dsp:sp>
    <dsp:sp modelId="{B43D3D38-17FB-4739-AD07-8BB21BE13C4B}">
      <dsp:nvSpPr>
        <dsp:cNvPr id="0" name=""/>
        <dsp:cNvSpPr/>
      </dsp:nvSpPr>
      <dsp:spPr>
        <a:xfrm>
          <a:off x="167536" y="2292346"/>
          <a:ext cx="1326772" cy="128905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NCEP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meteo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5291" y="2330101"/>
        <a:ext cx="1251262" cy="1213547"/>
      </dsp:txXfrm>
    </dsp:sp>
    <dsp:sp modelId="{FF6AC667-5FAF-498A-84E2-DF9DD763905E}">
      <dsp:nvSpPr>
        <dsp:cNvPr id="0" name=""/>
        <dsp:cNvSpPr/>
      </dsp:nvSpPr>
      <dsp:spPr>
        <a:xfrm>
          <a:off x="1784541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EXCUTION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72h forecasts       (3-hourly res.)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25830" y="41289"/>
        <a:ext cx="1575888" cy="1327122"/>
      </dsp:txXfrm>
    </dsp:sp>
    <dsp:sp modelId="{D73A8927-7705-4007-989C-45FBC7C332D2}">
      <dsp:nvSpPr>
        <dsp:cNvPr id="0" name=""/>
        <dsp:cNvSpPr/>
      </dsp:nvSpPr>
      <dsp:spPr>
        <a:xfrm>
          <a:off x="1950387" y="1411076"/>
          <a:ext cx="1326772" cy="141681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Operational MN3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(0.1º res.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fcst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89247" y="1449936"/>
        <a:ext cx="1249052" cy="1339092"/>
      </dsp:txXfrm>
    </dsp:sp>
    <dsp:sp modelId="{2E3FB66B-BAAF-4811-AEC4-C584C6621CF4}">
      <dsp:nvSpPr>
        <dsp:cNvPr id="0" name=""/>
        <dsp:cNvSpPr/>
      </dsp:nvSpPr>
      <dsp:spPr>
        <a:xfrm>
          <a:off x="1950387" y="3045860"/>
          <a:ext cx="1326772" cy="1416812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Backup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(0.33º res.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fcst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89247" y="3084720"/>
        <a:ext cx="1249052" cy="1339092"/>
      </dsp:txXfrm>
    </dsp:sp>
    <dsp:sp modelId="{63626F80-2F13-4EA0-AEC6-B1FB58BEBC9B}">
      <dsp:nvSpPr>
        <dsp:cNvPr id="0" name=""/>
        <dsp:cNvSpPr/>
      </dsp:nvSpPr>
      <dsp:spPr>
        <a:xfrm>
          <a:off x="3567392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STORAGE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08681" y="41289"/>
        <a:ext cx="1575888" cy="1327122"/>
      </dsp:txXfrm>
    </dsp:sp>
    <dsp:sp modelId="{AF17055F-2F88-4A78-9B89-B5E3CB1917E0}">
      <dsp:nvSpPr>
        <dsp:cNvPr id="0" name=""/>
        <dsp:cNvSpPr/>
      </dsp:nvSpPr>
      <dsp:spPr>
        <a:xfrm>
          <a:off x="3733239" y="1411076"/>
          <a:ext cx="1326772" cy="141681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SERVER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72099" y="1449936"/>
        <a:ext cx="1249052" cy="1339092"/>
      </dsp:txXfrm>
    </dsp:sp>
    <dsp:sp modelId="{A8841CC6-4902-4438-B375-DF4A09F03298}">
      <dsp:nvSpPr>
        <dsp:cNvPr id="0" name=""/>
        <dsp:cNvSpPr/>
      </dsp:nvSpPr>
      <dsp:spPr>
        <a:xfrm>
          <a:off x="3733239" y="3045860"/>
          <a:ext cx="1326772" cy="141681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PROXY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72099" y="3084720"/>
        <a:ext cx="1249052" cy="1339092"/>
      </dsp:txXfrm>
    </dsp:sp>
    <dsp:sp modelId="{52C87712-95E2-4E52-B714-3FCB32C63996}">
      <dsp:nvSpPr>
        <dsp:cNvPr id="0" name=""/>
        <dsp:cNvSpPr/>
      </dsp:nvSpPr>
      <dsp:spPr>
        <a:xfrm>
          <a:off x="5350243" y="0"/>
          <a:ext cx="1658466" cy="4699000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 DISSEMINATION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91532" y="41289"/>
        <a:ext cx="1575888" cy="1327122"/>
      </dsp:txXfrm>
    </dsp:sp>
    <dsp:sp modelId="{21EA084D-E920-49DB-ABF4-544ADEE76238}">
      <dsp:nvSpPr>
        <dsp:cNvPr id="0" name=""/>
        <dsp:cNvSpPr/>
      </dsp:nvSpPr>
      <dsp:spPr>
        <a:xfrm>
          <a:off x="5516090" y="1411076"/>
          <a:ext cx="1326772" cy="1416812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WMO/AEMET GTS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54950" y="1449936"/>
        <a:ext cx="1249052" cy="1339092"/>
      </dsp:txXfrm>
    </dsp:sp>
    <dsp:sp modelId="{30376CE9-1DD5-4FAB-A890-6ECF72E6E65C}">
      <dsp:nvSpPr>
        <dsp:cNvPr id="0" name=""/>
        <dsp:cNvSpPr/>
      </dsp:nvSpPr>
      <dsp:spPr>
        <a:xfrm>
          <a:off x="5516090" y="3045860"/>
          <a:ext cx="1326772" cy="141681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INTERNET 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54950" y="3084720"/>
        <a:ext cx="1249052" cy="1339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twitter.com/bsc_cn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69875"/>
            <a:ext cx="3276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38138"/>
            <a:ext cx="904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9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s-ES" sz="1400" dirty="0" smtClean="0">
                <a:solidFill>
                  <a:srgbClr val="FFFFFF"/>
                </a:solidFill>
                <a:latin typeface="Calibri" pitchFamily="34" charset="0"/>
              </a:rPr>
              <a:t>Madrid, 13 </a:t>
            </a:r>
            <a:r>
              <a:rPr lang="en-US" altLang="es-ES" sz="1400" dirty="0">
                <a:solidFill>
                  <a:srgbClr val="FFFFFF"/>
                </a:solidFill>
                <a:latin typeface="Calibri" pitchFamily="34" charset="0"/>
              </a:rPr>
              <a:t>June 2016</a:t>
            </a:r>
            <a:endParaRPr lang="en-US" altLang="es-ES" dirty="0">
              <a:latin typeface="Calibri" pitchFamily="34" charset="0"/>
            </a:endParaRPr>
          </a:p>
        </p:txBody>
      </p:sp>
      <p:sp>
        <p:nvSpPr>
          <p:cNvPr id="10243" name="TextShape 4"/>
          <p:cNvSpPr txBox="1">
            <a:spLocks noChangeArrowheads="1"/>
          </p:cNvSpPr>
          <p:nvPr/>
        </p:nvSpPr>
        <p:spPr bwMode="auto">
          <a:xfrm>
            <a:off x="76200" y="4424362"/>
            <a:ext cx="906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Francisco J.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Doblas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-Reyes, Sara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Basart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, Francesco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Benincasa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, Kim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Serradell</a:t>
            </a:r>
            <a:endParaRPr lang="en-US" sz="2000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BSC Earth Sciences 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Department</a:t>
            </a:r>
          </a:p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Enric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Terradellas</a:t>
            </a:r>
            <a:endParaRPr lang="en-US" sz="2000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AEMET</a:t>
            </a:r>
            <a:endParaRPr lang="en-US" sz="20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244" name="Title 11"/>
          <p:cNvSpPr txBox="1">
            <a:spLocks/>
          </p:cNvSpPr>
          <p:nvPr/>
        </p:nvSpPr>
        <p:spPr bwMode="auto">
          <a:xfrm>
            <a:off x="25400" y="2565400"/>
            <a:ext cx="90471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ES" sz="4400" dirty="0" smtClean="0">
                <a:solidFill>
                  <a:schemeClr val="accent1"/>
                </a:solidFill>
              </a:rPr>
              <a:t>Alta </a:t>
            </a:r>
            <a:r>
              <a:rPr lang="en-US" altLang="es-ES" sz="4400" dirty="0" err="1" smtClean="0">
                <a:solidFill>
                  <a:schemeClr val="accent1"/>
                </a:solidFill>
              </a:rPr>
              <a:t>disponibilidad</a:t>
            </a:r>
            <a:r>
              <a:rPr lang="en-US" altLang="es-ES" sz="4400" dirty="0" smtClean="0">
                <a:solidFill>
                  <a:schemeClr val="accent1"/>
                </a:solidFill>
              </a:rPr>
              <a:t> de </a:t>
            </a:r>
            <a:r>
              <a:rPr lang="en-US" altLang="es-ES" sz="4400" dirty="0" err="1" smtClean="0">
                <a:solidFill>
                  <a:schemeClr val="accent1"/>
                </a:solidFill>
              </a:rPr>
              <a:t>los</a:t>
            </a:r>
            <a:r>
              <a:rPr lang="en-US" altLang="es-ES" sz="4400" dirty="0" smtClean="0">
                <a:solidFill>
                  <a:schemeClr val="accent1"/>
                </a:solidFill>
              </a:rPr>
              <a:t> </a:t>
            </a:r>
            <a:r>
              <a:rPr lang="en-US" altLang="es-ES" sz="4400" dirty="0" err="1" smtClean="0">
                <a:solidFill>
                  <a:schemeClr val="accent1"/>
                </a:solidFill>
              </a:rPr>
              <a:t>servicios</a:t>
            </a:r>
            <a:r>
              <a:rPr lang="en-US" altLang="es-ES" sz="4400" dirty="0" smtClean="0">
                <a:solidFill>
                  <a:schemeClr val="accent1"/>
                </a:solidFill>
              </a:rPr>
              <a:t> del SDS-WAS y BDFC</a:t>
            </a:r>
            <a:endParaRPr lang="en-GB" altLang="es-ES" sz="4400" dirty="0">
              <a:solidFill>
                <a:schemeClr val="accent1"/>
              </a:solidFill>
            </a:endParaRPr>
          </a:p>
        </p:txBody>
      </p:sp>
      <p:pic>
        <p:nvPicPr>
          <p:cNvPr id="10245" name="Picture 10" descr="iCrea_Pantone verd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2950" b="40402"/>
          <a:stretch>
            <a:fillRect/>
          </a:stretch>
        </p:blipFill>
        <p:spPr bwMode="auto">
          <a:xfrm>
            <a:off x="7938" y="6484938"/>
            <a:ext cx="17287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69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BDFC: Computational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Marenostrum3 (BSC)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49m in 256 cores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25m sequential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234 </a:t>
            </a:r>
            <a:r>
              <a:rPr lang="en-US" dirty="0" err="1" smtClean="0">
                <a:latin typeface="Calibri" panose="020F0502020204030204" pitchFamily="34" charset="0"/>
              </a:rPr>
              <a:t>cpu</a:t>
            </a:r>
            <a:r>
              <a:rPr lang="en-US" dirty="0" smtClean="0">
                <a:latin typeface="Calibri" panose="020F0502020204030204" pitchFamily="34" charset="0"/>
              </a:rPr>
              <a:t>/hours per run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909 MB </a:t>
            </a:r>
            <a:r>
              <a:rPr lang="en-US" dirty="0">
                <a:latin typeface="Calibri" panose="020F0502020204030204" pitchFamily="34" charset="0"/>
              </a:rPr>
              <a:t>of output (</a:t>
            </a:r>
            <a:r>
              <a:rPr lang="en-US" dirty="0" smtClean="0">
                <a:latin typeface="Calibri" panose="020F0502020204030204" pitchFamily="34" charset="0"/>
              </a:rPr>
              <a:t>72 hour forecast with 3-hourly frequency)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CCA (ECMWF)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6875 SBUs per run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SDS-WAS: Cooperation with UNEP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5319465" cy="552018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UNEP distributes products generated by SDS-WAS and BDFC through its platform (</a:t>
            </a:r>
            <a:r>
              <a:rPr lang="en-GB" dirty="0" err="1" smtClean="0">
                <a:latin typeface="Calibri" panose="020F0502020204030204" pitchFamily="34" charset="0"/>
              </a:rPr>
              <a:t>UNEPLive</a:t>
            </a:r>
            <a:r>
              <a:rPr lang="en-GB" dirty="0" smtClean="0">
                <a:latin typeface="Calibri" panose="020F0502020204030204" pitchFamily="34" charset="0"/>
              </a:rPr>
              <a:t>). An approach that gives maximum visibility to both centres is being developed.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UNEP, WMO and UNCCD have been working together in a “Global Assessment of Sand and Dust Storms” that will be released shortly. A draft version is already available. SDS-WAS had an active role in writing the document.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94847" y="995362"/>
            <a:ext cx="1658553" cy="2326035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342" y="3357562"/>
            <a:ext cx="2285858" cy="3229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</a:rPr>
              <a:t>NMMB/BSC-Chemical Transport Model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2962"/>
            <a:ext cx="9067800" cy="221977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main system is build on the </a:t>
            </a:r>
            <a:r>
              <a:rPr lang="en-US" b="1" dirty="0">
                <a:latin typeface="Calibri" panose="020F0502020204030204" pitchFamily="34" charset="0"/>
              </a:rPr>
              <a:t>meteorological driver NMMB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i="1" dirty="0" smtClean="0">
                <a:latin typeface="Calibri" panose="020F0502020204030204" pitchFamily="34" charset="0"/>
              </a:rPr>
              <a:t>Multiscale</a:t>
            </a:r>
            <a:r>
              <a:rPr lang="en-GB" dirty="0">
                <a:latin typeface="Calibri" panose="020F0502020204030204" pitchFamily="34" charset="0"/>
              </a:rPr>
              <a:t>: global to regional scales allowed (nesting capabilities)</a:t>
            </a:r>
          </a:p>
          <a:p>
            <a:pPr>
              <a:defRPr/>
            </a:pPr>
            <a:r>
              <a:rPr lang="en-GB" b="1" i="1" dirty="0" err="1" smtClean="0">
                <a:latin typeface="Calibri" panose="020F0502020204030204" pitchFamily="34" charset="0"/>
              </a:rPr>
              <a:t>Nonhydrostatic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dynamical core: single digit kilometre </a:t>
            </a:r>
            <a:r>
              <a:rPr lang="en-GB" dirty="0" smtClean="0">
                <a:latin typeface="Calibri" panose="020F0502020204030204" pitchFamily="34" charset="0"/>
              </a:rPr>
              <a:t>resolution</a:t>
            </a:r>
            <a:endParaRPr lang="en-GB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i="1" dirty="0" smtClean="0">
                <a:latin typeface="Calibri" panose="020F0502020204030204" pitchFamily="34" charset="0"/>
              </a:rPr>
              <a:t>On-line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coupling: weather-chemistry feedback processes allowed</a:t>
            </a:r>
          </a:p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</a:rPr>
              <a:t>Enhancement </a:t>
            </a:r>
            <a:r>
              <a:rPr lang="en-GB" dirty="0">
                <a:latin typeface="Calibri" panose="020F0502020204030204" pitchFamily="34" charset="0"/>
              </a:rPr>
              <a:t>with a </a:t>
            </a:r>
            <a:r>
              <a:rPr lang="en-GB" b="1" i="1" dirty="0">
                <a:latin typeface="Calibri" panose="020F0502020204030204" pitchFamily="34" charset="0"/>
              </a:rPr>
              <a:t>data assimilation</a:t>
            </a:r>
            <a:r>
              <a:rPr lang="en-GB" dirty="0">
                <a:latin typeface="Calibri" panose="020F0502020204030204" pitchFamily="34" charset="0"/>
              </a:rPr>
              <a:t> system</a:t>
            </a:r>
          </a:p>
          <a:p>
            <a:endParaRPr lang="en-US" sz="2000" dirty="0"/>
          </a:p>
        </p:txBody>
      </p:sp>
      <p:sp>
        <p:nvSpPr>
          <p:cNvPr id="6" name="5 Rectángulo"/>
          <p:cNvSpPr/>
          <p:nvPr/>
        </p:nvSpPr>
        <p:spPr>
          <a:xfrm>
            <a:off x="247907" y="6320135"/>
            <a:ext cx="88198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http://www.bsc.es/earth-sciences/nmmbbsc-project</a:t>
            </a:r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4292952218"/>
              </p:ext>
            </p:extLst>
          </p:nvPr>
        </p:nvGraphicFramePr>
        <p:xfrm>
          <a:off x="133043" y="2695661"/>
          <a:ext cx="8794857" cy="364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curvada hacia abajo 18"/>
          <p:cNvSpPr/>
          <p:nvPr/>
        </p:nvSpPr>
        <p:spPr>
          <a:xfrm rot="5400000">
            <a:off x="4992552" y="3992744"/>
            <a:ext cx="646129" cy="327395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curvada hacia abajo 20"/>
          <p:cNvSpPr/>
          <p:nvPr/>
        </p:nvSpPr>
        <p:spPr>
          <a:xfrm rot="15967739">
            <a:off x="3418236" y="3997818"/>
            <a:ext cx="647265" cy="321153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Barcelona Dust </a:t>
            </a:r>
            <a:r>
              <a:rPr lang="en-US" b="1" dirty="0" smtClean="0">
                <a:latin typeface="Calibri" pitchFamily="34" charset="0"/>
              </a:rPr>
              <a:t>Forecast Center</a:t>
            </a:r>
            <a:r>
              <a:rPr lang="en-US" sz="2400" b="1" dirty="0">
                <a:latin typeface="Calibri" pitchFamily="34" charset="0"/>
              </a:rPr>
              <a:t/>
            </a:r>
            <a:br>
              <a:rPr lang="en-US" sz="2400" b="1" dirty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8757" r="60507" b="17584"/>
          <a:stretch/>
        </p:blipFill>
        <p:spPr bwMode="auto">
          <a:xfrm>
            <a:off x="1249102" y="1114563"/>
            <a:ext cx="6645795" cy="491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redondeado 2"/>
          <p:cNvSpPr/>
          <p:nvPr/>
        </p:nvSpPr>
        <p:spPr>
          <a:xfrm>
            <a:off x="107504" y="2348880"/>
            <a:ext cx="8939336" cy="151216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BDFC:</a:t>
            </a: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Specialized Centre for Mineral Dust Prediction of WMO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NMMB/BSC-Dust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selected to provide operational forecasts at high resolution (~10km) for the NAMEE region</a:t>
            </a:r>
          </a:p>
        </p:txBody>
      </p:sp>
    </p:spTree>
    <p:extLst>
      <p:ext uri="{BB962C8B-B14F-4D97-AF65-F5344CB8AC3E}">
        <p14:creationId xmlns:p14="http://schemas.microsoft.com/office/powerpoint/2010/main" val="61469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BDFC: Dust forecast products</a:t>
            </a:r>
            <a:endParaRPr lang="en-GB" dirty="0"/>
          </a:p>
        </p:txBody>
      </p:sp>
      <p:pic>
        <p:nvPicPr>
          <p:cNvPr id="12" name="Imagen 9"/>
          <p:cNvPicPr>
            <a:picLocks noChangeAspect="1"/>
          </p:cNvPicPr>
          <p:nvPr/>
        </p:nvPicPr>
        <p:blipFill rotWithShape="1">
          <a:blip r:embed="rId2"/>
          <a:srcRect l="28227" t="10001" r="28227" b="8323"/>
          <a:stretch/>
        </p:blipFill>
        <p:spPr>
          <a:xfrm>
            <a:off x="1691680" y="1010258"/>
            <a:ext cx="5616624" cy="5733637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38800" y="919162"/>
            <a:ext cx="3414041" cy="20313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4F81BD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products: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Optical Depth at 550nm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Dry Deposition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Load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Surface Concentration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Surface Extinction at 550nm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Dust Wet Deposition</a:t>
            </a:r>
          </a:p>
        </p:txBody>
      </p:sp>
    </p:spTree>
    <p:extLst>
      <p:ext uri="{BB962C8B-B14F-4D97-AF65-F5344CB8AC3E}">
        <p14:creationId xmlns:p14="http://schemas.microsoft.com/office/powerpoint/2010/main" val="79530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BDFC: NRT evaluation using AERONET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632" y="1046637"/>
            <a:ext cx="4752528" cy="3564396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Rectángulo"/>
          <p:cNvSpPr/>
          <p:nvPr/>
        </p:nvSpPr>
        <p:spPr>
          <a:xfrm>
            <a:off x="137025" y="4668145"/>
            <a:ext cx="455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</a:rPr>
              <a:t>Model evaluation </a:t>
            </a:r>
            <a:r>
              <a:rPr lang="en-GB" sz="2000" b="1" dirty="0" smtClean="0">
                <a:latin typeface="Calibri" panose="020F0502020204030204" pitchFamily="34" charset="0"/>
              </a:rPr>
              <a:t>metrics (bias, correlation, RMSE and FGE)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By regions: NA-ME-E, Sahel/Sahara, Middle East and Mediterranean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By time periods: monthly, seasonal and annual</a:t>
            </a:r>
            <a:r>
              <a:rPr lang="en-GB" sz="20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t="18708" r="15964" b="28616"/>
          <a:stretch/>
        </p:blipFill>
        <p:spPr bwMode="auto">
          <a:xfrm>
            <a:off x="130750" y="1592326"/>
            <a:ext cx="3680366" cy="22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9856" t="25194" r="30601" b="39316"/>
          <a:stretch/>
        </p:blipFill>
        <p:spPr>
          <a:xfrm>
            <a:off x="5545504" y="4707071"/>
            <a:ext cx="3289656" cy="21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876" y="144432"/>
            <a:ext cx="6613524" cy="696944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BDFC: Operational suite</a:t>
            </a:r>
            <a:br>
              <a:rPr lang="en-GB" b="1" dirty="0" smtClean="0">
                <a:latin typeface="Calibri" panose="020F0502020204030204" pitchFamily="34" charset="0"/>
              </a:rPr>
            </a:b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0017150"/>
              </p:ext>
            </p:extLst>
          </p:nvPr>
        </p:nvGraphicFramePr>
        <p:xfrm>
          <a:off x="1066800" y="1554162"/>
          <a:ext cx="7010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83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919162"/>
            <a:ext cx="8458200" cy="5520184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Goal: create a mirror of the portal http://dust.aemet.es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Features required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Web </a:t>
            </a:r>
            <a:r>
              <a:rPr lang="en-GB" dirty="0">
                <a:latin typeface="Calibri" panose="020F0502020204030204" pitchFamily="34" charset="0"/>
              </a:rPr>
              <a:t>content management </a:t>
            </a:r>
            <a:r>
              <a:rPr lang="en-GB" dirty="0" smtClean="0">
                <a:latin typeface="Calibri" panose="020F0502020204030204" pitchFamily="34" charset="0"/>
              </a:rPr>
              <a:t>system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Data download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Product </a:t>
            </a:r>
            <a:r>
              <a:rPr lang="en-GB" dirty="0">
                <a:latin typeface="Calibri" panose="020F0502020204030204" pitchFamily="34" charset="0"/>
              </a:rPr>
              <a:t>generation (plots, statistics, </a:t>
            </a:r>
            <a:r>
              <a:rPr lang="en-GB" dirty="0" smtClean="0">
                <a:latin typeface="Calibri" panose="020F0502020204030204" pitchFamily="34" charset="0"/>
              </a:rPr>
              <a:t>…)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Product </a:t>
            </a:r>
            <a:r>
              <a:rPr lang="en-GB" dirty="0">
                <a:latin typeface="Calibri" panose="020F0502020204030204" pitchFamily="34" charset="0"/>
              </a:rPr>
              <a:t>dissemination (mail notices/newsletters, AEMET/WMO GTS, </a:t>
            </a:r>
            <a:r>
              <a:rPr lang="en-GB" dirty="0" err="1">
                <a:latin typeface="Calibri" panose="020F0502020204030204" pitchFamily="34" charset="0"/>
              </a:rPr>
              <a:t>EumetCAST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smtClean="0">
                <a:latin typeface="Calibri" panose="020F0502020204030204" pitchFamily="34" charset="0"/>
              </a:rPr>
              <a:t>…)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96877" y="144432"/>
            <a:ext cx="6191399" cy="6967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SDS/BDFC: Web </a:t>
            </a:r>
            <a:r>
              <a:rPr lang="en-GB" dirty="0"/>
              <a:t>server replication</a:t>
            </a:r>
          </a:p>
        </p:txBody>
      </p:sp>
      <p:sp>
        <p:nvSpPr>
          <p:cNvPr id="24" name="Shape 24"/>
          <p:cNvSpPr/>
          <p:nvPr/>
        </p:nvSpPr>
        <p:spPr>
          <a:xfrm>
            <a:off x="5180780" y="4788835"/>
            <a:ext cx="2407500" cy="1609424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latin typeface="Calibri" panose="020F0502020204030204" pitchFamily="34" charset="0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785319" y="4321210"/>
            <a:ext cx="849900" cy="2121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B5394"/>
                </a:solidFill>
                <a:latin typeface="Calibri" panose="020F0502020204030204" pitchFamily="34" charset="0"/>
              </a:rPr>
              <a:t>BSC</a:t>
            </a:r>
          </a:p>
        </p:txBody>
      </p:sp>
      <p:sp>
        <p:nvSpPr>
          <p:cNvPr id="26" name="Shape 26"/>
          <p:cNvSpPr/>
          <p:nvPr/>
        </p:nvSpPr>
        <p:spPr>
          <a:xfrm>
            <a:off x="5278118" y="5618419"/>
            <a:ext cx="1116000" cy="67128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>
                <a:latin typeface="Calibri" panose="020F0502020204030204" pitchFamily="34" charset="0"/>
              </a:rPr>
              <a:t>Products</a:t>
            </a:r>
          </a:p>
        </p:txBody>
      </p:sp>
      <p:sp>
        <p:nvSpPr>
          <p:cNvPr id="27" name="Shape 27"/>
          <p:cNvSpPr/>
          <p:nvPr/>
        </p:nvSpPr>
        <p:spPr>
          <a:xfrm>
            <a:off x="5278118" y="4907264"/>
            <a:ext cx="2180400" cy="63167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>
                <a:latin typeface="Calibri" panose="020F0502020204030204" pitchFamily="34" charset="0"/>
              </a:rPr>
              <a:t>Web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6610799" y="4321200"/>
            <a:ext cx="1068000" cy="2121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B5394"/>
                </a:solidFill>
                <a:latin typeface="Calibri" panose="020F0502020204030204" pitchFamily="34" charset="0"/>
              </a:rPr>
              <a:t>AEMET</a:t>
            </a:r>
          </a:p>
        </p:txBody>
      </p:sp>
      <p:sp>
        <p:nvSpPr>
          <p:cNvPr id="29" name="Shape 29"/>
          <p:cNvSpPr/>
          <p:nvPr/>
        </p:nvSpPr>
        <p:spPr>
          <a:xfrm>
            <a:off x="6579372" y="5618419"/>
            <a:ext cx="882300" cy="67128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>
                <a:latin typeface="Calibri" panose="020F0502020204030204" pitchFamily="34" charset="0"/>
              </a:rPr>
              <a:t>Storage</a:t>
            </a:r>
          </a:p>
        </p:txBody>
      </p:sp>
      <p:sp>
        <p:nvSpPr>
          <p:cNvPr id="30" name="Shape 30"/>
          <p:cNvSpPr/>
          <p:nvPr/>
        </p:nvSpPr>
        <p:spPr>
          <a:xfrm>
            <a:off x="1656550" y="4788835"/>
            <a:ext cx="2407499" cy="1609424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latin typeface="Calibri" panose="020F0502020204030204" pitchFamily="34" charset="0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1753887" y="4907264"/>
            <a:ext cx="2180400" cy="63167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>
                <a:latin typeface="Calibri" panose="020F0502020204030204" pitchFamily="34" charset="0"/>
              </a:rPr>
              <a:t>Web</a:t>
            </a:r>
          </a:p>
        </p:txBody>
      </p:sp>
      <p:sp>
        <p:nvSpPr>
          <p:cNvPr id="32" name="Shape 32"/>
          <p:cNvSpPr/>
          <p:nvPr/>
        </p:nvSpPr>
        <p:spPr>
          <a:xfrm>
            <a:off x="2838266" y="5618419"/>
            <a:ext cx="1116000" cy="67128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>
                <a:latin typeface="Calibri" panose="020F0502020204030204" pitchFamily="34" charset="0"/>
              </a:rPr>
              <a:t>Products</a:t>
            </a:r>
          </a:p>
        </p:txBody>
      </p:sp>
      <p:sp>
        <p:nvSpPr>
          <p:cNvPr id="33" name="Shape 33"/>
          <p:cNvSpPr/>
          <p:nvPr/>
        </p:nvSpPr>
        <p:spPr>
          <a:xfrm>
            <a:off x="1753887" y="5618419"/>
            <a:ext cx="882300" cy="67128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dirty="0">
                <a:latin typeface="Calibri" panose="020F0502020204030204" pitchFamily="34" charset="0"/>
              </a:rPr>
              <a:t>Storage</a:t>
            </a:r>
          </a:p>
        </p:txBody>
      </p:sp>
      <p:sp>
        <p:nvSpPr>
          <p:cNvPr id="34" name="Shape 34"/>
          <p:cNvSpPr/>
          <p:nvPr/>
        </p:nvSpPr>
        <p:spPr>
          <a:xfrm>
            <a:off x="2698023" y="4275777"/>
            <a:ext cx="324600" cy="4839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latin typeface="Calibri" panose="020F0502020204030204" pitchFamily="34" charset="0"/>
            </a:endParaRPr>
          </a:p>
        </p:txBody>
      </p:sp>
      <p:sp>
        <p:nvSpPr>
          <p:cNvPr id="35" name="Shape 35"/>
          <p:cNvSpPr/>
          <p:nvPr/>
        </p:nvSpPr>
        <p:spPr>
          <a:xfrm rot="5400000">
            <a:off x="4573985" y="2890886"/>
            <a:ext cx="317831" cy="3423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latin typeface="Calibri" panose="020F0502020204030204" pitchFamily="34" charset="0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2971800" y="4043362"/>
            <a:ext cx="3593497" cy="621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23589C"/>
                </a:solidFill>
                <a:latin typeface="Calibri" panose="020F0502020204030204" pitchFamily="34" charset="0"/>
              </a:rPr>
              <a:t>If BSC connection is not available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286000" y="3967163"/>
            <a:ext cx="1219137" cy="236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23589C"/>
                </a:solidFill>
                <a:latin typeface="Calibri" panose="020F0502020204030204" pitchFamily="34" charset="0"/>
              </a:rPr>
              <a:t>Internet</a:t>
            </a:r>
          </a:p>
        </p:txBody>
      </p:sp>
      <p:sp>
        <p:nvSpPr>
          <p:cNvPr id="38" name="Shape 38"/>
          <p:cNvSpPr/>
          <p:nvPr/>
        </p:nvSpPr>
        <p:spPr>
          <a:xfrm>
            <a:off x="3294947" y="6450987"/>
            <a:ext cx="2695500" cy="152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>
              <a:latin typeface="Calibri" panose="020F0502020204030204" pitchFamily="34" charset="0"/>
            </a:endParaRPr>
          </a:p>
        </p:txBody>
      </p:sp>
      <p:sp>
        <p:nvSpPr>
          <p:cNvPr id="39" name="Shape 39"/>
          <p:cNvSpPr/>
          <p:nvPr/>
        </p:nvSpPr>
        <p:spPr>
          <a:xfrm flipH="1">
            <a:off x="3295024" y="6587286"/>
            <a:ext cx="2695500" cy="152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latin typeface="Calibri" panose="020F0502020204030204" pitchFamily="34" charset="0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3200400" y="6610328"/>
            <a:ext cx="2698134" cy="409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rgbClr val="23589C"/>
                </a:solidFill>
                <a:latin typeface="Calibri" panose="020F0502020204030204" pitchFamily="34" charset="0"/>
              </a:rPr>
              <a:t>Nightly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97926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919162"/>
            <a:ext cx="8458200" cy="5520184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Status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Issues to be solved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VPN </a:t>
            </a:r>
            <a:r>
              <a:rPr lang="en-GB" dirty="0">
                <a:latin typeface="Calibri" panose="020F0502020204030204" pitchFamily="34" charset="0"/>
              </a:rPr>
              <a:t>issues </a:t>
            </a:r>
            <a:r>
              <a:rPr lang="en-GB" dirty="0" smtClean="0">
                <a:latin typeface="Calibri" panose="020F0502020204030204" pitchFamily="34" charset="0"/>
              </a:rPr>
              <a:t>at AEMET (still </a:t>
            </a:r>
            <a:r>
              <a:rPr lang="en-GB" dirty="0">
                <a:latin typeface="Calibri" panose="020F0502020204030204" pitchFamily="34" charset="0"/>
              </a:rPr>
              <a:t>not completely solved</a:t>
            </a:r>
            <a:r>
              <a:rPr lang="en-GB" dirty="0" smtClean="0">
                <a:latin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96877" y="144432"/>
            <a:ext cx="6191399" cy="6967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SDS/BDFC: Web </a:t>
            </a:r>
            <a:r>
              <a:rPr lang="en-GB" dirty="0"/>
              <a:t>server replication</a:t>
            </a:r>
          </a:p>
        </p:txBody>
      </p:sp>
      <p:graphicFrame>
        <p:nvGraphicFramePr>
          <p:cNvPr id="21" name="Shape 47"/>
          <p:cNvGraphicFramePr/>
          <p:nvPr>
            <p:extLst>
              <p:ext uri="{D42A27DB-BD31-4B8C-83A1-F6EECF244321}">
                <p14:modId xmlns:p14="http://schemas.microsoft.com/office/powerpoint/2010/main" val="3780690982"/>
              </p:ext>
            </p:extLst>
          </p:nvPr>
        </p:nvGraphicFramePr>
        <p:xfrm>
          <a:off x="1971125" y="1605347"/>
          <a:ext cx="5191675" cy="32000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89225"/>
                <a:gridCol w="1302450"/>
              </a:tblGrid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Web server installation</a:t>
                      </a:r>
                    </a:p>
                  </a:txBody>
                  <a:tcPr marL="91425" marR="91425" marT="93584" marB="93584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done</a:t>
                      </a:r>
                    </a:p>
                  </a:txBody>
                  <a:tcPr marL="91425" marR="91425" marT="93584" marB="93584">
                    <a:solidFill>
                      <a:srgbClr val="D9EAD3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Mail server installation</a:t>
                      </a:r>
                    </a:p>
                  </a:txBody>
                  <a:tcPr marL="91425" marR="91425" marT="93584" marB="93584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done</a:t>
                      </a:r>
                    </a:p>
                  </a:txBody>
                  <a:tcPr marL="91425" marR="91425" marT="93584" marB="93584">
                    <a:solidFill>
                      <a:srgbClr val="D9EAD3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Products software installation</a:t>
                      </a:r>
                    </a:p>
                  </a:txBody>
                  <a:tcPr marL="91425" marR="91425" marT="93584" marB="93584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done</a:t>
                      </a:r>
                    </a:p>
                  </a:txBody>
                  <a:tcPr marL="91425" marR="91425" marT="93584" marB="93584">
                    <a:solidFill>
                      <a:srgbClr val="D9EAD3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Dissemination system</a:t>
                      </a:r>
                    </a:p>
                  </a:txBody>
                  <a:tcPr marL="91425" marR="91425" marT="93584" marB="93584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done</a:t>
                      </a:r>
                    </a:p>
                  </a:txBody>
                  <a:tcPr marL="91425" marR="91425" marT="93584" marB="93584">
                    <a:solidFill>
                      <a:srgbClr val="D9EAD3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Synchronization system</a:t>
                      </a:r>
                    </a:p>
                  </a:txBody>
                  <a:tcPr marL="91425" marR="91425" marT="93584" marB="93584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end June</a:t>
                      </a:r>
                    </a:p>
                  </a:txBody>
                  <a:tcPr marL="91425" marR="91425" marT="93584" marB="93584" anchor="ctr">
                    <a:solidFill>
                      <a:srgbClr val="FCE5CD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Full test period</a:t>
                      </a:r>
                    </a:p>
                  </a:txBody>
                  <a:tcPr marL="91425" marR="91425" marT="93584" marB="93584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mid July</a:t>
                      </a:r>
                    </a:p>
                  </a:txBody>
                  <a:tcPr marL="91425" marR="91425" marT="93584" marB="93584" anchor="ctr">
                    <a:solidFill>
                      <a:srgbClr val="FCE5CD"/>
                    </a:solidFill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Publication</a:t>
                      </a:r>
                    </a:p>
                  </a:txBody>
                  <a:tcPr marL="91425" marR="91425" marT="93584" marB="93584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8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end July</a:t>
                      </a:r>
                    </a:p>
                  </a:txBody>
                  <a:tcPr marL="91425" marR="91425" marT="93584" marB="93584" anchor="ctr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32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BDFC: Workflow manager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Autosubmit</a:t>
            </a:r>
            <a:r>
              <a:rPr lang="en-US" dirty="0" smtClean="0">
                <a:latin typeface="Calibri" panose="020F0502020204030204" pitchFamily="34" charset="0"/>
              </a:rPr>
              <a:t> is the BSC-ES workflow manager and has been adapted to run operational forecasts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804"/>
            <a:ext cx="9144000" cy="50597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95400" y="2366962"/>
            <a:ext cx="4191000" cy="188972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299580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These tasks are only run the first time</a:t>
            </a:r>
          </a:p>
        </p:txBody>
      </p:sp>
      <p:sp>
        <p:nvSpPr>
          <p:cNvPr id="10" name="Oval 9"/>
          <p:cNvSpPr/>
          <p:nvPr/>
        </p:nvSpPr>
        <p:spPr>
          <a:xfrm>
            <a:off x="92242" y="3318970"/>
            <a:ext cx="3641558" cy="3467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485831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These are the daily operational tasks</a:t>
            </a:r>
          </a:p>
        </p:txBody>
      </p:sp>
    </p:spTree>
    <p:extLst>
      <p:ext uri="{BB962C8B-B14F-4D97-AF65-F5344CB8AC3E}">
        <p14:creationId xmlns:p14="http://schemas.microsoft.com/office/powerpoint/2010/main" val="20803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bsc_powerpoint_template_20160607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189</TotalTime>
  <Words>483</Words>
  <Application>Microsoft Office PowerPoint</Application>
  <PresentationFormat>Custom</PresentationFormat>
  <Paragraphs>113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bsc_powerpoint_template_20160607</vt:lpstr>
      <vt:lpstr>PowerPoint Presentation</vt:lpstr>
      <vt:lpstr>NMMB/BSC-Chemical Transport Model</vt:lpstr>
      <vt:lpstr>Barcelona Dust Forecast Center </vt:lpstr>
      <vt:lpstr>BDFC: Dust forecast products</vt:lpstr>
      <vt:lpstr>BDFC: NRT evaluation using AERONET</vt:lpstr>
      <vt:lpstr>BDFC: Operational suite </vt:lpstr>
      <vt:lpstr>SDS/BDFC: Web server replication</vt:lpstr>
      <vt:lpstr>SDS/BDFC: Web server replication</vt:lpstr>
      <vt:lpstr>BDFC: Workflow manager</vt:lpstr>
      <vt:lpstr>BDFC: Computational resources</vt:lpstr>
      <vt:lpstr>SDS-WAS: Cooperation with UNEP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bscuser</cp:lastModifiedBy>
  <cp:revision>23</cp:revision>
  <dcterms:created xsi:type="dcterms:W3CDTF">2016-06-09T06:47:11Z</dcterms:created>
  <dcterms:modified xsi:type="dcterms:W3CDTF">2016-06-13T08:15:17Z</dcterms:modified>
</cp:coreProperties>
</file>