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2" r:id="rId2"/>
    <p:sldId id="272" r:id="rId3"/>
    <p:sldId id="256" r:id="rId4"/>
    <p:sldId id="271" r:id="rId5"/>
    <p:sldId id="261" r:id="rId6"/>
    <p:sldId id="273" r:id="rId7"/>
    <p:sldId id="264" r:id="rId8"/>
    <p:sldId id="265" r:id="rId9"/>
    <p:sldId id="257" r:id="rId10"/>
    <p:sldId id="266" r:id="rId11"/>
    <p:sldId id="267" r:id="rId12"/>
    <p:sldId id="268" r:id="rId13"/>
    <p:sldId id="269" r:id="rId14"/>
    <p:sldId id="270" r:id="rId15"/>
    <p:sldId id="259" r:id="rId16"/>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73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364255"/>
    <a:srgbClr val="EC613A"/>
    <a:srgbClr val="FAC632"/>
    <a:srgbClr val="54617A"/>
    <a:srgbClr val="CFCFCF"/>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EAB267-1B21-4B30-8BDA-D799215139DB}" v="86" dt="2019-04-10T16:09:51.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6341"/>
  </p:normalViewPr>
  <p:slideViewPr>
    <p:cSldViewPr snapToGrid="0" snapToObjects="1" showGuides="1">
      <p:cViewPr varScale="1">
        <p:scale>
          <a:sx n="68" d="100"/>
          <a:sy n="68" d="100"/>
        </p:scale>
        <p:origin x="792" y="60"/>
      </p:cViewPr>
      <p:guideLst>
        <p:guide orient="horz" pos="2137"/>
        <p:guide pos="735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Manrique" userId="4bbe2cbbcc2b1474" providerId="LiveId" clId="{49EAB267-1B21-4B30-8BDA-D799215139DB}"/>
    <pc:docChg chg="undo redo custSel addSld modSld">
      <pc:chgData name="Andrea Manrique" userId="4bbe2cbbcc2b1474" providerId="LiveId" clId="{49EAB267-1B21-4B30-8BDA-D799215139DB}" dt="2019-04-10T16:03:37.287" v="670" actId="1038"/>
      <pc:docMkLst>
        <pc:docMk/>
      </pc:docMkLst>
      <pc:sldChg chg="modSp">
        <pc:chgData name="Andrea Manrique" userId="4bbe2cbbcc2b1474" providerId="LiveId" clId="{49EAB267-1B21-4B30-8BDA-D799215139DB}" dt="2019-04-10T15:08:20.275" v="144" actId="948"/>
        <pc:sldMkLst>
          <pc:docMk/>
          <pc:sldMk cId="30326421" sldId="262"/>
        </pc:sldMkLst>
        <pc:spChg chg="mod">
          <ac:chgData name="Andrea Manrique" userId="4bbe2cbbcc2b1474" providerId="LiveId" clId="{49EAB267-1B21-4B30-8BDA-D799215139DB}" dt="2019-04-10T15:00:32.165" v="103" actId="1076"/>
          <ac:spMkLst>
            <pc:docMk/>
            <pc:sldMk cId="30326421" sldId="262"/>
            <ac:spMk id="39" creationId="{00000000-0000-0000-0000-000000000000}"/>
          </ac:spMkLst>
        </pc:spChg>
        <pc:spChg chg="mod">
          <ac:chgData name="Andrea Manrique" userId="4bbe2cbbcc2b1474" providerId="LiveId" clId="{49EAB267-1B21-4B30-8BDA-D799215139DB}" dt="2019-04-10T15:08:20.275" v="144" actId="948"/>
          <ac:spMkLst>
            <pc:docMk/>
            <pc:sldMk cId="30326421" sldId="262"/>
            <ac:spMk id="53" creationId="{719A0BF0-FE4B-4EBC-9EA2-54748C622138}"/>
          </ac:spMkLst>
        </pc:spChg>
        <pc:spChg chg="mod">
          <ac:chgData name="Andrea Manrique" userId="4bbe2cbbcc2b1474" providerId="LiveId" clId="{49EAB267-1B21-4B30-8BDA-D799215139DB}" dt="2019-04-10T15:08:09.121" v="143" actId="1076"/>
          <ac:spMkLst>
            <pc:docMk/>
            <pc:sldMk cId="30326421" sldId="262"/>
            <ac:spMk id="55" creationId="{5FB24CC7-FBA3-499D-AF93-41DF6A37A03A}"/>
          </ac:spMkLst>
        </pc:spChg>
      </pc:sldChg>
      <pc:sldChg chg="modSp">
        <pc:chgData name="Andrea Manrique" userId="4bbe2cbbcc2b1474" providerId="LiveId" clId="{49EAB267-1B21-4B30-8BDA-D799215139DB}" dt="2019-04-10T15:10:05.640" v="152" actId="20577"/>
        <pc:sldMkLst>
          <pc:docMk/>
          <pc:sldMk cId="871197509" sldId="267"/>
        </pc:sldMkLst>
        <pc:spChg chg="mod">
          <ac:chgData name="Andrea Manrique" userId="4bbe2cbbcc2b1474" providerId="LiveId" clId="{49EAB267-1B21-4B30-8BDA-D799215139DB}" dt="2019-04-10T15:10:05.640" v="152" actId="20577"/>
          <ac:spMkLst>
            <pc:docMk/>
            <pc:sldMk cId="871197509" sldId="267"/>
            <ac:spMk id="25" creationId="{00000000-0000-0000-0000-000000000000}"/>
          </ac:spMkLst>
        </pc:spChg>
      </pc:sldChg>
      <pc:sldChg chg="modSp">
        <pc:chgData name="Andrea Manrique" userId="4bbe2cbbcc2b1474" providerId="LiveId" clId="{49EAB267-1B21-4B30-8BDA-D799215139DB}" dt="2019-04-10T15:11:11.169" v="155" actId="20577"/>
        <pc:sldMkLst>
          <pc:docMk/>
          <pc:sldMk cId="932502678" sldId="269"/>
        </pc:sldMkLst>
        <pc:spChg chg="mod">
          <ac:chgData name="Andrea Manrique" userId="4bbe2cbbcc2b1474" providerId="LiveId" clId="{49EAB267-1B21-4B30-8BDA-D799215139DB}" dt="2019-04-10T15:11:11.169" v="155" actId="20577"/>
          <ac:spMkLst>
            <pc:docMk/>
            <pc:sldMk cId="932502678" sldId="269"/>
            <ac:spMk id="22" creationId="{00000000-0000-0000-0000-000000000000}"/>
          </ac:spMkLst>
        </pc:spChg>
      </pc:sldChg>
      <pc:sldChg chg="addSp delSp modSp">
        <pc:chgData name="Andrea Manrique" userId="4bbe2cbbcc2b1474" providerId="LiveId" clId="{49EAB267-1B21-4B30-8BDA-D799215139DB}" dt="2019-04-10T15:57:41.529" v="662" actId="1076"/>
        <pc:sldMkLst>
          <pc:docMk/>
          <pc:sldMk cId="131864307" sldId="271"/>
        </pc:sldMkLst>
        <pc:spChg chg="del">
          <ac:chgData name="Andrea Manrique" userId="4bbe2cbbcc2b1474" providerId="LiveId" clId="{49EAB267-1B21-4B30-8BDA-D799215139DB}" dt="2019-04-10T15:20:27.597" v="160" actId="478"/>
          <ac:spMkLst>
            <pc:docMk/>
            <pc:sldMk cId="131864307" sldId="271"/>
            <ac:spMk id="2" creationId="{00000000-0000-0000-0000-000000000000}"/>
          </ac:spMkLst>
        </pc:spChg>
        <pc:spChg chg="add mod">
          <ac:chgData name="Andrea Manrique" userId="4bbe2cbbcc2b1474" providerId="LiveId" clId="{49EAB267-1B21-4B30-8BDA-D799215139DB}" dt="2019-04-10T15:26:57.846" v="297" actId="14100"/>
          <ac:spMkLst>
            <pc:docMk/>
            <pc:sldMk cId="131864307" sldId="271"/>
            <ac:spMk id="3" creationId="{E66922F9-6765-42B1-A781-885051D51D0E}"/>
          </ac:spMkLst>
        </pc:spChg>
        <pc:spChg chg="del">
          <ac:chgData name="Andrea Manrique" userId="4bbe2cbbcc2b1474" providerId="LiveId" clId="{49EAB267-1B21-4B30-8BDA-D799215139DB}" dt="2019-04-10T15:46:20.724" v="584" actId="478"/>
          <ac:spMkLst>
            <pc:docMk/>
            <pc:sldMk cId="131864307" sldId="271"/>
            <ac:spMk id="19" creationId="{00000000-0000-0000-0000-000000000000}"/>
          </ac:spMkLst>
        </pc:spChg>
        <pc:spChg chg="add mod">
          <ac:chgData name="Andrea Manrique" userId="4bbe2cbbcc2b1474" providerId="LiveId" clId="{49EAB267-1B21-4B30-8BDA-D799215139DB}" dt="2019-04-10T15:38:49.352" v="554"/>
          <ac:spMkLst>
            <pc:docMk/>
            <pc:sldMk cId="131864307" sldId="271"/>
            <ac:spMk id="21" creationId="{E01F2586-72AC-45EC-ADF7-7279C404E0AD}"/>
          </ac:spMkLst>
        </pc:spChg>
        <pc:spChg chg="add mod">
          <ac:chgData name="Andrea Manrique" userId="4bbe2cbbcc2b1474" providerId="LiveId" clId="{49EAB267-1B21-4B30-8BDA-D799215139DB}" dt="2019-04-10T15:45:42.378" v="583" actId="20577"/>
          <ac:spMkLst>
            <pc:docMk/>
            <pc:sldMk cId="131864307" sldId="271"/>
            <ac:spMk id="22" creationId="{613620B0-0ACC-4E61-968D-5DD7CE0956FF}"/>
          </ac:spMkLst>
        </pc:spChg>
        <pc:spChg chg="add del mod">
          <ac:chgData name="Andrea Manrique" userId="4bbe2cbbcc2b1474" providerId="LiveId" clId="{49EAB267-1B21-4B30-8BDA-D799215139DB}" dt="2019-04-10T15:57:35.204" v="661" actId="478"/>
          <ac:spMkLst>
            <pc:docMk/>
            <pc:sldMk cId="131864307" sldId="271"/>
            <ac:spMk id="23" creationId="{6AAB52CD-6C64-4336-AEE8-6D8AF5031640}"/>
          </ac:spMkLst>
        </pc:spChg>
        <pc:spChg chg="add mod">
          <ac:chgData name="Andrea Manrique" userId="4bbe2cbbcc2b1474" providerId="LiveId" clId="{49EAB267-1B21-4B30-8BDA-D799215139DB}" dt="2019-04-10T15:57:41.529" v="662" actId="1076"/>
          <ac:spMkLst>
            <pc:docMk/>
            <pc:sldMk cId="131864307" sldId="271"/>
            <ac:spMk id="24" creationId="{B1D598CC-0862-446E-8082-A69B49A25C24}"/>
          </ac:spMkLst>
        </pc:spChg>
        <pc:picChg chg="add del mod">
          <ac:chgData name="Andrea Manrique" userId="4bbe2cbbcc2b1474" providerId="LiveId" clId="{49EAB267-1B21-4B30-8BDA-D799215139DB}" dt="2019-04-10T15:37:25.336" v="539" actId="478"/>
          <ac:picMkLst>
            <pc:docMk/>
            <pc:sldMk cId="131864307" sldId="271"/>
            <ac:picMk id="18" creationId="{6D44A939-BA9E-4810-9777-97042EA453F8}"/>
          </ac:picMkLst>
        </pc:picChg>
      </pc:sldChg>
      <pc:sldChg chg="modSp">
        <pc:chgData name="Andrea Manrique" userId="4bbe2cbbcc2b1474" providerId="LiveId" clId="{49EAB267-1B21-4B30-8BDA-D799215139DB}" dt="2019-04-10T16:03:37.287" v="670" actId="1038"/>
        <pc:sldMkLst>
          <pc:docMk/>
          <pc:sldMk cId="1006766100" sldId="272"/>
        </pc:sldMkLst>
        <pc:spChg chg="mod">
          <ac:chgData name="Andrea Manrique" userId="4bbe2cbbcc2b1474" providerId="LiveId" clId="{49EAB267-1B21-4B30-8BDA-D799215139DB}" dt="2019-04-10T16:03:37.287" v="670" actId="1038"/>
          <ac:spMkLst>
            <pc:docMk/>
            <pc:sldMk cId="1006766100" sldId="272"/>
            <ac:spMk id="42" creationId="{00000000-0000-0000-0000-000000000000}"/>
          </ac:spMkLst>
        </pc:spChg>
      </pc:sldChg>
      <pc:sldChg chg="addSp delSp modSp add">
        <pc:chgData name="Andrea Manrique" userId="4bbe2cbbcc2b1474" providerId="LiveId" clId="{49EAB267-1B21-4B30-8BDA-D799215139DB}" dt="2019-04-10T15:35:35.009" v="506" actId="1076"/>
        <pc:sldMkLst>
          <pc:docMk/>
          <pc:sldMk cId="3360154147" sldId="273"/>
        </pc:sldMkLst>
        <pc:spChg chg="mod">
          <ac:chgData name="Andrea Manrique" userId="4bbe2cbbcc2b1474" providerId="LiveId" clId="{49EAB267-1B21-4B30-8BDA-D799215139DB}" dt="2019-04-10T15:29:42.781" v="334" actId="20577"/>
          <ac:spMkLst>
            <pc:docMk/>
            <pc:sldMk cId="3360154147" sldId="273"/>
            <ac:spMk id="3" creationId="{E66922F9-6765-42B1-A781-885051D51D0E}"/>
          </ac:spMkLst>
        </pc:spChg>
        <pc:spChg chg="add mod">
          <ac:chgData name="Andrea Manrique" userId="4bbe2cbbcc2b1474" providerId="LiveId" clId="{49EAB267-1B21-4B30-8BDA-D799215139DB}" dt="2019-04-10T15:35:28.537" v="504" actId="14100"/>
          <ac:spMkLst>
            <pc:docMk/>
            <pc:sldMk cId="3360154147" sldId="273"/>
            <ac:spMk id="5" creationId="{FE09C86E-A076-4697-9EF4-13C2A227A43C}"/>
          </ac:spMkLst>
        </pc:spChg>
        <pc:spChg chg="mod">
          <ac:chgData name="Andrea Manrique" userId="4bbe2cbbcc2b1474" providerId="LiveId" clId="{49EAB267-1B21-4B30-8BDA-D799215139DB}" dt="2019-04-10T15:35:35.009" v="506" actId="1076"/>
          <ac:spMkLst>
            <pc:docMk/>
            <pc:sldMk cId="3360154147" sldId="273"/>
            <ac:spMk id="19" creationId="{00000000-0000-0000-0000-000000000000}"/>
          </ac:spMkLst>
        </pc:spChg>
        <pc:spChg chg="del mod">
          <ac:chgData name="Andrea Manrique" userId="4bbe2cbbcc2b1474" providerId="LiveId" clId="{49EAB267-1B21-4B30-8BDA-D799215139DB}" dt="2019-04-10T15:32:07.448" v="350" actId="478"/>
          <ac:spMkLst>
            <pc:docMk/>
            <pc:sldMk cId="3360154147" sldId="273"/>
            <ac:spMk id="21" creationId="{E01F2586-72AC-45EC-ADF7-7279C404E0AD}"/>
          </ac:spMkLst>
        </pc:spChg>
        <pc:picChg chg="add mod">
          <ac:chgData name="Andrea Manrique" userId="4bbe2cbbcc2b1474" providerId="LiveId" clId="{49EAB267-1B21-4B30-8BDA-D799215139DB}" dt="2019-04-10T15:34:54.231" v="478" actId="1035"/>
          <ac:picMkLst>
            <pc:docMk/>
            <pc:sldMk cId="3360154147" sldId="273"/>
            <ac:picMk id="4" creationId="{699965FE-D7D5-495F-9F2F-7A79B6D902C7}"/>
          </ac:picMkLst>
        </pc:picChg>
        <pc:picChg chg="mod">
          <ac:chgData name="Andrea Manrique" userId="4bbe2cbbcc2b1474" providerId="LiveId" clId="{49EAB267-1B21-4B30-8BDA-D799215139DB}" dt="2019-04-10T15:35:31.678" v="505" actId="14100"/>
          <ac:picMkLst>
            <pc:docMk/>
            <pc:sldMk cId="3360154147" sldId="273"/>
            <ac:picMk id="18" creationId="{6D44A939-BA9E-4810-9777-97042EA453F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036623-A275-44FB-8CB5-C5A315D758E5}" type="datetimeFigureOut">
              <a:rPr lang="en-US" smtClean="0"/>
              <a:t>4/10/2019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1132F-7989-492D-8308-618921A84ED5}" type="slidenum">
              <a:rPr lang="en-US" smtClean="0"/>
              <a:t>‹#›</a:t>
            </a:fld>
            <a:endParaRPr lang="en-US"/>
          </a:p>
        </p:txBody>
      </p:sp>
    </p:spTree>
    <p:extLst>
      <p:ext uri="{BB962C8B-B14F-4D97-AF65-F5344CB8AC3E}">
        <p14:creationId xmlns:p14="http://schemas.microsoft.com/office/powerpoint/2010/main" val="2982925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1132F-7989-492D-8308-618921A84ED5}" type="slidenum">
              <a:rPr lang="en-US" smtClean="0"/>
              <a:t>2</a:t>
            </a:fld>
            <a:endParaRPr lang="en-US"/>
          </a:p>
        </p:txBody>
      </p:sp>
    </p:spTree>
    <p:extLst>
      <p:ext uri="{BB962C8B-B14F-4D97-AF65-F5344CB8AC3E}">
        <p14:creationId xmlns:p14="http://schemas.microsoft.com/office/powerpoint/2010/main" val="353365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p:cNvSpPr>
            <a:spLocks noGrp="1"/>
          </p:cNvSpPr>
          <p:nvPr>
            <p:ph type="dt" sz="half" idx="10"/>
          </p:nvPr>
        </p:nvSpPr>
        <p:spPr/>
        <p:txBody>
          <a:bodyPr/>
          <a:lstStyle/>
          <a:p>
            <a:fld id="{E7029A78-42BE-3248-94FC-E88BEE8349CA}" type="datetimeFigureOut">
              <a:rPr lang="es-ES_tradnl" smtClean="0"/>
              <a:t>10/04/2019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FC8EB8E-EDC4-204B-BE2B-933C72C9DE54}" type="slidenum">
              <a:rPr lang="es-ES_tradnl" smtClean="0"/>
              <a:t>‹#›</a:t>
            </a:fld>
            <a:endParaRPr lang="es-ES_tradnl"/>
          </a:p>
        </p:txBody>
      </p:sp>
    </p:spTree>
    <p:extLst>
      <p:ext uri="{BB962C8B-B14F-4D97-AF65-F5344CB8AC3E}">
        <p14:creationId xmlns:p14="http://schemas.microsoft.com/office/powerpoint/2010/main" val="13353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E7029A78-42BE-3248-94FC-E88BEE8349CA}" type="datetimeFigureOut">
              <a:rPr lang="es-ES_tradnl" smtClean="0"/>
              <a:t>10/04/2019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FC8EB8E-EDC4-204B-BE2B-933C72C9DE54}" type="slidenum">
              <a:rPr lang="es-ES_tradnl" smtClean="0"/>
              <a:t>‹#›</a:t>
            </a:fld>
            <a:endParaRPr lang="es-ES_tradnl"/>
          </a:p>
        </p:txBody>
      </p:sp>
    </p:spTree>
    <p:extLst>
      <p:ext uri="{BB962C8B-B14F-4D97-AF65-F5344CB8AC3E}">
        <p14:creationId xmlns:p14="http://schemas.microsoft.com/office/powerpoint/2010/main" val="1811696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E7029A78-42BE-3248-94FC-E88BEE8349CA}" type="datetimeFigureOut">
              <a:rPr lang="es-ES_tradnl" smtClean="0"/>
              <a:t>10/04/2019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FC8EB8E-EDC4-204B-BE2B-933C72C9DE54}" type="slidenum">
              <a:rPr lang="es-ES_tradnl" smtClean="0"/>
              <a:t>‹#›</a:t>
            </a:fld>
            <a:endParaRPr lang="es-ES_tradnl"/>
          </a:p>
        </p:txBody>
      </p:sp>
    </p:spTree>
    <p:extLst>
      <p:ext uri="{BB962C8B-B14F-4D97-AF65-F5344CB8AC3E}">
        <p14:creationId xmlns:p14="http://schemas.microsoft.com/office/powerpoint/2010/main" val="10579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E7029A78-42BE-3248-94FC-E88BEE8349CA}" type="datetimeFigureOut">
              <a:rPr lang="es-ES_tradnl" smtClean="0"/>
              <a:t>10/04/2019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FC8EB8E-EDC4-204B-BE2B-933C72C9DE54}" type="slidenum">
              <a:rPr lang="es-ES_tradnl" smtClean="0"/>
              <a:t>‹#›</a:t>
            </a:fld>
            <a:endParaRPr lang="es-ES_tradnl"/>
          </a:p>
        </p:txBody>
      </p:sp>
    </p:spTree>
    <p:extLst>
      <p:ext uri="{BB962C8B-B14F-4D97-AF65-F5344CB8AC3E}">
        <p14:creationId xmlns:p14="http://schemas.microsoft.com/office/powerpoint/2010/main" val="159133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E7029A78-42BE-3248-94FC-E88BEE8349CA}" type="datetimeFigureOut">
              <a:rPr lang="es-ES_tradnl" smtClean="0"/>
              <a:t>10/04/2019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FC8EB8E-EDC4-204B-BE2B-933C72C9DE54}" type="slidenum">
              <a:rPr lang="es-ES_tradnl" smtClean="0"/>
              <a:t>‹#›</a:t>
            </a:fld>
            <a:endParaRPr lang="es-ES_tradnl"/>
          </a:p>
        </p:txBody>
      </p:sp>
    </p:spTree>
    <p:extLst>
      <p:ext uri="{BB962C8B-B14F-4D97-AF65-F5344CB8AC3E}">
        <p14:creationId xmlns:p14="http://schemas.microsoft.com/office/powerpoint/2010/main" val="782525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p:cNvSpPr>
            <a:spLocks noGrp="1"/>
          </p:cNvSpPr>
          <p:nvPr>
            <p:ph type="dt" sz="half" idx="10"/>
          </p:nvPr>
        </p:nvSpPr>
        <p:spPr/>
        <p:txBody>
          <a:bodyPr/>
          <a:lstStyle/>
          <a:p>
            <a:fld id="{E7029A78-42BE-3248-94FC-E88BEE8349CA}" type="datetimeFigureOut">
              <a:rPr lang="es-ES_tradnl" smtClean="0"/>
              <a:t>10/04/2019</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FC8EB8E-EDC4-204B-BE2B-933C72C9DE54}" type="slidenum">
              <a:rPr lang="es-ES_tradnl" smtClean="0"/>
              <a:t>‹#›</a:t>
            </a:fld>
            <a:endParaRPr lang="es-ES_tradnl"/>
          </a:p>
        </p:txBody>
      </p:sp>
    </p:spTree>
    <p:extLst>
      <p:ext uri="{BB962C8B-B14F-4D97-AF65-F5344CB8AC3E}">
        <p14:creationId xmlns:p14="http://schemas.microsoft.com/office/powerpoint/2010/main" val="722661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p:cNvSpPr>
            <a:spLocks noGrp="1"/>
          </p:cNvSpPr>
          <p:nvPr>
            <p:ph type="dt" sz="half" idx="10"/>
          </p:nvPr>
        </p:nvSpPr>
        <p:spPr/>
        <p:txBody>
          <a:bodyPr/>
          <a:lstStyle/>
          <a:p>
            <a:fld id="{E7029A78-42BE-3248-94FC-E88BEE8349CA}" type="datetimeFigureOut">
              <a:rPr lang="es-ES_tradnl" smtClean="0"/>
              <a:t>10/04/2019</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5FC8EB8E-EDC4-204B-BE2B-933C72C9DE54}" type="slidenum">
              <a:rPr lang="es-ES_tradnl" smtClean="0"/>
              <a:t>‹#›</a:t>
            </a:fld>
            <a:endParaRPr lang="es-ES_tradnl"/>
          </a:p>
        </p:txBody>
      </p:sp>
    </p:spTree>
    <p:extLst>
      <p:ext uri="{BB962C8B-B14F-4D97-AF65-F5344CB8AC3E}">
        <p14:creationId xmlns:p14="http://schemas.microsoft.com/office/powerpoint/2010/main" val="1749336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fecha 2"/>
          <p:cNvSpPr>
            <a:spLocks noGrp="1"/>
          </p:cNvSpPr>
          <p:nvPr>
            <p:ph type="dt" sz="half" idx="10"/>
          </p:nvPr>
        </p:nvSpPr>
        <p:spPr/>
        <p:txBody>
          <a:bodyPr/>
          <a:lstStyle/>
          <a:p>
            <a:fld id="{E7029A78-42BE-3248-94FC-E88BEE8349CA}" type="datetimeFigureOut">
              <a:rPr lang="es-ES_tradnl" smtClean="0"/>
              <a:t>10/04/2019</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5FC8EB8E-EDC4-204B-BE2B-933C72C9DE54}" type="slidenum">
              <a:rPr lang="es-ES_tradnl" smtClean="0"/>
              <a:t>‹#›</a:t>
            </a:fld>
            <a:endParaRPr lang="es-ES_tradnl"/>
          </a:p>
        </p:txBody>
      </p:sp>
    </p:spTree>
    <p:extLst>
      <p:ext uri="{BB962C8B-B14F-4D97-AF65-F5344CB8AC3E}">
        <p14:creationId xmlns:p14="http://schemas.microsoft.com/office/powerpoint/2010/main" val="2040469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7029A78-42BE-3248-94FC-E88BEE8349CA}" type="datetimeFigureOut">
              <a:rPr lang="es-ES_tradnl" smtClean="0"/>
              <a:t>10/04/2019</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5FC8EB8E-EDC4-204B-BE2B-933C72C9DE54}" type="slidenum">
              <a:rPr lang="es-ES_tradnl" smtClean="0"/>
              <a:t>‹#›</a:t>
            </a:fld>
            <a:endParaRPr lang="es-ES_tradnl"/>
          </a:p>
        </p:txBody>
      </p:sp>
    </p:spTree>
    <p:extLst>
      <p:ext uri="{BB962C8B-B14F-4D97-AF65-F5344CB8AC3E}">
        <p14:creationId xmlns:p14="http://schemas.microsoft.com/office/powerpoint/2010/main" val="1012460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7029A78-42BE-3248-94FC-E88BEE8349CA}" type="datetimeFigureOut">
              <a:rPr lang="es-ES_tradnl" smtClean="0"/>
              <a:t>10/04/2019</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FC8EB8E-EDC4-204B-BE2B-933C72C9DE54}" type="slidenum">
              <a:rPr lang="es-ES_tradnl" smtClean="0"/>
              <a:t>‹#›</a:t>
            </a:fld>
            <a:endParaRPr lang="es-ES_tradnl"/>
          </a:p>
        </p:txBody>
      </p:sp>
    </p:spTree>
    <p:extLst>
      <p:ext uri="{BB962C8B-B14F-4D97-AF65-F5344CB8AC3E}">
        <p14:creationId xmlns:p14="http://schemas.microsoft.com/office/powerpoint/2010/main" val="1910032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7029A78-42BE-3248-94FC-E88BEE8349CA}" type="datetimeFigureOut">
              <a:rPr lang="es-ES_tradnl" smtClean="0"/>
              <a:t>10/04/2019</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FC8EB8E-EDC4-204B-BE2B-933C72C9DE54}" type="slidenum">
              <a:rPr lang="es-ES_tradnl" smtClean="0"/>
              <a:t>‹#›</a:t>
            </a:fld>
            <a:endParaRPr lang="es-ES_tradnl"/>
          </a:p>
        </p:txBody>
      </p:sp>
    </p:spTree>
    <p:extLst>
      <p:ext uri="{BB962C8B-B14F-4D97-AF65-F5344CB8AC3E}">
        <p14:creationId xmlns:p14="http://schemas.microsoft.com/office/powerpoint/2010/main" val="133648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29A78-42BE-3248-94FC-E88BEE8349CA}" type="datetimeFigureOut">
              <a:rPr lang="es-ES_tradnl" smtClean="0"/>
              <a:t>10/04/2019</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8EB8E-EDC4-204B-BE2B-933C72C9DE54}" type="slidenum">
              <a:rPr lang="es-ES_tradnl" smtClean="0"/>
              <a:t>‹#›</a:t>
            </a:fld>
            <a:endParaRPr lang="es-ES_tradnl"/>
          </a:p>
        </p:txBody>
      </p:sp>
    </p:spTree>
    <p:extLst>
      <p:ext uri="{BB962C8B-B14F-4D97-AF65-F5344CB8AC3E}">
        <p14:creationId xmlns:p14="http://schemas.microsoft.com/office/powerpoint/2010/main" val="701610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png"/><Relationship Id="rId3" Type="http://schemas.openxmlformats.org/officeDocument/2006/relationships/slide" Target="slide11.xml"/><Relationship Id="rId7" Type="http://schemas.openxmlformats.org/officeDocument/2006/relationships/slide" Target="slide1.xml"/><Relationship Id="rId12" Type="http://schemas.openxmlformats.org/officeDocument/2006/relationships/image" Target="../media/image2.PNG"/><Relationship Id="rId2"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slide" Target="slide14.xml"/><Relationship Id="rId11" Type="http://schemas.openxmlformats.org/officeDocument/2006/relationships/slide" Target="slide7.xml"/><Relationship Id="rId5" Type="http://schemas.openxmlformats.org/officeDocument/2006/relationships/slide" Target="slide13.xml"/><Relationship Id="rId10" Type="http://schemas.openxmlformats.org/officeDocument/2006/relationships/slide" Target="slide15.xml"/><Relationship Id="rId4" Type="http://schemas.openxmlformats.org/officeDocument/2006/relationships/slide" Target="slide12.xml"/><Relationship Id="rId9" Type="http://schemas.openxmlformats.org/officeDocument/2006/relationships/slide" Target="slide4.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slide" Target="slide7.xml"/><Relationship Id="rId5" Type="http://schemas.openxmlformats.org/officeDocument/2006/relationships/slide" Target="slide12.xml"/><Relationship Id="rId10" Type="http://schemas.openxmlformats.org/officeDocument/2006/relationships/slide" Target="slide15.xml"/><Relationship Id="rId4" Type="http://schemas.openxmlformats.org/officeDocument/2006/relationships/slide" Target="slide11.xml"/><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slide" Target="slide7.xml"/><Relationship Id="rId5" Type="http://schemas.openxmlformats.org/officeDocument/2006/relationships/slide" Target="slide12.xml"/><Relationship Id="rId10" Type="http://schemas.openxmlformats.org/officeDocument/2006/relationships/slide" Target="slide15.xml"/><Relationship Id="rId4" Type="http://schemas.openxmlformats.org/officeDocument/2006/relationships/slide" Target="slide11.xml"/><Relationship Id="rId9" Type="http://schemas.openxmlformats.org/officeDocument/2006/relationships/slide" Target="slide4.xml"/></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2.png"/><Relationship Id="rId7" Type="http://schemas.openxmlformats.org/officeDocument/2006/relationships/slide" Target="slide13.xml"/><Relationship Id="rId12" Type="http://schemas.openxmlformats.org/officeDocument/2006/relationships/slide" Target="slide7.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slide" Target="slide15.xml"/><Relationship Id="rId5" Type="http://schemas.openxmlformats.org/officeDocument/2006/relationships/slide" Target="slide11.xml"/><Relationship Id="rId10" Type="http://schemas.openxmlformats.org/officeDocument/2006/relationships/slide" Target="slide4.xml"/><Relationship Id="rId4" Type="http://schemas.openxmlformats.org/officeDocument/2006/relationships/slide" Target="slide10.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slide" Target="slide7.xml"/><Relationship Id="rId5" Type="http://schemas.openxmlformats.org/officeDocument/2006/relationships/slide" Target="slide12.xml"/><Relationship Id="rId10" Type="http://schemas.openxmlformats.org/officeDocument/2006/relationships/slide" Target="slide15.xml"/><Relationship Id="rId4" Type="http://schemas.openxmlformats.org/officeDocument/2006/relationships/slide" Target="slide11.xml"/><Relationship Id="rId9" Type="http://schemas.openxmlformats.org/officeDocument/2006/relationships/slide" Target="slide4.xml"/></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1.xml"/><Relationship Id="rId7"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slide" Target="slide14.xml"/><Relationship Id="rId11" Type="http://schemas.openxmlformats.org/officeDocument/2006/relationships/slide" Target="slide10.xml"/><Relationship Id="rId5" Type="http://schemas.openxmlformats.org/officeDocument/2006/relationships/slide" Target="slide13.xml"/><Relationship Id="rId10" Type="http://schemas.openxmlformats.org/officeDocument/2006/relationships/slide" Target="slide7.xml"/><Relationship Id="rId4" Type="http://schemas.openxmlformats.org/officeDocument/2006/relationships/slide" Target="slide12.xml"/><Relationship Id="rId9" Type="http://schemas.openxmlformats.org/officeDocument/2006/relationships/slide" Target="slide15.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slide" Target="slide14.xml"/><Relationship Id="rId12" Type="http://schemas.openxmlformats.org/officeDocument/2006/relationships/slide" Target="slide13.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slide" Target="slide7.xml"/><Relationship Id="rId5" Type="http://schemas.openxmlformats.org/officeDocument/2006/relationships/slide" Target="slide11.xml"/><Relationship Id="rId10" Type="http://schemas.openxmlformats.org/officeDocument/2006/relationships/slide" Target="slide15.xml"/><Relationship Id="rId4" Type="http://schemas.openxmlformats.org/officeDocument/2006/relationships/slide" Target="slide10.xml"/><Relationship Id="rId9" Type="http://schemas.openxmlformats.org/officeDocument/2006/relationships/slide" Target="slide4.xml"/></Relationships>
</file>

<file path=ppt/slides/_rels/slide2.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5.xml"/><Relationship Id="rId3" Type="http://schemas.openxmlformats.org/officeDocument/2006/relationships/image" Target="../media/image4.png"/><Relationship Id="rId7" Type="http://schemas.openxmlformats.org/officeDocument/2006/relationships/slide" Target="slide11.xml"/><Relationship Id="rId12"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slide" Target="slide14.xml"/><Relationship Id="rId4" Type="http://schemas.openxmlformats.org/officeDocument/2006/relationships/image" Target="../media/image5.png"/><Relationship Id="rId9" Type="http://schemas.openxmlformats.org/officeDocument/2006/relationships/slide" Target="slide13.xml"/><Relationship Id="rId14" Type="http://schemas.openxmlformats.org/officeDocument/2006/relationships/slide" Target="slide7.xml"/></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7.xml"/><Relationship Id="rId3" Type="http://schemas.openxmlformats.org/officeDocument/2006/relationships/image" Target="../media/image5.png"/><Relationship Id="rId7" Type="http://schemas.openxmlformats.org/officeDocument/2006/relationships/slide" Target="slide12.xml"/><Relationship Id="rId12" Type="http://schemas.openxmlformats.org/officeDocument/2006/relationships/slide" Target="slide15.xml"/><Relationship Id="rId2" Type="http://schemas.openxmlformats.org/officeDocument/2006/relationships/hyperlink" Target="https://bit.ly/2OQWV4i" TargetMode="Externa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4.xml"/><Relationship Id="rId5" Type="http://schemas.openxmlformats.org/officeDocument/2006/relationships/slide" Target="slide10.xml"/><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slide" Target="slide14.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slide" Target="slide5.xml"/><Relationship Id="rId3" Type="http://schemas.openxmlformats.org/officeDocument/2006/relationships/slide" Target="slide10.xml"/><Relationship Id="rId7" Type="http://schemas.openxmlformats.org/officeDocument/2006/relationships/slide" Target="slide14.xml"/><Relationship Id="rId12" Type="http://schemas.openxmlformats.org/officeDocument/2006/relationships/slide" Target="slide6.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13.xml"/><Relationship Id="rId11" Type="http://schemas.openxmlformats.org/officeDocument/2006/relationships/slide" Target="slide7.xml"/><Relationship Id="rId5" Type="http://schemas.openxmlformats.org/officeDocument/2006/relationships/slide" Target="slide12.xml"/><Relationship Id="rId10" Type="http://schemas.openxmlformats.org/officeDocument/2006/relationships/slide" Target="slide15.xml"/><Relationship Id="rId4" Type="http://schemas.openxmlformats.org/officeDocument/2006/relationships/slide" Target="slide11.xml"/><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5.png"/><Relationship Id="rId7" Type="http://schemas.openxmlformats.org/officeDocument/2006/relationships/slide" Target="slide13.xml"/><Relationship Id="rId12" Type="http://schemas.openxmlformats.org/officeDocument/2006/relationships/slide" Target="slide7.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 Target="slide12.xml"/><Relationship Id="rId11" Type="http://schemas.openxmlformats.org/officeDocument/2006/relationships/slide" Target="slide15.xml"/><Relationship Id="rId5" Type="http://schemas.openxmlformats.org/officeDocument/2006/relationships/slide" Target="slide11.xml"/><Relationship Id="rId10" Type="http://schemas.openxmlformats.org/officeDocument/2006/relationships/slide" Target="slide4.xml"/><Relationship Id="rId4" Type="http://schemas.openxmlformats.org/officeDocument/2006/relationships/slide" Target="slide10.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0.png"/><Relationship Id="rId3" Type="http://schemas.openxmlformats.org/officeDocument/2006/relationships/slide" Target="slide10.xml"/><Relationship Id="rId7" Type="http://schemas.openxmlformats.org/officeDocument/2006/relationships/slide" Target="slide14.xml"/><Relationship Id="rId12"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13.xml"/><Relationship Id="rId11" Type="http://schemas.openxmlformats.org/officeDocument/2006/relationships/slide" Target="slide7.xml"/><Relationship Id="rId5" Type="http://schemas.openxmlformats.org/officeDocument/2006/relationships/slide" Target="slide12.xml"/><Relationship Id="rId10" Type="http://schemas.openxmlformats.org/officeDocument/2006/relationships/slide" Target="slide15.xml"/><Relationship Id="rId4" Type="http://schemas.openxmlformats.org/officeDocument/2006/relationships/slide" Target="slide11.xml"/><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5.xml"/><Relationship Id="rId3" Type="http://schemas.openxmlformats.org/officeDocument/2006/relationships/image" Target="../media/image11.png"/><Relationship Id="rId7" Type="http://schemas.openxmlformats.org/officeDocument/2006/relationships/slide" Target="slide11.xml"/><Relationship Id="rId12" Type="http://schemas.openxmlformats.org/officeDocument/2006/relationships/slide" Target="slide4.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 Target="slide10.xml"/><Relationship Id="rId11" Type="http://schemas.openxmlformats.org/officeDocument/2006/relationships/image" Target="../media/image1.png"/><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 Target="slide13.xml"/><Relationship Id="rId11" Type="http://schemas.openxmlformats.org/officeDocument/2006/relationships/slide" Target="slide7.xml"/><Relationship Id="rId5" Type="http://schemas.openxmlformats.org/officeDocument/2006/relationships/slide" Target="slide12.xml"/><Relationship Id="rId10" Type="http://schemas.openxmlformats.org/officeDocument/2006/relationships/slide" Target="slide15.xml"/><Relationship Id="rId4" Type="http://schemas.openxmlformats.org/officeDocument/2006/relationships/slide" Target="slide11.xml"/><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 Target="slide13.xml"/><Relationship Id="rId11" Type="http://schemas.openxmlformats.org/officeDocument/2006/relationships/slide" Target="slide7.xml"/><Relationship Id="rId5" Type="http://schemas.openxmlformats.org/officeDocument/2006/relationships/slide" Target="slide12.xml"/><Relationship Id="rId10" Type="http://schemas.openxmlformats.org/officeDocument/2006/relationships/slide" Target="slide15.xml"/><Relationship Id="rId4" Type="http://schemas.openxmlformats.org/officeDocument/2006/relationships/slide" Target="slide11.xml"/><Relationship Id="rId9"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ángulo 42"/>
          <p:cNvSpPr/>
          <p:nvPr/>
        </p:nvSpPr>
        <p:spPr>
          <a:xfrm>
            <a:off x="0" y="6032939"/>
            <a:ext cx="12192000" cy="825062"/>
          </a:xfrm>
          <a:prstGeom prst="rect">
            <a:avLst/>
          </a:prstGeom>
          <a:solidFill>
            <a:srgbClr val="5461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4" name="Rectángulo redondeado 43">
            <a:hlinkClick r:id="rId2" action="ppaction://hlinksldjump"/>
          </p:cNvPr>
          <p:cNvSpPr/>
          <p:nvPr/>
        </p:nvSpPr>
        <p:spPr>
          <a:xfrm>
            <a:off x="3172147" y="6192656"/>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Forecast</a:t>
            </a:r>
            <a:r>
              <a:rPr lang="es-ES_tradnl" sz="1400" dirty="0"/>
              <a:t> </a:t>
            </a:r>
            <a:r>
              <a:rPr lang="es-ES_tradnl" sz="1400" dirty="0" err="1"/>
              <a:t>selection</a:t>
            </a:r>
            <a:endParaRPr lang="es-ES_tradnl" sz="1400" dirty="0"/>
          </a:p>
        </p:txBody>
      </p:sp>
      <p:sp>
        <p:nvSpPr>
          <p:cNvPr id="45" name="Rectángulo redondeado 44">
            <a:hlinkClick r:id="rId3" action="ppaction://hlinksldjump"/>
          </p:cNvPr>
          <p:cNvSpPr/>
          <p:nvPr/>
        </p:nvSpPr>
        <p:spPr>
          <a:xfrm>
            <a:off x="4635530" y="6192656"/>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t>Variables and </a:t>
            </a:r>
            <a:r>
              <a:rPr lang="es-ES_tradnl" sz="1400" dirty="0" err="1"/>
              <a:t>settings</a:t>
            </a:r>
            <a:endParaRPr lang="es-ES_tradnl" sz="1400" dirty="0"/>
          </a:p>
        </p:txBody>
      </p:sp>
      <p:sp>
        <p:nvSpPr>
          <p:cNvPr id="46" name="Rectángulo redondeado 45">
            <a:hlinkClick r:id="rId4" action="ppaction://hlinksldjump"/>
          </p:cNvPr>
          <p:cNvSpPr/>
          <p:nvPr/>
        </p:nvSpPr>
        <p:spPr>
          <a:xfrm>
            <a:off x="6098913" y="6192656"/>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Map</a:t>
            </a:r>
            <a:r>
              <a:rPr lang="es-ES_tradnl" sz="1400" dirty="0"/>
              <a:t> </a:t>
            </a:r>
            <a:r>
              <a:rPr lang="es-ES_tradnl" sz="1400" dirty="0" err="1"/>
              <a:t>visualisation</a:t>
            </a:r>
            <a:endParaRPr lang="es-ES_tradnl" sz="1400" dirty="0"/>
          </a:p>
        </p:txBody>
      </p:sp>
      <p:sp>
        <p:nvSpPr>
          <p:cNvPr id="47" name="Rectángulo redondeado 46">
            <a:hlinkClick r:id="rId5" action="ppaction://hlinksldjump"/>
          </p:cNvPr>
          <p:cNvSpPr/>
          <p:nvPr/>
        </p:nvSpPr>
        <p:spPr>
          <a:xfrm>
            <a:off x="7562296" y="6192656"/>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Detailed</a:t>
            </a:r>
            <a:r>
              <a:rPr lang="es-ES_tradnl" sz="1400" dirty="0"/>
              <a:t> panel</a:t>
            </a:r>
          </a:p>
        </p:txBody>
      </p:sp>
      <p:sp>
        <p:nvSpPr>
          <p:cNvPr id="48" name="Rectángulo redondeado 47">
            <a:hlinkClick r:id="rId6" action="ppaction://hlinksldjump"/>
          </p:cNvPr>
          <p:cNvSpPr/>
          <p:nvPr/>
        </p:nvSpPr>
        <p:spPr>
          <a:xfrm>
            <a:off x="9025679" y="6192656"/>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Advanced</a:t>
            </a:r>
            <a:r>
              <a:rPr lang="es-ES_tradnl" sz="1400" dirty="0"/>
              <a:t> panel</a:t>
            </a:r>
          </a:p>
        </p:txBody>
      </p:sp>
      <p:pic>
        <p:nvPicPr>
          <p:cNvPr id="49" name="Picture 4" descr="nicio icono silueta">
            <a:hlinkClick r:id="rId7" action="ppaction://hlinksldjump"/>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79179" y="6266512"/>
            <a:ext cx="346275" cy="346275"/>
          </a:xfrm>
          <a:prstGeom prst="rect">
            <a:avLst/>
          </a:prstGeom>
          <a:noFill/>
          <a:extLst>
            <a:ext uri="{909E8E84-426E-40DD-AFC4-6F175D3DCCD1}">
              <a14:hiddenFill xmlns:a14="http://schemas.microsoft.com/office/drawing/2010/main">
                <a:solidFill>
                  <a:srgbClr val="FFFFFF"/>
                </a:solidFill>
              </a14:hiddenFill>
            </a:ext>
          </a:extLst>
        </p:spPr>
      </p:pic>
      <p:sp>
        <p:nvSpPr>
          <p:cNvPr id="50" name="Rectángulo redondeado 49">
            <a:hlinkClick r:id="rId9" action="ppaction://hlinksldjump"/>
          </p:cNvPr>
          <p:cNvSpPr/>
          <p:nvPr/>
        </p:nvSpPr>
        <p:spPr>
          <a:xfrm>
            <a:off x="654224" y="6192656"/>
            <a:ext cx="1577968" cy="493986"/>
          </a:xfrm>
          <a:prstGeom prst="roundRect">
            <a:avLst>
              <a:gd name="adj" fmla="val 50000"/>
            </a:avLst>
          </a:prstGeom>
          <a:solidFill>
            <a:srgbClr val="FAC632"/>
          </a:solidFill>
          <a:ln w="19050">
            <a:solidFill>
              <a:srgbClr val="FAC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GENERAL INFORMATION</a:t>
            </a:r>
          </a:p>
        </p:txBody>
      </p:sp>
      <p:sp>
        <p:nvSpPr>
          <p:cNvPr id="51" name="Rectángulo redondeado 50">
            <a:hlinkClick r:id="rId10" action="ppaction://hlinksldjump"/>
          </p:cNvPr>
          <p:cNvSpPr/>
          <p:nvPr/>
        </p:nvSpPr>
        <p:spPr>
          <a:xfrm>
            <a:off x="10583191" y="6192656"/>
            <a:ext cx="1361507" cy="49398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OFFICIAL LAUNCH</a:t>
            </a:r>
          </a:p>
        </p:txBody>
      </p:sp>
      <p:sp>
        <p:nvSpPr>
          <p:cNvPr id="52" name="Rectángulo redondeado 51">
            <a:hlinkClick r:id="rId11" action="ppaction://hlinksldjump"/>
          </p:cNvPr>
          <p:cNvSpPr/>
          <p:nvPr/>
        </p:nvSpPr>
        <p:spPr>
          <a:xfrm>
            <a:off x="2455091" y="6202702"/>
            <a:ext cx="615180"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DST</a:t>
            </a:r>
          </a:p>
        </p:txBody>
      </p:sp>
      <p:sp>
        <p:nvSpPr>
          <p:cNvPr id="39" name="Rectángulo redondeado 38">
            <a:hlinkClick r:id="" action="ppaction://hlinkshowjump?jump=nextslide"/>
          </p:cNvPr>
          <p:cNvSpPr/>
          <p:nvPr/>
        </p:nvSpPr>
        <p:spPr>
          <a:xfrm>
            <a:off x="10491990" y="5130495"/>
            <a:ext cx="1308533"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Next</a:t>
            </a:r>
            <a:r>
              <a:rPr lang="es-ES_tradnl" sz="1400" dirty="0"/>
              <a:t> </a:t>
            </a:r>
            <a:r>
              <a:rPr lang="es-ES_tradnl" sz="1400" dirty="0" err="1"/>
              <a:t>slide</a:t>
            </a:r>
            <a:endParaRPr lang="es-ES_tradnl" sz="1400" dirty="0"/>
          </a:p>
        </p:txBody>
      </p:sp>
      <p:sp>
        <p:nvSpPr>
          <p:cNvPr id="53" name="Titre 1">
            <a:extLst>
              <a:ext uri="{FF2B5EF4-FFF2-40B4-BE49-F238E27FC236}">
                <a16:creationId xmlns:a16="http://schemas.microsoft.com/office/drawing/2014/main" id="{719A0BF0-FE4B-4EBC-9EA2-54748C622138}"/>
              </a:ext>
            </a:extLst>
          </p:cNvPr>
          <p:cNvSpPr txBox="1">
            <a:spLocks/>
          </p:cNvSpPr>
          <p:nvPr/>
        </p:nvSpPr>
        <p:spPr>
          <a:xfrm>
            <a:off x="0" y="3529230"/>
            <a:ext cx="12192000" cy="866607"/>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b="1" kern="1200">
                <a:solidFill>
                  <a:srgbClr val="0E4878"/>
                </a:solidFill>
                <a:latin typeface="Segoe UI" panose="020B0502040204020203" pitchFamily="34" charset="0"/>
                <a:ea typeface="+mj-ea"/>
                <a:cs typeface="Segoe UI" panose="020B0502040204020203" pitchFamily="34" charset="0"/>
              </a:defRPr>
            </a:lvl1pPr>
          </a:lstStyle>
          <a:p>
            <a:pPr algn="ctr">
              <a:spcAft>
                <a:spcPts val="600"/>
              </a:spcAft>
            </a:pPr>
            <a:r>
              <a:rPr lang="en-US" dirty="0"/>
              <a:t>The S2S4E Decision Support Tool </a:t>
            </a:r>
          </a:p>
          <a:p>
            <a:r>
              <a:rPr lang="en-US" dirty="0"/>
              <a:t>Operational sub-seasonal and seasonal forecasts for Renewable Energy</a:t>
            </a:r>
            <a:endParaRPr lang="fr-FR" dirty="0"/>
          </a:p>
        </p:txBody>
      </p:sp>
      <p:sp>
        <p:nvSpPr>
          <p:cNvPr id="55" name="Espace réservé du texte 7">
            <a:extLst>
              <a:ext uri="{FF2B5EF4-FFF2-40B4-BE49-F238E27FC236}">
                <a16:creationId xmlns:a16="http://schemas.microsoft.com/office/drawing/2014/main" id="{5FB24CC7-FBA3-499D-AF93-41DF6A37A03A}"/>
              </a:ext>
            </a:extLst>
          </p:cNvPr>
          <p:cNvSpPr txBox="1">
            <a:spLocks/>
          </p:cNvSpPr>
          <p:nvPr/>
        </p:nvSpPr>
        <p:spPr>
          <a:xfrm>
            <a:off x="654224" y="4834594"/>
            <a:ext cx="11146299" cy="433388"/>
          </a:xfrm>
          <a:prstGeom prst="rect">
            <a:avLst/>
          </a:prstGeom>
        </p:spPr>
        <p:txBody>
          <a:bodyPr vert="horz" lIns="91440" tIns="45720" rIns="91440" bIns="45720" rtlCol="0" anchor="ctr"/>
          <a:lstStyle>
            <a:defPPr>
              <a:defRPr lang="es-ES_tradnl"/>
            </a:defPPr>
            <a:lvl1pPr marL="0" indent="0" algn="ctr" defTabSz="914400" rtl="0" eaLnBrk="1" latinLnBrk="0" hangingPunct="1">
              <a:buNone/>
              <a:defRPr sz="2400" b="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Martí Badal</a:t>
            </a:r>
            <a:r>
              <a:rPr lang="en-US" sz="1600" baseline="30000" dirty="0"/>
              <a:t>(1), </a:t>
            </a:r>
            <a:r>
              <a:rPr lang="en-US" sz="1600" u="sng" dirty="0"/>
              <a:t>Andrea Manrique-</a:t>
            </a:r>
            <a:r>
              <a:rPr lang="en-US" sz="1600" u="sng" dirty="0" err="1"/>
              <a:t>Suñén</a:t>
            </a:r>
            <a:r>
              <a:rPr lang="en-US" sz="1600" baseline="30000" dirty="0"/>
              <a:t>(1)</a:t>
            </a:r>
            <a:r>
              <a:rPr lang="en-US" sz="1600" dirty="0"/>
              <a:t>, Isadora Christel</a:t>
            </a:r>
            <a:r>
              <a:rPr lang="en-US" sz="1600" baseline="30000" dirty="0"/>
              <a:t>(1)</a:t>
            </a:r>
            <a:r>
              <a:rPr lang="en-US" sz="1600" dirty="0"/>
              <a:t>, Luz Calvo</a:t>
            </a:r>
            <a:r>
              <a:rPr lang="en-US" sz="1600" baseline="30000" dirty="0"/>
              <a:t>(1)</a:t>
            </a:r>
            <a:r>
              <a:rPr lang="en-US" sz="1600" dirty="0"/>
              <a:t>, Fernando </a:t>
            </a:r>
            <a:r>
              <a:rPr lang="en-US" sz="1600" dirty="0" err="1"/>
              <a:t>Cucchietti</a:t>
            </a:r>
            <a:r>
              <a:rPr lang="en-US" sz="1600" baseline="30000" dirty="0"/>
              <a:t>(1)</a:t>
            </a:r>
            <a:r>
              <a:rPr lang="en-US" sz="1600" dirty="0"/>
              <a:t>,Sebastien </a:t>
            </a:r>
            <a:r>
              <a:rPr lang="en-US" sz="1600" dirty="0" err="1"/>
              <a:t>Nouvellon</a:t>
            </a:r>
            <a:r>
              <a:rPr lang="en-US" sz="1600" baseline="30000" dirty="0"/>
              <a:t>(2)</a:t>
            </a:r>
            <a:r>
              <a:rPr lang="en-US" sz="1600" dirty="0"/>
              <a:t>, Pierre-Antoine </a:t>
            </a:r>
            <a:r>
              <a:rPr lang="en-US" sz="1600" dirty="0" err="1"/>
              <a:t>Bretonnière</a:t>
            </a:r>
            <a:r>
              <a:rPr lang="en-US" sz="1600" baseline="30000" dirty="0"/>
              <a:t>(1)</a:t>
            </a:r>
            <a:r>
              <a:rPr lang="en-US" sz="1600" dirty="0"/>
              <a:t>, </a:t>
            </a:r>
            <a:r>
              <a:rPr lang="en-US" sz="1600" dirty="0" err="1"/>
              <a:t>Lluis</a:t>
            </a:r>
            <a:r>
              <a:rPr lang="en-US" sz="1600" dirty="0"/>
              <a:t> Palma</a:t>
            </a:r>
            <a:r>
              <a:rPr lang="en-US" sz="1600" baseline="30000" dirty="0"/>
              <a:t>(1)</a:t>
            </a:r>
            <a:r>
              <a:rPr lang="en-US" sz="1600" dirty="0"/>
              <a:t>, Francisco </a:t>
            </a:r>
            <a:r>
              <a:rPr lang="en-US" sz="1600" dirty="0" err="1"/>
              <a:t>Doblas</a:t>
            </a:r>
            <a:r>
              <a:rPr lang="en-US" sz="1600" dirty="0"/>
              <a:t>-Reyes</a:t>
            </a:r>
            <a:r>
              <a:rPr lang="en-US" sz="1600" baseline="30000" dirty="0"/>
              <a:t>(1,3)</a:t>
            </a:r>
            <a:r>
              <a:rPr lang="en-US" sz="1600" dirty="0"/>
              <a:t> and Albert </a:t>
            </a:r>
            <a:r>
              <a:rPr lang="en-US" sz="1600" dirty="0" err="1"/>
              <a:t>Soret</a:t>
            </a:r>
            <a:r>
              <a:rPr lang="en-US" sz="1600" baseline="30000" dirty="0"/>
              <a:t>(1)</a:t>
            </a:r>
          </a:p>
          <a:p>
            <a:endParaRPr lang="en-US" sz="1600" dirty="0"/>
          </a:p>
          <a:p>
            <a:pPr marL="228600" indent="-228600">
              <a:buAutoNum type="arabicParenBoth"/>
            </a:pPr>
            <a:r>
              <a:rPr lang="en-US" sz="1200" dirty="0"/>
              <a:t>Barcelona Supercomputing Center (BSC), Barcelona, Spain,</a:t>
            </a:r>
          </a:p>
          <a:p>
            <a:pPr marL="228600" indent="-228600">
              <a:buAutoNum type="arabicParenBoth"/>
            </a:pPr>
            <a:r>
              <a:rPr lang="en-US" sz="1200" dirty="0"/>
              <a:t>Capgemini, Toulouse, France,</a:t>
            </a:r>
          </a:p>
          <a:p>
            <a:pPr marL="228600" indent="-228600">
              <a:buAutoNum type="arabicParenBoth"/>
            </a:pPr>
            <a:r>
              <a:rPr lang="en-US" sz="1200" dirty="0" err="1"/>
              <a:t>Institució</a:t>
            </a:r>
            <a:r>
              <a:rPr lang="en-US" sz="1200" dirty="0"/>
              <a:t> </a:t>
            </a:r>
            <a:r>
              <a:rPr lang="en-US" sz="1200" dirty="0" err="1"/>
              <a:t>Catalana</a:t>
            </a:r>
            <a:r>
              <a:rPr lang="en-US" sz="1200" dirty="0"/>
              <a:t> </a:t>
            </a:r>
            <a:r>
              <a:rPr lang="en-US" sz="1200" dirty="0" err="1"/>
              <a:t>deRecerca</a:t>
            </a:r>
            <a:r>
              <a:rPr lang="en-US" sz="1200" dirty="0"/>
              <a:t> </a:t>
            </a:r>
            <a:r>
              <a:rPr lang="en-US" sz="1200" dirty="0" err="1"/>
              <a:t>i</a:t>
            </a:r>
            <a:r>
              <a:rPr lang="en-US" sz="1200" dirty="0"/>
              <a:t> </a:t>
            </a:r>
            <a:r>
              <a:rPr lang="en-US" sz="1200" dirty="0" err="1"/>
              <a:t>Estudis</a:t>
            </a:r>
            <a:r>
              <a:rPr lang="en-US" sz="1200" dirty="0"/>
              <a:t> </a:t>
            </a:r>
            <a:r>
              <a:rPr lang="en-US" sz="1200" dirty="0" err="1"/>
              <a:t>Avançats</a:t>
            </a:r>
            <a:r>
              <a:rPr lang="en-US" sz="1200" dirty="0"/>
              <a:t> (ICREA), Barcelona, Spain</a:t>
            </a:r>
            <a:endParaRPr lang="fr-FR" sz="1200" dirty="0"/>
          </a:p>
        </p:txBody>
      </p:sp>
      <p:sp>
        <p:nvSpPr>
          <p:cNvPr id="56" name="Rectangle 9">
            <a:extLst>
              <a:ext uri="{FF2B5EF4-FFF2-40B4-BE49-F238E27FC236}">
                <a16:creationId xmlns:a16="http://schemas.microsoft.com/office/drawing/2014/main" id="{8D7B2CD8-70CA-4EB4-903A-4C2B41BF082C}"/>
              </a:ext>
            </a:extLst>
          </p:cNvPr>
          <p:cNvSpPr/>
          <p:nvPr/>
        </p:nvSpPr>
        <p:spPr>
          <a:xfrm>
            <a:off x="0" y="-17974"/>
            <a:ext cx="12192000" cy="259237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58" name="Image 11">
            <a:extLst>
              <a:ext uri="{FF2B5EF4-FFF2-40B4-BE49-F238E27FC236}">
                <a16:creationId xmlns:a16="http://schemas.microsoft.com/office/drawing/2014/main" id="{6BC0ED75-4FA3-41D8-8A6F-78A36251BF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83302" y="244941"/>
            <a:ext cx="4565692" cy="1637812"/>
          </a:xfrm>
          <a:prstGeom prst="rect">
            <a:avLst/>
          </a:prstGeom>
        </p:spPr>
      </p:pic>
      <p:pic>
        <p:nvPicPr>
          <p:cNvPr id="59" name="Image 15">
            <a:extLst>
              <a:ext uri="{FF2B5EF4-FFF2-40B4-BE49-F238E27FC236}">
                <a16:creationId xmlns:a16="http://schemas.microsoft.com/office/drawing/2014/main" id="{C2426128-D1C7-426E-AE87-E1053F16E9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3552408"/>
          </a:xfrm>
          <a:prstGeom prst="rect">
            <a:avLst/>
          </a:prstGeom>
        </p:spPr>
      </p:pic>
    </p:spTree>
    <p:extLst>
      <p:ext uri="{BB962C8B-B14F-4D97-AF65-F5344CB8AC3E}">
        <p14:creationId xmlns:p14="http://schemas.microsoft.com/office/powerpoint/2010/main" val="30326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2"/>
          <a:srcRect b="84460"/>
          <a:stretch/>
        </p:blipFill>
        <p:spPr>
          <a:xfrm>
            <a:off x="288028" y="701875"/>
            <a:ext cx="11440825" cy="891397"/>
          </a:xfrm>
          <a:prstGeom prst="rect">
            <a:avLst/>
          </a:prstGeom>
          <a:ln>
            <a:noFill/>
          </a:ln>
          <a:effectLst>
            <a:outerShdw blurRad="292100" dist="139700" dir="2700000" algn="tl" rotWithShape="0">
              <a:srgbClr val="333333">
                <a:alpha val="65000"/>
              </a:srgbClr>
            </a:outerShdw>
          </a:effectLst>
        </p:spPr>
      </p:pic>
      <p:sp>
        <p:nvSpPr>
          <p:cNvPr id="18" name="Rectángulo 17"/>
          <p:cNvSpPr/>
          <p:nvPr/>
        </p:nvSpPr>
        <p:spPr>
          <a:xfrm>
            <a:off x="357719" y="1990347"/>
            <a:ext cx="1874473" cy="1015663"/>
          </a:xfrm>
          <a:prstGeom prst="rect">
            <a:avLst/>
          </a:prstGeom>
        </p:spPr>
        <p:txBody>
          <a:bodyPr wrap="square">
            <a:spAutoFit/>
          </a:bodyPr>
          <a:lstStyle/>
          <a:p>
            <a:r>
              <a:rPr lang="en-GB" sz="2000" b="1" dirty="0">
                <a:solidFill>
                  <a:srgbClr val="54617A"/>
                </a:solidFill>
              </a:rPr>
              <a:t>Selection of region of interest</a:t>
            </a:r>
            <a:endParaRPr lang="en-GB" sz="2400" b="1" dirty="0">
              <a:solidFill>
                <a:srgbClr val="EC613A"/>
              </a:solidFill>
            </a:endParaRPr>
          </a:p>
        </p:txBody>
      </p:sp>
      <p:sp>
        <p:nvSpPr>
          <p:cNvPr id="19" name="Rectángulo 18"/>
          <p:cNvSpPr/>
          <p:nvPr/>
        </p:nvSpPr>
        <p:spPr>
          <a:xfrm>
            <a:off x="2254270" y="1990347"/>
            <a:ext cx="1854899" cy="1015663"/>
          </a:xfrm>
          <a:prstGeom prst="rect">
            <a:avLst/>
          </a:prstGeom>
        </p:spPr>
        <p:txBody>
          <a:bodyPr wrap="square">
            <a:spAutoFit/>
          </a:bodyPr>
          <a:lstStyle/>
          <a:p>
            <a:r>
              <a:rPr lang="en-GB" sz="2000" b="1" dirty="0">
                <a:solidFill>
                  <a:srgbClr val="54617A"/>
                </a:solidFill>
              </a:rPr>
              <a:t>Selection of </a:t>
            </a:r>
            <a:r>
              <a:rPr lang="en-GB" sz="2000" b="1">
                <a:solidFill>
                  <a:srgbClr val="54617A"/>
                </a:solidFill>
              </a:rPr>
              <a:t>current or past </a:t>
            </a:r>
            <a:r>
              <a:rPr lang="en-GB" sz="2000" b="1" dirty="0">
                <a:solidFill>
                  <a:srgbClr val="54617A"/>
                </a:solidFill>
              </a:rPr>
              <a:t>forecasts</a:t>
            </a:r>
            <a:endParaRPr lang="en-GB" sz="2400" b="1" dirty="0">
              <a:solidFill>
                <a:srgbClr val="EC613A"/>
              </a:solidFill>
            </a:endParaRPr>
          </a:p>
        </p:txBody>
      </p:sp>
      <p:sp>
        <p:nvSpPr>
          <p:cNvPr id="20" name="Rectángulo 19"/>
          <p:cNvSpPr/>
          <p:nvPr/>
        </p:nvSpPr>
        <p:spPr>
          <a:xfrm>
            <a:off x="4109169" y="1990347"/>
            <a:ext cx="5048686" cy="1015663"/>
          </a:xfrm>
          <a:prstGeom prst="rect">
            <a:avLst/>
          </a:prstGeom>
        </p:spPr>
        <p:txBody>
          <a:bodyPr wrap="square">
            <a:spAutoFit/>
          </a:bodyPr>
          <a:lstStyle/>
          <a:p>
            <a:r>
              <a:rPr lang="en-GB" sz="2000" b="1" dirty="0">
                <a:solidFill>
                  <a:srgbClr val="54617A"/>
                </a:solidFill>
              </a:rPr>
              <a:t>Seamless selection of sub-seasonal forecasts (1 to 4 weeks ahead) and seasonal forecasts (1 to three months ahead)</a:t>
            </a:r>
            <a:endParaRPr lang="en-GB" sz="2400" b="1" dirty="0">
              <a:solidFill>
                <a:srgbClr val="EC613A"/>
              </a:solidFill>
            </a:endParaRPr>
          </a:p>
        </p:txBody>
      </p:sp>
      <p:sp>
        <p:nvSpPr>
          <p:cNvPr id="21" name="Rectángulo 20"/>
          <p:cNvSpPr/>
          <p:nvPr/>
        </p:nvSpPr>
        <p:spPr>
          <a:xfrm flipV="1">
            <a:off x="2728014" y="1678266"/>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23" name="Rectángulo 22"/>
          <p:cNvSpPr/>
          <p:nvPr/>
        </p:nvSpPr>
        <p:spPr>
          <a:xfrm flipV="1">
            <a:off x="654224" y="1678266"/>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24" name="Rectángulo 23"/>
          <p:cNvSpPr/>
          <p:nvPr/>
        </p:nvSpPr>
        <p:spPr>
          <a:xfrm flipV="1">
            <a:off x="4982108" y="1678266"/>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22" name="Rectángulo 21"/>
          <p:cNvSpPr/>
          <p:nvPr/>
        </p:nvSpPr>
        <p:spPr>
          <a:xfrm>
            <a:off x="0" y="6032938"/>
            <a:ext cx="12192000" cy="825062"/>
          </a:xfrm>
          <a:prstGeom prst="rect">
            <a:avLst/>
          </a:prstGeom>
          <a:solidFill>
            <a:srgbClr val="5461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Rectángulo redondeado 24">
            <a:hlinkClick r:id="rId3" action="ppaction://hlinksldjump"/>
          </p:cNvPr>
          <p:cNvSpPr/>
          <p:nvPr/>
        </p:nvSpPr>
        <p:spPr>
          <a:xfrm>
            <a:off x="3172147" y="6192655"/>
            <a:ext cx="1361507" cy="493986"/>
          </a:xfrm>
          <a:prstGeom prst="roundRect">
            <a:avLst>
              <a:gd name="adj" fmla="val 50000"/>
            </a:avLst>
          </a:prstGeom>
          <a:solidFill>
            <a:srgbClr val="FAC632"/>
          </a:solidFill>
          <a:ln w="19050">
            <a:solidFill>
              <a:srgbClr val="FAC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solidFill>
                  <a:srgbClr val="54617A"/>
                </a:solidFill>
              </a:rPr>
              <a:t>Forecast</a:t>
            </a:r>
            <a:r>
              <a:rPr lang="es-ES_tradnl" sz="1400" dirty="0">
                <a:solidFill>
                  <a:srgbClr val="54617A"/>
                </a:solidFill>
              </a:rPr>
              <a:t> </a:t>
            </a:r>
            <a:r>
              <a:rPr lang="es-ES_tradnl" sz="1400" dirty="0" err="1">
                <a:solidFill>
                  <a:srgbClr val="54617A"/>
                </a:solidFill>
              </a:rPr>
              <a:t>selection</a:t>
            </a:r>
            <a:endParaRPr lang="es-ES_tradnl" sz="1400" dirty="0">
              <a:solidFill>
                <a:srgbClr val="54617A"/>
              </a:solidFill>
            </a:endParaRPr>
          </a:p>
        </p:txBody>
      </p:sp>
      <p:sp>
        <p:nvSpPr>
          <p:cNvPr id="26" name="Rectángulo redondeado 25">
            <a:hlinkClick r:id="rId4" action="ppaction://hlinksldjump"/>
          </p:cNvPr>
          <p:cNvSpPr/>
          <p:nvPr/>
        </p:nvSpPr>
        <p:spPr>
          <a:xfrm>
            <a:off x="4635530"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t>Variables and </a:t>
            </a:r>
            <a:r>
              <a:rPr lang="es-ES_tradnl" sz="1400" dirty="0" err="1"/>
              <a:t>settings</a:t>
            </a:r>
            <a:endParaRPr lang="es-ES_tradnl" sz="1400" dirty="0"/>
          </a:p>
        </p:txBody>
      </p:sp>
      <p:sp>
        <p:nvSpPr>
          <p:cNvPr id="27" name="Rectángulo redondeado 26">
            <a:hlinkClick r:id="rId5" action="ppaction://hlinksldjump"/>
          </p:cNvPr>
          <p:cNvSpPr/>
          <p:nvPr/>
        </p:nvSpPr>
        <p:spPr>
          <a:xfrm>
            <a:off x="6098913"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Map</a:t>
            </a:r>
            <a:r>
              <a:rPr lang="es-ES_tradnl" sz="1400" dirty="0"/>
              <a:t> </a:t>
            </a:r>
            <a:r>
              <a:rPr lang="es-ES_tradnl" sz="1400" dirty="0" err="1"/>
              <a:t>visualisation</a:t>
            </a:r>
            <a:endParaRPr lang="es-ES_tradnl" sz="1400" dirty="0"/>
          </a:p>
        </p:txBody>
      </p:sp>
      <p:sp>
        <p:nvSpPr>
          <p:cNvPr id="28" name="Rectángulo redondeado 27">
            <a:hlinkClick r:id="rId6" action="ppaction://hlinksldjump"/>
          </p:cNvPr>
          <p:cNvSpPr/>
          <p:nvPr/>
        </p:nvSpPr>
        <p:spPr>
          <a:xfrm>
            <a:off x="7562296"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Detailed</a:t>
            </a:r>
            <a:r>
              <a:rPr lang="es-ES_tradnl" sz="1400" dirty="0"/>
              <a:t> panel</a:t>
            </a:r>
          </a:p>
        </p:txBody>
      </p:sp>
      <p:sp>
        <p:nvSpPr>
          <p:cNvPr id="29" name="Rectángulo redondeado 28">
            <a:hlinkClick r:id="rId7" action="ppaction://hlinksldjump"/>
          </p:cNvPr>
          <p:cNvSpPr/>
          <p:nvPr/>
        </p:nvSpPr>
        <p:spPr>
          <a:xfrm>
            <a:off x="9025679"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Advanced</a:t>
            </a:r>
            <a:r>
              <a:rPr lang="es-ES_tradnl" sz="1400" dirty="0"/>
              <a:t> panel</a:t>
            </a:r>
          </a:p>
        </p:txBody>
      </p:sp>
      <p:pic>
        <p:nvPicPr>
          <p:cNvPr id="30" name="Picture 4" descr="nicio icono silueta">
            <a:hlinkClick r:id="" action="ppaction://hlinkshowjump?jump=firstslide"/>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79179" y="6266511"/>
            <a:ext cx="346275" cy="346275"/>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redondeado 30">
            <a:hlinkClick r:id="rId9" action="ppaction://hlinksldjump"/>
          </p:cNvPr>
          <p:cNvSpPr/>
          <p:nvPr/>
        </p:nvSpPr>
        <p:spPr>
          <a:xfrm>
            <a:off x="654224" y="6192655"/>
            <a:ext cx="1577968"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GENERAL INFORMATION</a:t>
            </a:r>
          </a:p>
        </p:txBody>
      </p:sp>
      <p:sp>
        <p:nvSpPr>
          <p:cNvPr id="32" name="Rectángulo redondeado 31">
            <a:hlinkClick r:id="rId10" action="ppaction://hlinksldjump"/>
          </p:cNvPr>
          <p:cNvSpPr/>
          <p:nvPr/>
        </p:nvSpPr>
        <p:spPr>
          <a:xfrm>
            <a:off x="10583191" y="6192655"/>
            <a:ext cx="1361507" cy="49398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OFFICIAL LAUNCH</a:t>
            </a:r>
          </a:p>
        </p:txBody>
      </p:sp>
      <p:sp>
        <p:nvSpPr>
          <p:cNvPr id="33" name="Rectángulo redondeado 32">
            <a:hlinkClick r:id="rId11" action="ppaction://hlinksldjump"/>
          </p:cNvPr>
          <p:cNvSpPr/>
          <p:nvPr/>
        </p:nvSpPr>
        <p:spPr>
          <a:xfrm>
            <a:off x="2455091" y="6202701"/>
            <a:ext cx="615180"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DST</a:t>
            </a:r>
          </a:p>
        </p:txBody>
      </p:sp>
    </p:spTree>
    <p:extLst>
      <p:ext uri="{BB962C8B-B14F-4D97-AF65-F5344CB8AC3E}">
        <p14:creationId xmlns:p14="http://schemas.microsoft.com/office/powerpoint/2010/main" val="1436268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rotWithShape="1">
          <a:blip r:embed="rId2"/>
          <a:srcRect t="15775" r="82779" b="63608"/>
          <a:stretch/>
        </p:blipFill>
        <p:spPr>
          <a:xfrm>
            <a:off x="334286" y="193519"/>
            <a:ext cx="2285954" cy="1372045"/>
          </a:xfrm>
          <a:prstGeom prst="rect">
            <a:avLst/>
          </a:prstGeom>
          <a:ln>
            <a:noFill/>
          </a:ln>
          <a:effectLst>
            <a:outerShdw blurRad="292100" dist="139700" dir="2700000" algn="tl" rotWithShape="0">
              <a:srgbClr val="333333">
                <a:alpha val="65000"/>
              </a:srgbClr>
            </a:outerShdw>
          </a:effectLst>
        </p:spPr>
      </p:pic>
      <p:sp>
        <p:nvSpPr>
          <p:cNvPr id="15" name="Rectángulo 14"/>
          <p:cNvSpPr/>
          <p:nvPr/>
        </p:nvSpPr>
        <p:spPr>
          <a:xfrm>
            <a:off x="3274745" y="595196"/>
            <a:ext cx="3458564" cy="400110"/>
          </a:xfrm>
          <a:prstGeom prst="rect">
            <a:avLst/>
          </a:prstGeom>
        </p:spPr>
        <p:txBody>
          <a:bodyPr wrap="square">
            <a:spAutoFit/>
          </a:bodyPr>
          <a:lstStyle/>
          <a:p>
            <a:r>
              <a:rPr lang="en-GB" sz="2000" b="1" dirty="0">
                <a:solidFill>
                  <a:srgbClr val="54617A"/>
                </a:solidFill>
              </a:rPr>
              <a:t>Selection of variables category</a:t>
            </a:r>
            <a:endParaRPr lang="en-GB" sz="2400" b="1" dirty="0">
              <a:solidFill>
                <a:srgbClr val="EC613A"/>
              </a:solidFill>
            </a:endParaRPr>
          </a:p>
        </p:txBody>
      </p:sp>
      <p:sp>
        <p:nvSpPr>
          <p:cNvPr id="20" name="Rectángulo 19"/>
          <p:cNvSpPr/>
          <p:nvPr/>
        </p:nvSpPr>
        <p:spPr>
          <a:xfrm rot="16200000" flipV="1">
            <a:off x="2676061" y="694513"/>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22" name="Rectángulo 21"/>
          <p:cNvSpPr/>
          <p:nvPr/>
        </p:nvSpPr>
        <p:spPr>
          <a:xfrm>
            <a:off x="3274745" y="1039827"/>
            <a:ext cx="3721800" cy="707886"/>
          </a:xfrm>
          <a:prstGeom prst="rect">
            <a:avLst/>
          </a:prstGeom>
        </p:spPr>
        <p:txBody>
          <a:bodyPr wrap="square">
            <a:spAutoFit/>
          </a:bodyPr>
          <a:lstStyle/>
          <a:p>
            <a:r>
              <a:rPr lang="en-GB" sz="2000" b="1" dirty="0">
                <a:solidFill>
                  <a:srgbClr val="54617A"/>
                </a:solidFill>
              </a:rPr>
              <a:t>Selection of variables and energy indicators within </a:t>
            </a:r>
            <a:r>
              <a:rPr lang="en-GB" sz="2000" b="1">
                <a:solidFill>
                  <a:srgbClr val="54617A"/>
                </a:solidFill>
              </a:rPr>
              <a:t>the category</a:t>
            </a:r>
            <a:endParaRPr lang="en-GB" sz="2400" b="1" dirty="0">
              <a:solidFill>
                <a:srgbClr val="EC613A"/>
              </a:solidFill>
            </a:endParaRPr>
          </a:p>
        </p:txBody>
      </p:sp>
      <p:sp>
        <p:nvSpPr>
          <p:cNvPr id="23" name="Rectángulo 22"/>
          <p:cNvSpPr/>
          <p:nvPr/>
        </p:nvSpPr>
        <p:spPr>
          <a:xfrm rot="16200000" flipV="1">
            <a:off x="2676061" y="1139144"/>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24" name="Rectángulo 23"/>
          <p:cNvSpPr/>
          <p:nvPr/>
        </p:nvSpPr>
        <p:spPr>
          <a:xfrm>
            <a:off x="7562296" y="795638"/>
            <a:ext cx="3458564" cy="1631216"/>
          </a:xfrm>
          <a:prstGeom prst="rect">
            <a:avLst/>
          </a:prstGeom>
        </p:spPr>
        <p:txBody>
          <a:bodyPr wrap="square">
            <a:spAutoFit/>
          </a:bodyPr>
          <a:lstStyle/>
          <a:p>
            <a:pPr marL="342900" indent="-342900">
              <a:buFont typeface="Arial" charset="0"/>
              <a:buChar char="•"/>
            </a:pPr>
            <a:r>
              <a:rPr lang="en-GB" sz="2000" b="1" dirty="0">
                <a:solidFill>
                  <a:srgbClr val="54617A"/>
                </a:solidFill>
              </a:rPr>
              <a:t>Essential Climate Variables</a:t>
            </a:r>
          </a:p>
          <a:p>
            <a:pPr marL="342900" indent="-342900">
              <a:buFont typeface="Arial" charset="0"/>
              <a:buChar char="•"/>
            </a:pPr>
            <a:r>
              <a:rPr lang="en-GB" sz="2000" b="1" dirty="0">
                <a:solidFill>
                  <a:srgbClr val="54617A"/>
                </a:solidFill>
              </a:rPr>
              <a:t>Wind energy</a:t>
            </a:r>
          </a:p>
          <a:p>
            <a:pPr marL="342900" indent="-342900">
              <a:buFont typeface="Arial" charset="0"/>
              <a:buChar char="•"/>
            </a:pPr>
            <a:r>
              <a:rPr lang="en-GB" sz="2000" b="1" dirty="0">
                <a:solidFill>
                  <a:srgbClr val="54617A"/>
                </a:solidFill>
              </a:rPr>
              <a:t>Solar energy</a:t>
            </a:r>
          </a:p>
          <a:p>
            <a:pPr marL="342900" indent="-342900">
              <a:buFont typeface="Arial" charset="0"/>
              <a:buChar char="•"/>
            </a:pPr>
            <a:r>
              <a:rPr lang="en-GB" sz="2000" b="1" dirty="0">
                <a:solidFill>
                  <a:srgbClr val="54617A"/>
                </a:solidFill>
              </a:rPr>
              <a:t>Hydro power</a:t>
            </a:r>
          </a:p>
          <a:p>
            <a:pPr marL="342900" indent="-342900">
              <a:buFont typeface="Arial" charset="0"/>
              <a:buChar char="•"/>
            </a:pPr>
            <a:r>
              <a:rPr lang="en-GB" sz="2000" b="1" dirty="0">
                <a:solidFill>
                  <a:srgbClr val="54617A"/>
                </a:solidFill>
              </a:rPr>
              <a:t>Energy balance</a:t>
            </a:r>
          </a:p>
        </p:txBody>
      </p:sp>
      <p:sp>
        <p:nvSpPr>
          <p:cNvPr id="25" name="Rectángulo 24"/>
          <p:cNvSpPr/>
          <p:nvPr/>
        </p:nvSpPr>
        <p:spPr>
          <a:xfrm>
            <a:off x="3283379" y="2923859"/>
            <a:ext cx="4081195" cy="1938992"/>
          </a:xfrm>
          <a:prstGeom prst="rect">
            <a:avLst/>
          </a:prstGeom>
        </p:spPr>
        <p:txBody>
          <a:bodyPr wrap="square">
            <a:spAutoFit/>
          </a:bodyPr>
          <a:lstStyle/>
          <a:p>
            <a:pPr marL="342900" indent="-342900">
              <a:buFont typeface="Arial" charset="0"/>
              <a:buChar char="•"/>
            </a:pPr>
            <a:r>
              <a:rPr lang="en-GB" sz="2000" b="1" dirty="0">
                <a:solidFill>
                  <a:srgbClr val="54617A"/>
                </a:solidFill>
              </a:rPr>
              <a:t>Essential Climate Variables </a:t>
            </a:r>
          </a:p>
          <a:p>
            <a:pPr marL="800100" lvl="1" indent="-342900">
              <a:buFont typeface="Arial" charset="0"/>
              <a:buChar char="•"/>
            </a:pPr>
            <a:r>
              <a:rPr lang="en-GB" sz="2000" dirty="0">
                <a:solidFill>
                  <a:srgbClr val="54617A"/>
                </a:solidFill>
              </a:rPr>
              <a:t>Wind speed</a:t>
            </a:r>
          </a:p>
          <a:p>
            <a:pPr marL="800100" lvl="1" indent="-342900">
              <a:buFont typeface="Arial" charset="0"/>
              <a:buChar char="•"/>
            </a:pPr>
            <a:r>
              <a:rPr lang="en-GB" sz="2000" dirty="0">
                <a:solidFill>
                  <a:srgbClr val="54617A"/>
                </a:solidFill>
              </a:rPr>
              <a:t>Temperature, </a:t>
            </a:r>
            <a:r>
              <a:rPr lang="en-GB" sz="2000" dirty="0" err="1">
                <a:solidFill>
                  <a:srgbClr val="54617A"/>
                </a:solidFill>
              </a:rPr>
              <a:t>Tmax</a:t>
            </a:r>
            <a:r>
              <a:rPr lang="en-GB" sz="2000" dirty="0">
                <a:solidFill>
                  <a:srgbClr val="54617A"/>
                </a:solidFill>
              </a:rPr>
              <a:t>, </a:t>
            </a:r>
            <a:r>
              <a:rPr lang="en-GB" sz="2000" dirty="0" err="1">
                <a:solidFill>
                  <a:srgbClr val="54617A"/>
                </a:solidFill>
              </a:rPr>
              <a:t>Tmin</a:t>
            </a:r>
            <a:endParaRPr lang="en-GB" sz="2000" dirty="0">
              <a:solidFill>
                <a:srgbClr val="54617A"/>
              </a:solidFill>
            </a:endParaRPr>
          </a:p>
          <a:p>
            <a:pPr marL="800100" lvl="1" indent="-342900">
              <a:buFont typeface="Arial" charset="0"/>
              <a:buChar char="•"/>
            </a:pPr>
            <a:r>
              <a:rPr lang="en-GB" sz="2000" dirty="0">
                <a:solidFill>
                  <a:srgbClr val="54617A"/>
                </a:solidFill>
              </a:rPr>
              <a:t>Precipitation</a:t>
            </a:r>
          </a:p>
          <a:p>
            <a:pPr marL="800100" lvl="1" indent="-342900">
              <a:buFont typeface="Arial" charset="0"/>
              <a:buChar char="•"/>
            </a:pPr>
            <a:r>
              <a:rPr lang="en-GB" sz="2000" dirty="0">
                <a:solidFill>
                  <a:srgbClr val="54617A"/>
                </a:solidFill>
              </a:rPr>
              <a:t>Solar radiation</a:t>
            </a:r>
          </a:p>
          <a:p>
            <a:pPr marL="800100" lvl="1" indent="-342900">
              <a:buFont typeface="Arial" charset="0"/>
              <a:buChar char="•"/>
            </a:pPr>
            <a:r>
              <a:rPr lang="en-GB" sz="2000" dirty="0">
                <a:solidFill>
                  <a:srgbClr val="54617A"/>
                </a:solidFill>
              </a:rPr>
              <a:t>Sea level pressure</a:t>
            </a:r>
          </a:p>
        </p:txBody>
      </p:sp>
      <p:sp>
        <p:nvSpPr>
          <p:cNvPr id="21" name="Rectángulo 20"/>
          <p:cNvSpPr/>
          <p:nvPr/>
        </p:nvSpPr>
        <p:spPr>
          <a:xfrm>
            <a:off x="7562296" y="2923859"/>
            <a:ext cx="4249581" cy="2862322"/>
          </a:xfrm>
          <a:prstGeom prst="rect">
            <a:avLst/>
          </a:prstGeom>
        </p:spPr>
        <p:txBody>
          <a:bodyPr wrap="square">
            <a:spAutoFit/>
          </a:bodyPr>
          <a:lstStyle/>
          <a:p>
            <a:pPr marL="342900" indent="-342900">
              <a:buFont typeface="Arial" charset="0"/>
              <a:buChar char="•"/>
            </a:pPr>
            <a:r>
              <a:rPr lang="en-GB" sz="2000" b="1" dirty="0">
                <a:solidFill>
                  <a:srgbClr val="54617A"/>
                </a:solidFill>
              </a:rPr>
              <a:t>Energy indicators </a:t>
            </a:r>
          </a:p>
          <a:p>
            <a:pPr marL="800100" lvl="1" indent="-342900">
              <a:buFont typeface="Arial" charset="0"/>
              <a:buChar char="•"/>
            </a:pPr>
            <a:r>
              <a:rPr lang="en-GB" sz="2000" dirty="0">
                <a:solidFill>
                  <a:srgbClr val="54617A"/>
                </a:solidFill>
              </a:rPr>
              <a:t>Wind capacity factors</a:t>
            </a:r>
          </a:p>
          <a:p>
            <a:pPr marL="800100" lvl="1" indent="-342900">
              <a:buFont typeface="Arial" charset="0"/>
              <a:buChar char="•"/>
            </a:pPr>
            <a:r>
              <a:rPr lang="en-GB" sz="2000" dirty="0">
                <a:solidFill>
                  <a:srgbClr val="54617A"/>
                </a:solidFill>
              </a:rPr>
              <a:t>Solar capacity factor</a:t>
            </a:r>
          </a:p>
          <a:p>
            <a:pPr marL="800100" lvl="1" indent="-342900">
              <a:buFont typeface="Arial" charset="0"/>
              <a:buChar char="•"/>
            </a:pPr>
            <a:r>
              <a:rPr lang="en-GB" sz="2000" dirty="0">
                <a:solidFill>
                  <a:srgbClr val="54617A"/>
                </a:solidFill>
              </a:rPr>
              <a:t>Change in inflow</a:t>
            </a:r>
          </a:p>
          <a:p>
            <a:pPr marL="800100" lvl="1" indent="-342900">
              <a:buFont typeface="Arial" charset="0"/>
              <a:buChar char="•"/>
            </a:pPr>
            <a:r>
              <a:rPr lang="en-GB" sz="2000" dirty="0">
                <a:solidFill>
                  <a:srgbClr val="54617A"/>
                </a:solidFill>
              </a:rPr>
              <a:t>Annual snow max. anomaly</a:t>
            </a:r>
          </a:p>
          <a:p>
            <a:pPr marL="800100" lvl="1" indent="-342900">
              <a:buFont typeface="Arial" charset="0"/>
              <a:buChar char="•"/>
            </a:pPr>
            <a:r>
              <a:rPr lang="en-GB" sz="2000" dirty="0">
                <a:solidFill>
                  <a:srgbClr val="54617A"/>
                </a:solidFill>
              </a:rPr>
              <a:t>Energy demand</a:t>
            </a:r>
          </a:p>
          <a:p>
            <a:pPr marL="800100" lvl="1" indent="-342900">
              <a:buFont typeface="Arial" charset="0"/>
              <a:buChar char="•"/>
            </a:pPr>
            <a:r>
              <a:rPr lang="en-GB" sz="2000" dirty="0">
                <a:solidFill>
                  <a:srgbClr val="54617A"/>
                </a:solidFill>
              </a:rPr>
              <a:t>Wind energy production</a:t>
            </a:r>
          </a:p>
          <a:p>
            <a:pPr marL="800100" lvl="1" indent="-342900">
              <a:buFont typeface="Arial" charset="0"/>
              <a:buChar char="•"/>
            </a:pPr>
            <a:r>
              <a:rPr lang="en-GB" sz="2000" dirty="0">
                <a:solidFill>
                  <a:srgbClr val="54617A"/>
                </a:solidFill>
              </a:rPr>
              <a:t>Solar energy production</a:t>
            </a:r>
          </a:p>
          <a:p>
            <a:pPr marL="800100" lvl="1" indent="-342900">
              <a:buFont typeface="Arial" charset="0"/>
              <a:buChar char="•"/>
            </a:pPr>
            <a:r>
              <a:rPr lang="en-GB" sz="2000" dirty="0">
                <a:solidFill>
                  <a:srgbClr val="54617A"/>
                </a:solidFill>
              </a:rPr>
              <a:t>Energy balance</a:t>
            </a:r>
          </a:p>
        </p:txBody>
      </p:sp>
      <p:sp>
        <p:nvSpPr>
          <p:cNvPr id="12" name="Rectángulo 11"/>
          <p:cNvSpPr/>
          <p:nvPr/>
        </p:nvSpPr>
        <p:spPr>
          <a:xfrm>
            <a:off x="3283379" y="2443688"/>
            <a:ext cx="2168862" cy="369332"/>
          </a:xfrm>
          <a:prstGeom prst="rect">
            <a:avLst/>
          </a:prstGeom>
        </p:spPr>
        <p:txBody>
          <a:bodyPr wrap="none">
            <a:spAutoFit/>
          </a:bodyPr>
          <a:lstStyle/>
          <a:p>
            <a:pPr algn="ctr"/>
            <a:r>
              <a:rPr lang="en-GB" b="1">
                <a:solidFill>
                  <a:srgbClr val="EC613A"/>
                </a:solidFill>
              </a:rPr>
              <a:t>TYPES OF VARIABLES</a:t>
            </a:r>
            <a:endParaRPr lang="en-GB" b="1" dirty="0">
              <a:solidFill>
                <a:srgbClr val="EC613A"/>
              </a:solidFill>
            </a:endParaRPr>
          </a:p>
        </p:txBody>
      </p:sp>
      <p:cxnSp>
        <p:nvCxnSpPr>
          <p:cNvPr id="17" name="Conector recto 16"/>
          <p:cNvCxnSpPr/>
          <p:nvPr/>
        </p:nvCxnSpPr>
        <p:spPr>
          <a:xfrm>
            <a:off x="3283379" y="2868439"/>
            <a:ext cx="8392684" cy="0"/>
          </a:xfrm>
          <a:prstGeom prst="line">
            <a:avLst/>
          </a:prstGeom>
          <a:ln>
            <a:solidFill>
              <a:srgbClr val="EC613A"/>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a:off x="7562296" y="754490"/>
            <a:ext cx="4113767" cy="0"/>
          </a:xfrm>
          <a:prstGeom prst="line">
            <a:avLst/>
          </a:prstGeom>
          <a:ln>
            <a:solidFill>
              <a:srgbClr val="EC613A"/>
            </a:solidFill>
          </a:ln>
        </p:spPr>
        <p:style>
          <a:lnRef idx="1">
            <a:schemeClr val="accent1"/>
          </a:lnRef>
          <a:fillRef idx="0">
            <a:schemeClr val="accent1"/>
          </a:fillRef>
          <a:effectRef idx="0">
            <a:schemeClr val="accent1"/>
          </a:effectRef>
          <a:fontRef idx="minor">
            <a:schemeClr val="tx1"/>
          </a:fontRef>
        </p:style>
      </p:cxnSp>
      <p:sp>
        <p:nvSpPr>
          <p:cNvPr id="28" name="Rectángulo 27"/>
          <p:cNvSpPr/>
          <p:nvPr/>
        </p:nvSpPr>
        <p:spPr>
          <a:xfrm>
            <a:off x="7560160" y="304305"/>
            <a:ext cx="1363643" cy="369332"/>
          </a:xfrm>
          <a:prstGeom prst="rect">
            <a:avLst/>
          </a:prstGeom>
        </p:spPr>
        <p:txBody>
          <a:bodyPr wrap="none">
            <a:spAutoFit/>
          </a:bodyPr>
          <a:lstStyle/>
          <a:p>
            <a:r>
              <a:rPr lang="en-GB" b="1">
                <a:solidFill>
                  <a:srgbClr val="EC613A"/>
                </a:solidFill>
              </a:rPr>
              <a:t>CATEGORIES</a:t>
            </a:r>
          </a:p>
        </p:txBody>
      </p:sp>
      <p:sp>
        <p:nvSpPr>
          <p:cNvPr id="29" name="Rectángulo 28"/>
          <p:cNvSpPr/>
          <p:nvPr/>
        </p:nvSpPr>
        <p:spPr>
          <a:xfrm>
            <a:off x="0" y="6032938"/>
            <a:ext cx="12192000" cy="825062"/>
          </a:xfrm>
          <a:prstGeom prst="rect">
            <a:avLst/>
          </a:prstGeom>
          <a:solidFill>
            <a:srgbClr val="5461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ectángulo redondeado 29">
            <a:hlinkClick r:id="rId3" action="ppaction://hlinksldjump"/>
          </p:cNvPr>
          <p:cNvSpPr/>
          <p:nvPr/>
        </p:nvSpPr>
        <p:spPr>
          <a:xfrm>
            <a:off x="3172147"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solidFill>
                  <a:schemeClr val="bg1"/>
                </a:solidFill>
              </a:rPr>
              <a:t>Forecast</a:t>
            </a:r>
            <a:r>
              <a:rPr lang="es-ES_tradnl" sz="1400" dirty="0">
                <a:solidFill>
                  <a:schemeClr val="bg1"/>
                </a:solidFill>
              </a:rPr>
              <a:t> </a:t>
            </a:r>
            <a:r>
              <a:rPr lang="es-ES_tradnl" sz="1400" dirty="0" err="1">
                <a:solidFill>
                  <a:schemeClr val="bg1"/>
                </a:solidFill>
              </a:rPr>
              <a:t>selection</a:t>
            </a:r>
            <a:endParaRPr lang="es-ES_tradnl" sz="1400" dirty="0">
              <a:solidFill>
                <a:schemeClr val="bg1"/>
              </a:solidFill>
            </a:endParaRPr>
          </a:p>
        </p:txBody>
      </p:sp>
      <p:sp>
        <p:nvSpPr>
          <p:cNvPr id="31" name="Rectángulo redondeado 30">
            <a:hlinkClick r:id="rId4" action="ppaction://hlinksldjump"/>
          </p:cNvPr>
          <p:cNvSpPr/>
          <p:nvPr/>
        </p:nvSpPr>
        <p:spPr>
          <a:xfrm>
            <a:off x="4635530" y="6192655"/>
            <a:ext cx="1361507" cy="493986"/>
          </a:xfrm>
          <a:prstGeom prst="roundRect">
            <a:avLst>
              <a:gd name="adj" fmla="val 50000"/>
            </a:avLst>
          </a:prstGeom>
          <a:solidFill>
            <a:srgbClr val="FAC632"/>
          </a:solidFill>
          <a:ln w="19050">
            <a:solidFill>
              <a:srgbClr val="FAC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Variables and </a:t>
            </a:r>
            <a:r>
              <a:rPr lang="es-ES_tradnl" sz="1400" dirty="0" err="1">
                <a:solidFill>
                  <a:srgbClr val="54617A"/>
                </a:solidFill>
              </a:rPr>
              <a:t>settings</a:t>
            </a:r>
            <a:endParaRPr lang="es-ES_tradnl" sz="1400" dirty="0">
              <a:solidFill>
                <a:srgbClr val="54617A"/>
              </a:solidFill>
            </a:endParaRPr>
          </a:p>
        </p:txBody>
      </p:sp>
      <p:sp>
        <p:nvSpPr>
          <p:cNvPr id="32" name="Rectángulo redondeado 31">
            <a:hlinkClick r:id="rId5" action="ppaction://hlinksldjump"/>
          </p:cNvPr>
          <p:cNvSpPr/>
          <p:nvPr/>
        </p:nvSpPr>
        <p:spPr>
          <a:xfrm>
            <a:off x="6098913"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Map</a:t>
            </a:r>
            <a:r>
              <a:rPr lang="es-ES_tradnl" sz="1400" dirty="0"/>
              <a:t> </a:t>
            </a:r>
            <a:r>
              <a:rPr lang="es-ES_tradnl" sz="1400" dirty="0" err="1"/>
              <a:t>visualisation</a:t>
            </a:r>
            <a:endParaRPr lang="es-ES_tradnl" sz="1400" dirty="0"/>
          </a:p>
        </p:txBody>
      </p:sp>
      <p:sp>
        <p:nvSpPr>
          <p:cNvPr id="33" name="Rectángulo redondeado 32">
            <a:hlinkClick r:id="rId6" action="ppaction://hlinksldjump"/>
          </p:cNvPr>
          <p:cNvSpPr/>
          <p:nvPr/>
        </p:nvSpPr>
        <p:spPr>
          <a:xfrm>
            <a:off x="7562296"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Detailed</a:t>
            </a:r>
            <a:r>
              <a:rPr lang="es-ES_tradnl" sz="1400" dirty="0"/>
              <a:t> panel</a:t>
            </a:r>
          </a:p>
        </p:txBody>
      </p:sp>
      <p:sp>
        <p:nvSpPr>
          <p:cNvPr id="34" name="Rectángulo redondeado 33">
            <a:hlinkClick r:id="rId7" action="ppaction://hlinksldjump"/>
          </p:cNvPr>
          <p:cNvSpPr/>
          <p:nvPr/>
        </p:nvSpPr>
        <p:spPr>
          <a:xfrm>
            <a:off x="9025679"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Advanced</a:t>
            </a:r>
            <a:r>
              <a:rPr lang="es-ES_tradnl" sz="1400" dirty="0"/>
              <a:t> panel</a:t>
            </a:r>
          </a:p>
        </p:txBody>
      </p:sp>
      <p:pic>
        <p:nvPicPr>
          <p:cNvPr id="35" name="Picture 4" descr="nicio icono silueta">
            <a:hlinkClick r:id="" action="ppaction://hlinkshowjump?jump=firstslide"/>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79179" y="6266511"/>
            <a:ext cx="346275" cy="346275"/>
          </a:xfrm>
          <a:prstGeom prst="rect">
            <a:avLst/>
          </a:prstGeom>
          <a:noFill/>
          <a:extLst>
            <a:ext uri="{909E8E84-426E-40DD-AFC4-6F175D3DCCD1}">
              <a14:hiddenFill xmlns:a14="http://schemas.microsoft.com/office/drawing/2010/main">
                <a:solidFill>
                  <a:srgbClr val="FFFFFF"/>
                </a:solidFill>
              </a14:hiddenFill>
            </a:ext>
          </a:extLst>
        </p:spPr>
      </p:pic>
      <p:sp>
        <p:nvSpPr>
          <p:cNvPr id="36" name="Rectángulo redondeado 35">
            <a:hlinkClick r:id="rId9" action="ppaction://hlinksldjump"/>
          </p:cNvPr>
          <p:cNvSpPr/>
          <p:nvPr/>
        </p:nvSpPr>
        <p:spPr>
          <a:xfrm>
            <a:off x="654224" y="6192655"/>
            <a:ext cx="1577968"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GENERAL INFORMATION</a:t>
            </a:r>
          </a:p>
        </p:txBody>
      </p:sp>
      <p:sp>
        <p:nvSpPr>
          <p:cNvPr id="37" name="Rectángulo redondeado 36">
            <a:hlinkClick r:id="rId10" action="ppaction://hlinksldjump"/>
          </p:cNvPr>
          <p:cNvSpPr/>
          <p:nvPr/>
        </p:nvSpPr>
        <p:spPr>
          <a:xfrm>
            <a:off x="10583191" y="6192655"/>
            <a:ext cx="1361507" cy="49398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OFFICIAL LAUNCH</a:t>
            </a:r>
          </a:p>
        </p:txBody>
      </p:sp>
      <p:sp>
        <p:nvSpPr>
          <p:cNvPr id="38" name="Rectángulo redondeado 37">
            <a:hlinkClick r:id="rId11" action="ppaction://hlinksldjump"/>
          </p:cNvPr>
          <p:cNvSpPr/>
          <p:nvPr/>
        </p:nvSpPr>
        <p:spPr>
          <a:xfrm>
            <a:off x="2455091" y="6202701"/>
            <a:ext cx="615180"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DST</a:t>
            </a:r>
          </a:p>
        </p:txBody>
      </p:sp>
    </p:spTree>
    <p:extLst>
      <p:ext uri="{BB962C8B-B14F-4D97-AF65-F5344CB8AC3E}">
        <p14:creationId xmlns:p14="http://schemas.microsoft.com/office/powerpoint/2010/main" val="871197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rotWithShape="1">
          <a:blip r:embed="rId2"/>
          <a:srcRect t="36601" r="82779" b="21140"/>
          <a:stretch/>
        </p:blipFill>
        <p:spPr>
          <a:xfrm>
            <a:off x="179179" y="332508"/>
            <a:ext cx="2285954" cy="2812474"/>
          </a:xfrm>
          <a:prstGeom prst="rect">
            <a:avLst/>
          </a:prstGeom>
          <a:ln>
            <a:noFill/>
          </a:ln>
          <a:effectLst>
            <a:outerShdw blurRad="292100" dist="139700" dir="2700000" algn="tl" rotWithShape="0">
              <a:srgbClr val="333333">
                <a:alpha val="65000"/>
              </a:srgbClr>
            </a:outerShdw>
          </a:effectLst>
        </p:spPr>
      </p:pic>
      <p:sp>
        <p:nvSpPr>
          <p:cNvPr id="15" name="Rectángulo 14"/>
          <p:cNvSpPr/>
          <p:nvPr/>
        </p:nvSpPr>
        <p:spPr>
          <a:xfrm>
            <a:off x="3274744" y="595196"/>
            <a:ext cx="8169111" cy="707886"/>
          </a:xfrm>
          <a:prstGeom prst="rect">
            <a:avLst/>
          </a:prstGeom>
        </p:spPr>
        <p:txBody>
          <a:bodyPr wrap="square">
            <a:spAutoFit/>
          </a:bodyPr>
          <a:lstStyle/>
          <a:p>
            <a:r>
              <a:rPr lang="en-GB" sz="2000" b="1" dirty="0">
                <a:solidFill>
                  <a:srgbClr val="54617A"/>
                </a:solidFill>
              </a:rPr>
              <a:t>Select a probability threshold. </a:t>
            </a:r>
            <a:r>
              <a:rPr lang="en-GB" sz="2000" dirty="0">
                <a:solidFill>
                  <a:srgbClr val="54617A"/>
                </a:solidFill>
              </a:rPr>
              <a:t>Only locations with a probability above the threshold in the most likely </a:t>
            </a:r>
            <a:r>
              <a:rPr lang="en-GB" sz="2000" dirty="0" err="1">
                <a:solidFill>
                  <a:srgbClr val="54617A"/>
                </a:solidFill>
              </a:rPr>
              <a:t>tercile</a:t>
            </a:r>
            <a:r>
              <a:rPr lang="en-GB" sz="2000" dirty="0">
                <a:solidFill>
                  <a:srgbClr val="54617A"/>
                </a:solidFill>
              </a:rPr>
              <a:t> are shown with big ball</a:t>
            </a:r>
            <a:endParaRPr lang="en-GB" sz="2400" dirty="0">
              <a:solidFill>
                <a:srgbClr val="EC613A"/>
              </a:solidFill>
            </a:endParaRPr>
          </a:p>
        </p:txBody>
      </p:sp>
      <p:sp>
        <p:nvSpPr>
          <p:cNvPr id="17" name="Rectángulo 16"/>
          <p:cNvSpPr/>
          <p:nvPr/>
        </p:nvSpPr>
        <p:spPr>
          <a:xfrm rot="16200000" flipV="1">
            <a:off x="2676061" y="694513"/>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18" name="Rectángulo 17"/>
          <p:cNvSpPr/>
          <p:nvPr/>
        </p:nvSpPr>
        <p:spPr>
          <a:xfrm>
            <a:off x="3274743" y="1364257"/>
            <a:ext cx="7989001" cy="400110"/>
          </a:xfrm>
          <a:prstGeom prst="rect">
            <a:avLst/>
          </a:prstGeom>
        </p:spPr>
        <p:txBody>
          <a:bodyPr wrap="square">
            <a:spAutoFit/>
          </a:bodyPr>
          <a:lstStyle/>
          <a:p>
            <a:r>
              <a:rPr lang="en-GB" sz="2000" b="1" dirty="0">
                <a:solidFill>
                  <a:srgbClr val="54617A"/>
                </a:solidFill>
              </a:rPr>
              <a:t>Hide forecast visualisation according to selected RPSS skill score value</a:t>
            </a:r>
            <a:endParaRPr lang="en-GB" sz="2400" b="1" dirty="0">
              <a:solidFill>
                <a:srgbClr val="EC613A"/>
              </a:solidFill>
            </a:endParaRPr>
          </a:p>
        </p:txBody>
      </p:sp>
      <p:sp>
        <p:nvSpPr>
          <p:cNvPr id="19" name="Rectángulo 18"/>
          <p:cNvSpPr/>
          <p:nvPr/>
        </p:nvSpPr>
        <p:spPr>
          <a:xfrm rot="16200000" flipV="1">
            <a:off x="2676060" y="1463574"/>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20" name="Rectángulo 19"/>
          <p:cNvSpPr/>
          <p:nvPr/>
        </p:nvSpPr>
        <p:spPr>
          <a:xfrm>
            <a:off x="3274743" y="2222619"/>
            <a:ext cx="7989001" cy="707886"/>
          </a:xfrm>
          <a:prstGeom prst="rect">
            <a:avLst/>
          </a:prstGeom>
        </p:spPr>
        <p:txBody>
          <a:bodyPr wrap="square">
            <a:spAutoFit/>
          </a:bodyPr>
          <a:lstStyle/>
          <a:p>
            <a:r>
              <a:rPr lang="en-GB" sz="2000" b="1" dirty="0">
                <a:solidFill>
                  <a:srgbClr val="54617A"/>
                </a:solidFill>
              </a:rPr>
              <a:t>Highlight locations with more than 25% predicted probability above p90 or below p10.</a:t>
            </a:r>
            <a:endParaRPr lang="en-GB" sz="2400" b="1" dirty="0">
              <a:solidFill>
                <a:srgbClr val="EC613A"/>
              </a:solidFill>
            </a:endParaRPr>
          </a:p>
        </p:txBody>
      </p:sp>
      <p:sp>
        <p:nvSpPr>
          <p:cNvPr id="21" name="Rectángulo 20"/>
          <p:cNvSpPr/>
          <p:nvPr/>
        </p:nvSpPr>
        <p:spPr>
          <a:xfrm rot="16200000" flipV="1">
            <a:off x="2676060" y="2321936"/>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pic>
        <p:nvPicPr>
          <p:cNvPr id="12" name="Imagen 11"/>
          <p:cNvPicPr>
            <a:picLocks noChangeAspect="1"/>
          </p:cNvPicPr>
          <p:nvPr/>
        </p:nvPicPr>
        <p:blipFill rotWithShape="1">
          <a:blip r:embed="rId3">
            <a:extLst>
              <a:ext uri="{28A0092B-C50C-407E-A947-70E740481C1C}">
                <a14:useLocalDpi xmlns:a14="http://schemas.microsoft.com/office/drawing/2010/main" val="0"/>
              </a:ext>
            </a:extLst>
          </a:blip>
          <a:srcRect l="21039" t="19763" r="62039" b="49350"/>
          <a:stretch/>
        </p:blipFill>
        <p:spPr>
          <a:xfrm>
            <a:off x="9201739" y="3074456"/>
            <a:ext cx="2370894" cy="2357279"/>
          </a:xfrm>
          <a:prstGeom prst="rect">
            <a:avLst/>
          </a:prstGeom>
          <a:ln>
            <a:noFill/>
          </a:ln>
          <a:effectLst>
            <a:outerShdw blurRad="292100" dist="139700" dir="2700000" algn="tl" rotWithShape="0">
              <a:srgbClr val="333333">
                <a:alpha val="65000"/>
              </a:srgbClr>
            </a:outerShdw>
          </a:effectLst>
        </p:spPr>
      </p:pic>
      <p:pic>
        <p:nvPicPr>
          <p:cNvPr id="22" name="Imagen 21"/>
          <p:cNvPicPr>
            <a:picLocks noChangeAspect="1"/>
          </p:cNvPicPr>
          <p:nvPr/>
        </p:nvPicPr>
        <p:blipFill rotWithShape="1">
          <a:blip r:embed="rId3">
            <a:extLst>
              <a:ext uri="{28A0092B-C50C-407E-A947-70E740481C1C}">
                <a14:useLocalDpi xmlns:a14="http://schemas.microsoft.com/office/drawing/2010/main" val="0"/>
              </a:ext>
            </a:extLst>
          </a:blip>
          <a:srcRect l="59791" t="41159" r="15146" b="12237"/>
          <a:stretch/>
        </p:blipFill>
        <p:spPr>
          <a:xfrm>
            <a:off x="6604327" y="3056919"/>
            <a:ext cx="2374212" cy="2404848"/>
          </a:xfrm>
          <a:prstGeom prst="rect">
            <a:avLst/>
          </a:prstGeom>
          <a:ln>
            <a:noFill/>
          </a:ln>
          <a:effectLst>
            <a:outerShdw blurRad="292100" dist="139700" dir="2700000" algn="tl" rotWithShape="0">
              <a:srgbClr val="333333">
                <a:alpha val="65000"/>
              </a:srgbClr>
            </a:outerShdw>
          </a:effectLst>
        </p:spPr>
      </p:pic>
      <p:pic>
        <p:nvPicPr>
          <p:cNvPr id="26" name="Imagen 25"/>
          <p:cNvPicPr>
            <a:picLocks noChangeAspect="1"/>
          </p:cNvPicPr>
          <p:nvPr/>
        </p:nvPicPr>
        <p:blipFill rotWithShape="1">
          <a:blip r:embed="rId2"/>
          <a:srcRect l="17221" t="83230" r="46421" b="-926"/>
          <a:stretch/>
        </p:blipFill>
        <p:spPr>
          <a:xfrm>
            <a:off x="786469" y="4096492"/>
            <a:ext cx="5594658" cy="1365275"/>
          </a:xfrm>
          <a:prstGeom prst="rect">
            <a:avLst/>
          </a:prstGeom>
          <a:ln>
            <a:noFill/>
          </a:ln>
          <a:effectLst>
            <a:outerShdw blurRad="292100" dist="139700" dir="2700000" algn="tl" rotWithShape="0">
              <a:srgbClr val="333333">
                <a:alpha val="65000"/>
              </a:srgbClr>
            </a:outerShdw>
          </a:effectLst>
        </p:spPr>
      </p:pic>
      <p:sp>
        <p:nvSpPr>
          <p:cNvPr id="23" name="Rectángulo 22"/>
          <p:cNvSpPr/>
          <p:nvPr/>
        </p:nvSpPr>
        <p:spPr>
          <a:xfrm>
            <a:off x="0" y="6032938"/>
            <a:ext cx="12192000" cy="825062"/>
          </a:xfrm>
          <a:prstGeom prst="rect">
            <a:avLst/>
          </a:prstGeom>
          <a:solidFill>
            <a:srgbClr val="5461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redondeado 23">
            <a:hlinkClick r:id="rId4" action="ppaction://hlinksldjump"/>
          </p:cNvPr>
          <p:cNvSpPr/>
          <p:nvPr/>
        </p:nvSpPr>
        <p:spPr>
          <a:xfrm>
            <a:off x="3172147"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solidFill>
                  <a:schemeClr val="bg1"/>
                </a:solidFill>
              </a:rPr>
              <a:t>Forecast</a:t>
            </a:r>
            <a:r>
              <a:rPr lang="es-ES_tradnl" sz="1400" dirty="0">
                <a:solidFill>
                  <a:schemeClr val="bg1"/>
                </a:solidFill>
              </a:rPr>
              <a:t> </a:t>
            </a:r>
            <a:r>
              <a:rPr lang="es-ES_tradnl" sz="1400" dirty="0" err="1">
                <a:solidFill>
                  <a:schemeClr val="bg1"/>
                </a:solidFill>
              </a:rPr>
              <a:t>selection</a:t>
            </a:r>
            <a:endParaRPr lang="es-ES_tradnl" sz="1400" dirty="0">
              <a:solidFill>
                <a:schemeClr val="bg1"/>
              </a:solidFill>
            </a:endParaRPr>
          </a:p>
        </p:txBody>
      </p:sp>
      <p:sp>
        <p:nvSpPr>
          <p:cNvPr id="25" name="Rectángulo redondeado 24">
            <a:hlinkClick r:id="rId5" action="ppaction://hlinksldjump"/>
          </p:cNvPr>
          <p:cNvSpPr/>
          <p:nvPr/>
        </p:nvSpPr>
        <p:spPr>
          <a:xfrm>
            <a:off x="4635530"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t>Variables and </a:t>
            </a:r>
            <a:r>
              <a:rPr lang="es-ES_tradnl" sz="1400" dirty="0" err="1"/>
              <a:t>settings</a:t>
            </a:r>
            <a:endParaRPr lang="es-ES_tradnl" sz="1400" dirty="0"/>
          </a:p>
        </p:txBody>
      </p:sp>
      <p:sp>
        <p:nvSpPr>
          <p:cNvPr id="27" name="Rectángulo redondeado 26">
            <a:hlinkClick r:id="rId6" action="ppaction://hlinksldjump"/>
          </p:cNvPr>
          <p:cNvSpPr/>
          <p:nvPr/>
        </p:nvSpPr>
        <p:spPr>
          <a:xfrm>
            <a:off x="6098913" y="6192655"/>
            <a:ext cx="1361507" cy="493986"/>
          </a:xfrm>
          <a:prstGeom prst="roundRect">
            <a:avLst>
              <a:gd name="adj" fmla="val 50000"/>
            </a:avLst>
          </a:prstGeom>
          <a:solidFill>
            <a:srgbClr val="FAC632"/>
          </a:solidFill>
          <a:ln w="19050">
            <a:solidFill>
              <a:srgbClr val="FAC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solidFill>
                  <a:srgbClr val="54617A"/>
                </a:solidFill>
              </a:rPr>
              <a:t>Map</a:t>
            </a:r>
            <a:r>
              <a:rPr lang="es-ES_tradnl" sz="1400" dirty="0">
                <a:solidFill>
                  <a:srgbClr val="54617A"/>
                </a:solidFill>
              </a:rPr>
              <a:t> </a:t>
            </a:r>
            <a:r>
              <a:rPr lang="es-ES_tradnl" sz="1400" dirty="0" err="1">
                <a:solidFill>
                  <a:srgbClr val="54617A"/>
                </a:solidFill>
              </a:rPr>
              <a:t>visualisation</a:t>
            </a:r>
            <a:endParaRPr lang="es-ES_tradnl" sz="1400" dirty="0">
              <a:solidFill>
                <a:srgbClr val="54617A"/>
              </a:solidFill>
            </a:endParaRPr>
          </a:p>
        </p:txBody>
      </p:sp>
      <p:sp>
        <p:nvSpPr>
          <p:cNvPr id="28" name="Rectángulo redondeado 27">
            <a:hlinkClick r:id="rId7" action="ppaction://hlinksldjump"/>
          </p:cNvPr>
          <p:cNvSpPr/>
          <p:nvPr/>
        </p:nvSpPr>
        <p:spPr>
          <a:xfrm>
            <a:off x="7562296"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Detailed</a:t>
            </a:r>
            <a:r>
              <a:rPr lang="es-ES_tradnl" sz="1400" dirty="0"/>
              <a:t> panel</a:t>
            </a:r>
          </a:p>
        </p:txBody>
      </p:sp>
      <p:sp>
        <p:nvSpPr>
          <p:cNvPr id="29" name="Rectángulo redondeado 28">
            <a:hlinkClick r:id="rId8" action="ppaction://hlinksldjump"/>
          </p:cNvPr>
          <p:cNvSpPr/>
          <p:nvPr/>
        </p:nvSpPr>
        <p:spPr>
          <a:xfrm>
            <a:off x="9025679"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Advanced</a:t>
            </a:r>
            <a:r>
              <a:rPr lang="es-ES_tradnl" sz="1400" dirty="0"/>
              <a:t> panel</a:t>
            </a:r>
          </a:p>
        </p:txBody>
      </p:sp>
      <p:pic>
        <p:nvPicPr>
          <p:cNvPr id="30" name="Picture 4" descr="nicio icono silueta">
            <a:hlinkClick r:id="" action="ppaction://hlinkshowjump?jump=firstslide"/>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79179" y="6266511"/>
            <a:ext cx="346275" cy="346275"/>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redondeado 30">
            <a:hlinkClick r:id="rId10" action="ppaction://hlinksldjump"/>
          </p:cNvPr>
          <p:cNvSpPr/>
          <p:nvPr/>
        </p:nvSpPr>
        <p:spPr>
          <a:xfrm>
            <a:off x="654224" y="6192655"/>
            <a:ext cx="1577968"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GENERAL INFORMATION</a:t>
            </a:r>
          </a:p>
        </p:txBody>
      </p:sp>
      <p:sp>
        <p:nvSpPr>
          <p:cNvPr id="32" name="Rectángulo redondeado 31">
            <a:hlinkClick r:id="rId11" action="ppaction://hlinksldjump"/>
          </p:cNvPr>
          <p:cNvSpPr/>
          <p:nvPr/>
        </p:nvSpPr>
        <p:spPr>
          <a:xfrm>
            <a:off x="10583191" y="6192655"/>
            <a:ext cx="1361507" cy="49398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OFFICIAL LAUNCH</a:t>
            </a:r>
          </a:p>
        </p:txBody>
      </p:sp>
      <p:sp>
        <p:nvSpPr>
          <p:cNvPr id="33" name="Rectángulo redondeado 32">
            <a:hlinkClick r:id="rId12" action="ppaction://hlinksldjump"/>
          </p:cNvPr>
          <p:cNvSpPr/>
          <p:nvPr/>
        </p:nvSpPr>
        <p:spPr>
          <a:xfrm>
            <a:off x="2455091" y="6202701"/>
            <a:ext cx="615180"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DST</a:t>
            </a:r>
          </a:p>
        </p:txBody>
      </p:sp>
    </p:spTree>
    <p:extLst>
      <p:ext uri="{BB962C8B-B14F-4D97-AF65-F5344CB8AC3E}">
        <p14:creationId xmlns:p14="http://schemas.microsoft.com/office/powerpoint/2010/main" val="793916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2"/>
          <a:srcRect l="84294" t="14549"/>
          <a:stretch/>
        </p:blipFill>
        <p:spPr>
          <a:xfrm>
            <a:off x="5006437" y="299194"/>
            <a:ext cx="1981199" cy="5404436"/>
          </a:xfrm>
          <a:prstGeom prst="rect">
            <a:avLst/>
          </a:prstGeom>
          <a:ln>
            <a:noFill/>
          </a:ln>
          <a:effectLst>
            <a:outerShdw blurRad="292100" dist="139700" dir="2700000" algn="tl" rotWithShape="0">
              <a:srgbClr val="333333">
                <a:alpha val="65000"/>
              </a:srgbClr>
            </a:outerShdw>
          </a:effectLst>
        </p:spPr>
      </p:pic>
      <p:sp>
        <p:nvSpPr>
          <p:cNvPr id="14" name="Rectángulo 13"/>
          <p:cNvSpPr/>
          <p:nvPr/>
        </p:nvSpPr>
        <p:spPr>
          <a:xfrm>
            <a:off x="931624" y="1261019"/>
            <a:ext cx="3458564" cy="707886"/>
          </a:xfrm>
          <a:prstGeom prst="rect">
            <a:avLst/>
          </a:prstGeom>
        </p:spPr>
        <p:txBody>
          <a:bodyPr wrap="square">
            <a:spAutoFit/>
          </a:bodyPr>
          <a:lstStyle/>
          <a:p>
            <a:pPr algn="r"/>
            <a:r>
              <a:rPr lang="en-GB" sz="2000" b="1" dirty="0">
                <a:solidFill>
                  <a:srgbClr val="54617A"/>
                </a:solidFill>
              </a:rPr>
              <a:t>Most likely </a:t>
            </a:r>
            <a:r>
              <a:rPr lang="en-GB" sz="2000" b="1" dirty="0" err="1">
                <a:solidFill>
                  <a:srgbClr val="54617A"/>
                </a:solidFill>
              </a:rPr>
              <a:t>tercile</a:t>
            </a:r>
            <a:r>
              <a:rPr lang="en-GB" sz="2000" b="1" dirty="0">
                <a:solidFill>
                  <a:srgbClr val="54617A"/>
                </a:solidFill>
              </a:rPr>
              <a:t> forecasted and its probability</a:t>
            </a:r>
            <a:endParaRPr lang="en-GB" sz="2400" b="1" dirty="0">
              <a:solidFill>
                <a:srgbClr val="EC613A"/>
              </a:solidFill>
            </a:endParaRPr>
          </a:p>
        </p:txBody>
      </p:sp>
      <p:sp>
        <p:nvSpPr>
          <p:cNvPr id="15" name="Rectángulo 14"/>
          <p:cNvSpPr/>
          <p:nvPr/>
        </p:nvSpPr>
        <p:spPr>
          <a:xfrm rot="5400000" flipV="1">
            <a:off x="4373176" y="1262553"/>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17" name="Rectángulo 16"/>
          <p:cNvSpPr/>
          <p:nvPr/>
        </p:nvSpPr>
        <p:spPr>
          <a:xfrm>
            <a:off x="931624" y="2535637"/>
            <a:ext cx="3458564" cy="1015663"/>
          </a:xfrm>
          <a:prstGeom prst="rect">
            <a:avLst/>
          </a:prstGeom>
        </p:spPr>
        <p:txBody>
          <a:bodyPr wrap="square">
            <a:spAutoFit/>
          </a:bodyPr>
          <a:lstStyle/>
          <a:p>
            <a:pPr algn="r"/>
            <a:r>
              <a:rPr lang="en-GB" sz="2000" b="1" dirty="0">
                <a:solidFill>
                  <a:srgbClr val="54617A"/>
                </a:solidFill>
              </a:rPr>
              <a:t>Predicted probability below the p10 percentile and above the p90 percentile</a:t>
            </a:r>
            <a:endParaRPr lang="en-GB" sz="2400" b="1" dirty="0">
              <a:solidFill>
                <a:srgbClr val="EC613A"/>
              </a:solidFill>
            </a:endParaRPr>
          </a:p>
        </p:txBody>
      </p:sp>
      <p:sp>
        <p:nvSpPr>
          <p:cNvPr id="18" name="Rectángulo 17"/>
          <p:cNvSpPr/>
          <p:nvPr/>
        </p:nvSpPr>
        <p:spPr>
          <a:xfrm rot="5400000" flipV="1">
            <a:off x="4373176" y="2537171"/>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19" name="Rectángulo 18"/>
          <p:cNvSpPr/>
          <p:nvPr/>
        </p:nvSpPr>
        <p:spPr>
          <a:xfrm>
            <a:off x="7660779" y="1232763"/>
            <a:ext cx="3458564" cy="1015663"/>
          </a:xfrm>
          <a:prstGeom prst="rect">
            <a:avLst/>
          </a:prstGeom>
        </p:spPr>
        <p:txBody>
          <a:bodyPr wrap="square">
            <a:spAutoFit/>
          </a:bodyPr>
          <a:lstStyle/>
          <a:p>
            <a:r>
              <a:rPr lang="en-GB" sz="2000" b="1" dirty="0">
                <a:solidFill>
                  <a:srgbClr val="54617A"/>
                </a:solidFill>
              </a:rPr>
              <a:t>RPSS </a:t>
            </a:r>
            <a:r>
              <a:rPr lang="en-GB" sz="2000" b="1">
                <a:solidFill>
                  <a:srgbClr val="54617A"/>
                </a:solidFill>
              </a:rPr>
              <a:t>skill score of the forecast and translation into qualitative scale</a:t>
            </a:r>
            <a:endParaRPr lang="en-GB" sz="2400" b="1" dirty="0">
              <a:solidFill>
                <a:srgbClr val="EC613A"/>
              </a:solidFill>
            </a:endParaRPr>
          </a:p>
        </p:txBody>
      </p:sp>
      <p:sp>
        <p:nvSpPr>
          <p:cNvPr id="20" name="Rectángulo 19"/>
          <p:cNvSpPr/>
          <p:nvPr/>
        </p:nvSpPr>
        <p:spPr>
          <a:xfrm rot="16200000" flipV="1">
            <a:off x="7093646" y="1402726"/>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22" name="Rectángulo 21"/>
          <p:cNvSpPr/>
          <p:nvPr/>
        </p:nvSpPr>
        <p:spPr>
          <a:xfrm>
            <a:off x="7660779" y="2477428"/>
            <a:ext cx="3458564" cy="707886"/>
          </a:xfrm>
          <a:prstGeom prst="rect">
            <a:avLst/>
          </a:prstGeom>
        </p:spPr>
        <p:txBody>
          <a:bodyPr wrap="square">
            <a:spAutoFit/>
          </a:bodyPr>
          <a:lstStyle/>
          <a:p>
            <a:r>
              <a:rPr lang="en-GB" sz="2000" b="1" dirty="0">
                <a:solidFill>
                  <a:srgbClr val="54617A"/>
                </a:solidFill>
              </a:rPr>
              <a:t>BSS skill scores for the &gt;p90 and &lt;p10 forecasts</a:t>
            </a:r>
            <a:endParaRPr lang="en-GB" sz="2400" b="1" dirty="0">
              <a:solidFill>
                <a:srgbClr val="EC613A"/>
              </a:solidFill>
            </a:endParaRPr>
          </a:p>
        </p:txBody>
      </p:sp>
      <p:sp>
        <p:nvSpPr>
          <p:cNvPr id="23" name="Rectángulo 22"/>
          <p:cNvSpPr/>
          <p:nvPr/>
        </p:nvSpPr>
        <p:spPr>
          <a:xfrm rot="16200000" flipV="1">
            <a:off x="7093646" y="2647391"/>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24" name="Rectángulo 23"/>
          <p:cNvSpPr/>
          <p:nvPr/>
        </p:nvSpPr>
        <p:spPr>
          <a:xfrm>
            <a:off x="7660779" y="4080388"/>
            <a:ext cx="3458564" cy="1015663"/>
          </a:xfrm>
          <a:prstGeom prst="rect">
            <a:avLst/>
          </a:prstGeom>
        </p:spPr>
        <p:txBody>
          <a:bodyPr wrap="square">
            <a:spAutoFit/>
          </a:bodyPr>
          <a:lstStyle/>
          <a:p>
            <a:r>
              <a:rPr lang="en-GB" sz="2000" b="1" dirty="0">
                <a:solidFill>
                  <a:srgbClr val="54617A"/>
                </a:solidFill>
              </a:rPr>
              <a:t>Ensemble members distribution and probability function</a:t>
            </a:r>
            <a:endParaRPr lang="en-GB" sz="2400" b="1" dirty="0">
              <a:solidFill>
                <a:srgbClr val="EC613A"/>
              </a:solidFill>
            </a:endParaRPr>
          </a:p>
        </p:txBody>
      </p:sp>
      <p:sp>
        <p:nvSpPr>
          <p:cNvPr id="25" name="Rectángulo 24"/>
          <p:cNvSpPr/>
          <p:nvPr/>
        </p:nvSpPr>
        <p:spPr>
          <a:xfrm rot="16200000" flipV="1">
            <a:off x="7093646" y="4250351"/>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26" name="Rectángulo 25"/>
          <p:cNvSpPr/>
          <p:nvPr/>
        </p:nvSpPr>
        <p:spPr>
          <a:xfrm>
            <a:off x="931624" y="4648101"/>
            <a:ext cx="3458564" cy="1015663"/>
          </a:xfrm>
          <a:prstGeom prst="rect">
            <a:avLst/>
          </a:prstGeom>
        </p:spPr>
        <p:txBody>
          <a:bodyPr wrap="square">
            <a:spAutoFit/>
          </a:bodyPr>
          <a:lstStyle/>
          <a:p>
            <a:pPr algn="r"/>
            <a:r>
              <a:rPr lang="en-GB" sz="2000" b="1" dirty="0">
                <a:solidFill>
                  <a:srgbClr val="54617A"/>
                </a:solidFill>
              </a:rPr>
              <a:t>Option to download detailed reports of the forecast of the selected location</a:t>
            </a:r>
            <a:endParaRPr lang="en-GB" sz="2400" b="1" dirty="0">
              <a:solidFill>
                <a:srgbClr val="EC613A"/>
              </a:solidFill>
            </a:endParaRPr>
          </a:p>
        </p:txBody>
      </p:sp>
      <p:sp>
        <p:nvSpPr>
          <p:cNvPr id="27" name="Rectángulo 26"/>
          <p:cNvSpPr/>
          <p:nvPr/>
        </p:nvSpPr>
        <p:spPr>
          <a:xfrm rot="5400000" flipV="1">
            <a:off x="4373177" y="5220515"/>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28" name="Rectángulo 27"/>
          <p:cNvSpPr/>
          <p:nvPr/>
        </p:nvSpPr>
        <p:spPr>
          <a:xfrm>
            <a:off x="931624" y="363091"/>
            <a:ext cx="3458564" cy="707886"/>
          </a:xfrm>
          <a:prstGeom prst="rect">
            <a:avLst/>
          </a:prstGeom>
        </p:spPr>
        <p:txBody>
          <a:bodyPr wrap="square">
            <a:spAutoFit/>
          </a:bodyPr>
          <a:lstStyle/>
          <a:p>
            <a:pPr algn="r"/>
            <a:r>
              <a:rPr lang="en-GB" sz="2000" b="1" dirty="0">
                <a:solidFill>
                  <a:srgbClr val="54617A"/>
                </a:solidFill>
              </a:rPr>
              <a:t>Forecast period information and selected variable</a:t>
            </a:r>
            <a:endParaRPr lang="en-GB" sz="2400" b="1" dirty="0">
              <a:solidFill>
                <a:srgbClr val="EC613A"/>
              </a:solidFill>
            </a:endParaRPr>
          </a:p>
        </p:txBody>
      </p:sp>
      <p:sp>
        <p:nvSpPr>
          <p:cNvPr id="29" name="Rectángulo 28"/>
          <p:cNvSpPr/>
          <p:nvPr/>
        </p:nvSpPr>
        <p:spPr>
          <a:xfrm rot="5400000" flipV="1">
            <a:off x="4373176" y="364625"/>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30" name="Rectángulo 29"/>
          <p:cNvSpPr/>
          <p:nvPr/>
        </p:nvSpPr>
        <p:spPr>
          <a:xfrm>
            <a:off x="0" y="6032938"/>
            <a:ext cx="12192000" cy="825062"/>
          </a:xfrm>
          <a:prstGeom prst="rect">
            <a:avLst/>
          </a:prstGeom>
          <a:solidFill>
            <a:srgbClr val="5461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1" name="Rectángulo redondeado 30">
            <a:hlinkClick r:id="rId3" action="ppaction://hlinksldjump"/>
          </p:cNvPr>
          <p:cNvSpPr/>
          <p:nvPr/>
        </p:nvSpPr>
        <p:spPr>
          <a:xfrm>
            <a:off x="3172147"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solidFill>
                  <a:schemeClr val="bg1"/>
                </a:solidFill>
              </a:rPr>
              <a:t>Forecast</a:t>
            </a:r>
            <a:r>
              <a:rPr lang="es-ES_tradnl" sz="1400" dirty="0">
                <a:solidFill>
                  <a:schemeClr val="bg1"/>
                </a:solidFill>
              </a:rPr>
              <a:t> </a:t>
            </a:r>
            <a:r>
              <a:rPr lang="es-ES_tradnl" sz="1400" dirty="0" err="1">
                <a:solidFill>
                  <a:schemeClr val="bg1"/>
                </a:solidFill>
              </a:rPr>
              <a:t>selection</a:t>
            </a:r>
            <a:endParaRPr lang="es-ES_tradnl" sz="1400" dirty="0">
              <a:solidFill>
                <a:schemeClr val="bg1"/>
              </a:solidFill>
            </a:endParaRPr>
          </a:p>
        </p:txBody>
      </p:sp>
      <p:sp>
        <p:nvSpPr>
          <p:cNvPr id="32" name="Rectángulo redondeado 31">
            <a:hlinkClick r:id="rId4" action="ppaction://hlinksldjump"/>
          </p:cNvPr>
          <p:cNvSpPr/>
          <p:nvPr/>
        </p:nvSpPr>
        <p:spPr>
          <a:xfrm>
            <a:off x="4635530"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t>Variables and </a:t>
            </a:r>
            <a:r>
              <a:rPr lang="es-ES_tradnl" sz="1400" dirty="0" err="1"/>
              <a:t>settings</a:t>
            </a:r>
            <a:endParaRPr lang="es-ES_tradnl" sz="1400" dirty="0"/>
          </a:p>
        </p:txBody>
      </p:sp>
      <p:sp>
        <p:nvSpPr>
          <p:cNvPr id="33" name="Rectángulo redondeado 32">
            <a:hlinkClick r:id="rId5" action="ppaction://hlinksldjump"/>
          </p:cNvPr>
          <p:cNvSpPr/>
          <p:nvPr/>
        </p:nvSpPr>
        <p:spPr>
          <a:xfrm>
            <a:off x="6098913"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Map</a:t>
            </a:r>
            <a:r>
              <a:rPr lang="es-ES_tradnl" sz="1400" dirty="0"/>
              <a:t> </a:t>
            </a:r>
            <a:r>
              <a:rPr lang="es-ES_tradnl" sz="1400" dirty="0" err="1"/>
              <a:t>visualisation</a:t>
            </a:r>
            <a:endParaRPr lang="es-ES_tradnl" sz="1400" dirty="0"/>
          </a:p>
        </p:txBody>
      </p:sp>
      <p:sp>
        <p:nvSpPr>
          <p:cNvPr id="34" name="Rectángulo redondeado 33">
            <a:hlinkClick r:id="rId6" action="ppaction://hlinksldjump"/>
          </p:cNvPr>
          <p:cNvSpPr/>
          <p:nvPr/>
        </p:nvSpPr>
        <p:spPr>
          <a:xfrm>
            <a:off x="7562296" y="6192655"/>
            <a:ext cx="1361507" cy="493986"/>
          </a:xfrm>
          <a:prstGeom prst="roundRect">
            <a:avLst>
              <a:gd name="adj" fmla="val 50000"/>
            </a:avLst>
          </a:prstGeom>
          <a:solidFill>
            <a:srgbClr val="FAC632"/>
          </a:solidFill>
          <a:ln w="19050">
            <a:solidFill>
              <a:srgbClr val="FAC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solidFill>
                  <a:srgbClr val="54617A"/>
                </a:solidFill>
              </a:rPr>
              <a:t>Detailed</a:t>
            </a:r>
            <a:r>
              <a:rPr lang="es-ES_tradnl" sz="1400" dirty="0">
                <a:solidFill>
                  <a:srgbClr val="54617A"/>
                </a:solidFill>
              </a:rPr>
              <a:t> panel</a:t>
            </a:r>
          </a:p>
        </p:txBody>
      </p:sp>
      <p:sp>
        <p:nvSpPr>
          <p:cNvPr id="35" name="Rectángulo redondeado 34">
            <a:hlinkClick r:id="rId7" action="ppaction://hlinksldjump"/>
          </p:cNvPr>
          <p:cNvSpPr/>
          <p:nvPr/>
        </p:nvSpPr>
        <p:spPr>
          <a:xfrm>
            <a:off x="9025679"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Advanced</a:t>
            </a:r>
            <a:r>
              <a:rPr lang="es-ES_tradnl" sz="1400" dirty="0"/>
              <a:t> panel</a:t>
            </a:r>
          </a:p>
        </p:txBody>
      </p:sp>
      <p:pic>
        <p:nvPicPr>
          <p:cNvPr id="36" name="Picture 4" descr="nicio icono silueta">
            <a:hlinkClick r:id="" action="ppaction://hlinkshowjump?jump=firstslide"/>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79179" y="6266511"/>
            <a:ext cx="346275" cy="346275"/>
          </a:xfrm>
          <a:prstGeom prst="rect">
            <a:avLst/>
          </a:prstGeom>
          <a:noFill/>
          <a:extLst>
            <a:ext uri="{909E8E84-426E-40DD-AFC4-6F175D3DCCD1}">
              <a14:hiddenFill xmlns:a14="http://schemas.microsoft.com/office/drawing/2010/main">
                <a:solidFill>
                  <a:srgbClr val="FFFFFF"/>
                </a:solidFill>
              </a14:hiddenFill>
            </a:ext>
          </a:extLst>
        </p:spPr>
      </p:pic>
      <p:sp>
        <p:nvSpPr>
          <p:cNvPr id="37" name="Rectángulo redondeado 36">
            <a:hlinkClick r:id="rId9" action="ppaction://hlinksldjump"/>
          </p:cNvPr>
          <p:cNvSpPr/>
          <p:nvPr/>
        </p:nvSpPr>
        <p:spPr>
          <a:xfrm>
            <a:off x="654224" y="6192655"/>
            <a:ext cx="1577968"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GENERAL INFORMATION</a:t>
            </a:r>
          </a:p>
        </p:txBody>
      </p:sp>
      <p:sp>
        <p:nvSpPr>
          <p:cNvPr id="38" name="Rectángulo redondeado 37">
            <a:hlinkClick r:id="rId10" action="ppaction://hlinksldjump"/>
          </p:cNvPr>
          <p:cNvSpPr/>
          <p:nvPr/>
        </p:nvSpPr>
        <p:spPr>
          <a:xfrm>
            <a:off x="10583191" y="6192655"/>
            <a:ext cx="1361507" cy="49398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OFFICIAL LAUNCH</a:t>
            </a:r>
          </a:p>
        </p:txBody>
      </p:sp>
      <p:sp>
        <p:nvSpPr>
          <p:cNvPr id="39" name="Rectángulo redondeado 38">
            <a:hlinkClick r:id="rId11" action="ppaction://hlinksldjump"/>
          </p:cNvPr>
          <p:cNvSpPr/>
          <p:nvPr/>
        </p:nvSpPr>
        <p:spPr>
          <a:xfrm>
            <a:off x="2455091" y="6202701"/>
            <a:ext cx="615180"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DST</a:t>
            </a:r>
          </a:p>
        </p:txBody>
      </p:sp>
    </p:spTree>
    <p:extLst>
      <p:ext uri="{BB962C8B-B14F-4D97-AF65-F5344CB8AC3E}">
        <p14:creationId xmlns:p14="http://schemas.microsoft.com/office/powerpoint/2010/main" val="932502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3506005" y="332510"/>
            <a:ext cx="4737044" cy="5361709"/>
          </a:xfrm>
          <a:prstGeom prst="rect">
            <a:avLst/>
          </a:prstGeom>
        </p:spPr>
      </p:pic>
      <p:sp>
        <p:nvSpPr>
          <p:cNvPr id="15" name="Rectángulo 14"/>
          <p:cNvSpPr/>
          <p:nvPr/>
        </p:nvSpPr>
        <p:spPr>
          <a:xfrm>
            <a:off x="290945" y="387930"/>
            <a:ext cx="2763422" cy="1015663"/>
          </a:xfrm>
          <a:prstGeom prst="rect">
            <a:avLst/>
          </a:prstGeom>
        </p:spPr>
        <p:txBody>
          <a:bodyPr wrap="square">
            <a:spAutoFit/>
          </a:bodyPr>
          <a:lstStyle/>
          <a:p>
            <a:pPr algn="r"/>
            <a:r>
              <a:rPr lang="en-GB" sz="2000" b="1" dirty="0">
                <a:solidFill>
                  <a:srgbClr val="54617A"/>
                </a:solidFill>
              </a:rPr>
              <a:t>Click in the tab expands the detailed panel into the advanced panel</a:t>
            </a:r>
            <a:endParaRPr lang="en-GB" sz="2400" b="1" dirty="0">
              <a:solidFill>
                <a:srgbClr val="EC613A"/>
              </a:solidFill>
            </a:endParaRPr>
          </a:p>
        </p:txBody>
      </p:sp>
      <p:sp>
        <p:nvSpPr>
          <p:cNvPr id="17" name="Rectángulo 16"/>
          <p:cNvSpPr/>
          <p:nvPr/>
        </p:nvSpPr>
        <p:spPr>
          <a:xfrm rot="5400000" flipV="1">
            <a:off x="3037355" y="389464"/>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18" name="Rectángulo 17"/>
          <p:cNvSpPr/>
          <p:nvPr/>
        </p:nvSpPr>
        <p:spPr>
          <a:xfrm>
            <a:off x="8733436" y="678581"/>
            <a:ext cx="3320019" cy="707886"/>
          </a:xfrm>
          <a:prstGeom prst="rect">
            <a:avLst/>
          </a:prstGeom>
        </p:spPr>
        <p:txBody>
          <a:bodyPr wrap="square">
            <a:spAutoFit/>
          </a:bodyPr>
          <a:lstStyle/>
          <a:p>
            <a:r>
              <a:rPr lang="en-GB" sz="2000" b="1" dirty="0">
                <a:solidFill>
                  <a:srgbClr val="54617A"/>
                </a:solidFill>
              </a:rPr>
              <a:t>Summary </a:t>
            </a:r>
            <a:r>
              <a:rPr lang="en-GB" sz="2000" b="1">
                <a:solidFill>
                  <a:srgbClr val="54617A"/>
                </a:solidFill>
              </a:rPr>
              <a:t>information is the same as in the detailed panel</a:t>
            </a:r>
            <a:endParaRPr lang="en-GB" sz="2400" b="1" dirty="0">
              <a:solidFill>
                <a:srgbClr val="EC613A"/>
              </a:solidFill>
            </a:endParaRPr>
          </a:p>
        </p:txBody>
      </p:sp>
      <p:sp>
        <p:nvSpPr>
          <p:cNvPr id="19" name="Rectángulo 18"/>
          <p:cNvSpPr/>
          <p:nvPr/>
        </p:nvSpPr>
        <p:spPr>
          <a:xfrm rot="16200000" flipV="1">
            <a:off x="8166303" y="848544"/>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20" name="Rectángulo 19"/>
          <p:cNvSpPr/>
          <p:nvPr/>
        </p:nvSpPr>
        <p:spPr>
          <a:xfrm>
            <a:off x="179179" y="1840096"/>
            <a:ext cx="2875188" cy="1631216"/>
          </a:xfrm>
          <a:prstGeom prst="rect">
            <a:avLst/>
          </a:prstGeom>
        </p:spPr>
        <p:txBody>
          <a:bodyPr wrap="square">
            <a:spAutoFit/>
          </a:bodyPr>
          <a:lstStyle/>
          <a:p>
            <a:pPr algn="r"/>
            <a:r>
              <a:rPr lang="en-GB" sz="2000" b="1" dirty="0">
                <a:solidFill>
                  <a:srgbClr val="54617A"/>
                </a:solidFill>
              </a:rPr>
              <a:t>Forecast trend shows the forecasted probabilities for all the time windows at sub-seasonal and </a:t>
            </a:r>
            <a:r>
              <a:rPr lang="en-GB" sz="2000" b="1">
                <a:solidFill>
                  <a:srgbClr val="54617A"/>
                </a:solidFill>
              </a:rPr>
              <a:t>seasonal time scales</a:t>
            </a:r>
            <a:endParaRPr lang="en-GB" sz="2400" b="1" dirty="0">
              <a:solidFill>
                <a:srgbClr val="EC613A"/>
              </a:solidFill>
            </a:endParaRPr>
          </a:p>
        </p:txBody>
      </p:sp>
      <p:sp>
        <p:nvSpPr>
          <p:cNvPr id="21" name="Rectángulo 20"/>
          <p:cNvSpPr/>
          <p:nvPr/>
        </p:nvSpPr>
        <p:spPr>
          <a:xfrm rot="5400000" flipV="1">
            <a:off x="3037355" y="1841630"/>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24" name="Rectángulo 23"/>
          <p:cNvSpPr/>
          <p:nvPr/>
        </p:nvSpPr>
        <p:spPr>
          <a:xfrm>
            <a:off x="8733436" y="3594151"/>
            <a:ext cx="3320019" cy="1015663"/>
          </a:xfrm>
          <a:prstGeom prst="rect">
            <a:avLst/>
          </a:prstGeom>
        </p:spPr>
        <p:txBody>
          <a:bodyPr wrap="square">
            <a:spAutoFit/>
          </a:bodyPr>
          <a:lstStyle/>
          <a:p>
            <a:r>
              <a:rPr lang="en-GB" sz="2000" b="1" dirty="0">
                <a:solidFill>
                  <a:srgbClr val="54617A"/>
                </a:solidFill>
              </a:rPr>
              <a:t>The past forecasts are shown together with reanalysis values</a:t>
            </a:r>
            <a:endParaRPr lang="en-GB" sz="2400" b="1" dirty="0">
              <a:solidFill>
                <a:srgbClr val="EC613A"/>
              </a:solidFill>
            </a:endParaRPr>
          </a:p>
        </p:txBody>
      </p:sp>
      <p:sp>
        <p:nvSpPr>
          <p:cNvPr id="25" name="Rectángulo 24"/>
          <p:cNvSpPr/>
          <p:nvPr/>
        </p:nvSpPr>
        <p:spPr>
          <a:xfrm rot="16200000" flipV="1">
            <a:off x="8166303" y="3764114"/>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
        <p:nvSpPr>
          <p:cNvPr id="28" name="Rectángulo 27"/>
          <p:cNvSpPr/>
          <p:nvPr/>
        </p:nvSpPr>
        <p:spPr>
          <a:xfrm>
            <a:off x="0" y="6032938"/>
            <a:ext cx="12192000" cy="825062"/>
          </a:xfrm>
          <a:prstGeom prst="rect">
            <a:avLst/>
          </a:prstGeom>
          <a:solidFill>
            <a:srgbClr val="5461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ectángulo redondeado 29">
            <a:hlinkClick r:id="rId3" action="ppaction://hlinksldjump"/>
          </p:cNvPr>
          <p:cNvSpPr/>
          <p:nvPr/>
        </p:nvSpPr>
        <p:spPr>
          <a:xfrm>
            <a:off x="4635530"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t>Variables and </a:t>
            </a:r>
            <a:r>
              <a:rPr lang="es-ES_tradnl" sz="1400" dirty="0" err="1"/>
              <a:t>settings</a:t>
            </a:r>
            <a:endParaRPr lang="es-ES_tradnl" sz="1400" dirty="0"/>
          </a:p>
        </p:txBody>
      </p:sp>
      <p:sp>
        <p:nvSpPr>
          <p:cNvPr id="31" name="Rectángulo redondeado 30">
            <a:hlinkClick r:id="rId4" action="ppaction://hlinksldjump"/>
          </p:cNvPr>
          <p:cNvSpPr/>
          <p:nvPr/>
        </p:nvSpPr>
        <p:spPr>
          <a:xfrm>
            <a:off x="6098913"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Map</a:t>
            </a:r>
            <a:r>
              <a:rPr lang="es-ES_tradnl" sz="1400" dirty="0"/>
              <a:t> </a:t>
            </a:r>
            <a:r>
              <a:rPr lang="es-ES_tradnl" sz="1400" dirty="0" err="1"/>
              <a:t>visualisation</a:t>
            </a:r>
            <a:endParaRPr lang="es-ES_tradnl" sz="1400" dirty="0"/>
          </a:p>
        </p:txBody>
      </p:sp>
      <p:sp>
        <p:nvSpPr>
          <p:cNvPr id="32" name="Rectángulo redondeado 31">
            <a:hlinkClick r:id="rId5" action="ppaction://hlinksldjump"/>
          </p:cNvPr>
          <p:cNvSpPr/>
          <p:nvPr/>
        </p:nvSpPr>
        <p:spPr>
          <a:xfrm>
            <a:off x="7562296"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Detailed</a:t>
            </a:r>
            <a:r>
              <a:rPr lang="es-ES_tradnl" sz="1400" dirty="0"/>
              <a:t> panel</a:t>
            </a:r>
          </a:p>
        </p:txBody>
      </p:sp>
      <p:sp>
        <p:nvSpPr>
          <p:cNvPr id="33" name="Rectángulo redondeado 32">
            <a:hlinkClick r:id="rId6" action="ppaction://hlinksldjump"/>
          </p:cNvPr>
          <p:cNvSpPr/>
          <p:nvPr/>
        </p:nvSpPr>
        <p:spPr>
          <a:xfrm>
            <a:off x="9025679" y="6192655"/>
            <a:ext cx="1361507" cy="493986"/>
          </a:xfrm>
          <a:prstGeom prst="roundRect">
            <a:avLst>
              <a:gd name="adj" fmla="val 50000"/>
            </a:avLst>
          </a:prstGeom>
          <a:solidFill>
            <a:srgbClr val="FAC632"/>
          </a:solidFill>
          <a:ln w="19050">
            <a:solidFill>
              <a:srgbClr val="FAC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solidFill>
                  <a:srgbClr val="54617A"/>
                </a:solidFill>
              </a:rPr>
              <a:t>Advanced</a:t>
            </a:r>
            <a:r>
              <a:rPr lang="es-ES_tradnl" sz="1400" dirty="0">
                <a:solidFill>
                  <a:srgbClr val="54617A"/>
                </a:solidFill>
              </a:rPr>
              <a:t> panel</a:t>
            </a:r>
          </a:p>
        </p:txBody>
      </p:sp>
      <p:pic>
        <p:nvPicPr>
          <p:cNvPr id="34" name="Picture 4" descr="nicio icono silueta">
            <a:hlinkClick r:id="" action="ppaction://hlinkshowjump?jump=firstslide"/>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79179" y="6266511"/>
            <a:ext cx="346275" cy="346275"/>
          </a:xfrm>
          <a:prstGeom prst="rect">
            <a:avLst/>
          </a:prstGeom>
          <a:noFill/>
          <a:extLst>
            <a:ext uri="{909E8E84-426E-40DD-AFC4-6F175D3DCCD1}">
              <a14:hiddenFill xmlns:a14="http://schemas.microsoft.com/office/drawing/2010/main">
                <a:solidFill>
                  <a:srgbClr val="FFFFFF"/>
                </a:solidFill>
              </a14:hiddenFill>
            </a:ext>
          </a:extLst>
        </p:spPr>
      </p:pic>
      <p:sp>
        <p:nvSpPr>
          <p:cNvPr id="35" name="Rectángulo redondeado 34">
            <a:hlinkClick r:id="rId8" action="ppaction://hlinksldjump"/>
          </p:cNvPr>
          <p:cNvSpPr/>
          <p:nvPr/>
        </p:nvSpPr>
        <p:spPr>
          <a:xfrm>
            <a:off x="654224" y="6192655"/>
            <a:ext cx="1577968"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GENERAL INFORMATION</a:t>
            </a:r>
          </a:p>
        </p:txBody>
      </p:sp>
      <p:sp>
        <p:nvSpPr>
          <p:cNvPr id="36" name="Rectángulo redondeado 35">
            <a:hlinkClick r:id="rId9" action="ppaction://hlinksldjump"/>
          </p:cNvPr>
          <p:cNvSpPr/>
          <p:nvPr/>
        </p:nvSpPr>
        <p:spPr>
          <a:xfrm>
            <a:off x="10583191" y="6192655"/>
            <a:ext cx="1361507" cy="49398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OFFICIAL LAUNCH</a:t>
            </a:r>
          </a:p>
        </p:txBody>
      </p:sp>
      <p:sp>
        <p:nvSpPr>
          <p:cNvPr id="37" name="Rectángulo redondeado 36">
            <a:hlinkClick r:id="rId10" action="ppaction://hlinksldjump"/>
          </p:cNvPr>
          <p:cNvSpPr/>
          <p:nvPr/>
        </p:nvSpPr>
        <p:spPr>
          <a:xfrm>
            <a:off x="2455091" y="6202701"/>
            <a:ext cx="615180"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DST</a:t>
            </a:r>
          </a:p>
        </p:txBody>
      </p:sp>
      <p:sp>
        <p:nvSpPr>
          <p:cNvPr id="38" name="Rectángulo redondeado 37">
            <a:hlinkClick r:id="rId11" action="ppaction://hlinksldjump"/>
          </p:cNvPr>
          <p:cNvSpPr/>
          <p:nvPr/>
        </p:nvSpPr>
        <p:spPr>
          <a:xfrm>
            <a:off x="3172147"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solidFill>
                  <a:schemeClr val="bg1"/>
                </a:solidFill>
              </a:rPr>
              <a:t>Forecast</a:t>
            </a:r>
            <a:r>
              <a:rPr lang="es-ES_tradnl" sz="1400" dirty="0">
                <a:solidFill>
                  <a:schemeClr val="bg1"/>
                </a:solidFill>
              </a:rPr>
              <a:t> </a:t>
            </a:r>
            <a:r>
              <a:rPr lang="es-ES_tradnl" sz="1400" dirty="0" err="1">
                <a:solidFill>
                  <a:schemeClr val="bg1"/>
                </a:solidFill>
              </a:rPr>
              <a:t>selection</a:t>
            </a:r>
            <a:endParaRPr lang="es-ES_tradnl" sz="1400" dirty="0">
              <a:solidFill>
                <a:schemeClr val="bg1"/>
              </a:solidFill>
            </a:endParaRPr>
          </a:p>
        </p:txBody>
      </p:sp>
    </p:spTree>
    <p:extLst>
      <p:ext uri="{BB962C8B-B14F-4D97-AF65-F5344CB8AC3E}">
        <p14:creationId xmlns:p14="http://schemas.microsoft.com/office/powerpoint/2010/main" val="1506887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rotWithShape="1">
          <a:blip r:embed="rId2"/>
          <a:srcRect l="40156" t="2298" r="33066" b="81610"/>
          <a:stretch/>
        </p:blipFill>
        <p:spPr>
          <a:xfrm>
            <a:off x="2004" y="4679576"/>
            <a:ext cx="12189996" cy="1370212"/>
          </a:xfrm>
          <a:prstGeom prst="rect">
            <a:avLst/>
          </a:prstGeom>
        </p:spPr>
      </p:pic>
      <p:pic>
        <p:nvPicPr>
          <p:cNvPr id="19" name="Imagen 18"/>
          <p:cNvPicPr>
            <a:picLocks noChangeAspect="1"/>
          </p:cNvPicPr>
          <p:nvPr/>
        </p:nvPicPr>
        <p:blipFill rotWithShape="1">
          <a:blip r:embed="rId2"/>
          <a:srcRect l="9354" r="1"/>
          <a:stretch/>
        </p:blipFill>
        <p:spPr>
          <a:xfrm>
            <a:off x="0" y="0"/>
            <a:ext cx="12192000" cy="2209921"/>
          </a:xfrm>
          <a:prstGeom prst="rect">
            <a:avLst/>
          </a:prstGeom>
        </p:spPr>
      </p:pic>
      <p:pic>
        <p:nvPicPr>
          <p:cNvPr id="20" name="Imagen 19"/>
          <p:cNvPicPr>
            <a:picLocks noChangeAspect="1"/>
          </p:cNvPicPr>
          <p:nvPr/>
        </p:nvPicPr>
        <p:blipFill rotWithShape="1">
          <a:blip r:embed="rId2"/>
          <a:srcRect l="40156" t="2298" r="33066" b="81610"/>
          <a:stretch/>
        </p:blipFill>
        <p:spPr>
          <a:xfrm>
            <a:off x="2852270" y="552619"/>
            <a:ext cx="4920130" cy="1328422"/>
          </a:xfrm>
          <a:prstGeom prst="rect">
            <a:avLst/>
          </a:prstGeom>
        </p:spPr>
      </p:pic>
      <p:pic>
        <p:nvPicPr>
          <p:cNvPr id="21" name="Imagen 20"/>
          <p:cNvPicPr>
            <a:picLocks noChangeAspect="1"/>
          </p:cNvPicPr>
          <p:nvPr/>
        </p:nvPicPr>
        <p:blipFill rotWithShape="1">
          <a:blip r:embed="rId2"/>
          <a:srcRect l="29910" t="22482" r="29293" b="13728"/>
          <a:stretch/>
        </p:blipFill>
        <p:spPr>
          <a:xfrm>
            <a:off x="5999994" y="518930"/>
            <a:ext cx="4771469" cy="1632113"/>
          </a:xfrm>
          <a:prstGeom prst="rect">
            <a:avLst/>
          </a:prstGeom>
        </p:spPr>
      </p:pic>
      <p:sp>
        <p:nvSpPr>
          <p:cNvPr id="22" name="Rectángulo 21"/>
          <p:cNvSpPr/>
          <p:nvPr/>
        </p:nvSpPr>
        <p:spPr>
          <a:xfrm>
            <a:off x="133962" y="1818982"/>
            <a:ext cx="3599832" cy="369332"/>
          </a:xfrm>
          <a:prstGeom prst="rect">
            <a:avLst/>
          </a:prstGeom>
        </p:spPr>
        <p:txBody>
          <a:bodyPr wrap="none">
            <a:spAutoFit/>
          </a:bodyPr>
          <a:lstStyle/>
          <a:p>
            <a:r>
              <a:rPr lang="en-GB" b="1" dirty="0">
                <a:solidFill>
                  <a:srgbClr val="54617A"/>
                </a:solidFill>
                <a:latin typeface="Segoe UI" panose="020B0502040204020203" pitchFamily="34" charset="0"/>
                <a:cs typeface="Segoe UI" panose="020B0502040204020203" pitchFamily="34" charset="0"/>
              </a:rPr>
              <a:t>Official EUSEW 2019 Side Event</a:t>
            </a:r>
            <a:endParaRPr lang="es-ES" dirty="0">
              <a:solidFill>
                <a:srgbClr val="54617A"/>
              </a:solidFill>
            </a:endParaRPr>
          </a:p>
        </p:txBody>
      </p:sp>
      <p:sp>
        <p:nvSpPr>
          <p:cNvPr id="18" name="Rectángulo 17"/>
          <p:cNvSpPr/>
          <p:nvPr/>
        </p:nvSpPr>
        <p:spPr>
          <a:xfrm>
            <a:off x="0" y="2209920"/>
            <a:ext cx="12191999" cy="2469655"/>
          </a:xfrm>
          <a:prstGeom prst="rect">
            <a:avLst/>
          </a:prstGeom>
          <a:solidFill>
            <a:srgbClr val="FAC632"/>
          </a:solidFill>
          <a:ln>
            <a:solidFill>
              <a:srgbClr val="F9C32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ES" dirty="0"/>
          </a:p>
          <a:p>
            <a:pPr algn="ctr"/>
            <a:r>
              <a:rPr lang="en-GB" sz="3200" b="1" dirty="0">
                <a:solidFill>
                  <a:srgbClr val="0E4878"/>
                </a:solidFill>
                <a:latin typeface="Segoe UI" panose="020B0502040204020203" pitchFamily="34" charset="0"/>
                <a:cs typeface="Segoe UI" panose="020B0502040204020203" pitchFamily="34" charset="0"/>
              </a:rPr>
              <a:t>DST LAUNCH EVENT</a:t>
            </a:r>
          </a:p>
          <a:p>
            <a:pPr algn="ctr"/>
            <a:endParaRPr lang="en-GB" sz="2000" b="1" dirty="0">
              <a:solidFill>
                <a:srgbClr val="F26944"/>
              </a:solidFill>
              <a:latin typeface="Segoe UI" panose="020B0502040204020203" pitchFamily="34" charset="0"/>
              <a:cs typeface="Segoe UI" panose="020B0502040204020203" pitchFamily="34" charset="0"/>
            </a:endParaRPr>
          </a:p>
          <a:p>
            <a:pPr algn="ctr"/>
            <a:r>
              <a:rPr lang="en-GB" sz="2000" b="1" dirty="0">
                <a:solidFill>
                  <a:srgbClr val="0E4878"/>
                </a:solidFill>
                <a:latin typeface="Segoe UI" panose="020B0502040204020203" pitchFamily="34" charset="0"/>
                <a:cs typeface="Segoe UI" panose="020B0502040204020203" pitchFamily="34" charset="0"/>
              </a:rPr>
              <a:t>Thursday, June 20</a:t>
            </a:r>
            <a:r>
              <a:rPr lang="en-GB" sz="2000" b="1" baseline="30000" dirty="0">
                <a:solidFill>
                  <a:srgbClr val="0E4878"/>
                </a:solidFill>
                <a:latin typeface="Segoe UI" panose="020B0502040204020203" pitchFamily="34" charset="0"/>
                <a:cs typeface="Segoe UI" panose="020B0502040204020203" pitchFamily="34" charset="0"/>
              </a:rPr>
              <a:t>th</a:t>
            </a:r>
            <a:r>
              <a:rPr lang="en-GB" sz="2000" b="1" dirty="0">
                <a:solidFill>
                  <a:srgbClr val="0E4878"/>
                </a:solidFill>
                <a:latin typeface="Segoe UI" panose="020B0502040204020203" pitchFamily="34" charset="0"/>
                <a:cs typeface="Segoe UI" panose="020B0502040204020203" pitchFamily="34" charset="0"/>
              </a:rPr>
              <a:t>, 14:00h</a:t>
            </a:r>
          </a:p>
          <a:p>
            <a:pPr algn="ctr"/>
            <a:r>
              <a:rPr lang="en-GB" dirty="0"/>
              <a:t>at</a:t>
            </a:r>
          </a:p>
          <a:p>
            <a:pPr algn="ctr"/>
            <a:r>
              <a:rPr lang="en-GB" sz="2000" b="1" dirty="0">
                <a:solidFill>
                  <a:srgbClr val="0E4878"/>
                </a:solidFill>
                <a:latin typeface="Segoe UI" panose="020B0502040204020203" pitchFamily="34" charset="0"/>
                <a:cs typeface="Segoe UI" panose="020B0502040204020203" pitchFamily="34" charset="0"/>
              </a:rPr>
              <a:t>Norway House, Brussels</a:t>
            </a:r>
          </a:p>
          <a:p>
            <a:pPr algn="ctr"/>
            <a:r>
              <a:rPr lang="es-ES" dirty="0"/>
              <a:t>5 minutes </a:t>
            </a:r>
            <a:r>
              <a:rPr lang="es-ES" dirty="0" err="1"/>
              <a:t>walk</a:t>
            </a:r>
            <a:r>
              <a:rPr lang="es-ES" dirty="0"/>
              <a:t> </a:t>
            </a:r>
            <a:r>
              <a:rPr lang="es-ES" dirty="0" err="1"/>
              <a:t>from</a:t>
            </a:r>
            <a:r>
              <a:rPr lang="es-ES" dirty="0"/>
              <a:t> </a:t>
            </a:r>
            <a:r>
              <a:rPr lang="es-ES" dirty="0" err="1"/>
              <a:t>the</a:t>
            </a:r>
            <a:r>
              <a:rPr lang="es-ES" dirty="0"/>
              <a:t> </a:t>
            </a:r>
            <a:r>
              <a:rPr lang="es-ES" dirty="0" err="1"/>
              <a:t>Berlaymont</a:t>
            </a:r>
            <a:endParaRPr lang="en-GB" sz="2000" b="1" dirty="0">
              <a:solidFill>
                <a:srgbClr val="0E4878"/>
              </a:solidFill>
              <a:latin typeface="Segoe UI" panose="020B0502040204020203" pitchFamily="34" charset="0"/>
              <a:cs typeface="Segoe UI" panose="020B0502040204020203" pitchFamily="34" charset="0"/>
            </a:endParaRPr>
          </a:p>
          <a:p>
            <a:pPr algn="ctr"/>
            <a:r>
              <a:rPr lang="en-GB" sz="2000" b="1" dirty="0">
                <a:solidFill>
                  <a:srgbClr val="0E4878"/>
                </a:solidFill>
                <a:latin typeface="Segoe UI" panose="020B0502040204020203" pitchFamily="34" charset="0"/>
                <a:cs typeface="Segoe UI" panose="020B0502040204020203" pitchFamily="34" charset="0"/>
              </a:rPr>
              <a:t> </a:t>
            </a:r>
          </a:p>
          <a:p>
            <a:pPr algn="ctr"/>
            <a:endParaRPr lang="es-ES" sz="2000" b="1" dirty="0">
              <a:solidFill>
                <a:srgbClr val="F26944"/>
              </a:solidFill>
              <a:latin typeface="Segoe UI" panose="020B0502040204020203" pitchFamily="34" charset="0"/>
              <a:cs typeface="Segoe UI" panose="020B0502040204020203" pitchFamily="34" charset="0"/>
            </a:endParaRPr>
          </a:p>
        </p:txBody>
      </p:sp>
      <p:sp>
        <p:nvSpPr>
          <p:cNvPr id="24" name="Rectángulo 23"/>
          <p:cNvSpPr/>
          <p:nvPr/>
        </p:nvSpPr>
        <p:spPr>
          <a:xfrm>
            <a:off x="3233358" y="5161042"/>
            <a:ext cx="5725285" cy="369332"/>
          </a:xfrm>
          <a:prstGeom prst="rect">
            <a:avLst/>
          </a:prstGeom>
        </p:spPr>
        <p:txBody>
          <a:bodyPr wrap="none">
            <a:spAutoFit/>
          </a:bodyPr>
          <a:lstStyle/>
          <a:p>
            <a:r>
              <a:rPr lang="en-GB" b="1" dirty="0">
                <a:solidFill>
                  <a:srgbClr val="54617A"/>
                </a:solidFill>
                <a:latin typeface="Segoe UI" panose="020B0502040204020203" pitchFamily="34" charset="0"/>
                <a:cs typeface="Segoe UI" panose="020B0502040204020203" pitchFamily="34" charset="0"/>
              </a:rPr>
              <a:t>If you want to attend, please write to </a:t>
            </a:r>
            <a:r>
              <a:rPr lang="en-GB" b="1" dirty="0">
                <a:solidFill>
                  <a:srgbClr val="EC613A"/>
                </a:solidFill>
                <a:latin typeface="Segoe UI" panose="020B0502040204020203" pitchFamily="34" charset="0"/>
                <a:cs typeface="Segoe UI" panose="020B0502040204020203" pitchFamily="34" charset="0"/>
              </a:rPr>
              <a:t>S2S4E@bsc.es</a:t>
            </a:r>
            <a:endParaRPr lang="es-ES" dirty="0">
              <a:solidFill>
                <a:srgbClr val="EC613A"/>
              </a:solidFill>
            </a:endParaRPr>
          </a:p>
        </p:txBody>
      </p:sp>
      <p:pic>
        <p:nvPicPr>
          <p:cNvPr id="25" name="Google Shape;84;p17"/>
          <p:cNvPicPr preferRelativeResize="0"/>
          <p:nvPr/>
        </p:nvPicPr>
        <p:blipFill rotWithShape="1">
          <a:blip r:embed="rId3">
            <a:alphaModFix/>
          </a:blip>
          <a:srcRect/>
          <a:stretch/>
        </p:blipFill>
        <p:spPr>
          <a:xfrm>
            <a:off x="357927" y="175467"/>
            <a:ext cx="2721601" cy="976050"/>
          </a:xfrm>
          <a:prstGeom prst="rect">
            <a:avLst/>
          </a:prstGeom>
          <a:noFill/>
          <a:ln>
            <a:noFill/>
          </a:ln>
        </p:spPr>
      </p:pic>
      <p:sp>
        <p:nvSpPr>
          <p:cNvPr id="36" name="Rectángulo 35"/>
          <p:cNvSpPr/>
          <p:nvPr/>
        </p:nvSpPr>
        <p:spPr>
          <a:xfrm>
            <a:off x="0" y="6032938"/>
            <a:ext cx="12192000" cy="825062"/>
          </a:xfrm>
          <a:prstGeom prst="rect">
            <a:avLst/>
          </a:prstGeom>
          <a:solidFill>
            <a:srgbClr val="5461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7" name="Rectángulo redondeado 36">
            <a:hlinkClick r:id="rId4" action="ppaction://hlinksldjump"/>
          </p:cNvPr>
          <p:cNvSpPr/>
          <p:nvPr/>
        </p:nvSpPr>
        <p:spPr>
          <a:xfrm>
            <a:off x="3172147"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solidFill>
                  <a:schemeClr val="bg1"/>
                </a:solidFill>
              </a:rPr>
              <a:t>Forecast</a:t>
            </a:r>
            <a:r>
              <a:rPr lang="es-ES_tradnl" sz="1400" dirty="0">
                <a:solidFill>
                  <a:schemeClr val="bg1"/>
                </a:solidFill>
              </a:rPr>
              <a:t> </a:t>
            </a:r>
            <a:r>
              <a:rPr lang="es-ES_tradnl" sz="1400" dirty="0" err="1">
                <a:solidFill>
                  <a:schemeClr val="bg1"/>
                </a:solidFill>
              </a:rPr>
              <a:t>selection</a:t>
            </a:r>
            <a:endParaRPr lang="es-ES_tradnl" sz="1400" dirty="0">
              <a:solidFill>
                <a:schemeClr val="bg1"/>
              </a:solidFill>
            </a:endParaRPr>
          </a:p>
        </p:txBody>
      </p:sp>
      <p:sp>
        <p:nvSpPr>
          <p:cNvPr id="38" name="Rectángulo redondeado 37">
            <a:hlinkClick r:id="rId5" action="ppaction://hlinksldjump"/>
          </p:cNvPr>
          <p:cNvSpPr/>
          <p:nvPr/>
        </p:nvSpPr>
        <p:spPr>
          <a:xfrm>
            <a:off x="4635530"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t>Variables and </a:t>
            </a:r>
            <a:r>
              <a:rPr lang="es-ES_tradnl" sz="1400" dirty="0" err="1"/>
              <a:t>settings</a:t>
            </a:r>
            <a:endParaRPr lang="es-ES_tradnl" sz="1400" dirty="0"/>
          </a:p>
        </p:txBody>
      </p:sp>
      <p:sp>
        <p:nvSpPr>
          <p:cNvPr id="39" name="Rectángulo redondeado 38">
            <a:hlinkClick r:id="rId6" action="ppaction://hlinksldjump"/>
          </p:cNvPr>
          <p:cNvSpPr/>
          <p:nvPr/>
        </p:nvSpPr>
        <p:spPr>
          <a:xfrm>
            <a:off x="6098913"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Map</a:t>
            </a:r>
            <a:r>
              <a:rPr lang="es-ES_tradnl" sz="1400" dirty="0"/>
              <a:t> </a:t>
            </a:r>
            <a:r>
              <a:rPr lang="es-ES_tradnl" sz="1400" dirty="0" err="1"/>
              <a:t>visualisation</a:t>
            </a:r>
            <a:endParaRPr lang="es-ES_tradnl" sz="1400" dirty="0"/>
          </a:p>
        </p:txBody>
      </p:sp>
      <p:sp>
        <p:nvSpPr>
          <p:cNvPr id="41" name="Rectángulo redondeado 40">
            <a:hlinkClick r:id="rId7" action="ppaction://hlinksldjump"/>
          </p:cNvPr>
          <p:cNvSpPr/>
          <p:nvPr/>
        </p:nvSpPr>
        <p:spPr>
          <a:xfrm>
            <a:off x="9025679"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Advanced</a:t>
            </a:r>
            <a:r>
              <a:rPr lang="es-ES_tradnl" sz="1400" dirty="0"/>
              <a:t> panel</a:t>
            </a:r>
          </a:p>
        </p:txBody>
      </p:sp>
      <p:pic>
        <p:nvPicPr>
          <p:cNvPr id="42" name="Picture 4" descr="nicio icono silueta">
            <a:hlinkClick r:id="" action="ppaction://hlinkshowjump?jump=firstslide"/>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79179" y="6266511"/>
            <a:ext cx="346275" cy="346275"/>
          </a:xfrm>
          <a:prstGeom prst="rect">
            <a:avLst/>
          </a:prstGeom>
          <a:noFill/>
          <a:extLst>
            <a:ext uri="{909E8E84-426E-40DD-AFC4-6F175D3DCCD1}">
              <a14:hiddenFill xmlns:a14="http://schemas.microsoft.com/office/drawing/2010/main">
                <a:solidFill>
                  <a:srgbClr val="FFFFFF"/>
                </a:solidFill>
              </a14:hiddenFill>
            </a:ext>
          </a:extLst>
        </p:spPr>
      </p:pic>
      <p:sp>
        <p:nvSpPr>
          <p:cNvPr id="43" name="Rectángulo redondeado 42">
            <a:hlinkClick r:id="rId9" action="ppaction://hlinksldjump"/>
          </p:cNvPr>
          <p:cNvSpPr/>
          <p:nvPr/>
        </p:nvSpPr>
        <p:spPr>
          <a:xfrm>
            <a:off x="654224" y="6192655"/>
            <a:ext cx="1577968"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GENERAL INFORMATION</a:t>
            </a:r>
          </a:p>
        </p:txBody>
      </p:sp>
      <p:sp>
        <p:nvSpPr>
          <p:cNvPr id="44" name="Rectángulo redondeado 43">
            <a:hlinkClick r:id="rId10" action="ppaction://hlinksldjump"/>
          </p:cNvPr>
          <p:cNvSpPr/>
          <p:nvPr/>
        </p:nvSpPr>
        <p:spPr>
          <a:xfrm>
            <a:off x="10583191" y="6192655"/>
            <a:ext cx="1361507" cy="493986"/>
          </a:xfrm>
          <a:prstGeom prst="roundRect">
            <a:avLst>
              <a:gd name="adj" fmla="val 50000"/>
            </a:avLst>
          </a:prstGeom>
          <a:solidFill>
            <a:srgbClr val="FAC632"/>
          </a:solidFill>
          <a:ln w="19050">
            <a:solidFill>
              <a:srgbClr val="FAC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OFFICIAL LAUNCH</a:t>
            </a:r>
          </a:p>
        </p:txBody>
      </p:sp>
      <p:sp>
        <p:nvSpPr>
          <p:cNvPr id="45" name="Rectángulo redondeado 44">
            <a:hlinkClick r:id="rId11" action="ppaction://hlinksldjump"/>
          </p:cNvPr>
          <p:cNvSpPr/>
          <p:nvPr/>
        </p:nvSpPr>
        <p:spPr>
          <a:xfrm>
            <a:off x="2455091" y="6202701"/>
            <a:ext cx="615180"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DST</a:t>
            </a:r>
          </a:p>
        </p:txBody>
      </p:sp>
      <p:sp>
        <p:nvSpPr>
          <p:cNvPr id="46" name="Rectángulo redondeado 45">
            <a:hlinkClick r:id="rId12" action="ppaction://hlinksldjump"/>
          </p:cNvPr>
          <p:cNvSpPr/>
          <p:nvPr/>
        </p:nvSpPr>
        <p:spPr>
          <a:xfrm>
            <a:off x="7562296"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Detailed</a:t>
            </a:r>
            <a:r>
              <a:rPr lang="es-ES_tradnl" sz="1400" dirty="0"/>
              <a:t> panel</a:t>
            </a:r>
          </a:p>
        </p:txBody>
      </p:sp>
    </p:spTree>
    <p:extLst>
      <p:ext uri="{BB962C8B-B14F-4D97-AF65-F5344CB8AC3E}">
        <p14:creationId xmlns:p14="http://schemas.microsoft.com/office/powerpoint/2010/main" val="1880882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ángulo 39"/>
          <p:cNvSpPr/>
          <p:nvPr/>
        </p:nvSpPr>
        <p:spPr>
          <a:xfrm>
            <a:off x="0" y="3387621"/>
            <a:ext cx="12192000" cy="263367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8" name="Google Shape;81;p17"/>
          <p:cNvPicPr preferRelativeResize="0"/>
          <p:nvPr/>
        </p:nvPicPr>
        <p:blipFill rotWithShape="1">
          <a:blip r:embed="rId3">
            <a:alphaModFix/>
          </a:blip>
          <a:srcRect/>
          <a:stretch/>
        </p:blipFill>
        <p:spPr>
          <a:xfrm>
            <a:off x="11426872" y="181773"/>
            <a:ext cx="524880" cy="349649"/>
          </a:xfrm>
          <a:prstGeom prst="rect">
            <a:avLst/>
          </a:prstGeom>
          <a:noFill/>
          <a:ln>
            <a:noFill/>
          </a:ln>
        </p:spPr>
      </p:pic>
      <p:pic>
        <p:nvPicPr>
          <p:cNvPr id="20" name="Google Shape;84;p17"/>
          <p:cNvPicPr preferRelativeResize="0"/>
          <p:nvPr/>
        </p:nvPicPr>
        <p:blipFill rotWithShape="1">
          <a:blip r:embed="rId4">
            <a:alphaModFix/>
          </a:blip>
          <a:srcRect/>
          <a:stretch/>
        </p:blipFill>
        <p:spPr>
          <a:xfrm>
            <a:off x="357927" y="175467"/>
            <a:ext cx="2721601" cy="976050"/>
          </a:xfrm>
          <a:prstGeom prst="rect">
            <a:avLst/>
          </a:prstGeom>
          <a:noFill/>
          <a:ln>
            <a:noFill/>
          </a:ln>
        </p:spPr>
      </p:pic>
      <p:sp>
        <p:nvSpPr>
          <p:cNvPr id="22" name="Rectangle 55"/>
          <p:cNvSpPr/>
          <p:nvPr/>
        </p:nvSpPr>
        <p:spPr>
          <a:xfrm>
            <a:off x="4061716" y="2077250"/>
            <a:ext cx="3012951" cy="1143184"/>
          </a:xfrm>
          <a:prstGeom prst="rect">
            <a:avLst/>
          </a:prstGeom>
          <a:solidFill>
            <a:srgbClr val="CFCFCF"/>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23" name="17 Rectángulo"/>
          <p:cNvSpPr/>
          <p:nvPr/>
        </p:nvSpPr>
        <p:spPr>
          <a:xfrm>
            <a:off x="1652283" y="1412918"/>
            <a:ext cx="2316665" cy="719138"/>
          </a:xfrm>
          <a:prstGeom prst="snip1Rect">
            <a:avLst/>
          </a:prstGeom>
          <a:solidFill>
            <a:schemeClr val="bg1"/>
          </a:solidFill>
          <a:ln>
            <a:solidFill>
              <a:srgbClr val="54617A"/>
            </a:solidFill>
          </a:ln>
        </p:spPr>
        <p:style>
          <a:lnRef idx="2">
            <a:schemeClr val="accent4">
              <a:shade val="50000"/>
            </a:schemeClr>
          </a:lnRef>
          <a:fillRef idx="1">
            <a:schemeClr val="accent4"/>
          </a:fillRef>
          <a:effectRef idx="0">
            <a:schemeClr val="accent4"/>
          </a:effectRef>
          <a:fontRef idx="minor">
            <a:schemeClr val="lt1"/>
          </a:fontRef>
        </p:style>
        <p:txBody>
          <a:bodyPr anchor="t"/>
          <a:lstStyle/>
          <a:p>
            <a:pPr algn="ctr" eaLnBrk="1" hangingPunct="1">
              <a:defRPr/>
            </a:pPr>
            <a:r>
              <a:rPr lang="es-ES" b="1" dirty="0" err="1">
                <a:solidFill>
                  <a:srgbClr val="0E4878"/>
                </a:solidFill>
              </a:rPr>
              <a:t>Weather</a:t>
            </a:r>
            <a:r>
              <a:rPr lang="es-ES" b="1" dirty="0">
                <a:solidFill>
                  <a:srgbClr val="0E4878"/>
                </a:solidFill>
              </a:rPr>
              <a:t> </a:t>
            </a:r>
            <a:r>
              <a:rPr lang="es-ES" b="1" dirty="0" err="1">
                <a:solidFill>
                  <a:srgbClr val="0E4878"/>
                </a:solidFill>
              </a:rPr>
              <a:t>Forecast</a:t>
            </a:r>
            <a:endParaRPr lang="es-ES" b="1" dirty="0">
              <a:solidFill>
                <a:srgbClr val="0E4878"/>
              </a:solidFill>
            </a:endParaRPr>
          </a:p>
        </p:txBody>
      </p:sp>
      <p:sp>
        <p:nvSpPr>
          <p:cNvPr id="24" name="15 Rectángulo"/>
          <p:cNvSpPr/>
          <p:nvPr/>
        </p:nvSpPr>
        <p:spPr>
          <a:xfrm>
            <a:off x="4061717" y="1412918"/>
            <a:ext cx="4068565" cy="719138"/>
          </a:xfrm>
          <a:prstGeom prst="snip1Rect">
            <a:avLst/>
          </a:prstGeom>
          <a:solidFill>
            <a:schemeClr val="bg1"/>
          </a:solidFill>
          <a:ln>
            <a:solidFill>
              <a:srgbClr val="54617A"/>
            </a:solidFill>
          </a:ln>
        </p:spPr>
        <p:style>
          <a:lnRef idx="2">
            <a:schemeClr val="accent4">
              <a:shade val="50000"/>
            </a:schemeClr>
          </a:lnRef>
          <a:fillRef idx="1">
            <a:schemeClr val="accent4"/>
          </a:fillRef>
          <a:effectRef idx="0">
            <a:schemeClr val="accent4"/>
          </a:effectRef>
          <a:fontRef idx="minor">
            <a:schemeClr val="lt1"/>
          </a:fontRef>
        </p:style>
        <p:txBody>
          <a:bodyPr anchor="t"/>
          <a:lstStyle/>
          <a:p>
            <a:pPr algn="ctr" eaLnBrk="1" hangingPunct="1">
              <a:defRPr/>
            </a:pPr>
            <a:r>
              <a:rPr lang="es-ES" b="1" dirty="0" err="1">
                <a:solidFill>
                  <a:srgbClr val="0E4878"/>
                </a:solidFill>
              </a:rPr>
              <a:t>Climate</a:t>
            </a:r>
            <a:r>
              <a:rPr lang="es-ES" b="1" dirty="0">
                <a:solidFill>
                  <a:srgbClr val="0E4878"/>
                </a:solidFill>
              </a:rPr>
              <a:t> </a:t>
            </a:r>
            <a:r>
              <a:rPr lang="es-ES" b="1" dirty="0" err="1">
                <a:solidFill>
                  <a:srgbClr val="0E4878"/>
                </a:solidFill>
              </a:rPr>
              <a:t>Predictions</a:t>
            </a:r>
            <a:endParaRPr lang="es-ES" b="1" dirty="0">
              <a:solidFill>
                <a:srgbClr val="0E4878"/>
              </a:solidFill>
            </a:endParaRPr>
          </a:p>
        </p:txBody>
      </p:sp>
      <p:sp>
        <p:nvSpPr>
          <p:cNvPr id="25" name="16 Rectángulo"/>
          <p:cNvSpPr/>
          <p:nvPr/>
        </p:nvSpPr>
        <p:spPr>
          <a:xfrm>
            <a:off x="8223051" y="1412918"/>
            <a:ext cx="1996970" cy="719138"/>
          </a:xfrm>
          <a:prstGeom prst="snip1Rect">
            <a:avLst/>
          </a:prstGeom>
          <a:solidFill>
            <a:schemeClr val="bg1"/>
          </a:solidFill>
          <a:ln>
            <a:solidFill>
              <a:srgbClr val="54617A"/>
            </a:solidFill>
          </a:ln>
        </p:spPr>
        <p:style>
          <a:lnRef idx="2">
            <a:schemeClr val="accent4">
              <a:shade val="50000"/>
            </a:schemeClr>
          </a:lnRef>
          <a:fillRef idx="1">
            <a:schemeClr val="accent4"/>
          </a:fillRef>
          <a:effectRef idx="0">
            <a:schemeClr val="accent4"/>
          </a:effectRef>
          <a:fontRef idx="minor">
            <a:schemeClr val="lt1"/>
          </a:fontRef>
        </p:style>
        <p:txBody>
          <a:bodyPr anchor="t"/>
          <a:lstStyle/>
          <a:p>
            <a:pPr algn="ctr" eaLnBrk="1" hangingPunct="1">
              <a:defRPr/>
            </a:pPr>
            <a:r>
              <a:rPr lang="es-ES" b="1" dirty="0" err="1">
                <a:solidFill>
                  <a:srgbClr val="0E4878"/>
                </a:solidFill>
              </a:rPr>
              <a:t>Multidecadal</a:t>
            </a:r>
            <a:r>
              <a:rPr lang="es-ES" b="1" dirty="0">
                <a:solidFill>
                  <a:srgbClr val="0E4878"/>
                </a:solidFill>
              </a:rPr>
              <a:t> and </a:t>
            </a:r>
            <a:r>
              <a:rPr lang="es-ES" b="1" dirty="0" err="1">
                <a:solidFill>
                  <a:srgbClr val="0E4878"/>
                </a:solidFill>
              </a:rPr>
              <a:t>Projections</a:t>
            </a:r>
            <a:endParaRPr lang="es-ES" b="1" dirty="0">
              <a:solidFill>
                <a:srgbClr val="0E4878"/>
              </a:solidFill>
            </a:endParaRPr>
          </a:p>
        </p:txBody>
      </p:sp>
      <p:cxnSp>
        <p:nvCxnSpPr>
          <p:cNvPr id="26" name="3 Conector recto"/>
          <p:cNvCxnSpPr/>
          <p:nvPr/>
        </p:nvCxnSpPr>
        <p:spPr>
          <a:xfrm>
            <a:off x="1652283" y="2498954"/>
            <a:ext cx="8917105" cy="0"/>
          </a:xfrm>
          <a:prstGeom prst="line">
            <a:avLst/>
          </a:prstGeom>
          <a:ln w="254000">
            <a:solidFill>
              <a:srgbClr val="54617A"/>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27" name="TextBox 13"/>
          <p:cNvSpPr txBox="1"/>
          <p:nvPr/>
        </p:nvSpPr>
        <p:spPr>
          <a:xfrm>
            <a:off x="2471400" y="2314288"/>
            <a:ext cx="268941" cy="369332"/>
          </a:xfrm>
          <a:prstGeom prst="rect">
            <a:avLst/>
          </a:prstGeom>
          <a:noFill/>
        </p:spPr>
        <p:txBody>
          <a:bodyPr wrap="square" rtlCol="0">
            <a:spAutoFit/>
          </a:bodyPr>
          <a:lstStyle/>
          <a:p>
            <a:r>
              <a:rPr lang="es-ES" dirty="0">
                <a:solidFill>
                  <a:schemeClr val="bg1"/>
                </a:solidFill>
              </a:rPr>
              <a:t>●</a:t>
            </a:r>
            <a:endParaRPr lang="en-GB" dirty="0">
              <a:solidFill>
                <a:schemeClr val="bg1"/>
              </a:solidFill>
            </a:endParaRPr>
          </a:p>
        </p:txBody>
      </p:sp>
      <p:sp>
        <p:nvSpPr>
          <p:cNvPr id="28" name="TextBox 16"/>
          <p:cNvSpPr txBox="1"/>
          <p:nvPr/>
        </p:nvSpPr>
        <p:spPr>
          <a:xfrm>
            <a:off x="4491683" y="2296634"/>
            <a:ext cx="268941" cy="369332"/>
          </a:xfrm>
          <a:prstGeom prst="rect">
            <a:avLst/>
          </a:prstGeom>
          <a:noFill/>
        </p:spPr>
        <p:txBody>
          <a:bodyPr wrap="square" rtlCol="0">
            <a:spAutoFit/>
          </a:bodyPr>
          <a:lstStyle/>
          <a:p>
            <a:r>
              <a:rPr lang="es-ES" dirty="0">
                <a:solidFill>
                  <a:schemeClr val="bg1"/>
                </a:solidFill>
              </a:rPr>
              <a:t>●</a:t>
            </a:r>
            <a:endParaRPr lang="en-GB" dirty="0">
              <a:solidFill>
                <a:schemeClr val="bg1"/>
              </a:solidFill>
            </a:endParaRPr>
          </a:p>
        </p:txBody>
      </p:sp>
      <p:sp>
        <p:nvSpPr>
          <p:cNvPr id="29" name="TextBox 17"/>
          <p:cNvSpPr txBox="1"/>
          <p:nvPr/>
        </p:nvSpPr>
        <p:spPr>
          <a:xfrm>
            <a:off x="6148085" y="2294385"/>
            <a:ext cx="268941" cy="369332"/>
          </a:xfrm>
          <a:prstGeom prst="rect">
            <a:avLst/>
          </a:prstGeom>
          <a:noFill/>
        </p:spPr>
        <p:txBody>
          <a:bodyPr wrap="square" rtlCol="0">
            <a:spAutoFit/>
          </a:bodyPr>
          <a:lstStyle/>
          <a:p>
            <a:r>
              <a:rPr lang="es-ES" dirty="0">
                <a:solidFill>
                  <a:schemeClr val="bg1"/>
                </a:solidFill>
              </a:rPr>
              <a:t>●</a:t>
            </a:r>
            <a:endParaRPr lang="en-GB" dirty="0">
              <a:solidFill>
                <a:schemeClr val="bg1"/>
              </a:solidFill>
            </a:endParaRPr>
          </a:p>
        </p:txBody>
      </p:sp>
      <p:sp>
        <p:nvSpPr>
          <p:cNvPr id="30" name="TextBox 18"/>
          <p:cNvSpPr txBox="1"/>
          <p:nvPr/>
        </p:nvSpPr>
        <p:spPr>
          <a:xfrm>
            <a:off x="7592123" y="2296634"/>
            <a:ext cx="268941" cy="369332"/>
          </a:xfrm>
          <a:prstGeom prst="rect">
            <a:avLst/>
          </a:prstGeom>
          <a:noFill/>
        </p:spPr>
        <p:txBody>
          <a:bodyPr wrap="square" rtlCol="0">
            <a:spAutoFit/>
          </a:bodyPr>
          <a:lstStyle/>
          <a:p>
            <a:r>
              <a:rPr lang="es-ES" dirty="0">
                <a:solidFill>
                  <a:schemeClr val="bg1"/>
                </a:solidFill>
              </a:rPr>
              <a:t>●</a:t>
            </a:r>
            <a:endParaRPr lang="en-GB" dirty="0">
              <a:solidFill>
                <a:schemeClr val="bg1"/>
              </a:solidFill>
            </a:endParaRPr>
          </a:p>
        </p:txBody>
      </p:sp>
      <p:sp>
        <p:nvSpPr>
          <p:cNvPr id="31" name="TextBox 22"/>
          <p:cNvSpPr txBox="1"/>
          <p:nvPr/>
        </p:nvSpPr>
        <p:spPr>
          <a:xfrm>
            <a:off x="8919692" y="2294385"/>
            <a:ext cx="268941" cy="369332"/>
          </a:xfrm>
          <a:prstGeom prst="rect">
            <a:avLst/>
          </a:prstGeom>
          <a:noFill/>
        </p:spPr>
        <p:txBody>
          <a:bodyPr wrap="square" rtlCol="0">
            <a:spAutoFit/>
          </a:bodyPr>
          <a:lstStyle/>
          <a:p>
            <a:r>
              <a:rPr lang="es-ES" dirty="0">
                <a:solidFill>
                  <a:schemeClr val="bg1"/>
                </a:solidFill>
              </a:rPr>
              <a:t>●</a:t>
            </a:r>
            <a:endParaRPr lang="en-GB" dirty="0">
              <a:solidFill>
                <a:schemeClr val="bg1"/>
              </a:solidFill>
            </a:endParaRPr>
          </a:p>
        </p:txBody>
      </p:sp>
      <p:sp>
        <p:nvSpPr>
          <p:cNvPr id="32" name="TextBox 23"/>
          <p:cNvSpPr txBox="1"/>
          <p:nvPr/>
        </p:nvSpPr>
        <p:spPr>
          <a:xfrm>
            <a:off x="3826053" y="2088892"/>
            <a:ext cx="1600200" cy="307777"/>
          </a:xfrm>
          <a:prstGeom prst="rect">
            <a:avLst/>
          </a:prstGeom>
          <a:noFill/>
        </p:spPr>
        <p:txBody>
          <a:bodyPr wrap="square" rtlCol="0">
            <a:spAutoFit/>
          </a:bodyPr>
          <a:lstStyle/>
          <a:p>
            <a:pPr algn="ctr"/>
            <a:r>
              <a:rPr lang="en-US" sz="1400" dirty="0">
                <a:solidFill>
                  <a:schemeClr val="accent1">
                    <a:lumMod val="50000"/>
                  </a:schemeClr>
                </a:solidFill>
                <a:latin typeface="Calibri Light" panose="020F0302020204030204" pitchFamily="34" charset="0"/>
                <a:cs typeface="Arial" panose="020B0604020202020204" pitchFamily="34" charset="0"/>
              </a:rPr>
              <a:t>10 d-1 month</a:t>
            </a:r>
          </a:p>
        </p:txBody>
      </p:sp>
      <p:sp>
        <p:nvSpPr>
          <p:cNvPr id="33" name="Rectangle 25"/>
          <p:cNvSpPr/>
          <p:nvPr/>
        </p:nvSpPr>
        <p:spPr>
          <a:xfrm>
            <a:off x="5542764" y="2088892"/>
            <a:ext cx="1433982" cy="307777"/>
          </a:xfrm>
          <a:prstGeom prst="rect">
            <a:avLst/>
          </a:prstGeom>
        </p:spPr>
        <p:txBody>
          <a:bodyPr wrap="none">
            <a:spAutoFit/>
          </a:bodyPr>
          <a:lstStyle/>
          <a:p>
            <a:pPr lvl="0" algn="ctr"/>
            <a:r>
              <a:rPr lang="en-US" sz="1400" dirty="0">
                <a:solidFill>
                  <a:srgbClr val="124484">
                    <a:lumMod val="50000"/>
                  </a:srgbClr>
                </a:solidFill>
                <a:latin typeface="Calibri Light" panose="020F0302020204030204" pitchFamily="34" charset="0"/>
                <a:cs typeface="Arial" panose="020B0604020202020204" pitchFamily="34" charset="0"/>
              </a:rPr>
              <a:t>1  </a:t>
            </a:r>
            <a:r>
              <a:rPr lang="en-US" sz="1400" dirty="0">
                <a:solidFill>
                  <a:srgbClr val="0E4878"/>
                </a:solidFill>
                <a:latin typeface="Calibri Light" panose="020F0302020204030204" pitchFamily="34" charset="0"/>
                <a:cs typeface="Arial" panose="020B0604020202020204" pitchFamily="34" charset="0"/>
              </a:rPr>
              <a:t>month–2</a:t>
            </a:r>
            <a:r>
              <a:rPr lang="en-US" sz="1400" dirty="0">
                <a:solidFill>
                  <a:srgbClr val="124484">
                    <a:lumMod val="50000"/>
                  </a:srgbClr>
                </a:solidFill>
                <a:latin typeface="Calibri Light" panose="020F0302020204030204" pitchFamily="34" charset="0"/>
                <a:cs typeface="Arial" panose="020B0604020202020204" pitchFamily="34" charset="0"/>
              </a:rPr>
              <a:t> years</a:t>
            </a:r>
          </a:p>
        </p:txBody>
      </p:sp>
      <p:sp>
        <p:nvSpPr>
          <p:cNvPr id="34" name="TextBox 26"/>
          <p:cNvSpPr txBox="1"/>
          <p:nvPr/>
        </p:nvSpPr>
        <p:spPr>
          <a:xfrm>
            <a:off x="6990171" y="2088892"/>
            <a:ext cx="1447799" cy="307777"/>
          </a:xfrm>
          <a:prstGeom prst="rect">
            <a:avLst/>
          </a:prstGeom>
          <a:noFill/>
        </p:spPr>
        <p:txBody>
          <a:bodyPr wrap="square" rtlCol="0">
            <a:spAutoFit/>
          </a:bodyPr>
          <a:lstStyle/>
          <a:p>
            <a:pPr algn="ctr"/>
            <a:r>
              <a:rPr lang="en-US" sz="1400" dirty="0">
                <a:solidFill>
                  <a:schemeClr val="accent1">
                    <a:lumMod val="50000"/>
                  </a:schemeClr>
                </a:solidFill>
                <a:latin typeface="Calibri Light" panose="020F0302020204030204" pitchFamily="34" charset="0"/>
                <a:cs typeface="Arial" panose="020B0604020202020204" pitchFamily="34" charset="0"/>
              </a:rPr>
              <a:t>2-30 years</a:t>
            </a:r>
          </a:p>
        </p:txBody>
      </p:sp>
      <p:sp>
        <p:nvSpPr>
          <p:cNvPr id="35" name="TextBox 27"/>
          <p:cNvSpPr txBox="1"/>
          <p:nvPr/>
        </p:nvSpPr>
        <p:spPr>
          <a:xfrm>
            <a:off x="8433825" y="2088892"/>
            <a:ext cx="1447799" cy="307777"/>
          </a:xfrm>
          <a:prstGeom prst="rect">
            <a:avLst/>
          </a:prstGeom>
          <a:noFill/>
        </p:spPr>
        <p:txBody>
          <a:bodyPr wrap="square" rtlCol="0">
            <a:spAutoFit/>
          </a:bodyPr>
          <a:lstStyle/>
          <a:p>
            <a:pPr algn="ctr"/>
            <a:r>
              <a:rPr lang="en-US" sz="1400" dirty="0">
                <a:solidFill>
                  <a:srgbClr val="0E4878"/>
                </a:solidFill>
                <a:latin typeface="Calibri Light" panose="020F0302020204030204" pitchFamily="34" charset="0"/>
                <a:cs typeface="Arial" panose="020B0604020202020204" pitchFamily="34" charset="0"/>
              </a:rPr>
              <a:t>20-100</a:t>
            </a:r>
            <a:r>
              <a:rPr lang="en-US" sz="1400" dirty="0">
                <a:solidFill>
                  <a:schemeClr val="accent1">
                    <a:lumMod val="50000"/>
                  </a:schemeClr>
                </a:solidFill>
                <a:latin typeface="Calibri Light" panose="020F0302020204030204" pitchFamily="34" charset="0"/>
                <a:cs typeface="Arial" panose="020B0604020202020204" pitchFamily="34" charset="0"/>
              </a:rPr>
              <a:t> years</a:t>
            </a:r>
          </a:p>
        </p:txBody>
      </p:sp>
      <p:sp>
        <p:nvSpPr>
          <p:cNvPr id="36" name="Rounded Rectangle 61"/>
          <p:cNvSpPr/>
          <p:nvPr/>
        </p:nvSpPr>
        <p:spPr>
          <a:xfrm>
            <a:off x="4180641" y="2763349"/>
            <a:ext cx="2775100" cy="376195"/>
          </a:xfrm>
          <a:prstGeom prst="roundRect">
            <a:avLst/>
          </a:prstGeom>
          <a:solidFill>
            <a:srgbClr val="F2694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alibri Light" panose="020F0302020204030204" pitchFamily="34" charset="0"/>
              </a:rPr>
              <a:t>S2S4E project</a:t>
            </a:r>
          </a:p>
        </p:txBody>
      </p:sp>
      <p:sp>
        <p:nvSpPr>
          <p:cNvPr id="37" name="TextBox 23"/>
          <p:cNvSpPr txBox="1"/>
          <p:nvPr/>
        </p:nvSpPr>
        <p:spPr>
          <a:xfrm>
            <a:off x="1838958" y="2088892"/>
            <a:ext cx="1600200" cy="307777"/>
          </a:xfrm>
          <a:prstGeom prst="rect">
            <a:avLst/>
          </a:prstGeom>
          <a:noFill/>
        </p:spPr>
        <p:txBody>
          <a:bodyPr wrap="square" rtlCol="0">
            <a:spAutoFit/>
          </a:bodyPr>
          <a:lstStyle/>
          <a:p>
            <a:pPr algn="ctr"/>
            <a:r>
              <a:rPr lang="en-US" sz="1400" dirty="0">
                <a:solidFill>
                  <a:schemeClr val="accent1">
                    <a:lumMod val="50000"/>
                  </a:schemeClr>
                </a:solidFill>
                <a:latin typeface="Calibri Light" panose="020F0302020204030204" pitchFamily="34" charset="0"/>
                <a:cs typeface="Arial" panose="020B0604020202020204" pitchFamily="34" charset="0"/>
              </a:rPr>
              <a:t>Present-15d</a:t>
            </a:r>
          </a:p>
        </p:txBody>
      </p:sp>
      <p:pic>
        <p:nvPicPr>
          <p:cNvPr id="38" name="Imagen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149" y="3402666"/>
            <a:ext cx="9144000" cy="2633676"/>
          </a:xfrm>
          <a:prstGeom prst="rect">
            <a:avLst/>
          </a:prstGeom>
          <a:solidFill>
            <a:srgbClr val="F9C327"/>
          </a:solidFill>
          <a:ln>
            <a:noFill/>
          </a:ln>
        </p:spPr>
      </p:pic>
      <p:sp>
        <p:nvSpPr>
          <p:cNvPr id="42" name="Rectángulo redondeado 41">
            <a:hlinkClick r:id="" action="ppaction://hlinkshowjump?jump=nextslide"/>
          </p:cNvPr>
          <p:cNvSpPr/>
          <p:nvPr/>
        </p:nvSpPr>
        <p:spPr>
          <a:xfrm>
            <a:off x="10484720" y="5130917"/>
            <a:ext cx="1308533"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Next</a:t>
            </a:r>
            <a:r>
              <a:rPr lang="es-ES_tradnl" sz="1400" dirty="0"/>
              <a:t> </a:t>
            </a:r>
            <a:r>
              <a:rPr lang="es-ES_tradnl" sz="1400" dirty="0" err="1"/>
              <a:t>slide</a:t>
            </a:r>
            <a:endParaRPr lang="es-ES_tradnl" sz="1400" dirty="0"/>
          </a:p>
        </p:txBody>
      </p:sp>
      <p:sp>
        <p:nvSpPr>
          <p:cNvPr id="43" name="Rectángulo 42"/>
          <p:cNvSpPr/>
          <p:nvPr/>
        </p:nvSpPr>
        <p:spPr>
          <a:xfrm>
            <a:off x="0" y="6032939"/>
            <a:ext cx="12192000" cy="825062"/>
          </a:xfrm>
          <a:prstGeom prst="rect">
            <a:avLst/>
          </a:prstGeom>
          <a:solidFill>
            <a:srgbClr val="5461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4" name="Rectángulo redondeado 43">
            <a:hlinkClick r:id="rId6" action="ppaction://hlinksldjump"/>
          </p:cNvPr>
          <p:cNvSpPr/>
          <p:nvPr/>
        </p:nvSpPr>
        <p:spPr>
          <a:xfrm>
            <a:off x="3172147" y="6192656"/>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Forecast</a:t>
            </a:r>
            <a:r>
              <a:rPr lang="es-ES_tradnl" sz="1400" dirty="0"/>
              <a:t> </a:t>
            </a:r>
            <a:r>
              <a:rPr lang="es-ES_tradnl" sz="1400" dirty="0" err="1"/>
              <a:t>selection</a:t>
            </a:r>
            <a:endParaRPr lang="es-ES_tradnl" sz="1400" dirty="0"/>
          </a:p>
        </p:txBody>
      </p:sp>
      <p:sp>
        <p:nvSpPr>
          <p:cNvPr id="45" name="Rectángulo redondeado 44">
            <a:hlinkClick r:id="rId7" action="ppaction://hlinksldjump"/>
          </p:cNvPr>
          <p:cNvSpPr/>
          <p:nvPr/>
        </p:nvSpPr>
        <p:spPr>
          <a:xfrm>
            <a:off x="4635530" y="6192656"/>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t>Variables and </a:t>
            </a:r>
            <a:r>
              <a:rPr lang="es-ES_tradnl" sz="1400" dirty="0" err="1"/>
              <a:t>settings</a:t>
            </a:r>
            <a:endParaRPr lang="es-ES_tradnl" sz="1400" dirty="0"/>
          </a:p>
        </p:txBody>
      </p:sp>
      <p:sp>
        <p:nvSpPr>
          <p:cNvPr id="46" name="Rectángulo redondeado 45">
            <a:hlinkClick r:id="rId8" action="ppaction://hlinksldjump"/>
          </p:cNvPr>
          <p:cNvSpPr/>
          <p:nvPr/>
        </p:nvSpPr>
        <p:spPr>
          <a:xfrm>
            <a:off x="6098913" y="6192656"/>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Map</a:t>
            </a:r>
            <a:r>
              <a:rPr lang="es-ES_tradnl" sz="1400" dirty="0"/>
              <a:t> </a:t>
            </a:r>
            <a:r>
              <a:rPr lang="es-ES_tradnl" sz="1400" dirty="0" err="1"/>
              <a:t>visualisation</a:t>
            </a:r>
            <a:endParaRPr lang="es-ES_tradnl" sz="1400" dirty="0"/>
          </a:p>
        </p:txBody>
      </p:sp>
      <p:sp>
        <p:nvSpPr>
          <p:cNvPr id="47" name="Rectángulo redondeado 46">
            <a:hlinkClick r:id="rId9" action="ppaction://hlinksldjump"/>
          </p:cNvPr>
          <p:cNvSpPr/>
          <p:nvPr/>
        </p:nvSpPr>
        <p:spPr>
          <a:xfrm>
            <a:off x="7562296" y="6192656"/>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Detailed</a:t>
            </a:r>
            <a:r>
              <a:rPr lang="es-ES_tradnl" sz="1400" dirty="0"/>
              <a:t> panel</a:t>
            </a:r>
          </a:p>
        </p:txBody>
      </p:sp>
      <p:sp>
        <p:nvSpPr>
          <p:cNvPr id="48" name="Rectángulo redondeado 47">
            <a:hlinkClick r:id="rId10" action="ppaction://hlinksldjump"/>
          </p:cNvPr>
          <p:cNvSpPr/>
          <p:nvPr/>
        </p:nvSpPr>
        <p:spPr>
          <a:xfrm>
            <a:off x="9025679" y="6192656"/>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Advanced</a:t>
            </a:r>
            <a:r>
              <a:rPr lang="es-ES_tradnl" sz="1400" dirty="0"/>
              <a:t> panel</a:t>
            </a:r>
          </a:p>
        </p:txBody>
      </p:sp>
      <p:pic>
        <p:nvPicPr>
          <p:cNvPr id="49" name="Picture 4" descr="nicio icono silueta">
            <a:hlinkClick r:id="" action="ppaction://hlinkshowjump?jump=firstslide"/>
          </p:cNvPr>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179179" y="6266512"/>
            <a:ext cx="346275" cy="346275"/>
          </a:xfrm>
          <a:prstGeom prst="rect">
            <a:avLst/>
          </a:prstGeom>
          <a:noFill/>
          <a:extLst>
            <a:ext uri="{909E8E84-426E-40DD-AFC4-6F175D3DCCD1}">
              <a14:hiddenFill xmlns:a14="http://schemas.microsoft.com/office/drawing/2010/main">
                <a:solidFill>
                  <a:srgbClr val="FFFFFF"/>
                </a:solidFill>
              </a14:hiddenFill>
            </a:ext>
          </a:extLst>
        </p:spPr>
      </p:pic>
      <p:sp>
        <p:nvSpPr>
          <p:cNvPr id="50" name="Rectángulo redondeado 49">
            <a:hlinkClick r:id="rId12" action="ppaction://hlinksldjump"/>
          </p:cNvPr>
          <p:cNvSpPr/>
          <p:nvPr/>
        </p:nvSpPr>
        <p:spPr>
          <a:xfrm>
            <a:off x="654224" y="6192656"/>
            <a:ext cx="1577968" cy="493986"/>
          </a:xfrm>
          <a:prstGeom prst="roundRect">
            <a:avLst>
              <a:gd name="adj" fmla="val 50000"/>
            </a:avLst>
          </a:prstGeom>
          <a:solidFill>
            <a:srgbClr val="FAC632"/>
          </a:solidFill>
          <a:ln w="19050">
            <a:solidFill>
              <a:srgbClr val="FAC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GENERAL INFORMATION</a:t>
            </a:r>
          </a:p>
        </p:txBody>
      </p:sp>
      <p:sp>
        <p:nvSpPr>
          <p:cNvPr id="51" name="Rectángulo redondeado 50">
            <a:hlinkClick r:id="rId13" action="ppaction://hlinksldjump"/>
          </p:cNvPr>
          <p:cNvSpPr/>
          <p:nvPr/>
        </p:nvSpPr>
        <p:spPr>
          <a:xfrm>
            <a:off x="10583191" y="6192656"/>
            <a:ext cx="1361507" cy="49398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OFFICIAL LAUNCH</a:t>
            </a:r>
          </a:p>
        </p:txBody>
      </p:sp>
      <p:sp>
        <p:nvSpPr>
          <p:cNvPr id="52" name="Rectángulo redondeado 51">
            <a:hlinkClick r:id="rId14" action="ppaction://hlinksldjump"/>
          </p:cNvPr>
          <p:cNvSpPr/>
          <p:nvPr/>
        </p:nvSpPr>
        <p:spPr>
          <a:xfrm>
            <a:off x="2455091" y="6202702"/>
            <a:ext cx="615180"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DST</a:t>
            </a:r>
          </a:p>
        </p:txBody>
      </p:sp>
      <p:sp>
        <p:nvSpPr>
          <p:cNvPr id="39" name="Rectangle 23">
            <a:extLst>
              <a:ext uri="{FF2B5EF4-FFF2-40B4-BE49-F238E27FC236}">
                <a16:creationId xmlns:a16="http://schemas.microsoft.com/office/drawing/2014/main" id="{461AA90A-6250-4772-8B21-505C20ED392F}"/>
              </a:ext>
            </a:extLst>
          </p:cNvPr>
          <p:cNvSpPr/>
          <p:nvPr/>
        </p:nvSpPr>
        <p:spPr>
          <a:xfrm>
            <a:off x="4180641" y="110680"/>
            <a:ext cx="7162852" cy="861774"/>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0" i="1" u="none" strike="noStrike" baseline="0" dirty="0">
                <a:solidFill>
                  <a:schemeClr val="bg1">
                    <a:lumMod val="65000"/>
                  </a:schemeClr>
                </a:solidFill>
                <a:latin typeface="Arial" panose="020B0604020202020204" pitchFamily="34" charset="0"/>
                <a:ea typeface="Ebrima" panose="02000000000000000000" pitchFamily="2" charset="0"/>
                <a:cs typeface="Arial" panose="020B0604020202020204" pitchFamily="34" charset="0"/>
              </a:rPr>
              <a:t>This project has received funding from the Horizon 2020 programme under grant agreement </a:t>
            </a:r>
            <a:r>
              <a:rPr lang="fr-FR" sz="1200" b="0" i="1" u="none" strike="noStrike" kern="1200" baseline="0" dirty="0">
                <a:solidFill>
                  <a:schemeClr val="bg1">
                    <a:lumMod val="65000"/>
                  </a:schemeClr>
                </a:solidFill>
                <a:latin typeface="Arial" panose="020B0604020202020204" pitchFamily="34" charset="0"/>
                <a:ea typeface="Ebrima" panose="02000000000000000000" pitchFamily="2" charset="0"/>
                <a:cs typeface="Arial" panose="020B0604020202020204" pitchFamily="34" charset="0"/>
              </a:rPr>
              <a:t>n°776787. </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200" b="0" i="1" kern="1200" dirty="0">
                <a:solidFill>
                  <a:schemeClr val="bg1">
                    <a:lumMod val="65000"/>
                  </a:schemeClr>
                </a:solidFill>
                <a:effectLst/>
                <a:latin typeface="Arial" panose="020B0604020202020204" pitchFamily="34" charset="0"/>
                <a:ea typeface="Ebrima" panose="02000000000000000000" pitchFamily="2" charset="0"/>
                <a:cs typeface="Arial" panose="020B0604020202020204" pitchFamily="34" charset="0"/>
              </a:rPr>
              <a:t>The content of this presentation reflects only the author’s view.</a:t>
            </a:r>
            <a:r>
              <a:rPr lang="fr-FR" sz="1200" b="0" i="1" u="none" strike="noStrike" kern="1200" baseline="0" dirty="0">
                <a:solidFill>
                  <a:schemeClr val="bg1">
                    <a:lumMod val="65000"/>
                  </a:schemeClr>
                </a:solidFill>
                <a:latin typeface="Arial" panose="020B0604020202020204" pitchFamily="34" charset="0"/>
                <a:ea typeface="Ebrima" panose="02000000000000000000" pitchFamily="2" charset="0"/>
                <a:cs typeface="Arial" panose="020B0604020202020204" pitchFamily="34" charset="0"/>
              </a:rPr>
              <a:t> </a:t>
            </a:r>
            <a:r>
              <a:rPr lang="en-US" sz="1200" b="0" i="1" kern="1200" dirty="0">
                <a:solidFill>
                  <a:schemeClr val="bg1">
                    <a:lumMod val="65000"/>
                  </a:schemeClr>
                </a:solidFill>
                <a:effectLst/>
                <a:latin typeface="Arial" panose="020B0604020202020204" pitchFamily="34" charset="0"/>
                <a:ea typeface="Ebrima" panose="02000000000000000000" pitchFamily="2" charset="0"/>
                <a:cs typeface="Arial" panose="020B0604020202020204" pitchFamily="34" charset="0"/>
              </a:rPr>
              <a:t>The European Commission is not responsible for any use that may be made of the information it contains.</a:t>
            </a:r>
            <a:endParaRPr lang="fr-FR" sz="1200" i="1" dirty="0">
              <a:solidFill>
                <a:schemeClr val="bg1">
                  <a:lumMod val="65000"/>
                </a:schemeClr>
              </a:solidFill>
              <a:latin typeface="Arial" panose="020B0604020202020204" pitchFamily="34" charset="0"/>
              <a:ea typeface="Ebrima" panose="02000000000000000000" pitchFamily="2" charset="0"/>
              <a:cs typeface="Arial" panose="020B0604020202020204" pitchFamily="34" charset="0"/>
            </a:endParaRPr>
          </a:p>
          <a:p>
            <a:pPr lvl="0" algn="r"/>
            <a:endParaRPr lang="fr-FR" sz="1400" i="1" dirty="0">
              <a:solidFill>
                <a:schemeClr val="bg1">
                  <a:lumMod val="65000"/>
                </a:schemeClr>
              </a:solidFill>
              <a:latin typeface="Arial" panose="020B0604020202020204" pitchFamily="34" charset="0"/>
              <a:ea typeface="Ebrima" panose="02000000000000000000" pitchFamily="2" charset="0"/>
              <a:cs typeface="Arial" panose="020B0604020202020204" pitchFamily="34" charset="0"/>
            </a:endParaRPr>
          </a:p>
        </p:txBody>
      </p:sp>
    </p:spTree>
    <p:extLst>
      <p:ext uri="{BB962C8B-B14F-4D97-AF65-F5344CB8AC3E}">
        <p14:creationId xmlns:p14="http://schemas.microsoft.com/office/powerpoint/2010/main" val="1006766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285081" y="1506861"/>
            <a:ext cx="3178767" cy="1077218"/>
          </a:xfrm>
          <a:prstGeom prst="rect">
            <a:avLst/>
          </a:prstGeom>
        </p:spPr>
        <p:txBody>
          <a:bodyPr wrap="square">
            <a:spAutoFit/>
          </a:bodyPr>
          <a:lstStyle/>
          <a:p>
            <a:r>
              <a:rPr lang="en-GB" sz="2000" dirty="0">
                <a:solidFill>
                  <a:srgbClr val="54617A"/>
                </a:solidFill>
              </a:rPr>
              <a:t>Check out the DST mock up in your own device:</a:t>
            </a:r>
          </a:p>
          <a:p>
            <a:r>
              <a:rPr lang="en-GB" sz="2400" dirty="0">
                <a:solidFill>
                  <a:srgbClr val="EC613A"/>
                </a:solidFill>
                <a:hlinkClick r:id="rId2"/>
              </a:rPr>
              <a:t>https://</a:t>
            </a:r>
            <a:r>
              <a:rPr lang="en-GB" sz="2400" dirty="0" err="1">
                <a:solidFill>
                  <a:srgbClr val="EC613A"/>
                </a:solidFill>
                <a:hlinkClick r:id="rId2"/>
              </a:rPr>
              <a:t>bit.ly</a:t>
            </a:r>
            <a:r>
              <a:rPr lang="en-GB" sz="2400" dirty="0">
                <a:solidFill>
                  <a:srgbClr val="EC613A"/>
                </a:solidFill>
                <a:hlinkClick r:id="rId2"/>
              </a:rPr>
              <a:t>/2OQWV4i</a:t>
            </a:r>
            <a:endParaRPr lang="en-GB" sz="2400" dirty="0">
              <a:solidFill>
                <a:srgbClr val="EC613A"/>
              </a:solidFill>
            </a:endParaRPr>
          </a:p>
        </p:txBody>
      </p:sp>
      <p:pic>
        <p:nvPicPr>
          <p:cNvPr id="20" name="Google Shape;84;p17"/>
          <p:cNvPicPr preferRelativeResize="0"/>
          <p:nvPr/>
        </p:nvPicPr>
        <p:blipFill rotWithShape="1">
          <a:blip r:embed="rId3">
            <a:alphaModFix/>
          </a:blip>
          <a:srcRect/>
          <a:stretch/>
        </p:blipFill>
        <p:spPr>
          <a:xfrm>
            <a:off x="357927" y="175467"/>
            <a:ext cx="2721601" cy="976050"/>
          </a:xfrm>
          <a:prstGeom prst="rect">
            <a:avLst/>
          </a:prstGeom>
          <a:noFill/>
          <a:ln>
            <a:noFill/>
          </a:ln>
        </p:spPr>
      </p:pic>
      <p:sp>
        <p:nvSpPr>
          <p:cNvPr id="34" name="Rectángulo redondeado 33">
            <a:hlinkClick r:id="" action="ppaction://hlinkshowjump?jump=nextslide"/>
          </p:cNvPr>
          <p:cNvSpPr/>
          <p:nvPr/>
        </p:nvSpPr>
        <p:spPr>
          <a:xfrm>
            <a:off x="1064460" y="2939423"/>
            <a:ext cx="1308533"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Next</a:t>
            </a:r>
            <a:r>
              <a:rPr lang="es-ES_tradnl" sz="1400" dirty="0"/>
              <a:t> </a:t>
            </a:r>
            <a:r>
              <a:rPr lang="es-ES_tradnl" sz="1400" dirty="0" err="1"/>
              <a:t>slide</a:t>
            </a:r>
            <a:endParaRPr lang="es-ES_tradnl" sz="1400" dirty="0"/>
          </a:p>
        </p:txBody>
      </p:sp>
      <p:pic>
        <p:nvPicPr>
          <p:cNvPr id="36" name="Imagen 35"/>
          <p:cNvPicPr>
            <a:picLocks noChangeAspect="1"/>
          </p:cNvPicPr>
          <p:nvPr/>
        </p:nvPicPr>
        <p:blipFill>
          <a:blip r:embed="rId4"/>
          <a:stretch>
            <a:fillRect/>
          </a:stretch>
        </p:blipFill>
        <p:spPr>
          <a:xfrm>
            <a:off x="3617259" y="663492"/>
            <a:ext cx="8157183" cy="4089920"/>
          </a:xfrm>
          <a:prstGeom prst="rect">
            <a:avLst/>
          </a:prstGeom>
        </p:spPr>
      </p:pic>
      <p:sp>
        <p:nvSpPr>
          <p:cNvPr id="16" name="Rectángulo 15"/>
          <p:cNvSpPr/>
          <p:nvPr/>
        </p:nvSpPr>
        <p:spPr>
          <a:xfrm>
            <a:off x="0" y="6032938"/>
            <a:ext cx="12192000" cy="825062"/>
          </a:xfrm>
          <a:prstGeom prst="rect">
            <a:avLst/>
          </a:prstGeom>
          <a:solidFill>
            <a:srgbClr val="5461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ectángulo redondeado 17">
            <a:hlinkClick r:id="rId5" action="ppaction://hlinksldjump"/>
          </p:cNvPr>
          <p:cNvSpPr/>
          <p:nvPr/>
        </p:nvSpPr>
        <p:spPr>
          <a:xfrm>
            <a:off x="3172147"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Forecast</a:t>
            </a:r>
            <a:r>
              <a:rPr lang="es-ES_tradnl" sz="1400" dirty="0"/>
              <a:t> </a:t>
            </a:r>
            <a:r>
              <a:rPr lang="es-ES_tradnl" sz="1400" dirty="0" err="1"/>
              <a:t>selection</a:t>
            </a:r>
            <a:endParaRPr lang="es-ES_tradnl" sz="1400" dirty="0"/>
          </a:p>
        </p:txBody>
      </p:sp>
      <p:sp>
        <p:nvSpPr>
          <p:cNvPr id="19" name="Rectángulo redondeado 18">
            <a:hlinkClick r:id="rId6" action="ppaction://hlinksldjump"/>
          </p:cNvPr>
          <p:cNvSpPr/>
          <p:nvPr/>
        </p:nvSpPr>
        <p:spPr>
          <a:xfrm>
            <a:off x="4635530"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t>Variables and </a:t>
            </a:r>
            <a:r>
              <a:rPr lang="es-ES_tradnl" sz="1400" dirty="0" err="1"/>
              <a:t>settings</a:t>
            </a:r>
            <a:endParaRPr lang="es-ES_tradnl" sz="1400" dirty="0"/>
          </a:p>
        </p:txBody>
      </p:sp>
      <p:sp>
        <p:nvSpPr>
          <p:cNvPr id="31" name="Rectángulo redondeado 30">
            <a:hlinkClick r:id="rId7" action="ppaction://hlinksldjump"/>
          </p:cNvPr>
          <p:cNvSpPr/>
          <p:nvPr/>
        </p:nvSpPr>
        <p:spPr>
          <a:xfrm>
            <a:off x="6098913"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Map</a:t>
            </a:r>
            <a:r>
              <a:rPr lang="es-ES_tradnl" sz="1400" dirty="0"/>
              <a:t> </a:t>
            </a:r>
            <a:r>
              <a:rPr lang="es-ES_tradnl" sz="1400" dirty="0" err="1"/>
              <a:t>visualisation</a:t>
            </a:r>
            <a:endParaRPr lang="es-ES_tradnl" sz="1400" dirty="0"/>
          </a:p>
        </p:txBody>
      </p:sp>
      <p:sp>
        <p:nvSpPr>
          <p:cNvPr id="32" name="Rectángulo redondeado 31">
            <a:hlinkClick r:id="rId8" action="ppaction://hlinksldjump"/>
          </p:cNvPr>
          <p:cNvSpPr/>
          <p:nvPr/>
        </p:nvSpPr>
        <p:spPr>
          <a:xfrm>
            <a:off x="7562296"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Detailed</a:t>
            </a:r>
            <a:r>
              <a:rPr lang="es-ES_tradnl" sz="1400" dirty="0"/>
              <a:t> panel</a:t>
            </a:r>
          </a:p>
        </p:txBody>
      </p:sp>
      <p:sp>
        <p:nvSpPr>
          <p:cNvPr id="33" name="Rectángulo redondeado 32">
            <a:hlinkClick r:id="rId9" action="ppaction://hlinksldjump"/>
          </p:cNvPr>
          <p:cNvSpPr/>
          <p:nvPr/>
        </p:nvSpPr>
        <p:spPr>
          <a:xfrm>
            <a:off x="9025679"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Advanced</a:t>
            </a:r>
            <a:r>
              <a:rPr lang="es-ES_tradnl" sz="1400" dirty="0"/>
              <a:t> panel</a:t>
            </a:r>
          </a:p>
        </p:txBody>
      </p:sp>
      <p:pic>
        <p:nvPicPr>
          <p:cNvPr id="35" name="Picture 4" descr="nicio icono silueta">
            <a:hlinkClick r:id="" action="ppaction://hlinkshowjump?jump=firstslide"/>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179179" y="6266511"/>
            <a:ext cx="346275" cy="346275"/>
          </a:xfrm>
          <a:prstGeom prst="rect">
            <a:avLst/>
          </a:prstGeom>
          <a:noFill/>
          <a:extLst>
            <a:ext uri="{909E8E84-426E-40DD-AFC4-6F175D3DCCD1}">
              <a14:hiddenFill xmlns:a14="http://schemas.microsoft.com/office/drawing/2010/main">
                <a:solidFill>
                  <a:srgbClr val="FFFFFF"/>
                </a:solidFill>
              </a14:hiddenFill>
            </a:ext>
          </a:extLst>
        </p:spPr>
      </p:pic>
      <p:sp>
        <p:nvSpPr>
          <p:cNvPr id="37" name="Rectángulo redondeado 36">
            <a:hlinkClick r:id="rId11" action="ppaction://hlinksldjump"/>
          </p:cNvPr>
          <p:cNvSpPr/>
          <p:nvPr/>
        </p:nvSpPr>
        <p:spPr>
          <a:xfrm>
            <a:off x="654224" y="6192655"/>
            <a:ext cx="1577968" cy="493986"/>
          </a:xfrm>
          <a:prstGeom prst="roundRect">
            <a:avLst>
              <a:gd name="adj" fmla="val 50000"/>
            </a:avLst>
          </a:prstGeom>
          <a:solidFill>
            <a:srgbClr val="FAC632"/>
          </a:solidFill>
          <a:ln w="19050">
            <a:solidFill>
              <a:srgbClr val="FAC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GENERAL INFORMATION</a:t>
            </a:r>
          </a:p>
        </p:txBody>
      </p:sp>
      <p:sp>
        <p:nvSpPr>
          <p:cNvPr id="38" name="Rectángulo redondeado 37">
            <a:hlinkClick r:id="rId12" action="ppaction://hlinksldjump"/>
          </p:cNvPr>
          <p:cNvSpPr/>
          <p:nvPr/>
        </p:nvSpPr>
        <p:spPr>
          <a:xfrm>
            <a:off x="10583191" y="6192655"/>
            <a:ext cx="1361507" cy="49398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OFFICIAL LAUNCH</a:t>
            </a:r>
          </a:p>
        </p:txBody>
      </p:sp>
      <p:sp>
        <p:nvSpPr>
          <p:cNvPr id="39" name="Rectángulo redondeado 38">
            <a:hlinkClick r:id="rId13" action="ppaction://hlinksldjump"/>
          </p:cNvPr>
          <p:cNvSpPr/>
          <p:nvPr/>
        </p:nvSpPr>
        <p:spPr>
          <a:xfrm>
            <a:off x="2455091" y="6202701"/>
            <a:ext cx="615180"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DST</a:t>
            </a:r>
          </a:p>
        </p:txBody>
      </p:sp>
    </p:spTree>
    <p:extLst>
      <p:ext uri="{BB962C8B-B14F-4D97-AF65-F5344CB8AC3E}">
        <p14:creationId xmlns:p14="http://schemas.microsoft.com/office/powerpoint/2010/main" val="273393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84;p17"/>
          <p:cNvPicPr preferRelativeResize="0"/>
          <p:nvPr/>
        </p:nvPicPr>
        <p:blipFill rotWithShape="1">
          <a:blip r:embed="rId2">
            <a:alphaModFix/>
          </a:blip>
          <a:srcRect/>
          <a:stretch/>
        </p:blipFill>
        <p:spPr>
          <a:xfrm>
            <a:off x="357927" y="175467"/>
            <a:ext cx="2721601" cy="976050"/>
          </a:xfrm>
          <a:prstGeom prst="rect">
            <a:avLst/>
          </a:prstGeom>
          <a:noFill/>
          <a:ln>
            <a:noFill/>
          </a:ln>
        </p:spPr>
      </p:pic>
      <p:sp>
        <p:nvSpPr>
          <p:cNvPr id="15" name="Rectángulo 14"/>
          <p:cNvSpPr/>
          <p:nvPr/>
        </p:nvSpPr>
        <p:spPr>
          <a:xfrm>
            <a:off x="0" y="6032938"/>
            <a:ext cx="12192000" cy="825062"/>
          </a:xfrm>
          <a:prstGeom prst="rect">
            <a:avLst/>
          </a:prstGeom>
          <a:solidFill>
            <a:srgbClr val="5461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Rectángulo redondeado 15">
            <a:hlinkClick r:id="rId3" action="ppaction://hlinksldjump"/>
          </p:cNvPr>
          <p:cNvSpPr/>
          <p:nvPr/>
        </p:nvSpPr>
        <p:spPr>
          <a:xfrm>
            <a:off x="3172147"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Forecast</a:t>
            </a:r>
            <a:r>
              <a:rPr lang="es-ES_tradnl" sz="1400" dirty="0"/>
              <a:t> </a:t>
            </a:r>
            <a:r>
              <a:rPr lang="es-ES_tradnl" sz="1400" dirty="0" err="1"/>
              <a:t>selection</a:t>
            </a:r>
            <a:endParaRPr lang="es-ES_tradnl" sz="1400" dirty="0"/>
          </a:p>
        </p:txBody>
      </p:sp>
      <p:sp>
        <p:nvSpPr>
          <p:cNvPr id="17" name="Rectángulo redondeado 16">
            <a:hlinkClick r:id="rId4" action="ppaction://hlinksldjump"/>
          </p:cNvPr>
          <p:cNvSpPr/>
          <p:nvPr/>
        </p:nvSpPr>
        <p:spPr>
          <a:xfrm>
            <a:off x="4635530"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t>Variables and </a:t>
            </a:r>
            <a:r>
              <a:rPr lang="es-ES_tradnl" sz="1400" dirty="0" err="1"/>
              <a:t>settings</a:t>
            </a:r>
            <a:endParaRPr lang="es-ES_tradnl" sz="1400" dirty="0"/>
          </a:p>
        </p:txBody>
      </p:sp>
      <p:sp>
        <p:nvSpPr>
          <p:cNvPr id="31" name="Rectángulo redondeado 30">
            <a:hlinkClick r:id="rId5" action="ppaction://hlinksldjump"/>
          </p:cNvPr>
          <p:cNvSpPr/>
          <p:nvPr/>
        </p:nvSpPr>
        <p:spPr>
          <a:xfrm>
            <a:off x="6098913"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Map</a:t>
            </a:r>
            <a:r>
              <a:rPr lang="es-ES_tradnl" sz="1400" dirty="0"/>
              <a:t> </a:t>
            </a:r>
            <a:r>
              <a:rPr lang="es-ES_tradnl" sz="1400" dirty="0" err="1"/>
              <a:t>visualisation</a:t>
            </a:r>
            <a:endParaRPr lang="es-ES_tradnl" sz="1400" dirty="0"/>
          </a:p>
        </p:txBody>
      </p:sp>
      <p:sp>
        <p:nvSpPr>
          <p:cNvPr id="32" name="Rectángulo redondeado 31">
            <a:hlinkClick r:id="rId6" action="ppaction://hlinksldjump"/>
          </p:cNvPr>
          <p:cNvSpPr/>
          <p:nvPr/>
        </p:nvSpPr>
        <p:spPr>
          <a:xfrm>
            <a:off x="7562296"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Detailed</a:t>
            </a:r>
            <a:r>
              <a:rPr lang="es-ES_tradnl" sz="1400" dirty="0"/>
              <a:t> panel</a:t>
            </a:r>
          </a:p>
        </p:txBody>
      </p:sp>
      <p:sp>
        <p:nvSpPr>
          <p:cNvPr id="33" name="Rectángulo redondeado 32">
            <a:hlinkClick r:id="rId7" action="ppaction://hlinksldjump"/>
          </p:cNvPr>
          <p:cNvSpPr/>
          <p:nvPr/>
        </p:nvSpPr>
        <p:spPr>
          <a:xfrm>
            <a:off x="9025679"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Advanced</a:t>
            </a:r>
            <a:r>
              <a:rPr lang="es-ES_tradnl" sz="1400" dirty="0"/>
              <a:t> panel</a:t>
            </a:r>
          </a:p>
        </p:txBody>
      </p:sp>
      <p:pic>
        <p:nvPicPr>
          <p:cNvPr id="34" name="Picture 4" descr="nicio icono silueta">
            <a:hlinkClick r:id="" action="ppaction://hlinkshowjump?jump=firstslide"/>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79179" y="6266511"/>
            <a:ext cx="346275" cy="346275"/>
          </a:xfrm>
          <a:prstGeom prst="rect">
            <a:avLst/>
          </a:prstGeom>
          <a:noFill/>
          <a:extLst>
            <a:ext uri="{909E8E84-426E-40DD-AFC4-6F175D3DCCD1}">
              <a14:hiddenFill xmlns:a14="http://schemas.microsoft.com/office/drawing/2010/main">
                <a:solidFill>
                  <a:srgbClr val="FFFFFF"/>
                </a:solidFill>
              </a14:hiddenFill>
            </a:ext>
          </a:extLst>
        </p:spPr>
      </p:pic>
      <p:sp>
        <p:nvSpPr>
          <p:cNvPr id="35" name="Rectángulo redondeado 34">
            <a:hlinkClick r:id="rId9" action="ppaction://hlinksldjump"/>
          </p:cNvPr>
          <p:cNvSpPr/>
          <p:nvPr/>
        </p:nvSpPr>
        <p:spPr>
          <a:xfrm>
            <a:off x="654224" y="6192655"/>
            <a:ext cx="1577968" cy="493986"/>
          </a:xfrm>
          <a:prstGeom prst="roundRect">
            <a:avLst>
              <a:gd name="adj" fmla="val 50000"/>
            </a:avLst>
          </a:prstGeom>
          <a:solidFill>
            <a:srgbClr val="FAC632"/>
          </a:solidFill>
          <a:ln w="19050">
            <a:solidFill>
              <a:srgbClr val="FAC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GENERAL INFORMATION</a:t>
            </a:r>
          </a:p>
        </p:txBody>
      </p:sp>
      <p:sp>
        <p:nvSpPr>
          <p:cNvPr id="36" name="Rectángulo redondeado 35">
            <a:hlinkClick r:id="rId10" action="ppaction://hlinksldjump"/>
          </p:cNvPr>
          <p:cNvSpPr/>
          <p:nvPr/>
        </p:nvSpPr>
        <p:spPr>
          <a:xfrm>
            <a:off x="10583191" y="6192655"/>
            <a:ext cx="1361507" cy="49398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OFFICIAL LAUNCH</a:t>
            </a:r>
          </a:p>
        </p:txBody>
      </p:sp>
      <p:sp>
        <p:nvSpPr>
          <p:cNvPr id="37" name="Rectángulo redondeado 36">
            <a:hlinkClick r:id="rId11" action="ppaction://hlinksldjump"/>
          </p:cNvPr>
          <p:cNvSpPr/>
          <p:nvPr/>
        </p:nvSpPr>
        <p:spPr>
          <a:xfrm>
            <a:off x="2455091" y="6202701"/>
            <a:ext cx="615180"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DST</a:t>
            </a:r>
          </a:p>
        </p:txBody>
      </p:sp>
      <p:sp>
        <p:nvSpPr>
          <p:cNvPr id="21" name="Text Placeholder 2">
            <a:extLst>
              <a:ext uri="{FF2B5EF4-FFF2-40B4-BE49-F238E27FC236}">
                <a16:creationId xmlns:a16="http://schemas.microsoft.com/office/drawing/2014/main" id="{E01F2586-72AC-45EC-ADF7-7279C404E0AD}"/>
              </a:ext>
            </a:extLst>
          </p:cNvPr>
          <p:cNvSpPr txBox="1">
            <a:spLocks/>
          </p:cNvSpPr>
          <p:nvPr/>
        </p:nvSpPr>
        <p:spPr>
          <a:xfrm>
            <a:off x="314757" y="1624157"/>
            <a:ext cx="10268434" cy="753898"/>
          </a:xfrm>
          <a:prstGeom prst="rect">
            <a:avLst/>
          </a:prstGeom>
        </p:spPr>
        <p:txBody>
          <a:bodyPr/>
          <a:lstStyle>
            <a:lvl1pPr marL="457200" indent="-457200" algn="l" defTabSz="914400" rtl="0" eaLnBrk="1" latinLnBrk="0" hangingPunct="1">
              <a:lnSpc>
                <a:spcPct val="90000"/>
              </a:lnSpc>
              <a:spcBef>
                <a:spcPts val="1000"/>
              </a:spcBef>
              <a:buClr>
                <a:srgbClr val="F9C327"/>
              </a:buClr>
              <a:buFont typeface="Wingdings 3" panose="05040102010807070707" pitchFamily="18" charset="2"/>
              <a:buChar char="u"/>
              <a:defRPr sz="3200" kern="1200">
                <a:solidFill>
                  <a:srgbClr val="0E4878"/>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S2S4E is a 3-year project funded by the European Union H2020 Framework </a:t>
            </a:r>
            <a:r>
              <a:rPr lang="en-US" sz="1800" dirty="0" err="1"/>
              <a:t>Programme</a:t>
            </a:r>
            <a:r>
              <a:rPr lang="en-US" sz="1800" dirty="0"/>
              <a:t> for Research and Innovation. </a:t>
            </a:r>
            <a:br>
              <a:rPr lang="en-US" sz="1800" dirty="0"/>
            </a:br>
            <a:endParaRPr lang="en-US" sz="1800" dirty="0"/>
          </a:p>
          <a:p>
            <a:r>
              <a:rPr lang="en-US" sz="1800" dirty="0"/>
              <a:t>The main objective of S2S4E is to make the European energy sector more resilient to climate variability and high impact events. This objective will be achieved through the investigation of the frontiers and the potential of S2S predictions, which will be turned into a novel decision support tool (DST). </a:t>
            </a:r>
            <a:br>
              <a:rPr lang="en-US" sz="1800" dirty="0"/>
            </a:br>
            <a:r>
              <a:rPr lang="en-US" sz="1800" dirty="0"/>
              <a:t>This DST has been developed based on S2S climate predictions and tailored to users’ needs - mainly energy companies - following a user-</a:t>
            </a:r>
            <a:r>
              <a:rPr lang="en-US" sz="1800" dirty="0" err="1"/>
              <a:t>centred</a:t>
            </a:r>
            <a:r>
              <a:rPr lang="en-US" sz="1800" dirty="0"/>
              <a:t> approach. </a:t>
            </a:r>
          </a:p>
          <a:p>
            <a:endParaRPr lang="en-US" sz="1800" dirty="0"/>
          </a:p>
          <a:p>
            <a:r>
              <a:rPr lang="en-US" sz="1800" dirty="0"/>
              <a:t>CONSORTIUM The project is led by the Barcelona Supercomputing Center (Spain) and brings together 5 European research </a:t>
            </a:r>
            <a:r>
              <a:rPr lang="en-US" sz="1800" dirty="0" err="1"/>
              <a:t>centres</a:t>
            </a:r>
            <a:r>
              <a:rPr lang="en-US" sz="1800" dirty="0"/>
              <a:t>, 3 energy companies, 3 SMEs and a large consultancy firm. </a:t>
            </a:r>
          </a:p>
          <a:p>
            <a:endParaRPr lang="en-US" sz="1800" dirty="0"/>
          </a:p>
        </p:txBody>
      </p:sp>
      <p:sp>
        <p:nvSpPr>
          <p:cNvPr id="3" name="TextBox 2">
            <a:extLst>
              <a:ext uri="{FF2B5EF4-FFF2-40B4-BE49-F238E27FC236}">
                <a16:creationId xmlns:a16="http://schemas.microsoft.com/office/drawing/2014/main" id="{E66922F9-6765-42B1-A781-885051D51D0E}"/>
              </a:ext>
            </a:extLst>
          </p:cNvPr>
          <p:cNvSpPr txBox="1"/>
          <p:nvPr/>
        </p:nvSpPr>
        <p:spPr>
          <a:xfrm>
            <a:off x="3826412" y="424261"/>
            <a:ext cx="5880295" cy="523220"/>
          </a:xfrm>
          <a:prstGeom prst="rect">
            <a:avLst/>
          </a:prstGeom>
          <a:noFill/>
        </p:spPr>
        <p:txBody>
          <a:bodyPr wrap="square" rtlCol="0">
            <a:spAutoFit/>
          </a:bodyPr>
          <a:lstStyle/>
          <a:p>
            <a:r>
              <a:rPr lang="en-US" sz="2800" b="1" dirty="0">
                <a:solidFill>
                  <a:schemeClr val="tx2"/>
                </a:solidFill>
                <a:latin typeface="Segoe UI" panose="020B0502040204020203" pitchFamily="34" charset="0"/>
                <a:cs typeface="Segoe UI" panose="020B0502040204020203" pitchFamily="34" charset="0"/>
              </a:rPr>
              <a:t>S2S4E GENERAL INFORMATION</a:t>
            </a:r>
          </a:p>
        </p:txBody>
      </p:sp>
      <p:sp>
        <p:nvSpPr>
          <p:cNvPr id="22" name="Rectángulo redondeado 18">
            <a:hlinkClick r:id="rId12" action="ppaction://hlinksldjump"/>
            <a:extLst>
              <a:ext uri="{FF2B5EF4-FFF2-40B4-BE49-F238E27FC236}">
                <a16:creationId xmlns:a16="http://schemas.microsoft.com/office/drawing/2014/main" id="{613620B0-0ACC-4E61-968D-5DD7CE0956FF}"/>
              </a:ext>
            </a:extLst>
          </p:cNvPr>
          <p:cNvSpPr/>
          <p:nvPr/>
        </p:nvSpPr>
        <p:spPr>
          <a:xfrm>
            <a:off x="10609677" y="4487958"/>
            <a:ext cx="1308533"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Meet</a:t>
            </a:r>
            <a:r>
              <a:rPr lang="es-ES_tradnl" sz="1400" dirty="0"/>
              <a:t> </a:t>
            </a:r>
            <a:r>
              <a:rPr lang="es-ES_tradnl" sz="1400" dirty="0" err="1"/>
              <a:t>the</a:t>
            </a:r>
            <a:r>
              <a:rPr lang="es-ES_tradnl" sz="1400" dirty="0"/>
              <a:t> </a:t>
            </a:r>
            <a:r>
              <a:rPr lang="es-ES_tradnl" sz="1400" dirty="0" err="1"/>
              <a:t>partners</a:t>
            </a:r>
            <a:endParaRPr lang="es-ES_tradnl" sz="1400" dirty="0"/>
          </a:p>
        </p:txBody>
      </p:sp>
      <p:sp>
        <p:nvSpPr>
          <p:cNvPr id="24" name="Rectángulo redondeado 18">
            <a:hlinkClick r:id="rId13" action="ppaction://hlinksldjump"/>
            <a:extLst>
              <a:ext uri="{FF2B5EF4-FFF2-40B4-BE49-F238E27FC236}">
                <a16:creationId xmlns:a16="http://schemas.microsoft.com/office/drawing/2014/main" id="{B1D598CC-0862-446E-8082-A69B49A25C24}"/>
              </a:ext>
            </a:extLst>
          </p:cNvPr>
          <p:cNvSpPr/>
          <p:nvPr/>
        </p:nvSpPr>
        <p:spPr>
          <a:xfrm>
            <a:off x="10609677" y="3149830"/>
            <a:ext cx="1349500" cy="810711"/>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dirty="0" err="1"/>
              <a:t>From</a:t>
            </a:r>
            <a:r>
              <a:rPr lang="es-ES_tradnl" sz="1200" dirty="0"/>
              <a:t> </a:t>
            </a:r>
            <a:r>
              <a:rPr lang="es-ES_tradnl" sz="1200" dirty="0" err="1"/>
              <a:t>climate</a:t>
            </a:r>
            <a:r>
              <a:rPr lang="es-ES_tradnl" sz="1200" dirty="0"/>
              <a:t> data </a:t>
            </a:r>
            <a:r>
              <a:rPr lang="es-ES_tradnl" sz="1200" dirty="0" err="1"/>
              <a:t>to</a:t>
            </a:r>
            <a:r>
              <a:rPr lang="es-ES_tradnl" sz="1200" dirty="0"/>
              <a:t> </a:t>
            </a:r>
            <a:r>
              <a:rPr lang="es-ES_tradnl" sz="1200" dirty="0" err="1"/>
              <a:t>climate</a:t>
            </a:r>
            <a:r>
              <a:rPr lang="es-ES_tradnl" sz="1200" dirty="0"/>
              <a:t> </a:t>
            </a:r>
            <a:r>
              <a:rPr lang="es-ES_tradnl" sz="1200" dirty="0" err="1"/>
              <a:t>Service</a:t>
            </a:r>
            <a:endParaRPr lang="es-ES_tradnl" sz="1200" dirty="0"/>
          </a:p>
        </p:txBody>
      </p:sp>
    </p:spTree>
    <p:extLst>
      <p:ext uri="{BB962C8B-B14F-4D97-AF65-F5344CB8AC3E}">
        <p14:creationId xmlns:p14="http://schemas.microsoft.com/office/powerpoint/2010/main" val="131864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5" t="14495" r="340" b="19651"/>
          <a:stretch/>
        </p:blipFill>
        <p:spPr bwMode="auto">
          <a:xfrm>
            <a:off x="1718727" y="750421"/>
            <a:ext cx="9146830"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Google Shape;84;p17"/>
          <p:cNvPicPr preferRelativeResize="0"/>
          <p:nvPr/>
        </p:nvPicPr>
        <p:blipFill rotWithShape="1">
          <a:blip r:embed="rId3">
            <a:alphaModFix/>
          </a:blip>
          <a:srcRect/>
          <a:stretch/>
        </p:blipFill>
        <p:spPr>
          <a:xfrm>
            <a:off x="357927" y="175467"/>
            <a:ext cx="2721601" cy="976050"/>
          </a:xfrm>
          <a:prstGeom prst="rect">
            <a:avLst/>
          </a:prstGeom>
          <a:noFill/>
          <a:ln>
            <a:noFill/>
          </a:ln>
        </p:spPr>
      </p:pic>
      <p:sp>
        <p:nvSpPr>
          <p:cNvPr id="19" name="Rectángulo redondeado 18">
            <a:hlinkClick r:id="" action="ppaction://hlinkshowjump?jump=nextslide"/>
          </p:cNvPr>
          <p:cNvSpPr/>
          <p:nvPr/>
        </p:nvSpPr>
        <p:spPr>
          <a:xfrm>
            <a:off x="10634604" y="3182007"/>
            <a:ext cx="1308533"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Next</a:t>
            </a:r>
            <a:r>
              <a:rPr lang="es-ES_tradnl" sz="1400" dirty="0"/>
              <a:t> </a:t>
            </a:r>
            <a:r>
              <a:rPr lang="es-ES_tradnl" sz="1400" dirty="0" err="1"/>
              <a:t>slide</a:t>
            </a:r>
            <a:endParaRPr lang="es-ES_tradnl" sz="1400" dirty="0"/>
          </a:p>
        </p:txBody>
      </p:sp>
      <p:sp>
        <p:nvSpPr>
          <p:cNvPr id="15" name="Rectángulo 14"/>
          <p:cNvSpPr/>
          <p:nvPr/>
        </p:nvSpPr>
        <p:spPr>
          <a:xfrm>
            <a:off x="0" y="6032938"/>
            <a:ext cx="12192000" cy="825062"/>
          </a:xfrm>
          <a:prstGeom prst="rect">
            <a:avLst/>
          </a:prstGeom>
          <a:solidFill>
            <a:srgbClr val="5461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Rectángulo redondeado 15">
            <a:hlinkClick r:id="rId4" action="ppaction://hlinksldjump"/>
          </p:cNvPr>
          <p:cNvSpPr/>
          <p:nvPr/>
        </p:nvSpPr>
        <p:spPr>
          <a:xfrm>
            <a:off x="3172147"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Forecast</a:t>
            </a:r>
            <a:r>
              <a:rPr lang="es-ES_tradnl" sz="1400" dirty="0"/>
              <a:t> </a:t>
            </a:r>
            <a:r>
              <a:rPr lang="es-ES_tradnl" sz="1400" dirty="0" err="1"/>
              <a:t>selection</a:t>
            </a:r>
            <a:endParaRPr lang="es-ES_tradnl" sz="1400" dirty="0"/>
          </a:p>
        </p:txBody>
      </p:sp>
      <p:sp>
        <p:nvSpPr>
          <p:cNvPr id="17" name="Rectángulo redondeado 16">
            <a:hlinkClick r:id="rId5" action="ppaction://hlinksldjump"/>
          </p:cNvPr>
          <p:cNvSpPr/>
          <p:nvPr/>
        </p:nvSpPr>
        <p:spPr>
          <a:xfrm>
            <a:off x="4635530"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t>Variables and </a:t>
            </a:r>
            <a:r>
              <a:rPr lang="es-ES_tradnl" sz="1400" dirty="0" err="1"/>
              <a:t>settings</a:t>
            </a:r>
            <a:endParaRPr lang="es-ES_tradnl" sz="1400" dirty="0"/>
          </a:p>
        </p:txBody>
      </p:sp>
      <p:sp>
        <p:nvSpPr>
          <p:cNvPr id="31" name="Rectángulo redondeado 30">
            <a:hlinkClick r:id="rId6" action="ppaction://hlinksldjump"/>
          </p:cNvPr>
          <p:cNvSpPr/>
          <p:nvPr/>
        </p:nvSpPr>
        <p:spPr>
          <a:xfrm>
            <a:off x="6098913"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Map</a:t>
            </a:r>
            <a:r>
              <a:rPr lang="es-ES_tradnl" sz="1400" dirty="0"/>
              <a:t> </a:t>
            </a:r>
            <a:r>
              <a:rPr lang="es-ES_tradnl" sz="1400" dirty="0" err="1"/>
              <a:t>visualisation</a:t>
            </a:r>
            <a:endParaRPr lang="es-ES_tradnl" sz="1400" dirty="0"/>
          </a:p>
        </p:txBody>
      </p:sp>
      <p:sp>
        <p:nvSpPr>
          <p:cNvPr id="32" name="Rectángulo redondeado 31">
            <a:hlinkClick r:id="rId7" action="ppaction://hlinksldjump"/>
          </p:cNvPr>
          <p:cNvSpPr/>
          <p:nvPr/>
        </p:nvSpPr>
        <p:spPr>
          <a:xfrm>
            <a:off x="7562296"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Detailed</a:t>
            </a:r>
            <a:r>
              <a:rPr lang="es-ES_tradnl" sz="1400" dirty="0"/>
              <a:t> panel</a:t>
            </a:r>
          </a:p>
        </p:txBody>
      </p:sp>
      <p:sp>
        <p:nvSpPr>
          <p:cNvPr id="33" name="Rectángulo redondeado 32">
            <a:hlinkClick r:id="rId8" action="ppaction://hlinksldjump"/>
          </p:cNvPr>
          <p:cNvSpPr/>
          <p:nvPr/>
        </p:nvSpPr>
        <p:spPr>
          <a:xfrm>
            <a:off x="9025679"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Advanced</a:t>
            </a:r>
            <a:r>
              <a:rPr lang="es-ES_tradnl" sz="1400" dirty="0"/>
              <a:t> panel</a:t>
            </a:r>
          </a:p>
        </p:txBody>
      </p:sp>
      <p:pic>
        <p:nvPicPr>
          <p:cNvPr id="34" name="Picture 4" descr="nicio icono silueta">
            <a:hlinkClick r:id="" action="ppaction://hlinkshowjump?jump=firstslide"/>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79179" y="6266511"/>
            <a:ext cx="346275" cy="346275"/>
          </a:xfrm>
          <a:prstGeom prst="rect">
            <a:avLst/>
          </a:prstGeom>
          <a:noFill/>
          <a:extLst>
            <a:ext uri="{909E8E84-426E-40DD-AFC4-6F175D3DCCD1}">
              <a14:hiddenFill xmlns:a14="http://schemas.microsoft.com/office/drawing/2010/main">
                <a:solidFill>
                  <a:srgbClr val="FFFFFF"/>
                </a:solidFill>
              </a14:hiddenFill>
            </a:ext>
          </a:extLst>
        </p:spPr>
      </p:pic>
      <p:sp>
        <p:nvSpPr>
          <p:cNvPr id="35" name="Rectángulo redondeado 34">
            <a:hlinkClick r:id="rId10" action="ppaction://hlinksldjump"/>
          </p:cNvPr>
          <p:cNvSpPr/>
          <p:nvPr/>
        </p:nvSpPr>
        <p:spPr>
          <a:xfrm>
            <a:off x="654224" y="6192655"/>
            <a:ext cx="1577968" cy="493986"/>
          </a:xfrm>
          <a:prstGeom prst="roundRect">
            <a:avLst>
              <a:gd name="adj" fmla="val 50000"/>
            </a:avLst>
          </a:prstGeom>
          <a:solidFill>
            <a:srgbClr val="FAC632"/>
          </a:solidFill>
          <a:ln w="19050">
            <a:solidFill>
              <a:srgbClr val="FAC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GENERAL INFORMATION</a:t>
            </a:r>
          </a:p>
        </p:txBody>
      </p:sp>
      <p:sp>
        <p:nvSpPr>
          <p:cNvPr id="36" name="Rectángulo redondeado 35">
            <a:hlinkClick r:id="rId11" action="ppaction://hlinksldjump"/>
          </p:cNvPr>
          <p:cNvSpPr/>
          <p:nvPr/>
        </p:nvSpPr>
        <p:spPr>
          <a:xfrm>
            <a:off x="10583191" y="6192655"/>
            <a:ext cx="1361507" cy="49398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OFFICIAL LAUNCH</a:t>
            </a:r>
          </a:p>
        </p:txBody>
      </p:sp>
      <p:sp>
        <p:nvSpPr>
          <p:cNvPr id="37" name="Rectángulo redondeado 36">
            <a:hlinkClick r:id="rId12" action="ppaction://hlinksldjump"/>
          </p:cNvPr>
          <p:cNvSpPr/>
          <p:nvPr/>
        </p:nvSpPr>
        <p:spPr>
          <a:xfrm>
            <a:off x="2455091" y="6202701"/>
            <a:ext cx="615180"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DST</a:t>
            </a:r>
          </a:p>
        </p:txBody>
      </p:sp>
    </p:spTree>
    <p:extLst>
      <p:ext uri="{BB962C8B-B14F-4D97-AF65-F5344CB8AC3E}">
        <p14:creationId xmlns:p14="http://schemas.microsoft.com/office/powerpoint/2010/main" val="2806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84;p17"/>
          <p:cNvPicPr preferRelativeResize="0"/>
          <p:nvPr/>
        </p:nvPicPr>
        <p:blipFill rotWithShape="1">
          <a:blip r:embed="rId2">
            <a:alphaModFix/>
          </a:blip>
          <a:srcRect/>
          <a:stretch/>
        </p:blipFill>
        <p:spPr>
          <a:xfrm>
            <a:off x="357927" y="175467"/>
            <a:ext cx="2721601" cy="976050"/>
          </a:xfrm>
          <a:prstGeom prst="rect">
            <a:avLst/>
          </a:prstGeom>
          <a:noFill/>
          <a:ln>
            <a:noFill/>
          </a:ln>
        </p:spPr>
      </p:pic>
      <p:sp>
        <p:nvSpPr>
          <p:cNvPr id="19" name="Rectángulo redondeado 18">
            <a:hlinkClick r:id="" action="ppaction://hlinkshowjump?jump=nextslide"/>
          </p:cNvPr>
          <p:cNvSpPr/>
          <p:nvPr/>
        </p:nvSpPr>
        <p:spPr>
          <a:xfrm>
            <a:off x="10466124" y="4854920"/>
            <a:ext cx="1308533"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Next</a:t>
            </a:r>
            <a:r>
              <a:rPr lang="es-ES_tradnl" sz="1400" dirty="0"/>
              <a:t> </a:t>
            </a:r>
            <a:r>
              <a:rPr lang="es-ES_tradnl" sz="1400" dirty="0" err="1"/>
              <a:t>slide</a:t>
            </a:r>
            <a:endParaRPr lang="es-ES_tradnl" sz="1400" dirty="0"/>
          </a:p>
        </p:txBody>
      </p:sp>
      <p:sp>
        <p:nvSpPr>
          <p:cNvPr id="15" name="Rectángulo 14"/>
          <p:cNvSpPr/>
          <p:nvPr/>
        </p:nvSpPr>
        <p:spPr>
          <a:xfrm>
            <a:off x="0" y="6032938"/>
            <a:ext cx="12192000" cy="825062"/>
          </a:xfrm>
          <a:prstGeom prst="rect">
            <a:avLst/>
          </a:prstGeom>
          <a:solidFill>
            <a:srgbClr val="5461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Rectángulo redondeado 15">
            <a:hlinkClick r:id="rId3" action="ppaction://hlinksldjump"/>
          </p:cNvPr>
          <p:cNvSpPr/>
          <p:nvPr/>
        </p:nvSpPr>
        <p:spPr>
          <a:xfrm>
            <a:off x="3172147"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Forecast</a:t>
            </a:r>
            <a:r>
              <a:rPr lang="es-ES_tradnl" sz="1400" dirty="0"/>
              <a:t> </a:t>
            </a:r>
            <a:r>
              <a:rPr lang="es-ES_tradnl" sz="1400" dirty="0" err="1"/>
              <a:t>selection</a:t>
            </a:r>
            <a:endParaRPr lang="es-ES_tradnl" sz="1400" dirty="0"/>
          </a:p>
        </p:txBody>
      </p:sp>
      <p:sp>
        <p:nvSpPr>
          <p:cNvPr id="17" name="Rectángulo redondeado 16">
            <a:hlinkClick r:id="rId4" action="ppaction://hlinksldjump"/>
          </p:cNvPr>
          <p:cNvSpPr/>
          <p:nvPr/>
        </p:nvSpPr>
        <p:spPr>
          <a:xfrm>
            <a:off x="4635530"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t>Variables and </a:t>
            </a:r>
            <a:r>
              <a:rPr lang="es-ES_tradnl" sz="1400" dirty="0" err="1"/>
              <a:t>settings</a:t>
            </a:r>
            <a:endParaRPr lang="es-ES_tradnl" sz="1400" dirty="0"/>
          </a:p>
        </p:txBody>
      </p:sp>
      <p:sp>
        <p:nvSpPr>
          <p:cNvPr id="31" name="Rectángulo redondeado 30">
            <a:hlinkClick r:id="rId5" action="ppaction://hlinksldjump"/>
          </p:cNvPr>
          <p:cNvSpPr/>
          <p:nvPr/>
        </p:nvSpPr>
        <p:spPr>
          <a:xfrm>
            <a:off x="6098913"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Map</a:t>
            </a:r>
            <a:r>
              <a:rPr lang="es-ES_tradnl" sz="1400" dirty="0"/>
              <a:t> </a:t>
            </a:r>
            <a:r>
              <a:rPr lang="es-ES_tradnl" sz="1400" dirty="0" err="1"/>
              <a:t>visualisation</a:t>
            </a:r>
            <a:endParaRPr lang="es-ES_tradnl" sz="1400" dirty="0"/>
          </a:p>
        </p:txBody>
      </p:sp>
      <p:sp>
        <p:nvSpPr>
          <p:cNvPr id="32" name="Rectángulo redondeado 31">
            <a:hlinkClick r:id="rId6" action="ppaction://hlinksldjump"/>
          </p:cNvPr>
          <p:cNvSpPr/>
          <p:nvPr/>
        </p:nvSpPr>
        <p:spPr>
          <a:xfrm>
            <a:off x="7562296"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Detailed</a:t>
            </a:r>
            <a:r>
              <a:rPr lang="es-ES_tradnl" sz="1400" dirty="0"/>
              <a:t> panel</a:t>
            </a:r>
          </a:p>
        </p:txBody>
      </p:sp>
      <p:sp>
        <p:nvSpPr>
          <p:cNvPr id="33" name="Rectángulo redondeado 32">
            <a:hlinkClick r:id="rId7" action="ppaction://hlinksldjump"/>
          </p:cNvPr>
          <p:cNvSpPr/>
          <p:nvPr/>
        </p:nvSpPr>
        <p:spPr>
          <a:xfrm>
            <a:off x="9025679"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Advanced</a:t>
            </a:r>
            <a:r>
              <a:rPr lang="es-ES_tradnl" sz="1400" dirty="0"/>
              <a:t> panel</a:t>
            </a:r>
          </a:p>
        </p:txBody>
      </p:sp>
      <p:pic>
        <p:nvPicPr>
          <p:cNvPr id="34" name="Picture 4" descr="nicio icono silueta">
            <a:hlinkClick r:id="" action="ppaction://hlinkshowjump?jump=firstslide"/>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79179" y="6266511"/>
            <a:ext cx="346275" cy="346275"/>
          </a:xfrm>
          <a:prstGeom prst="rect">
            <a:avLst/>
          </a:prstGeom>
          <a:noFill/>
          <a:extLst>
            <a:ext uri="{909E8E84-426E-40DD-AFC4-6F175D3DCCD1}">
              <a14:hiddenFill xmlns:a14="http://schemas.microsoft.com/office/drawing/2010/main">
                <a:solidFill>
                  <a:srgbClr val="FFFFFF"/>
                </a:solidFill>
              </a14:hiddenFill>
            </a:ext>
          </a:extLst>
        </p:spPr>
      </p:pic>
      <p:sp>
        <p:nvSpPr>
          <p:cNvPr id="35" name="Rectángulo redondeado 34">
            <a:hlinkClick r:id="rId9" action="ppaction://hlinksldjump"/>
          </p:cNvPr>
          <p:cNvSpPr/>
          <p:nvPr/>
        </p:nvSpPr>
        <p:spPr>
          <a:xfrm>
            <a:off x="654224" y="6192655"/>
            <a:ext cx="1577968" cy="493986"/>
          </a:xfrm>
          <a:prstGeom prst="roundRect">
            <a:avLst>
              <a:gd name="adj" fmla="val 50000"/>
            </a:avLst>
          </a:prstGeom>
          <a:solidFill>
            <a:srgbClr val="FAC632"/>
          </a:solidFill>
          <a:ln w="19050">
            <a:solidFill>
              <a:srgbClr val="FAC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GENERAL INFORMATION</a:t>
            </a:r>
          </a:p>
        </p:txBody>
      </p:sp>
      <p:sp>
        <p:nvSpPr>
          <p:cNvPr id="36" name="Rectángulo redondeado 35">
            <a:hlinkClick r:id="rId10" action="ppaction://hlinksldjump"/>
          </p:cNvPr>
          <p:cNvSpPr/>
          <p:nvPr/>
        </p:nvSpPr>
        <p:spPr>
          <a:xfrm>
            <a:off x="10583191" y="6192655"/>
            <a:ext cx="1361507" cy="49398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OFFICIAL LAUNCH</a:t>
            </a:r>
          </a:p>
        </p:txBody>
      </p:sp>
      <p:sp>
        <p:nvSpPr>
          <p:cNvPr id="37" name="Rectángulo redondeado 36">
            <a:hlinkClick r:id="rId11" action="ppaction://hlinksldjump"/>
          </p:cNvPr>
          <p:cNvSpPr/>
          <p:nvPr/>
        </p:nvSpPr>
        <p:spPr>
          <a:xfrm>
            <a:off x="2455091" y="6202701"/>
            <a:ext cx="615180"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DST</a:t>
            </a:r>
          </a:p>
        </p:txBody>
      </p:sp>
      <p:pic>
        <p:nvPicPr>
          <p:cNvPr id="18" name="Picture 17">
            <a:extLst>
              <a:ext uri="{FF2B5EF4-FFF2-40B4-BE49-F238E27FC236}">
                <a16:creationId xmlns:a16="http://schemas.microsoft.com/office/drawing/2014/main" id="{6D44A939-BA9E-4810-9777-97042EA453F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416780" y="3355425"/>
            <a:ext cx="6357877" cy="1131543"/>
          </a:xfrm>
          <a:prstGeom prst="rect">
            <a:avLst/>
          </a:prstGeom>
        </p:spPr>
      </p:pic>
      <p:sp>
        <p:nvSpPr>
          <p:cNvPr id="3" name="TextBox 2">
            <a:extLst>
              <a:ext uri="{FF2B5EF4-FFF2-40B4-BE49-F238E27FC236}">
                <a16:creationId xmlns:a16="http://schemas.microsoft.com/office/drawing/2014/main" id="{E66922F9-6765-42B1-A781-885051D51D0E}"/>
              </a:ext>
            </a:extLst>
          </p:cNvPr>
          <p:cNvSpPr txBox="1"/>
          <p:nvPr/>
        </p:nvSpPr>
        <p:spPr>
          <a:xfrm>
            <a:off x="3826412" y="424261"/>
            <a:ext cx="5880295" cy="523220"/>
          </a:xfrm>
          <a:prstGeom prst="rect">
            <a:avLst/>
          </a:prstGeom>
          <a:noFill/>
        </p:spPr>
        <p:txBody>
          <a:bodyPr wrap="square" rtlCol="0">
            <a:spAutoFit/>
          </a:bodyPr>
          <a:lstStyle/>
          <a:p>
            <a:r>
              <a:rPr lang="en-US" sz="2800" b="1" dirty="0">
                <a:solidFill>
                  <a:schemeClr val="tx2"/>
                </a:solidFill>
                <a:latin typeface="Segoe UI" panose="020B0502040204020203" pitchFamily="34" charset="0"/>
                <a:cs typeface="Segoe UI" panose="020B0502040204020203" pitchFamily="34" charset="0"/>
              </a:rPr>
              <a:t>S2S4E CONSORTIUM</a:t>
            </a:r>
          </a:p>
        </p:txBody>
      </p:sp>
      <p:pic>
        <p:nvPicPr>
          <p:cNvPr id="4" name="Picture 3">
            <a:extLst>
              <a:ext uri="{FF2B5EF4-FFF2-40B4-BE49-F238E27FC236}">
                <a16:creationId xmlns:a16="http://schemas.microsoft.com/office/drawing/2014/main" id="{699965FE-D7D5-495F-9F2F-7A79B6D902C7}"/>
              </a:ext>
            </a:extLst>
          </p:cNvPr>
          <p:cNvPicPr>
            <a:picLocks noChangeAspect="1"/>
          </p:cNvPicPr>
          <p:nvPr/>
        </p:nvPicPr>
        <p:blipFill>
          <a:blip r:embed="rId13"/>
          <a:stretch>
            <a:fillRect/>
          </a:stretch>
        </p:blipFill>
        <p:spPr>
          <a:xfrm>
            <a:off x="267099" y="1674647"/>
            <a:ext cx="4999179" cy="3743346"/>
          </a:xfrm>
          <a:prstGeom prst="rect">
            <a:avLst/>
          </a:prstGeom>
        </p:spPr>
      </p:pic>
      <p:sp>
        <p:nvSpPr>
          <p:cNvPr id="5" name="Rectangle 4">
            <a:extLst>
              <a:ext uri="{FF2B5EF4-FFF2-40B4-BE49-F238E27FC236}">
                <a16:creationId xmlns:a16="http://schemas.microsoft.com/office/drawing/2014/main" id="{FE09C86E-A076-4697-9EF4-13C2A227A43C}"/>
              </a:ext>
            </a:extLst>
          </p:cNvPr>
          <p:cNvSpPr/>
          <p:nvPr/>
        </p:nvSpPr>
        <p:spPr>
          <a:xfrm>
            <a:off x="5514624" y="1752851"/>
            <a:ext cx="6260033" cy="1477328"/>
          </a:xfrm>
          <a:prstGeom prst="rect">
            <a:avLst/>
          </a:prstGeom>
        </p:spPr>
        <p:txBody>
          <a:bodyPr wrap="square">
            <a:spAutoFit/>
          </a:bodyPr>
          <a:lstStyle/>
          <a:p>
            <a:pPr algn="just"/>
            <a:r>
              <a:rPr lang="en-US" dirty="0">
                <a:solidFill>
                  <a:schemeClr val="tx2"/>
                </a:solidFill>
                <a:latin typeface="Segoe UI" panose="020B0502040204020203" pitchFamily="34" charset="0"/>
                <a:cs typeface="Segoe UI" panose="020B0502040204020203" pitchFamily="34" charset="0"/>
              </a:rPr>
              <a:t>The project is led by the Barcelona Supercomputing Center (Spain) and brings together 5 European research </a:t>
            </a:r>
            <a:r>
              <a:rPr lang="en-US" dirty="0" err="1">
                <a:solidFill>
                  <a:schemeClr val="tx2"/>
                </a:solidFill>
                <a:latin typeface="Segoe UI" panose="020B0502040204020203" pitchFamily="34" charset="0"/>
                <a:cs typeface="Segoe UI" panose="020B0502040204020203" pitchFamily="34" charset="0"/>
              </a:rPr>
              <a:t>centres</a:t>
            </a:r>
            <a:r>
              <a:rPr lang="en-US" dirty="0">
                <a:solidFill>
                  <a:schemeClr val="tx2"/>
                </a:solidFill>
                <a:latin typeface="Segoe UI" panose="020B0502040204020203" pitchFamily="34" charset="0"/>
                <a:cs typeface="Segoe UI" panose="020B0502040204020203" pitchFamily="34" charset="0"/>
              </a:rPr>
              <a:t>, 3 energy companies, 3 SMEs and a large consultancy firm. an research </a:t>
            </a:r>
            <a:r>
              <a:rPr lang="en-US" dirty="0" err="1">
                <a:solidFill>
                  <a:schemeClr val="tx2"/>
                </a:solidFill>
                <a:latin typeface="Segoe UI" panose="020B0502040204020203" pitchFamily="34" charset="0"/>
                <a:cs typeface="Segoe UI" panose="020B0502040204020203" pitchFamily="34" charset="0"/>
              </a:rPr>
              <a:t>centres</a:t>
            </a:r>
            <a:r>
              <a:rPr lang="en-US" dirty="0">
                <a:solidFill>
                  <a:schemeClr val="tx2"/>
                </a:solidFill>
                <a:latin typeface="Segoe UI" panose="020B0502040204020203" pitchFamily="34" charset="0"/>
                <a:cs typeface="Segoe UI" panose="020B0502040204020203" pitchFamily="34" charset="0"/>
              </a:rPr>
              <a:t>, 3 energy companies, 3 SMEs and a large consultancy firm. </a:t>
            </a:r>
          </a:p>
        </p:txBody>
      </p:sp>
    </p:spTree>
    <p:extLst>
      <p:ext uri="{BB962C8B-B14F-4D97-AF65-F5344CB8AC3E}">
        <p14:creationId xmlns:p14="http://schemas.microsoft.com/office/powerpoint/2010/main" val="3360154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11792298" y="49915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6"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1897117" y="32978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8"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3794234" y="32978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0"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5691351" y="32978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2"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7588468" y="32978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4"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9485585" y="32978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20" name="Imagen 19"/>
          <p:cNvPicPr>
            <a:picLocks noChangeAspect="1"/>
          </p:cNvPicPr>
          <p:nvPr/>
        </p:nvPicPr>
        <p:blipFill>
          <a:blip r:embed="rId2"/>
          <a:stretch>
            <a:fillRect/>
          </a:stretch>
        </p:blipFill>
        <p:spPr>
          <a:xfrm>
            <a:off x="654224" y="2024395"/>
            <a:ext cx="5106500" cy="2560342"/>
          </a:xfrm>
          <a:prstGeom prst="rect">
            <a:avLst/>
          </a:prstGeom>
          <a:ln>
            <a:noFill/>
          </a:ln>
          <a:effectLst>
            <a:outerShdw blurRad="292100" dist="139700" dir="2700000" algn="tl" rotWithShape="0">
              <a:srgbClr val="333333">
                <a:alpha val="65000"/>
              </a:srgbClr>
            </a:outerShdw>
          </a:effectLst>
        </p:spPr>
      </p:pic>
      <p:pic>
        <p:nvPicPr>
          <p:cNvPr id="24" name="Imagen 23"/>
          <p:cNvPicPr>
            <a:picLocks noChangeAspect="1"/>
          </p:cNvPicPr>
          <p:nvPr/>
        </p:nvPicPr>
        <p:blipFill rotWithShape="1">
          <a:blip r:embed="rId3">
            <a:extLst>
              <a:ext uri="{28A0092B-C50C-407E-A947-70E740481C1C}">
                <a14:useLocalDpi xmlns:a14="http://schemas.microsoft.com/office/drawing/2010/main" val="0"/>
              </a:ext>
            </a:extLst>
          </a:blip>
          <a:srcRect t="10749"/>
          <a:stretch/>
        </p:blipFill>
        <p:spPr>
          <a:xfrm>
            <a:off x="6154661" y="2024395"/>
            <a:ext cx="5109283" cy="2560342"/>
          </a:xfrm>
          <a:prstGeom prst="rect">
            <a:avLst/>
          </a:prstGeom>
          <a:ln>
            <a:noFill/>
          </a:ln>
          <a:effectLst>
            <a:outerShdw blurRad="292100" dist="139700" dir="2700000" algn="tl" rotWithShape="0">
              <a:srgbClr val="333333">
                <a:alpha val="65000"/>
              </a:srgbClr>
            </a:outerShdw>
          </a:effectLst>
        </p:spPr>
      </p:pic>
      <p:sp>
        <p:nvSpPr>
          <p:cNvPr id="28" name="Rectángulo redondeado 27">
            <a:hlinkClick r:id="rId4" action="ppaction://hlinksldjump"/>
          </p:cNvPr>
          <p:cNvSpPr/>
          <p:nvPr/>
        </p:nvSpPr>
        <p:spPr>
          <a:xfrm>
            <a:off x="2201917" y="1198535"/>
            <a:ext cx="189711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Gridded</a:t>
            </a:r>
            <a:r>
              <a:rPr lang="es-ES_tradnl" sz="1400" dirty="0"/>
              <a:t> variables</a:t>
            </a:r>
          </a:p>
        </p:txBody>
      </p:sp>
      <p:sp>
        <p:nvSpPr>
          <p:cNvPr id="29" name="Rectángulo redondeado 28">
            <a:hlinkClick r:id="rId5" action="ppaction://hlinksldjump"/>
          </p:cNvPr>
          <p:cNvSpPr/>
          <p:nvPr/>
        </p:nvSpPr>
        <p:spPr>
          <a:xfrm>
            <a:off x="7959948" y="1198535"/>
            <a:ext cx="189711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Aggregated</a:t>
            </a:r>
            <a:r>
              <a:rPr lang="es-ES_tradnl" sz="1400" dirty="0"/>
              <a:t> variables</a:t>
            </a:r>
          </a:p>
        </p:txBody>
      </p:sp>
      <p:sp>
        <p:nvSpPr>
          <p:cNvPr id="30" name="Rectángulo 29"/>
          <p:cNvSpPr/>
          <p:nvPr/>
        </p:nvSpPr>
        <p:spPr>
          <a:xfrm>
            <a:off x="654224" y="562615"/>
            <a:ext cx="10609720" cy="400110"/>
          </a:xfrm>
          <a:prstGeom prst="rect">
            <a:avLst/>
          </a:prstGeom>
        </p:spPr>
        <p:txBody>
          <a:bodyPr wrap="square">
            <a:spAutoFit/>
          </a:bodyPr>
          <a:lstStyle/>
          <a:p>
            <a:pPr algn="ctr"/>
            <a:r>
              <a:rPr lang="en-GB" sz="2000" dirty="0">
                <a:solidFill>
                  <a:srgbClr val="54617A"/>
                </a:solidFill>
              </a:rPr>
              <a:t>The main interface can show gridded or aggregated climate variables and </a:t>
            </a:r>
            <a:r>
              <a:rPr lang="en-GB" sz="2000">
                <a:solidFill>
                  <a:srgbClr val="54617A"/>
                </a:solidFill>
              </a:rPr>
              <a:t>energy indicators</a:t>
            </a:r>
            <a:endParaRPr lang="en-GB" sz="2400" dirty="0">
              <a:solidFill>
                <a:srgbClr val="EC613A"/>
              </a:solidFill>
            </a:endParaRPr>
          </a:p>
        </p:txBody>
      </p:sp>
      <p:sp>
        <p:nvSpPr>
          <p:cNvPr id="31" name="Rectángulo 30"/>
          <p:cNvSpPr/>
          <p:nvPr/>
        </p:nvSpPr>
        <p:spPr>
          <a:xfrm>
            <a:off x="0" y="6032938"/>
            <a:ext cx="12192000" cy="825062"/>
          </a:xfrm>
          <a:prstGeom prst="rect">
            <a:avLst/>
          </a:prstGeom>
          <a:solidFill>
            <a:srgbClr val="5461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2" name="Rectángulo redondeado 31">
            <a:hlinkClick r:id="rId6" action="ppaction://hlinksldjump"/>
          </p:cNvPr>
          <p:cNvSpPr/>
          <p:nvPr/>
        </p:nvSpPr>
        <p:spPr>
          <a:xfrm>
            <a:off x="3172147"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Forecast</a:t>
            </a:r>
            <a:r>
              <a:rPr lang="es-ES_tradnl" sz="1400" dirty="0"/>
              <a:t> </a:t>
            </a:r>
            <a:r>
              <a:rPr lang="es-ES_tradnl" sz="1400" dirty="0" err="1"/>
              <a:t>selection</a:t>
            </a:r>
            <a:endParaRPr lang="es-ES_tradnl" sz="1400" dirty="0"/>
          </a:p>
        </p:txBody>
      </p:sp>
      <p:sp>
        <p:nvSpPr>
          <p:cNvPr id="33" name="Rectángulo redondeado 32">
            <a:hlinkClick r:id="rId7" action="ppaction://hlinksldjump"/>
          </p:cNvPr>
          <p:cNvSpPr/>
          <p:nvPr/>
        </p:nvSpPr>
        <p:spPr>
          <a:xfrm>
            <a:off x="4635530"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t>Variables and </a:t>
            </a:r>
            <a:r>
              <a:rPr lang="es-ES_tradnl" sz="1400" dirty="0" err="1"/>
              <a:t>settings</a:t>
            </a:r>
            <a:endParaRPr lang="es-ES_tradnl" sz="1400" dirty="0"/>
          </a:p>
        </p:txBody>
      </p:sp>
      <p:sp>
        <p:nvSpPr>
          <p:cNvPr id="34" name="Rectángulo redondeado 33">
            <a:hlinkClick r:id="rId8" action="ppaction://hlinksldjump"/>
          </p:cNvPr>
          <p:cNvSpPr/>
          <p:nvPr/>
        </p:nvSpPr>
        <p:spPr>
          <a:xfrm>
            <a:off x="6098913"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Map</a:t>
            </a:r>
            <a:r>
              <a:rPr lang="es-ES_tradnl" sz="1400" dirty="0"/>
              <a:t> </a:t>
            </a:r>
            <a:r>
              <a:rPr lang="es-ES_tradnl" sz="1400" dirty="0" err="1"/>
              <a:t>visualisation</a:t>
            </a:r>
            <a:endParaRPr lang="es-ES_tradnl" sz="1400" dirty="0"/>
          </a:p>
        </p:txBody>
      </p:sp>
      <p:sp>
        <p:nvSpPr>
          <p:cNvPr id="35" name="Rectángulo redondeado 34">
            <a:hlinkClick r:id="rId9" action="ppaction://hlinksldjump"/>
          </p:cNvPr>
          <p:cNvSpPr/>
          <p:nvPr/>
        </p:nvSpPr>
        <p:spPr>
          <a:xfrm>
            <a:off x="7562296"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Detailed</a:t>
            </a:r>
            <a:r>
              <a:rPr lang="es-ES_tradnl" sz="1400" dirty="0"/>
              <a:t> panel</a:t>
            </a:r>
          </a:p>
        </p:txBody>
      </p:sp>
      <p:sp>
        <p:nvSpPr>
          <p:cNvPr id="36" name="Rectángulo redondeado 35">
            <a:hlinkClick r:id="rId10" action="ppaction://hlinksldjump"/>
          </p:cNvPr>
          <p:cNvSpPr/>
          <p:nvPr/>
        </p:nvSpPr>
        <p:spPr>
          <a:xfrm>
            <a:off x="9025679"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Advanced</a:t>
            </a:r>
            <a:r>
              <a:rPr lang="es-ES_tradnl" sz="1400" dirty="0"/>
              <a:t> panel</a:t>
            </a:r>
          </a:p>
        </p:txBody>
      </p:sp>
      <p:pic>
        <p:nvPicPr>
          <p:cNvPr id="37" name="Picture 4" descr="nicio icono silueta">
            <a:hlinkClick r:id="" action="ppaction://hlinkshowjump?jump=firstslide"/>
          </p:cNvPr>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179179" y="6266511"/>
            <a:ext cx="346275" cy="346275"/>
          </a:xfrm>
          <a:prstGeom prst="rect">
            <a:avLst/>
          </a:prstGeom>
          <a:noFill/>
          <a:extLst>
            <a:ext uri="{909E8E84-426E-40DD-AFC4-6F175D3DCCD1}">
              <a14:hiddenFill xmlns:a14="http://schemas.microsoft.com/office/drawing/2010/main">
                <a:solidFill>
                  <a:srgbClr val="FFFFFF"/>
                </a:solidFill>
              </a14:hiddenFill>
            </a:ext>
          </a:extLst>
        </p:spPr>
      </p:pic>
      <p:sp>
        <p:nvSpPr>
          <p:cNvPr id="38" name="Rectángulo redondeado 37">
            <a:hlinkClick r:id="rId12" action="ppaction://hlinksldjump"/>
          </p:cNvPr>
          <p:cNvSpPr/>
          <p:nvPr/>
        </p:nvSpPr>
        <p:spPr>
          <a:xfrm>
            <a:off x="654224" y="6192655"/>
            <a:ext cx="1577968"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GENERAL INFORMATION</a:t>
            </a:r>
          </a:p>
        </p:txBody>
      </p:sp>
      <p:sp>
        <p:nvSpPr>
          <p:cNvPr id="39" name="Rectángulo redondeado 38">
            <a:hlinkClick r:id="rId13" action="ppaction://hlinksldjump"/>
          </p:cNvPr>
          <p:cNvSpPr/>
          <p:nvPr/>
        </p:nvSpPr>
        <p:spPr>
          <a:xfrm>
            <a:off x="10583191" y="6192655"/>
            <a:ext cx="1361507" cy="49398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OFFICIAL LAUNCH</a:t>
            </a:r>
          </a:p>
        </p:txBody>
      </p:sp>
      <p:sp>
        <p:nvSpPr>
          <p:cNvPr id="40" name="Rectángulo redondeado 39">
            <a:hlinkClick r:id="rId14" action="ppaction://hlinksldjump"/>
          </p:cNvPr>
          <p:cNvSpPr/>
          <p:nvPr/>
        </p:nvSpPr>
        <p:spPr>
          <a:xfrm>
            <a:off x="2455091" y="6202701"/>
            <a:ext cx="615180" cy="493986"/>
          </a:xfrm>
          <a:prstGeom prst="roundRect">
            <a:avLst>
              <a:gd name="adj" fmla="val 50000"/>
            </a:avLst>
          </a:prstGeom>
          <a:solidFill>
            <a:srgbClr val="FAC632"/>
          </a:solidFill>
          <a:ln w="19050">
            <a:solidFill>
              <a:srgbClr val="FAC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DST</a:t>
            </a:r>
          </a:p>
        </p:txBody>
      </p:sp>
    </p:spTree>
    <p:extLst>
      <p:ext uri="{BB962C8B-B14F-4D97-AF65-F5344CB8AC3E}">
        <p14:creationId xmlns:p14="http://schemas.microsoft.com/office/powerpoint/2010/main" val="936851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6"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1897117"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8"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3794234"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0"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5691351"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2"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7588468"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4"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9485585"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20" name="Imagen 19"/>
          <p:cNvPicPr>
            <a:picLocks noChangeAspect="1"/>
          </p:cNvPicPr>
          <p:nvPr/>
        </p:nvPicPr>
        <p:blipFill>
          <a:blip r:embed="rId2"/>
          <a:stretch>
            <a:fillRect/>
          </a:stretch>
        </p:blipFill>
        <p:spPr>
          <a:xfrm>
            <a:off x="2455090" y="304800"/>
            <a:ext cx="9496661" cy="4761520"/>
          </a:xfrm>
          <a:prstGeom prst="rect">
            <a:avLst/>
          </a:prstGeom>
          <a:ln>
            <a:noFill/>
          </a:ln>
          <a:effectLst>
            <a:outerShdw blurRad="292100" dist="139700" dir="2700000" algn="tl" rotWithShape="0">
              <a:srgbClr val="333333">
                <a:alpha val="65000"/>
              </a:srgbClr>
            </a:outerShdw>
          </a:effectLst>
        </p:spPr>
      </p:pic>
      <p:sp>
        <p:nvSpPr>
          <p:cNvPr id="19" name="Rectángulo redondeado 18">
            <a:hlinkClick r:id="rId3" action="ppaction://hlinksldjump"/>
          </p:cNvPr>
          <p:cNvSpPr/>
          <p:nvPr/>
        </p:nvSpPr>
        <p:spPr>
          <a:xfrm>
            <a:off x="2455092" y="5367594"/>
            <a:ext cx="9496660"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b="1"/>
              <a:t>▼ </a:t>
            </a:r>
            <a:r>
              <a:rPr lang="es-ES_tradnl" sz="1600"/>
              <a:t>    </a:t>
            </a:r>
            <a:r>
              <a:rPr lang="es-ES_tradnl" sz="1600" dirty="0" err="1"/>
              <a:t>Learn</a:t>
            </a:r>
            <a:r>
              <a:rPr lang="es-ES_tradnl" sz="1600" dirty="0"/>
              <a:t> </a:t>
            </a:r>
            <a:r>
              <a:rPr lang="es-ES_tradnl" sz="1600" dirty="0" err="1"/>
              <a:t>about</a:t>
            </a:r>
            <a:r>
              <a:rPr lang="es-ES_tradnl" sz="1600" dirty="0"/>
              <a:t> </a:t>
            </a:r>
            <a:r>
              <a:rPr lang="es-ES_tradnl" sz="1600" dirty="0" err="1"/>
              <a:t>the</a:t>
            </a:r>
            <a:r>
              <a:rPr lang="es-ES_tradnl" sz="1600" dirty="0"/>
              <a:t> DST    </a:t>
            </a:r>
            <a:r>
              <a:rPr lang="es-ES_tradnl" sz="1600" b="1" dirty="0"/>
              <a:t>▼</a:t>
            </a:r>
          </a:p>
        </p:txBody>
      </p:sp>
      <p:sp>
        <p:nvSpPr>
          <p:cNvPr id="24" name="Rectángulo 23"/>
          <p:cNvSpPr/>
          <p:nvPr/>
        </p:nvSpPr>
        <p:spPr>
          <a:xfrm>
            <a:off x="120133" y="304800"/>
            <a:ext cx="1624456" cy="1015663"/>
          </a:xfrm>
          <a:prstGeom prst="rect">
            <a:avLst/>
          </a:prstGeom>
        </p:spPr>
        <p:txBody>
          <a:bodyPr wrap="square">
            <a:spAutoFit/>
          </a:bodyPr>
          <a:lstStyle/>
          <a:p>
            <a:pPr algn="r"/>
            <a:r>
              <a:rPr lang="en-GB" sz="2000" b="1" dirty="0">
                <a:solidFill>
                  <a:srgbClr val="54617A"/>
                </a:solidFill>
              </a:rPr>
              <a:t>Gridded </a:t>
            </a:r>
          </a:p>
          <a:p>
            <a:pPr algn="r"/>
            <a:r>
              <a:rPr lang="en-GB" sz="2000" b="1" dirty="0">
                <a:solidFill>
                  <a:srgbClr val="54617A"/>
                </a:solidFill>
              </a:rPr>
              <a:t>variables</a:t>
            </a:r>
          </a:p>
          <a:p>
            <a:pPr algn="r"/>
            <a:r>
              <a:rPr lang="en-GB" sz="2000" b="1" dirty="0">
                <a:solidFill>
                  <a:srgbClr val="54617A"/>
                </a:solidFill>
              </a:rPr>
              <a:t>interface</a:t>
            </a:r>
            <a:endParaRPr lang="en-GB" sz="2400" b="1" dirty="0">
              <a:solidFill>
                <a:srgbClr val="EC613A"/>
              </a:solidFill>
            </a:endParaRPr>
          </a:p>
        </p:txBody>
      </p:sp>
      <p:sp>
        <p:nvSpPr>
          <p:cNvPr id="28" name="Rectángulo 27"/>
          <p:cNvSpPr/>
          <p:nvPr/>
        </p:nvSpPr>
        <p:spPr>
          <a:xfrm>
            <a:off x="0" y="6032938"/>
            <a:ext cx="12192000" cy="825062"/>
          </a:xfrm>
          <a:prstGeom prst="rect">
            <a:avLst/>
          </a:prstGeom>
          <a:solidFill>
            <a:srgbClr val="5461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Rectángulo redondeado 28">
            <a:hlinkClick r:id="rId3" action="ppaction://hlinksldjump"/>
          </p:cNvPr>
          <p:cNvSpPr/>
          <p:nvPr/>
        </p:nvSpPr>
        <p:spPr>
          <a:xfrm>
            <a:off x="3172147"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Forecast</a:t>
            </a:r>
            <a:r>
              <a:rPr lang="es-ES_tradnl" sz="1400" dirty="0"/>
              <a:t> </a:t>
            </a:r>
            <a:r>
              <a:rPr lang="es-ES_tradnl" sz="1400" dirty="0" err="1"/>
              <a:t>selection</a:t>
            </a:r>
            <a:endParaRPr lang="es-ES_tradnl" sz="1400" dirty="0"/>
          </a:p>
        </p:txBody>
      </p:sp>
      <p:sp>
        <p:nvSpPr>
          <p:cNvPr id="30" name="Rectángulo redondeado 29">
            <a:hlinkClick r:id="rId4" action="ppaction://hlinksldjump"/>
          </p:cNvPr>
          <p:cNvSpPr/>
          <p:nvPr/>
        </p:nvSpPr>
        <p:spPr>
          <a:xfrm>
            <a:off x="4635530"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t>Variables and </a:t>
            </a:r>
            <a:r>
              <a:rPr lang="es-ES_tradnl" sz="1400" dirty="0" err="1"/>
              <a:t>settings</a:t>
            </a:r>
            <a:endParaRPr lang="es-ES_tradnl" sz="1400" dirty="0"/>
          </a:p>
        </p:txBody>
      </p:sp>
      <p:sp>
        <p:nvSpPr>
          <p:cNvPr id="31" name="Rectángulo redondeado 30">
            <a:hlinkClick r:id="rId5" action="ppaction://hlinksldjump"/>
          </p:cNvPr>
          <p:cNvSpPr/>
          <p:nvPr/>
        </p:nvSpPr>
        <p:spPr>
          <a:xfrm>
            <a:off x="6098913"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Map</a:t>
            </a:r>
            <a:r>
              <a:rPr lang="es-ES_tradnl" sz="1400" dirty="0"/>
              <a:t> </a:t>
            </a:r>
            <a:r>
              <a:rPr lang="es-ES_tradnl" sz="1400" dirty="0" err="1"/>
              <a:t>visualisation</a:t>
            </a:r>
            <a:endParaRPr lang="es-ES_tradnl" sz="1400" dirty="0"/>
          </a:p>
        </p:txBody>
      </p:sp>
      <p:sp>
        <p:nvSpPr>
          <p:cNvPr id="32" name="Rectángulo redondeado 31">
            <a:hlinkClick r:id="rId6" action="ppaction://hlinksldjump"/>
          </p:cNvPr>
          <p:cNvSpPr/>
          <p:nvPr/>
        </p:nvSpPr>
        <p:spPr>
          <a:xfrm>
            <a:off x="7562296"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Detailed</a:t>
            </a:r>
            <a:r>
              <a:rPr lang="es-ES_tradnl" sz="1400" dirty="0"/>
              <a:t> panel</a:t>
            </a:r>
          </a:p>
        </p:txBody>
      </p:sp>
      <p:sp>
        <p:nvSpPr>
          <p:cNvPr id="33" name="Rectángulo redondeado 32">
            <a:hlinkClick r:id="rId7" action="ppaction://hlinksldjump"/>
          </p:cNvPr>
          <p:cNvSpPr/>
          <p:nvPr/>
        </p:nvSpPr>
        <p:spPr>
          <a:xfrm>
            <a:off x="9025679"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Advanced</a:t>
            </a:r>
            <a:r>
              <a:rPr lang="es-ES_tradnl" sz="1400" dirty="0"/>
              <a:t> panel</a:t>
            </a:r>
          </a:p>
        </p:txBody>
      </p:sp>
      <p:pic>
        <p:nvPicPr>
          <p:cNvPr id="34" name="Picture 4" descr="nicio icono silueta">
            <a:hlinkClick r:id="" action="ppaction://hlinkshowjump?jump=firstslide"/>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79179" y="6266511"/>
            <a:ext cx="346275" cy="346275"/>
          </a:xfrm>
          <a:prstGeom prst="rect">
            <a:avLst/>
          </a:prstGeom>
          <a:noFill/>
          <a:extLst>
            <a:ext uri="{909E8E84-426E-40DD-AFC4-6F175D3DCCD1}">
              <a14:hiddenFill xmlns:a14="http://schemas.microsoft.com/office/drawing/2010/main">
                <a:solidFill>
                  <a:srgbClr val="FFFFFF"/>
                </a:solidFill>
              </a14:hiddenFill>
            </a:ext>
          </a:extLst>
        </p:spPr>
      </p:pic>
      <p:sp>
        <p:nvSpPr>
          <p:cNvPr id="35" name="Rectángulo redondeado 34">
            <a:hlinkClick r:id="rId9" action="ppaction://hlinksldjump"/>
          </p:cNvPr>
          <p:cNvSpPr/>
          <p:nvPr/>
        </p:nvSpPr>
        <p:spPr>
          <a:xfrm>
            <a:off x="654224" y="6192655"/>
            <a:ext cx="1577968"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GENERAL INFORMATION</a:t>
            </a:r>
          </a:p>
        </p:txBody>
      </p:sp>
      <p:sp>
        <p:nvSpPr>
          <p:cNvPr id="36" name="Rectángulo redondeado 35">
            <a:hlinkClick r:id="rId10" action="ppaction://hlinksldjump"/>
          </p:cNvPr>
          <p:cNvSpPr/>
          <p:nvPr/>
        </p:nvSpPr>
        <p:spPr>
          <a:xfrm>
            <a:off x="10583191" y="6192655"/>
            <a:ext cx="1361507" cy="49398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OFFICIAL LAUNCH</a:t>
            </a:r>
          </a:p>
        </p:txBody>
      </p:sp>
      <p:sp>
        <p:nvSpPr>
          <p:cNvPr id="37" name="Rectángulo redondeado 36">
            <a:hlinkClick r:id="rId11" action="ppaction://hlinksldjump"/>
          </p:cNvPr>
          <p:cNvSpPr/>
          <p:nvPr/>
        </p:nvSpPr>
        <p:spPr>
          <a:xfrm>
            <a:off x="2455091" y="6202701"/>
            <a:ext cx="615180" cy="493986"/>
          </a:xfrm>
          <a:prstGeom prst="roundRect">
            <a:avLst>
              <a:gd name="adj" fmla="val 50000"/>
            </a:avLst>
          </a:prstGeom>
          <a:solidFill>
            <a:srgbClr val="FAC632"/>
          </a:solidFill>
          <a:ln w="19050">
            <a:solidFill>
              <a:srgbClr val="FAC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DST</a:t>
            </a:r>
          </a:p>
        </p:txBody>
      </p:sp>
      <p:sp>
        <p:nvSpPr>
          <p:cNvPr id="38" name="Rectángulo 37"/>
          <p:cNvSpPr/>
          <p:nvPr/>
        </p:nvSpPr>
        <p:spPr>
          <a:xfrm rot="5400000" flipV="1">
            <a:off x="1613133" y="320991"/>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Tree>
    <p:extLst>
      <p:ext uri="{BB962C8B-B14F-4D97-AF65-F5344CB8AC3E}">
        <p14:creationId xmlns:p14="http://schemas.microsoft.com/office/powerpoint/2010/main" val="34921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0749"/>
          <a:stretch/>
        </p:blipFill>
        <p:spPr>
          <a:xfrm>
            <a:off x="2455090" y="304799"/>
            <a:ext cx="9489607" cy="4755391"/>
          </a:xfrm>
          <a:prstGeom prst="rect">
            <a:avLst/>
          </a:prstGeom>
          <a:ln>
            <a:noFill/>
          </a:ln>
          <a:effectLst>
            <a:outerShdw blurRad="292100" dist="139700" dir="2700000" algn="tl" rotWithShape="0">
              <a:srgbClr val="333333">
                <a:alpha val="65000"/>
              </a:srgbClr>
            </a:outerShdw>
          </a:effectLst>
        </p:spPr>
      </p:pic>
      <p:sp>
        <p:nvSpPr>
          <p:cNvPr id="4"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6"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1897117"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8"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3794234"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0"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5691351"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2"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7588468"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4" name="AutoShape 2" descr="data:image/png;base64,iVBORw0KGgoAAAANSUhEUgAABOMAAAK+CAYAAADg2NrOAAAgAElEQVR4XuydB3wWxdr2r1RKSOgl9KrYQLH3LnaP/dixoCIgSlERsKKAKNIVFXtv77H3jsdjR5QqSO89ISE97++e3dmd3WeflgIP4drvO6/k2dkp/5mduefae2aS4F7Zxr/5TxIgARIgARIgARIgARIgARIgARIgARIgARIggcoTWG1GkUQxrvJEGQMJkAAJkAAJkAAJkAAJkAAJkAAJkAAJkAAJhCEQWYwrLy9fVV5ejtdffx0ZGRmoX78+UlJSSJMESIAESIAESIAESIAESIAESIAESIAESIAESCBGAkceeWRLO2hkMa6srGzVm2++iVatWsUYNYORAAmQAAmQAAmQAAmQAAmQAAmQAAmQAAmQAAmYBGIW4954441VLVtq4Y4QSYAESIAESIAESIAESIAESIAESIAESIAESIAE4iUQsxj33nvvrWrUqFG88TM8CZAACZAACZAACZAACZAACZAACZAACZAACZCATSBmMe67775blZycTHAkQAIkQAIkQAIkQAIkQAIkQAIkQAIkQAIkQAIVJBCzGPf999+vqmAafIwESIAESIAESIAESIAESIAESIAESIAESIAESAAAxTg2AxIgARIgARIgARIgARIgARIgARIgARIgARLYQQQoxu0g0EyGBEiABEiABEiABEiABEiABEiABEiABEiABCjGsQ2QAAmQAAmQAAmQAAmQAAmQAAmQAAmQAAmQwA4iQDFuB4FmMiRAAiRAAiRAAiRAAiRAAiRAAiRAAiRAAiRAMY5tgARIgARIgARIgARIgARIgARIgARIYJchUF5ejt/nrERRcamT57S0FBy4T+sqK8PMOStRUFTixJeamozuXVsiLTWl0mmUlwOzF67BtrxCJ66U5GQcsHcrSDpVcc1ZuBY52wo8Ue2/V0vUrpVWFdGHxOFPLzk5Cfvv1QrpaZXnJYnN/2cdNuds96Qr9VGndtWUZ+HSDdiwOc+JPykJ2KtTc2TVq10tvCjGxYm1pLgY+bm5SJKa4bVLEqjXoAHrb5esOWaaBEiABEiABEiABEiABEhgdycgItwpJxyGLh3bhKBYtGQlPvrse/SohCg3c+5KFBRqEU7m/eUqHREARQcQkengbm1RUUXgrwWrsc9eXXDkod1C8r95Sw6efeVDHNq9bYWrefGKTWjatBlOOf6QkDgKCosx7Zm3cdB+ratsTjz779XIzStC7drpOP2kI9Aquxlyt23Dx1/8iDXrNqo8HNq9HSoqoSxbtRmr1uUgPT0NPY8/FO3bZWPbtu349KsfsXL1ejv+thUuz8q1W7F89Rakp6XipOMORod2rbC9oBDffv87Fi1ZARFOD+nWVtV7VV4U42KkWVZaqkS45q1aITm5apTqGJNmsComkJ+Xh80bNiCrUaMqjpnRkQAJkAAJkAAJkAAJkAAJkAAJVBeBX/9agZuuPR8pKeG9rUpKS/HY029VyEtOhL5CwxsuUjkO279d3MX8bfYKXN/rPCX8RLomTHsNB+8XKjZGS3DBkvU489Rj0aRRg4hBpzz1JsRLrqICmY581rxVyC8oxo1Xn4e6dWoFpjn16bdQUFCEivBatGwj1m/ahkvPPwUtmjcOjP/xZ95G/vZCJWDG6zQlIpyIceeecSw6tGsZGP8zL7+PzVtyVX2kpFSdFkQxLlprBlBWVobiggI0ad48htAMsqsQWLl0KQW5XaWymE8SIAESIAESIAESIAESIIEaSUCWmm7akocWTbMilm/Jik04+4wTUS+jjhMuJ68A6zbnonPrpp5n8/K24613P0Pndk1iZqaFGfOBrMwMdGzfEkuXrcHmrbmeuDIzamGfLi1ijl+WQB55xKFo3NBbzkUrNihRrGMrb14nPP4aDu4WuyCXl1+E5tmt0W2fziF5WrZ2M9o0a+iIb+LlN2X6G+ixd8WX9W7NLcDcRWtx8/UXIjXVEhfzC4pUfTSuXw+ZdV1xbtITr6OktCwujz/xThQvxSsuOg1Nm7jiovBKSUlC+2xXnJsy/S2UlpTgoDgETB3/Oacfg07tWznMVqzbgm3bC9G1nav/iCC3ZWuu8vALd4kHX8vm9ZEao2BHMS6GVydn0ya0ahe/6h1D1AyyEwmIt+P6detQt169nZgLJk0CJEACJEACJEACJEACJEACuy8BWTo5c+4qZDfNRLtW4VcvrdpQiAvOPt4D6q5p72Pa2zOw9pPRIQDf+fBbNG0Q2QPNfOh/M5d64hAvqz5X/wuzZi9Ct3064akX3kdRcbEnzCHd2yI5RveyX/5agZuvv8jz/NmDpuHik3tgzcYciLB47/VnOPd//n0uirdvjrlh/DZ7Jfr1vjAkvAhk2afdifWfjvHs3zZ/4VKsWrEUtdJjZ2RG/uMfy7Bn57Y4/eQjnJ+lPuYuXoO+Fx6L4w7s4vwuDk7jH38Nh+7fLublvVIf2c2b4JLzT3biOePWx3DVGYfij79XYu8O2bjs1IPUveKSEkx64g21R13tWrGVR7wsGzbMwuUXnurEP/bFz5GbV4jjD+yCPmNew7w3Rqh7Ov9dOzZDgyxXDDZ5zFm0Fjm5BTho3zYx7ftHMS5K0xbBJiMjA6lpVbMpYMxvEgPuEAJrVqxARv36OyQtJkICJEACJEACJEACJEACJEACJBBKIH97EWbNX43GDeqiS3uvl5uEFoHkiMMPRWa9uiEPtzt7BJa+e3/I71tztmHG9z+iYf1g8cR8IG97Ef6cv9oTR3p6Kho2yMK69ZuVKPfK25+r5YrmtWeHpmhYPzRP/syIJ1qHTnuiZQuv99ushSvRrXMrtR/dkb3H4b9PDXIeld9efv19dGgTvDzTTKOsvBwp6Vk4/OD9Qjh0vfB+JcL98tztIYcpPPfyO4G8o7VR2UXvx5lLcfMNFyHVt2T4+Q9+RNsWjTxinMQnYlyDrNrYI6B+g9ITMe7WPv/2LD194cOfcMXph0DK27PfZHw2pb/z6KQn30Dd2qnq0IVYLon/qktOR+OGrh4wd8ka7NXe8nZs3vMOj8j76tufYevWHOy3Z3bY6OcuWoetudux/96tUDuKyEkxLkot5W7ejJZtK755YiyNgGF2HgE5kCMnJwdp6ek7LxNMmQRIgARIgARIgARIgARIgAR2cwKy95jsQdaofl3s0cEryK1YsxUXnXdaIKFwYpwEfvXND9G2ZeT90yScHBAgywyDrovOOQEpqcl45a3PQ27LSZt7d44u/sgpoCcdfzRq1Qqdd/a69wV88ct8zH51OLIyvCd3Tn7y9ZgOo5AloAcc0CNErHzn21nIrFMbgya8jR+fGRIixk2dbnmTBV1r1nuFRzNMYXEJVq/LwcCbLgl5NJwY9+a7X2H5yrVo17JhTC19ycpNgfHLw8fdOB7vPHwD6tdzhdZfZ87DjB//QJsW0eu7tKxMHdoQlP+RT3+MNz7/DW891Nuz/HnW7IX4/Juf0T6C96bkbcXaLSgpKVMn40byOqQYF6UZlJeUIKthbI0lphbFQNVKYO3atWhu7O23ceNGNG4c+UvCqmXLkMk6rtZ6YeQkQAIkQAIkQAIkQAIkQAIkEI2AHJ4ghyjIvlvm6s/S0nLc0uffcYtx4x97Ve0vJp5c+ixM898SofxdVlquvK381xknHY7s7CZ46oX3grNeDqSmJYddeqnTKi0rx03XnK9OBA26iktKcXTvR/G/ZwZ7bo+b+grSUoMPDfCUqRzod/1FIUtmRaj8cuoAnDN4Gt4cc51nHzRJyIzfz0gEpWhXPGLcB59+j/kLl0WL0nM/KP7Rz32qPO8u7WktUdXXn3MX4bOvfqp0/DqCZj3vwDpj+fOc+Yvx8Rf/iyl+WeIsno2RDq2gGBcBZV5ODpq3lBNGqvYI25hqj4EqREDEOGn0LVq0wLx589C5c2dnM8lwEW7LzVXPVPoomQrlmA+RAAmQAAmQAAmQAAmQAAmQAAmIGPTTH8uQnp6CA3zeWnL4wVmnnxw4ZQvnGSfeT++89xlaNM2MClfiX7h0gyec3jNO/zjv72X48rtfPWGaN6mHDq2jLyOVwwIOO+wQ1K3j9Xwzl0K2On0YVn74gCf+qU+9oZY8RrtKS8vQqm1HdDROBC0rK8ecxdbS24vufBov3dcLB+zpPbDhiWffxr57BB9CsTqCZ5zsoRbOsyycZ9yUp95CcXEx2sToGbc0wDPu298X4q2vZmLCwAtCkLz3yQwsWbYKLZtF34ZK5v/iCekX+w68cozyIBQxuOGJQ7D5i7FOOt/+MBO/zpyLti3D72sogTdtyUduXoHiWs84xMKfYYpxEVr1tq1bkd264qeLRHtheL96CIggt2nTJuyxxx4Rj7w2U1+3ejXq8CCH6qkQxkoCJEACJEACJEACJEACJEACEQiIb8RPs5apZZSyvM9/iZdWet0GOOygfUPuhRPjfvtjPnK3rkNaakpM7P0HOMTyUI99Wocs/Qz33Ir123HROSd6bsvJo/v9+wEkJyfh77fu8Yg3xcUlmPH9D6iVHlv+5y3ehGsuOzMw+QMuHx2yTFX21Pvqm/+iWeOKHWgovHpfeU7I0thwYpx44XXr2hJ1a8e2H7/Ef1bPo9Clk3uibP3jB3u8/zZ/6YplEn+7Vg2RHeVUXg1I4j/ysO44tMfeDjNZ7tvxX3cjb3shfntxKNq1cFdJyp53LZtnoXXz8GLfmvU5WLJyszplV07bjXRRjAtDp6igAA0aNYpZzInlRWWYHUNgzpw5aNSokfJoNJesRkqdYtyOqRumQgIkQAIkQAIkQAIkQAIkQAJ+AnIYgByYECTE6bC//rUc/a+/OGZ4k554HQfuG7tzjRzgICKMu6A1elKRliH6n545byVuuib0tNNwqTz62Ks4tHvs+9f/s3wjLr/4rOiZtkNMnf4W9t8r/GEE0SKa/fcadbBG0FJS/7PvfzIDCxYtj7hs0//MslVbsHp9jjrEIdr155yF+Ozrn+OKf+3GbVi8fGNM+Z//91J88Nl/I8a/ftM2LFq2MapHnC4LxbgwtZqzaRNatWsXrc55P8EIzJ49G3vvvbcS4lavXq3E1GbNmkXNZXFREXLlIIdakdXrqBExAAmQAAmQAAmQAAmQAAmQAAmQQFwEFixZH/WUTfFaWrZmGy6/8NSocb/4xido2yJDLTeM9ZKliz/+EX1PM73DUbQN+oPSFW+sWMSrdz+egczaZREPAAiK/+c/l2PADdEFy1lzFmLpksVo3CAjVjyB4aQ8MucecMNFYeOZPe8ffPLlj+i2V0vUrRWbV5yOTOKvXSsdN117ftj4123YjBdf/xgdWjdC8ybRlySbEf34x1KlHQy4QU5tDU5iw8YteP61j9C6RX20jnA4hAiT4uGYUSe2wyEpxgXwLi8rQ3p6OmrXiX4EcqVaLh+ucgLSgZp7/Pn/jpQgD3Ko8upghCRAAiRAAiRAAiRAAiRAAiRQZQTythdh+Zpt6HXJGUr48F8y/3v2lQ/Qqlk91KsbmyhixlFSUopf/loRNb9dOzVDg8yK6QUimPW97gKkpgQvP33rva+QnlJSIaFM9on7bfYK9LnmfKSlpQaWQ04cXbliBdpkV81BlXp571X/Ph2NGmY58/Ht2wvx3GsfIj+/AO1bN0KLOIUyybzU50+zlqv/Xnj2CWjVsplT7wUFRXjmlfch6TRvXA8d2kTfuy8IiCyPFm7/OuNYtG+T7cRfWFiE1//zBdZv3IImDTPQuV2TqO0ingAU4wJoca+4eJpQzQmbu3UrypOSeGBHzalSloQESIAESIAESIAESIAESKCGERDPtFnzV6Fli2ZqD7k6dWphe0Ehfvx1NlauWotue2ZXek43a/5q5G8vCiFXKz1VxZ8Sh8ddEP7ZC9YgI7Mejj+qB+rWqYOioiLMnL0Q8xcsRveuLSsd//x/1iE5NR0nHXsw6mXUQVFxCebM+wezZi9U+U9Li20fulibjl6y6g8vewDuJ+nFuG9fuPQWLF6PTVvzQ26L52O3rtlIDyM8xpp/WV4qy0z9l9Rz147Nou7/Fms6ZjiKcQHUSoqK0LBxxVTVilQCn0kcAmtXr0ZdHuSQOBXCnJAACZAACZAACZAACZAACZBAGALFxaVq37LMerUqLfgEJVFcUoZt+YXIqJ2uTnmt6ktOQZX8166Vhtq1gj3ZKpOmxJ+TV4g61RS/P2+lpeXqJNHqKo94sOXkFajlu1Kmqr7EAy9nW6E6lKNOjAdNVDQPFON85Ary89G4aVMkJ8e+tryi8Plc4hFYv2YNamdUbt184pWKOSIBEiABEiABEiABEiABEiABEiABEkgUAhTjfDWRl5ODFq1Cj1JOlApjPqqXQGlJCXK2bkVqevz7C1Rvzhg7CZAACZAACZAACZAACZAACZAACZBATSBAMc6oRVmemlGvHtJ5omZNaNsVLgMPcqgwOj5IAiRAAiRAAiRAAiRAAiRAAiRAAiQQhQDFOANQ7ubNaNm2LRvNbk4gd8sW6yAHLlXezVsCi08CJEACJEACJEACJEACJEACJEACVU+AYpzNtLS0FKnJyaiXlVX1lBnjLkdg5bJlyGpYNUc973KFZ4ZJgARIgARIgARIgARIgARIgARIgASqjQDFOBvtti1bkN2mTbWBZsS7FoHteXnYXlCANO4dt2tVHHNLAiRAAiRAAiRAAiRAAiRAAiRAAglOYLcX4wq3b0dJcTEPbUjwhrozsldcVIR1q1cjq1GjnZE80yQBEiABEiABEiABEiABEiABEiABEqiBBGIW4z5+//1VNa38sidYduvWNa1YLE8VE5ATduWEVV4kQAIkQAIkQAIkQAIkQAIkQAIkQAIkUFkCPc84o6Udx2ozriTjj2z596xZs2qcGFdZeHyeBEiABEiABEiABEiABEiABEiABEiABEiABOIh0K1bN4px8QBjWBIgARIgARIgARIgARIgARIgARIgARIgARKoKAGKcRUlx+dIgARIgARIgARIgARIgARIgARIgARIgARIIE4CFOPiBMbgJEACJEACJEACJEACJEACJEACJEACJEACJFBRAhTjKkqOz5EACZAACZAACZAACZAACZAACZAACZAACZBAnAQoxsUJjMFJgARIgARIgARIgARIgARIgARIgARIgARIoKIEKMZVlByfIwESIAESIAESIAESIAESIAESIAESIAESIIE4CVCMixMYg5MACZAACZAACZAACZAACZAACZAACZAACZBARQlQjKsoOT5HAiRAAiRAAiRAAiRAAiRAAiRAAiRAAiRAAnESoBgXJzAGJwESIAESIAESIAESIAESIAESIAESIAESIIGKEqi0GFdcXIxFixYhJSWlonmo0udKS0sTKi/t2rVDnTp1wpaxtKQEa1etQnp6OuplZiI1La1KeTAyEiABEiABEiABEiABEiABEiCBmksgZ8sWlJSUoE69esjMyoqroOXl5Zg3bx4aNGiAjIyMuJ5lYBKoyQTWr1+P+vXro0mTJtVSzEqJcfLiLl++HB07dqyWzFUk0hUrVqB169YVebRanlm7di2ysrKQFiCy5W3bhj26dEGjaqrcaikQIyUBEiABEiABEiABEiABEiABEkhIAl988gmatWwZc95EiLvwwgtjDs+AJLA7ERDHs02bNqF27dpVXuxKiXGbN29Gw4YNkZqaWuUZq2iEiSbGSTlWrlyJ5s2bhxRp3apVOLFnz4oWlc+RAAmQAAmQAAmQAAmQAAmQAAmQgEOgqKgIv/36KzLq1YuJijiPnHTSSTGFZSAS2N0IyMrLL774AtnZ2VVe9EqJcevWrUPLOFT3Ks99QISJKMYtXrwYbdq0Ccnt+tWrccIpp+wILEyDBEiABEiABEiABEiABEiABEighhMoKS7GTz/+iMz69WMqqczpTzzxxJjCMhAJ7G4EKMbFUeMU4+KAxaAkQAIkQAIkQAIkQAIkQAIkQAI1hgDFuBpTlSxIAhDYbcQ42YMuKSmpUsgrK8YtWLAA7du3VwcqVNVFz7iqIsl4SIAESIAESIAESIAESIAESIAEwhGgGMe2QQIuAdnvTc45kINH9SWHMnTu3Dkm7Wm3EONycnLw66+/4vjjj69U26msGCcbWK5evRodOnRQolxVXBTjqoIi4yABEiABEiABEiABEiABEiABEohEgGIc2wcJWARmzZoF2UMx3CV6T7STUmu8GDdz5kzIYRByJYoYJ3mpVasWjjjiiEq3ZYpxlUbICEiABEiABEiABEiABEiABEiABKIQoBjHJkICwB9//OF4w3Xr1s2z8lEO2BQHLLm6du2KehEOO6mxYpwsS/32229RVlbmtJdEEuN0pkSQE2GuohfFuIqS43MkQAIkQAIkQAIkQAIkQAIkQAKxEqAYFysphqupBGTVpWw/JtdBBx0UWMytW7fi77//VktVDzzwwLAoaqQYJ8tJpfD+KxHFOMmjrCvu0aNHhdorxbgKYeNDJEACJEACJEACJEACJEACJEACcRCgGBcHLAatkQRk67Ft27Zhzz33RGZmZtgy/vLLL+reAQccgJSUlMBwNUqME2+4GTNmoKSkJLCwiSrGSWaTk5Nx7LHHxt1gKcbFjYwPkAAJkAAJkAAJkAAJkAAJkAAJxEmAYlycwBi8xhHQIls4rzhd4EWLFqnt0vbaay9kZGTsHmKcf2mqWepEFeOkcg455JAKNVSKcRXCxodIgARIgARIgARIgARIgARIgATiIEAxLg5YDFojCeiDG/bbb7+I243pfeX8e8qZUGqUZ5wu2G+//QZZp+u/ElGM23///dGwYcMKN1SKcRVGxwdJgARIgARIgARIgARIgARIgARiJEAxLkZQDFZjCaxduxbLly9H3bp1sffeeweWU0S233//Xd2L5EFXI8U4KbSIcSLKmVciiXHp6enqNFXZ1K8yF8W4ytDjsyRAAiRAAiRAAiRAAiRAAiRAArEQoBgXCyWGqekE9FLV5s2bo02bNp7imkJcdnY2WrVqFRZHjRXjpMSyh9wPP/yAwsJCBSBRxLi2bduiU6dOVdJGKcZVCUZGQgIkQAIkQAIkQAIkQAIkQAIkEIEAxTg2DxIAioqKIMtV9ZWVlaWcrORgBxHY9CXnAsgy1dTU1EBsNVqM0yUWwWrJkiU7XYybP38+RIirU6dOlbVhinFVhpIRkQAJkAAJkAAJkAAJkAAJkAAJhCFAMY5NgwQsAuL4NXfuXOTn54cgadKkCTZs2OD83qVLF9SvXz8k3G4hxkmpCwoKULt27Uq1nRUrVqB169aViqOqH6YYV9VEGR8JkAAJkAAJkAAJkAAJkAAJkICfAMU4tgkSCCUgKzHLysqQlpbmeMHl5eUpsU5fQXvH7TZiXFU0GopxVUGRcZAACZAACZAACZAACZAACZAACexqBCjG7Wo1xvzuTAIi0C1btgyyt1zQ6kiKcXHUDsW4OGAxKAmQAAmQAAmQAAmQAAmQAAmQQI0hQDGuxlQlC5IABCjGxVEJFOPigMWgJEACJEACJEACJEACJEACJEACNYYAxbgaU5UsSAIQSFgxbuvWrcjMzER6enoCYLKykIhi3OrVq9G0adMQRmtWrMDJp52WMOyYERIgARIgARIgARIgARIgARIggV2XQH5eHubMnYtatWrFVIhVq1ahZ8+eMYVlIBLY3QjIqazff/895MCHqr66devW0o5ztRl3kvFHtvx71qxZq4ISnzdvHvbZZx91TGwiXIkmxsnprJ06dQpEU15WhrWrVuHYE09MKEEzEeqReSABEiABEiABEiABEiABEiABEoiNgOx9NX/uXKxauRLNstUUPqZLDhs87bTT1Mb2vEiABLwEPvnkE2RnZ1eL3lVpMU6y+s8//6CkpIT15iOQkpISVogzgxYXFWHLxo0oLStTx+/yIgESIAESIAESIAESIAESIAESIIFYCCQnJytPuAaNG8cSPCSMeMfl5uZyLlohenyophLQeo68X9VxVYkYVx0ZY5wkQAIkQAIkQAIkQAIkQAIkQAIkQAIkQAIkUNMIUIyraTXK8pAACZAACZAACZAACZAACZAACZAACZAACSQsAYpxCVs1zBgJkAAJkAAJkAAJkAAJkAAJkAAJkAAJkEBNI0AxrqbVKMtDAiRAAiRAAiRAAiRAAiRAAiRAAiRAAiSQsAQoxiVs1TBjJEACJEACJEACJEACJEACJEACJEACJEACNY0AxbiaVqMsDwmQAAmQAAmQAAmQAAmQAAmQAAmQAAmQQMISoBiXsFXDjJEACZAACZAACZAACZAACZAACZAACZAACdQ0AhTjalqNsjwkQAIkQAIkQAIkQAIkQAIkQAIkQAIkQAIJSyBmMe6PP/5YlbClYMZIgARIgARIgARIgARIgARIgARIgARIgARIYBcg0L1795Z2Nleb2U0y/siWf2/fvp1i3C5QocwiCZAACZAACZAACZAACZAACZAACZAACZBA4hKoU6cOxbjErR7mjARIgARIgARIgARIgARIgARIgARIgARIoCYRoBhXk2qTZSEBEiABEiABEiABEiABEiABEiABEiABEkhoAhTjErp6mDkSIAESIAESIAESIAESIAESIAESIAESIIGaRIBiXE2qTZaFBEiABEiABEiABEiABEiABEiABEiABEggoQlQjEvo6mHmSIAESIAESIAESIAESIAESIAESIAESIAEahKBhBTjnnzhXcz7eynuGnw16mfVq0m8WRYSIAESIAESIAESIAESIAESIAESIAESIIHdmEBCiXGffv0T/vPhd7jj5svRKrsJxkx8CdsLCnH/0N67cRWx6CRAAiRAAiRAAiRAAiRAAiRAAiRAAiRAAjWFQEKIcbnb8nHnyGnotk9n7NGpDd56/2u0adkMy1auw8ihvXHH/Y+hU/tWGNz3kprCneUgARIgARIgARIgARIgARIgARIgARIgARLYDQnsdDHujvsfR/72Akx4YACSkpIwawjlM0EAACAASURBVPZCPPbsf9CgfiYKC4sw7v7+qlp++2M+nnzxPTxw5/Vo1DBrN6wqFpkESIAESIAESIAESIAESIAESIAESIAESGBXJ7DTxLiysnIMuHM8Ro+4EROeeAN33nol+gx5GKefdDjO6nmk4lpWXo5bh0/E3YOvRlZmBh4c/zyaNm6AlavXY+Sd1+/q7Jl/EiABEiABEiABEiABEiABEiABEiABEiCB3YzAThPjcnLzMWfBYvTYbw88POUVJcbddNsjmPrQIE8VLF+1Djm5edizU1slxsmhDrcMn4jxI2/ezaqKxSUBEiABEiABEiABEiABEiABEiABEiABEtjVCVCM29VrkPknARIgARIgARIgARIgARIgARIgARIgARLYZQhQjNtlqooZJQESIAESIAESIAESIAESIAESIAESIAES2NUJUIzb1WuQ+ScBEiABEiABEiABEiABEiABEiABEiABEthlCOx0Me6A/fbArcMnoHOH1li4eGXgnnG/zJyHT7/6Cf2uuwD77Nmee8btMs2LGSUBEiABEiABEiABEiABEiABEiABEiABEjAJ7DQxrqSkFANHTMLwQVfh6Zfex7WXn4W7Rj+FQw/cG73+fbrK4/qNW3Dfw8/gsAP3xWUXnKx+e/rlD7BsxRrcc9u1CVeTA4ZNQElJiSdfU8YMQt/bH0F2s8YYPqiXuvfeJ9/j4y//B7l3+72PYVt+fuAz1o9JaNq4Pgb2uQRZmXXVL3n5Bbh37NNYs26TOl1WGDasn4l+d4yzTp0ddoMKN2f+Ekx5+i2MGt7HeTbhoAVkSHgJG33Nmb8YX/93Jm66+lx18u6CRctCeMkP5eXl6HfHo5gyZqBz/5v/zsSmzVtx7hnHqt/kdN6i4uKQVHU9mekuW7EWz7zyIe4ecnXCYvvvz3/hky9/xL23e9+HiU++iZl//Y26tWvh+qvOQbe9O6ky3DJsIkpKpY0moVHDLNx83flo0rgBysrK0H+osLO45+Vvx4jRT2Hjphx06dgawwdepX73183mLbkYOe45PHJfv5B7EjbouvXGi/H+p//FLTdc5NzW8eZvL8Bt905Vv6enpWHPzm1xw1XnqL+HjnxcHeZiXmZ9JWwlMWMkQAIkQAIkQAIkQAIkQAIkQAIkYBDYaWKc5OGDz37AnPn/YO36zXj43n4qW1/N+A1vvPslmjZuCJnoj7m7D+rUroVfZs7H0y+/h9v6XYb2bbMTshKvGTAKKAfuMsSb9m1a4Iqb7lf5HX1XH7Rq0QRvvvc13vnoO7wwdQRuGvIIylGO22++3CmTfub4o3rghKN74Mnn38PyVWvx/JQRKCsrx1X9RmLvPdvj2svOxNMvfYDZ8xeruOYtXIoHxj2v/i3X1Tc/iNbZTXH/0N4JyStcpoSXLoOEmTV7IT775mcMuukSjJrwAs7ueRT26doh5PH//TIbjz/3Dh4cdj1atmii7n/29c/YsGkrLjnvJE/4X/+Yjxk/zsKA6y90fvenu3jZKjz2zP/hobv7Jiy/vrePUwKVyev+R57Fgd274vSTDlMiW+9bx2DcyJtRPzMD19w8Ck9PHKrKI8LXjYMfxvNThqtwV/V7wIlHWDw7aRhSUpIxd8FSTH/pPfWO+hlt3JyDofc/jifG3RZyT0O7/b7HMPimS9C0SQP10/y/l+Kt979RJyjrS8crIuBNt43Dc5OHqVuv/+dLrFi9HgP7XIz+dzyqhFERD3mRAAmQAAmQAAmQAAmQAAmQAAmQwK5KYKeKcR9+/j+cdMyBGDXhRaxdvwlHH9YdDRtk4t2PvsPeXTtg+cp1uHvINRj2wDScfNzBOP2kwxOas4hxSUjC9Al3ePIpQkN6WipKSsuUyOAX45JTkjF59K0hz5x7xjE474xjUVpahl79LaHkz7n/4KFJLzmiiXiDffvDTBx1aHclnEhandq3xHWXn4WhI6dh+vg7kJ6eltDc/JmrqBgnz4lX3AOPPo8xd/VR0dZ0MU7K3LFdS9za52I0yKqnyuznt3DxCrRo1hj1Mup4xDgzrCnGCTPxSr30fMsbVa5nXvkAV19yxg4X47blbcfdY6YrzzuKcbvUa8zMkgAJkAAJkAAJkAAJkAAJkEBYAouWrMTvf/6NC846ToWRFVd6RdbX3/+uVhQeftA+uODs4504xk5+GTJHlHBpaakYO/kVDO77bwx78AlnheCugjwhxLhxj72KOwZcoTygHnv2P+h9+Vno0X1PFBYV45ZhE9CsaUPcm4DLUv2VLGJccXGJahRyXXXxaTj2iP2VgHHh2ccrb6ArLuqJLVu3eTzjcvPynWfOOe1onHPqUeqZju1bolO7Vvj6v78roe3Jcbfjw89/wCtvf+7xhDLzIV5gshQzOTkZe3RqjWG3WssLd6VLyn7ZBac4WV69ZgM2bclxPOOWLl+D1NQUdX9w30shnoRy9er3AJ6dPMwjGMUrxpnpbtqcg5l/LUhYz7iX3vwUnTq0xiEH7KW8IEXoFeFW/i3ebkGXeMYNvOlilJcDH372AwoKi5S3mSnGjZv6qhK/97OXtprx7AjPuD5DHsFt/S+F8Jdl6Y+NHay8Y0WMKy0rQ3JyksrS3YOvcbztdqX2zbySAAmQAAmQAAmQAAmQAAmQwO5O4M85i/DV97/h5t7WajU915z391I88cK7GHt3Xzzx/Duon1VPOYqIg9Ij9/ZDZmYGrh0wSmki1w96CCgDJo66BbVrp6t4Nm/JUaswL7+wpwexnEXQolkjtG7ZLCHQJ4QYJ3utdWibjSH9LkVSUhJEZJAlhLIsLqNubeRuy4csdTvvzGNx0jEHJQS4QKEjgmeciHEH7NcFdz7wBM7qeaRSefUy1XCecXXr1EZGndrYsHkr0lJTMH3CUHz0+Q942Rbjpj79Nn7+fR5KSksxafStjmfUlX1Hqv3TzKWLCQstIGMV8Yx78sX3sG/Xjji0x16YPP1tHHHIvjioe9ca7Rkn4u/jYwcrYVIvMTXFOBF9B941CaWlpRjS91Lsu1dH5Rkny6VlPfW7H8/AH7MXYtKoWz1i3KOPv4YTjz4Q3fbpHFI7O0KMk6XbY+/th4KCQgwf9STuu+NatG+TTc+4XeklZl5JgARIgARIgARIgARIgARIIAKBcGLchk1bcOvwSXh6wlDHaUm2ZpIzB27oZe0nLtt1yeqpW4ZPxPiRN0O0E32tXbcJg++Zgnatm2Pkndernyc99RZ++m0ORg7tjXa2M8/OrpyEEOPEM67vtedjxKgncdE5J+CIQ/ZTXORAh+2FRRg17AYlOMihB+98NAN3De6F7ObWnmCJdEVapipi3NmnHoVBd03Gug2bVbajiXH+Zaoixi1ZthqyJ5jez0viEYHEFOMemvyS2ufrmYl3JhKemPNSETFOvOKysjKsNMqB9PRUJebG6xlnCpiJvGdcYWGR2u8t0z7UQ/7uf9352HevTiFLSaXjOf7IAxwxTu8Zp9uOlNn0jJNOSg6GMA9YEIFXvO169X8QTzwyxFn6PPPPBfjkq59x+82XxbxnXN72Atw16inVeeor3J5xIsTfO/YZPHxvX4pxMb9BDEgCJEACJEACJEACJEACJEACiU1AtuD68rtfnX3c/TrAc699hK9m/K5WconY9uD453H3YPdwxQYNMnHj4LEhYpyUentBobqXlpqK7OaNsWT5GkwdOxiZGXUSBkrCiHGyTFWu//06Gy+89jGGDbxKbcKfn1+g1v+KQCeCllwi3q1as8E59CFRaIoYJ55JRx/WzcmS7N2ml6mKGKcFEPmvFuMKi4vVWmh96We0GKcPbRg1/Ea0btkU194yGqUlpbj8wlPw5YzfsXzlWkx9aBAy61mnrdZ0Me7Eow9Sp2zqq26dWug9cIwSKPWlX2QR41au2YBzTz/GuVc/KwO7+gEOk6e/hSMO3g89uu3hlEsOanjy0dvx6dc/QdbYyzp68ZAcMeopdSKpMDMPcNBt0S/Gye8ibj44/AY0blQfb7//jVom3Pea81Rn+dX3v2PogCtQVFSsvk5MHjMQUgfCfPJo9yRbWU4qbdJ/gIPkScS90SP6qJOC//PRd+rk33tuu0ad4moe4CAnB8v7L187ZJnqwD7/VqfA6kvqkhcJkAAJkAAJkAAJkAAJkAAJkMCuRWDl6vXKY230iBvVdl+ip8jcVJyyel1yutobXcJMe/4d3Hf7dWq+KVszyZZcsm+c7Ikuy1T9nnGaQjmglrNK3E+NvwO1Emwv/Z0qxsnJqUcesp8S17QYp8FNf+l9yMbzcoBD7VrpkJMyRRm96Zpzsd9enVBYVIRa6daa4ES5pCHJkkDzEu+i8dNeV8LJIT32UrfkhMhVazcoz6Npz72jVNugZw47cB8cZot0EkfTxg2cvdRef/dLzFuwDCJG3HDlOc76aInn/z78FitWrUP/6y5IFDRx5UPKanplLVm+Gn/8tRCyn95b73+tDvYwL1nzfVD3PT2n7H7w+Q/o2DYbRUUlah26eckJqv8sWYW5fy/Fmacc4dzypyuHinz8xY+46t+nxZX/HRFY8irlkGXd+jLzL+/OW+99rW5dev4paNPKWhcvbVQ86PQlQli71i3Qfd/OmPjEGx7usl/b6rUbcewR3dUBIfqav3AZ/u+Db1Wbu7HXv9T7KZekb16yz5uIgM+/9rGqO1M4E0FO2r7scXhoj73VHnVyyR528rs+5VbCTbDz9eQL70LEOf+7siN4Mw0SIAESIAESIAESIAESIAESIIGqJSDbEsme8Hvv0R7zFy3Hs5Os1X39h47Hlq25au9wOaRR9uWXveTGTHxJbdPVplVzPHBnb9wQxjOuanNZPbHtVDFOiiTeNUFinNwTL7MHHn0OHdq1xBX25nsiMJxvn7ZRPUgYKwmQAAmQAAmQAAmQAAmQAAmQAAmQAAmQAAlUD4GdLsZJsWS/KnE1DHeJJ9TYKS9j4oO3VA8FxkoCJEACJEACJEACJEACJEACJEACJEACJEACO4BAQohxO6CcTIIESIAESIAESIAESIAESIAESIAESIAESIAEdjoBinE7vQqYARIgARIgARIgARIgARIgARIgARIgARIggd2FAMW43aWmWU4SIAESIAESIAESIAESIAESIAESIAESIIGdTqBaxbi5C5Zg7frN+PK7X3HfHddh1PgX0Llja7Ro2gjb8rerkxr//mc5Rg2/UZ3EeFbPI7Fh41YceuDe+GrGr+i+bxeMnfQyenTfE5n16qBT+1b4ZeZ8HHN4d6xZtwlbc/KwNScXM/9aiHtvvxZPPP8OGjbIwoVnH7/TwTIDJEACJEACJEACJEACJEACJEACJEACJEACJOAnUO1iXNMmDfHX3H9wwH5dMOXpt3HnLVeqPNz90HTcNfhqpNgHN4QT4x6a9DJGj7hRPSPC3av/9wWuufQMJcbN/GsBrr3sLKdMcxcsxV57tGMtkwAJkAAJkAAJkAAJkAAJkAAJkAAJkAAJkEBCEqh2Me7JF95DUVExJo0ZiFHjn0eDrHo4+9Sj0LplM4h4NvXptzFp9K1hPeNEjGvbqhl6Hn8IysrL0bxpI/zfB99i3706hohxElY86PpcfW5CwmamSIAESIAESIAESIAESIAESIAESIAESIAEdm8C1S7GNahfDytWrUeL5o3xwusfO55xudvykVmvLoY9+AQeuPP6iGKc6RnXsV0r3D1mOs494xjlcXfBWcehqKQEDetnqr9FpONFAiRAAiRAAiRAAiRAAiRAAiRAAiRAAiRAAolIoFrFuJWr1yOjbh1sy8tHZmYGvp7xGxYvW42sehm4/MKeeOSxV3DtpWeiWdOGeO+TGTjh6AMhnnRynXzcwWjfJhsffv4DJJ5a6Wk4/6zj0LRxA+Rsy8eWLblo16YFXn/nS+zTtQP22bODEvTkuuWGixKRNfNEAiRAAiRAAiRAAiRAAiRAAiRAAiRAAiSwmxOoVjFuN2fL4pMACZAACZAACZAACZAACZAACZAACZAACZCAhwDFODYIEiABEiABEiABEiABEiABEiABEiABEiABEthBBCjG7SDQTIYESIAESIAESIAESIAESIAESIAESIAESIAEKMaxDZAACZAACZAACZAACZAACZAACZAACZAACZDADiJAMW4HgWYyJEACJEACJEACJEACJEACJEACJEACJEACJEAxroJtoKioGNfeMrqCT+/8x5KTk/Hc5GE7PyPMAQmQAAmQAAmQAAmQAAmQAAmQAAmQAAnsRgRiFuM2bd66qrS0VKEpLy/3IEpKSpJfAch/vffVLft3J4w87/tdR2n9bMUDFc7+t/WDkW5omlY+3PT13/KcJ8t2lE7M5Ukot/8oKddhy5GclIQUX6qlKgvlKCkpxcBhE3bZpiJi3OQxA1FcVqaoJiMJqclJnpoqKS9DWTkUh9Qk+165VQslKEeZgpqEtCRdnW4YJ6KQerOq1byknpyfysshdSCXpCv50k2iXELJ/y8vh6pbXY/lQBmA0vJy9V/1LICU5GQkS30mJanfVbzyrNxLSlZhkpKC2pTZZq36dptsaBv3l0W3QZVuuZUviUPSS02WEkl8VjxCXzhaeUqyymUzk1/N1r/jGpt+l913OnLa4cLH+rzNWMqrq8PBILWeBNUW7Z5EbimOdqV4OHn6DDd9tx/y58nXN3gKGk/+K1o7/gJLmwytdbfPDcrTjshnRcsX7bnQ+pAX2ztuhIvDYmf2J/K+SYuRd86667JMTbb+Sk6StiO3rDBuiJ3ztkUjxPuJRsDsM0LfX29ufS3M08S8Y4k1rumnq7stevu92N636q8Hv21pjf0uC7nvjP+OqZjk2KTmPedZu4Mol85BzAYdX0A/G1RCZTao/6f7D6NulH0RTx9iG1DltqXidF6WDaTylizxG72SaSvb/VrQGFG52nHbg7JWbJtE0vGmZbd3K7NOkpZZrG1Cl7F6Xlt3vmdiz285yso0/yQkiyHlWElJ0PMSMz6x/SRtsa3MNiU2pYXT26b03MRTVl95vK9mEsrKpA6tVqGfU/9VdVQO1d7stCRdlaZuiwqXZdGILR7rpdu/btue/sLIr7Jz7Xjd+RkUR51nK12jH7DzrfKk8xtrxnwjqVM/xuAseU/2tW2nPHZ+E6UfirnYDEgCJEACVUCgSeOGLe1oVpvRmZZgttzYmrNtlR58/GJKpHyE2juu2OA+J7+ZRmvwBC00ndBJaDih0BH7lPCjDWht8ljmgvyvtMwSdJQ4kixikDvbU/fV31o4sZ+3BZ9iW8hTIo8jrli5DjQyPUaBmyeveKlLHY9xbnGRcVeJi3YUKUl2vu38yu8ltpEjY6QS3AwxQ8pjiXHWPZVd+1mZ7Mr/ZKBP1aajIdhFEuOcelQZsyxZbczJL8JYDdwihjrCrD15tixFZdgYupUtxlminFyu8GXVppVft5VJeVTdhqg/Aa3MaPCmTmxVn79e7DZp59FM189YQoqxqOYIum508jbneGq9CvoDXxS+dzLQmDYno/5/x557x9TWtr5dL/Kf8qRkFNvCsCWmGG3VfofclIP7kehinJl3+yW3WnwVYo30jpuTL9toNxqb9WRofxc+c/7yVGExqjQqf31ZzKMZ5UH9qeCRt10L8y5t61+6D7MEcYunh6hqaztLAK9SqIysmglY7c//PuvWFPruGfPwMDkLel/jed9jLXDQ+2b2c9WRZmx5k3fS+sBnXX5hxOyVQ+77PrgGPetR7eMQGyyTwyfGOdXlikTe9hBh7FDqXpk2egw4tmCjBIvIY0+1iHE6J9KPKjEuCUnOB1qzrTs1ZPeibhGsOQJ8ApP1sdG9bIMv5qHVspG00OrgUW+gJcRa4qEpitl1ZgupmmeKZfQFOg+YopUOr8vjESVt2y5YGHMFdj1GWU0t2SPEqbasPzrHIcZJiS1BzX1HzLag86vfjyDhUXP0C/+u0G3n16ndmCvKzlVoX+ayMOd/mlWZbdIbNn2V2l2exsc/SIAESCDhCDSonxmbGLctb7stxgULS1bJvJ2wfyAIV3r/18yQcMbgZw0y1oDqPudN15yo6S9V7vgbbmCx4rA8K6zh2hnktECgy6f0o4B4DOFLD/l+bz09SPrLGOmLcFQ+ocCUkWIO+Ga6lhxp59/3pVWbKbo6rZDGp1/HDnBFPvUVrSJXiIekxV5/lXXqLOALuMezMsALRsmr9ldZVVZ/3WhxMWRCFVIzPhve5ab4qnjsRmO0GdN0detWC4BuGlZ5VWu22purGof71mg/HMw8SO7Rb6YptAa9r06uAurFIwSFeKxWpPKDn3Gngt6SaO8Ep9Qe0cQ/UfAa2zolryDn9iHe2jC5xjsx9Ye3PSoDBVvdQ/j6TLs9hX7wcONSnqRmAKc+wtV+1dVPdcXk8XZxOvlQ/oEinN2fqVq3X8VS2+NU93NyL92uWstbw+sdYbi+xil6VheR3TneoPcuSKzaeYxC22GcfUU19qE7moq/ZhQJ34/6/XYtD6OfDWBh9gfWv+1SGfaZa4J5bRnTXLG+9FmZCWlBcdgtTn07tp9jFBpeVt5xyG0ROn9aB7I89K1M6c+HTudk2xS2/eljY4oaVS/I7eiWU3XpOe3FqGvxmFMfdW0vOcsrS4+7/hU0dm3VoPey6ugyJhIgARIggeokkFmvbmxiXF5+wSrnq2WMrnH+5QXW/MedSAbd12F0oT3Cmv7RFuOULaOXLBr/DhHjIn011TZegMFmiSPaf8JbDZ68G/4zysQK+LrrN95DJtQRajluo0uLlwFxKnQhBp5tTxpCkGarrWDHFrYKaNs01q+xSnGh9WLEZcQS27TLMHy1ga7alpk1Nya/XOPk2/NAeDHDMyGIVGrPTMTW6Rzhz1HenJpxU7SWc/ikGcN7x/yiaOXekFSNmnbl1JDJQIC8p0MHyB52nLHWbiW7KU+bDK2tgG/rVoK6PXqyGT7P5tfv6N1YnBPskFoNrbNolLweNKFvghaRvP2Jzmf49hst3Z13PzTPsXsRuQOCf5KvlifZXnLCzFryHpCWNeCEKX5QrxFPj7fzqNbslGMbIaqegTGehHQe8fYV/vC7cluLJ+/hOMX6e6Q+LlCps8cJfx49a0tjbCoVqWNvf+HEoNqP+xHPGcqMvijE7jM+KIYuH42xCDU2mEVWPMNkbBQhLjU1VS2LtJaxWstBg8Z/84N53LZ2jeXJgpEACZAACewoAhl1a8cuxrkTQMuwiTaZDRTjzC+UvklQoFgTIIaZnnGhcylb7DMEECtea7AO8Yjw7ydnkPdPpc1K0Q5Rzm8hS8qsO0GDu/l1M9jTw1v98RsIkSYr9j0niPHVVnmTucZjoNgTYgtXVqwxDGh/nkLeAqNchl3scYF3xDX/w0H5DGfYRzK6fWyD5lRKwzXlI2/awSJawCuv4tZyWbj8+1wGwhXbicsOEMsX4JAw1TgJDiPGuXjdfQU9JFSACBM0T3vwL3+MtF9cVXbB3kYS7iOEN0V/mQwSfs84R2QN/0xVlqZq4wr/roV6BEeaiHuFbo9463jWxCaOGl2gXVT/u2e+B9X4TlQt6BoSW5Q2UK2ldOs6umecmU+P5RAlh5HGHmV1hWmT1VrwGCMPV2bXpghaah/oLWdZmEZZd2a5TZtJe7BZWfOUWJtPmpZjWoXm3brlHX/8NR/J7otuE+7M9yTG5lLlwfz7INqrZ5z6CLalHK9N48N+lWeNEZIACZAACZBAGAIVFuOiCXHK/DLENkcw2cFinKsYWqZOlYpxHntRW17mjnS7gxhnGtoVec/Mr9laM41BODMs1xAxLqw+GG5S7S9DJMN/FxLjzOLuUmKc+2L5xbiQqo0mxmnvA1th8e5FtmuKcaFvmaZEMc5cuubQqHIxTrdPPbmrbB9YkX5zd31mZ4oMFOMitzqKcZ7xKaoY593yxRTjoolt0e6H7me4O/QXVvtzFzsYYpy5ztm3loNi3O7QNlhGEiABEkhcAnGKcdb+Fn4hLpwHWSQPEI8xoZdVBizvtNLzGnmhm3t7BZJw3mbBm4JHn5CHejKFetjoTWGDREq/AOgRjwLK528u0Q0v/xMGL31MrJovur+7/7JqzzUijQmHesT+O5zA5Rd5YmzroWcdmg863419edNKru/rtJ1HtfTXk75vcaPDIqhMfuUqoCD+T9dhg/jz71jl3rM51M+2AelKxU6s7j4o9k9BWfRHHejxFjCBDXMqmykvhHoxRBIpY6z4igbzJx2xLsyb3gfNPiC4n6joZD8oQ8Fx6WWY7nvtm+SrOvQJPEG/Wb2xf5G87++wynRFa6Lqngtqqz5PxsiJRairkPZiuq2Ee9eDWQWPG1WHgTEFjV/eOvI2i53VpmMV4/x9gV+kMi2mSGWJ1KfsLAZmXYXvhL2fJN2Dsvxjinn8Qch4Y/Z5vi00vC0maHDQISrPyeO5ZxfZb2d4U/OmGc5LXsURYjCam9hbsQatGIluE1Z0HNs1e6NgL+qgunf2NAlT0BiMvF0TEXNNAiRAAiSQoATiEuPKyqy9F/yX3u3KbxLFLMbp/d4cxyhfGiGb7/smqlqCsYWhIPHOmveFGZyNAsXi8aeChxzi4A7iwXujBYmKvo3YwzQSv5gXrS15hS7fpMZ+2EvCmByoEwVd09JPLESOicd2McJ68ugzcJVmGNaG1kKXoWvZRrvye/RkMGgPNmXeOhSCRcEIqpcDP2B5rd0urOy7O8A5h33YS669zdAU7oJqxYrNP7mxknKlM/uYDc8eitqQd/dJCdf+I70XlZ/MRGuv9ozDbZlRG11QjFadKlp2PxC0JCq4TwoQtJyfKlN+f7xWXLEvUw2XdqTJvdk3xvNyxlRL1RAopEex0/CX0e2T3EzYYdR/fHtA+eai4ZeGu++QG2/kOo8+Ea4GTL4oc7fl44ef/wxJqNs+XfD8qx+gaZOGuPrSM6s/I0YKq9duxB33TcFzU+6qZLr+dut+MIt3LKxkBU3mbAAAIABJREFURnyPG+NGWEMhWnv2jy26/RljsNVLhPTlVVuWqogtuKzeV8/ol50kI/RrIVHaYSOK9L6X3VO0oDyGq6NgJs4hVoHxRls5HGRLuPXr9Gq+w5uswcw+Zl0HMv6OrQ+Kr5xV0SJ2dhzuh249Drp9iSvY2TaV8RE3sZd/72yqTJ8ESIAESKA6CcQlxqmNUM0NZiPkzG80B3mhRBTrPIabbZSEeGl5xSz/XnKuoWNmNDZBoiJ7ublGm22A2raQuUGsJychez+FBxqb8WU97zXBgkxjw+NNwvtPpvREUBkxInx5PAauiK1muwrUEPxfNIMm60Ze9Tzd9gb0nn5rGGg2Lfd+eAHDc0e1RVcAMD/cR/oSrqZentPh7Dyr/3g3dHbkRn0vpHJ94qPPe0Bn0TrtNroHqNNynIIGTRyrqzsyJrq2/BiaUqxt0TW2/e9N8AEOQXUe/0RG1auaA5gTazfPzr/s++E986IIRI7HiNPDVVel7Jh4A705dWOPvc69PZ1X3LBqOPa4vAX3CiZuVxVuLNETwerDtzVnGz796ieVwPufzsCZpxyl/n34wfuidctm1ZdwhJgrKsY9/9pH+O2PuRj/4MAY8h1JeInh8UoFiSbGVTRv4cecSmW32h+Op480w4YTyMKNNyafcGlWlH0MkPzVowdW8zUPyVa4wyS8tqGTui3GhRObldd/mJUjMZRg9wjiGUcitRPN0g2j+cZjZ+8eUFlKEiABEiCB6iYQlxgnJxX5L2cZozJMtLDgGlWRRLhYBC/H3vGcwupaQX4DJb4lquaEL7xhGbTfnVXc6JO7cIc1+I2rSBUdSzrhnw82UvWvYr/of8vJ75buY/9iWYZV/IXeNkZ9k2P51cyTrmGnSTkFNMujf7SWp1qn/Vp1Iv9Xng1fQ7FOgIwJmBzK4CRvRS5vhOkkIWkm283KLZObZ6lLiUN7H2r+Kr8SvxZq7Hg1Leu+3ebKJV3vAh+hZ4luVn6ctFV+5CRJK1NuTiKcPGeH9dLzT6ait/1YOy9/3Zsc/AuPvXHGlwfjjJWArMXaHsKVKtzz1u+m40NIHyqaqlMxEeJxbvnFOj+H8H1ZrHWyc8K5E9VYvJhD8xgkYlqhwntG6zHAHVPsJyK55zpJh9v6IFLPU9Vsr+p7n8cb7c33vkL9rHo4+diDMe7xV9H36vMwZuILOKTH3jj5+EMx8YnX0LhBfVz579OdrEyZ/iZycvMwuN9lSEtN9WRx+/ZCjHvsZaSkpGJw30vUKYVyvffJDPz82xycccqROPTAfeAX437/cwH+74Nv0H3fLjj/zOPUM/JBb+KTr6OwsBi39b8Cy1etxYRpryEnZxsO6rE3brzqXFVXD095EakpKbjlxn+rPnHugiXKE7BZk4bYs0s7dOnYOqb6qVrWxlgQ6BkXPNaGz4N+oSP1PbG8y5XtuypKyT8GmYOh9WHCs1FESDdl/BDZHd7IYKR+1v8OV7RcvuecJEPrQtkddheibQ43F+HqLuDDmN11+ccJ3Q8Gi3GxtI0qYpDw0ZjvntEOQj70WHZPcUmJ6lc015SUlJjs+YTHwAySAAmQAAnscgTiEuPKy8u8+8KqWX+oQIcUw5j3Ga2O+RCnV1jYfeN8tll48S/IcAn+zf+rx+vJTi+sl0WY/ARNLmMWI2MQ/TwtL5ptXg6U2Et/7emvejwlSUSb8BPacK07drHQzJj9b9tYkr+EhwhqZYYZrwUm+a8tNbnZsBUt+Y88V2p+sQYg4mKqluPC6RU6NkuFtP8KDqxy7DZgNWkshZVnN5okla7kV/JjlUvftQSzFCQpMU2uMiWsWUKcEs2UgWj9VlamxTNLpJNcKR6Srorb5ameT0pWaZfaz5mlSUlOQopH9AmqTfeJ8rIyJElkNr/+dzyCSaPFcyU+AUynsnL1Boye8BwmjR4UkrCUVZVHJW8tuFVJ223SLabbWt1cBAtT4jk0/MFpTnrB3qlhDHiVcuS9ZQbdNQl5efl4/JHb7fLouoi2J41uZ9E4mnmLJawZZleZpBnMzHblTKCidWRGUwo7F7O8qr0Ew7E1uQWFCeYae/9XPfaBX4x7aOILzjJVuXfsEQfghKMPwt1jnkSd2rVw7+29cdu9k3HZBT1xyvGH4rpbHkTP4w/DPl07KNHOv8xU4hg2sBdWr92AZ156H89OuQuPPfMWfvptLh6+tz8GjpiA++7ojfT0dGeZ6s+/z8Xkp97Aw/fdrN7D0046HP867RhIXL0uOUOBEI+4J8bdgWdeeR9/zVmEe+7ojUYNslSYW/v8G1u2bsOzr3yAZyePwH9/moVpz/0H++7VCb2vPAcNsupVD8yIsRr9Y0QxTrc2f6M0I9f9lvlf/xgUqX9yxxTrX9H6iB2ES9mE9v9khEqyPgM574jhzG2Omda/vfaBV0CPp0+L9O5WhJXvUC41WluXjFv6I6D5EUlsKf/539bwZn9wi6c4zkc4Y9sN29vdW6sJ0gZ2UFOLlIx/X2ZpW+JMkJSUrNpiUVERUlNTkJycjJKSUrhiXBxjTgKUk1kgARIgARLY9QnEKcbJhFkmy9aEU3nFlZdZXj6m/ZOc4njJ+ffMj4Qs3N5Wkb3dTA0leA82/0TcMVkMkcv0flM2k+1V5bW5k5ThJfdEONGeVyJSyiBveUlZYoL+Sip/W2i8e4i5ZpN1v9TxQANSlfeUFlusZ10PjOiTRNecCDYipQzFnoK537DTxFjxHYMQrZlHXraljWw7Fif7SShPcr+el9reXiJOmZeY8pK7VKmPpCQlIkoYSVNxsj3iih0PP28EaSIwhkzG7TwpULbEZwtrSvCyd3zT+Siz0xUsKh+2PS95lvxYv7jpalGtRAnV3nvylxjqupyulG09bxnxVjsWoc+85He5L2lZ6XrvitgmYax07Uyq/5ar54RF6OWdAN1+71SsXb/JCSYT93ZtWqBXv/vx7KThilfwHjrBrUSFLU/C8pXrMGL0NDwzeYQjuEnK8j+rTr3tWotxafZERInHdr1bHLTKaVWIMU22vTmB4uJi1KqV7mQsVvE7Wnt//rUP8c33v+OJR4ciJcWabFqXzdLnWRoq8kaaicU3Gbh+4GhMe+T2GL7q+9MMSidcvvxtTZc3SHSoARNCR0zQr5HZxkxhz2XoFeSC+uhorari96OJcU+MG4patdKUyHVb/8uxT9eOmPTUmygtKcE1l50FEdqHD7paZeDBcc9i+sRhapKqL3nunNOOwXlnHud4SV/dfyRuufFi1K1TG2+++yWKiopx/VXnOmLckLsnYf/99lDeeHMWLMHb732FqWNvwy3DHsWTjw5VUS9dvkb1LeYy1e9+mInpL72HZycPV2Gu6ns/+ve+SE2eRYx7bor0H2a7C21v/r2hKk42/JOBfUmIF05FUg7z/htxR/KyrUiKFX/Gl1dHiHNHNaemlMt4sv2pxewv5d92KFXGSH0LkKS+B/v2UrOHWM9bFxKPWcr4+lgV2rb7VG7Lk5yx2fqo6Y7xyu5T9kqy5Y2eZAho2qj0jOtm+9VjnPtbqG1V+b5Fj7V6HLc+8LlM1bisjCxXRDVtQvlIqL3KPMOebf8qwdHuP1RJAnDHY0N4xlYnQbfdKBvbTkN/tPTUtj0eW2JckurbxDYQAU71c7rslX5/I7Ur30c62+bxcHReC2uepUqoJhneNuIX3k2Wqt70jEM/a7Zdv2hv1rvi6K9b37sWV2cRaqO6j3tZuX12XAkwMAlEIRD8Tsbf/xD07kLA3UbKsEuszthAEJ8NEQs7inE2paoW4yRaERQoxmlrTIN2je0QMU55xXkvPSVMSyAxTr+XNU2M++m3OZj69Ft4atIIJY7l5G7D7SMmqsm5iHHPTBqOzVtykZFRG7XSXZGrsLBILfuol1HXqTz52rxm3UY0a9YQ6SlpHjFO3gmZvItQpsW4ktJSFJeUIjk5CTk5eWjSqIHq+5LLylBaWqY8EOR+Rp3aKCouQX5ePho3yFQieEFRkSO6iUef3K+VnobComLlCSSXxL9i1TpkN2uM9HSR+ICCwiKkp6U6X8dlCZ0W7woKipBfUIiG9et5hC4JM2Ha60hOScJN15yP9LQ05cG4cfNWZGXWtbhI+YpLVFkKCotRt066SkOW5lmc6ticktRXeeHUvFkje3mgNbHYJJzr1Ebt2i5nYbZ23SZkZzdRS/gk/zcOGoPHHr7NKWf4Tp9iXCwDogqzG4hx0579P+TmbcdF55yIEaOm4eyeRzt4zjvruBBx97lXP8S3//1dzQOnTximhL3TTzpCtUO56mdlYJ+9Ojli3I2Dx2C/rp3QolljJ96DD9wbDz76LB5/WHuTWrdMMe71dz7HR5/9gGcMMe7Ki05DnTq1KMbZxiDFOIpx1ptTsQ8f6oOy84nY+lhZI8Q4IZIcumZF2/YJI8ZpcdAvfOme0hbFLDtzZ4pxsXj5RxpVKcbFbHMwYDURoBhXTWBrbLSxi3EVH4OD4MUtxnkmK+IRpr9mGv1uWbK9/4LtRWM9E7nutFec+6FGeyyFf1B7KPmdhMItG3K/Num86C+arlET9MXbzYEsPbQWGCoPJtvjyvpqai9LLHf37lIeWfYJmtprTg+wyuPLNq7lY5Z4qsn/E6+qVGVQmJv5hx53H0rTzaU+WVMMLPdkVMtrSkJ5PeOMr7Aod7zN9BfeyPae3zMmnHEY7HHjflO22FlLVL11o2MUjz3JS0lZmb2s0/KMs/z4xNPP/wHWil1EPF0Pzgd44/u8zpnliWa1U6tuXXPXqh+r3rU3nl6Gqj3jXBLWd3J9328wW/es5an6tXC/q1ttR/1tL18161k/q5apBrxOMi2WfLtec259SHtL1+5mnmfdweqxZ95Gfn4B+t90iaoLeSbN/sJ9db/7UbdOLTRqmIUVq9bjntuuQ/u22WqJWnFRiZosb9ycg+kT7sTCf1bggUefRfs22ViyfDWG3dJLiVzaM07i6tqlPW4fcIUjxs2ZvwTjJ7+IBvUzlfiWuy0P0yYOx5+z5kPylZaagttu7YUPPv4Os+cuQpPGDZS49szEYbhx8EM498xj0fOEwzF+2msoKS5B7yvPxi13jldL3DZs2oLBd01Cp/atsXjZShzcY2/06XWeEhgH3ngJuu3bGe9+/B0+/vx/mPrwEAy481ElpNWuXQtr1mywvfksaL/+MQ9Pv/SeepcOO3hfXHLeKbh2wANold0UGzZtRXbzxorNI1NfxqLFK9U7Lst7B989CUVFJYqhw2nxCjwwTji1wJLla3DnrVehS8c2Kl+tWjbD5s05ainNxFED8f4nM/DOx99hnz07YuZfCzDm7r54/tWPMHv+P+jcoQ2GD+oVpoP1GyORNhb39rk7e/nlThvtjcmQMyFS3tKxHQHhcqv6r2dBTCriGafFuMF9L1XC2th7+6v92GR5t+w3py9p04NGTFDvkVzSNp8cfycG3zURcnLrdZefpYTulORkrFm3yRHjZImqeL5JvEp8F3E6KUktiX1qwp0qrusGPKiWxL7y9mf46rtflKfp9gIRmEfjmUnDVD9w3S2jlEfdH38tsMQ4yYfp9WR7nrs/VefXS3ccc+2E4LEt9rYb7vnw8fr3Dws5dTP2xCsVMsS7wF4poTyjtEOUHufU3g1ezzhTEArOSACDMr3Bg7n01UrN0tDdfVetd9e0J/S/43svtXe3fUy3tU2EbdBaKwy8NpSkojzjlENtuLQCfndWUbi2h/drvM+aiHH7EqeetC1q9G/yTsr2FpZ3ucVbHOvL1GoPy4vM8m6z76l/Wh7/5n52VhDXw11vL+IZQwyPcav0cYiJjtek9xnrY3e5yrOlW1nilZlnd/WDtVRV59VcmmrNO1xLzKiBsO9I6NY55vNJTlqKhZFtjcEUB+1MWf9RdWDlU3nu2c+6LcabjpNBu17deY4syfV7dOgUDIvVmToIR3tbB0P4j0X0Vfk12mOo7RDwLhttynlLY2zTleq4+PBuQCCo33X36pR3xPT+3w2AsIhO7+q3CVytxVRRzDHOhecXGuIYw6LUQFxinB48LKHIdqUW12+fJ7oS4+z9pmJZGha8n1Nozr0GtynSRZ9EmvkIMRCMAcBy8/Z+dHRSskUU9SKbYpxdfu3+r/OpxDpjbzZzOFKLEY1B1lqGZxmS1jJVc7t927iIWu/aYDKMEc/cxDINxXgpMvHZjVTEFy02KQRhB8aKTUAso9Z4EdwN2Jylin4xzvGMs0UhS7TzL1O1xEy9KNRsOem2GGfZxDYfx/AyDFBD+7TsFwuc/F9JT+//Zi0Fte5rkS5UcLOWhYrnnB+zPCtxyD3LLDIHDes5/T7pMDqktZeadde/P561FNUynIOWqcpz6f761BNZ+/dxj72ilp1dd9W/LDFO9rez74mA9uwka0I+euLz6sTGyy88VU3OJ48ZrCbjfYY8pLznZAnbpeefovaj+vr737Bs+Rocf9RBSow7s+dR+PiLH/DUo3fabdGa2My2xbjHJ1rL0/oMeABTxw3F7Nl/47lXP8D4UQMV7943j8Sou25C/cwM3Dp8PO697TrkbMvHmIkvKiHQys8glJSW4ZY7H1Uiwm33TMaJxxyEniccptj16jdSLbnt1X9koBgn+b9jwJXYs3NbrN+wWe2/ZV6y4byIdf17X4jBd09GZkYd3H3bdcrrrfcto1SaIsZl1quL6688Rz0qaQZxuuT8k9Hz+EPxzX9/V+LFlRe7m+oXi6h4qxXfsJGPKwFywA0XYWtOnlp2KHWlPRbjF858xopvuYr5/of3xAnpRGxMUTuqxDYMgsQ4VSSjw3b+DO4L46+PiiOprBj3x+y/1SEKIn41bJCFR0fe4tEAROD+fdZ8lcGjD98f111+thqr+t3xCLZty1feof2uuwDNmjZyxDgJO/T+qVi1ZoPqG0498XBc9K8T8elXP+Lltz5V7+HF556M0048HNsLCnHT4IdQu05tPDZ2CF5882N89tVPqo+94OwTcOYpRzp7xvn3swuyL6qNvSMmBG+HofvpWCavblh/vXvfnVhto4q3nso86ROi9HsjQo7he2UNpDJwirDgls+zFE9/fAy7FMQZMK0lfKYwbj8T3BYMe8Mparz2i33iklE1emyWsdY8pEIv5/SKcXbCCpcrgoS2k1iWqVamvqxnlWecsQxSC2c6ZmvZpyvK2Na1uu0KnoaYZvD31qnPhjTEOCutWMYJt96t4P5nXBFWtQnPB5NQnv78BdMMnVuEo+79wO/NW7i09O/aA0O8+z1vUhjPOM9yVHMZq1txxkoci72FzDMJsEOHstf17mEYszgWLH643PTYqb1aveH9InrlWzlj2L0JRH6HuUx1d20dQf2Ul0Vovx37eFAZqhUU46xRWWVa709lltHeM04JDeHma0augyd7XoPJb2A7wIzBxgPR+Ori/5LsjcubTjTx0A3tDmae3eCMr2tqgLHz58Fgj0dWWq6AZpkatkgXds84Z+Q1CXragFsV9r8c10F376NiW3TUCxaUSCR7cXm8pxwfu8q0MW/ePEaE6wavDjJQgprrHWcJVxZnyZsWqbQdp7U88f7T+46ZnEWaStPLFoz2qT3ylHFpG3dO3M4KGO8LqP4y4tAinUrXMlPtbFn7mYmBW6IOUvC+AFIKyZMW9yzD2J6rGB6XlgBoeQEo8c8WADUP5SFo5EdES5n0KjFOf/01smxNDty8BH2VFs+TLVtzcXv/KyxhMwlYu26jWmpm7RlniXHjp72qlkXKRHnQXRPRorm7FG1I38vUb3cNuRYd27W09peTPeNWrVPL4WSPtYP33ws39jrXMRJlYjN7/mKMm/wiHpf9qgDcPGQs+lx7PkqKS/HsK+9j4qhByN9egL63jbWWvtmv35UXn4a99ugAEQunjh2C/neMU6LclpxcxzNOBLIRg69G29YtVP5VWSaPCOsZJ95BD095GctXrlWearJ5vXm5YtxF6Hf7I7jgzONw3NEHOnFPnzAU46e9jqzMeuh9xdnYKN5FIZwuhRwCYXHKdqIvKSnDDYNGo2njBmo57bIVa1VeRSgRgU9OlRTvOhFM5H4sYpzTDxl9pZVguElp6OATrv+tso4hkSLyu1qHcPNn1qfk6z4l5olMIhU+kfPib6/22On3TrIPh6o2Uc72wjLjt7yFVEOJA2A4wzD8764Hj04munEZR4biDOpfxmYf3GDsW+XwkHfBOBBI9T4hgkIko9e+5wkSLChYr6tfgIhNkAgGECrG6dqWw5L0PsLWOG2NrGp1g6oaN8PBNRWaL49mFaYPia9tazvQap6BlI2PMf6RwTt+RD6ZOtyIYg039l3HRo7nXXFrJkgAC5+uYQ2rj91u/rX4VGKcrBrPqaqhApJrb6t/hdRdQAvQ8xT/gR8hrLT5aYq5ur8xjVujdsMKv24+/Z6XljFq9mOx9i9eO9djXjjRGYJcuDHVU+44uyMGJ4EQAkG9nXaBqFj/Q8g1iUDEEcuaIzlBKmNDRGcWvxhndqLWZzLHBtUTfBFH1K8B/bMjTgVNeALyG/plxxYCjbDxfj12x0hzYPO+mNaY5C+Almx8L7HlxqZCm18ZtRhpxeJbaurxfDN0Hr+LvVoe5V0I4cUU2phCVX9tyLoR6afEbtbilD6UwlmS4PWuN4nb/w7XkKMP4Fb7sMnoL6uOh6FbXq0NKuI+g9E07iQmay8UpzlaJ8PqMvif9QkRLjMrhtAu3CMFOizKyl1vQ7uWrcMF9Fdk2/vNImKdEqqPQJAwOs+W2OYa81Z5dN24h4XYZ9M5p6nqfOrlrZZIGFoGi0VkcXXOgsV4aOKLeHrScGVILlq8AqPGPw8Rl5Q3mb1Ubfzjlhh3Q69zlRgky8703lFSpj6DH8JxRx2Ii/91Ir6a8QvWbdiCIw7upsQ47Tn38D390MT2OJPcyjLVsZNewFOThisx7tqbH1DL4f74628lxqlTWMuBXv3vx7j7BqBRw0zjpUhC39sfxr5dO6plFjddez42b83FrcPGKw+4EaOeQKcObdDrktNsQe8RtQxOynTp+XKi5CF4/T9f4OsZv6llqk+9+C6uvewsxUDKN+HBWz1L90wx7v5HnsGmzTkYP3IA8rcXKu9A2Xz+kamv2GLcWarmQzmVo8/gsTjuyB64+NyT8NWMX7FuwyZs3boNP8+cpza51yKecJc8nXv6sWjcqL46nVI24b/kvJNjEuM8KnLQexRxKZXVqsNejvFuhtjVjZxw/X4UFp6ew13GFX0YZojQMc1tQ+E+kLkf8bzjjflxLz7RIvZ60F4t+t2wPkxWZrPzoLTdcvnTc0NHH2tjL1W8IYPStg2hAC8oa8uM0M9AXvvNa1PIfpqyHYFcWZkZ6NKxtRVDiGAQ6d208injwP1Dr1cfWmR5dizXQ5NewG39Lrf6QNuuNZeeWtuPuDaULosap8vLIfup1rL3/QylFdRPukupVIkMQcf4zuvxdpr01Bvof92FEYoTvo14nw1jz3nadVAYK37ZT/X7n2ahdq1a6uAWC0E5Nm/NwS+/z0PXLu2cD2Jyb/7CpZBT1o88tJva41VfP/0+B2WlZTjsoH0jVpGM8Q3rZwYfKOUZl4JFW1npI/uw/vfnP9US/b337OAszdUJ//7nAhyw3x5R2IZpe15V1bIEjVUZ/nfYWbatcLpzE5e4d28/z/OeZ4zshohr+p7ZJvT8wO+5qcNWxXjubze+9J0/qyKtWN5shqnRBMK2+6D2X6NJ7PTCvf/p9yoPsq/wUYd2j+GwucplWeafso+2vrTzhfV3GJvFTNLzjTFcfxRmrKxE1islxrmeXeZpn8YQ4RPcXMNCGxwuGO9XZncyFCjGmV9VHcPM/dIaxMNB6rVo7PoxTpLy5znMOGs96P3S446H1u/B8o2dO8fzTefM9IjzGqzOIB3SLvxKrT9A5AYjd81ppzYgHX4V8uwIn6bJQ32VdLy+7Hzbxq75uhhTMjev5bq9eY0Ix0PN/tk6zUzXURSnBTvRcLl3ltj6orPCu8uWlKCmC6BealvStZ9LVg9YXx8t/m4JJaQlOtrNUu256Glpzh40/rpTYp7xldXsdiSsuxAiUpsoVwc4/PTbXLXEMleWf97TF82bNHTFuHLXM07EuGdefl8tsZS93sSrToSjTVtyMHD4BLWUdGtuHsbdPwB5+QVKjJP73//4B55++X3lwaYlby3GWfs4lCuDXjzdZI+2Z1/5wBbjyvHZNz/jpTc/QYP69bBl6zZMGjMImRl1kZObh5uHjlNCogiTjhg3eYQ66OCmIWNVmcTrTfJ9+EH7Qh9YUbtWujLE5y5YisceHoK7xzyFZctXo35WJnLz8u18ur2KKcbJr7KsVQ5a2L69EP86/Vj86/SjXTHu8rNUXT/z8gc+TtZhGLd6ON1sc3pCTTw7tm+JmX/+rZiJUPjsqx+gZfMmWLV2Ax6572YlzN0waIya8Gmh1N/3BS//CBqQKjKKVP2AVJFcVP0zPj4hk1F/v2sOEl4m1SUGVX2ZEylG70Qt6LtdpA9w5jhTXfz9Xl3RPOoj0Q3yoFFlDiPuJc6SLmPQDHklDMvCFs4i9TpeYdV9n2RLg1NPlO0FkiDL9u8dOx333n6dOgnTsDSNUTJ8n6TFuGgt/ZqbH8DTE4d5gqn6NWxHbeHp1NxUtUVgjeOWGCeHCEXrK11ernNQBEHfaBvRxbjgEkuZJk9/M4yQF3t+tf0zesILGHrLFaqe5N8jBl2NgqJi/PTrbBxzxAGYt2AJ8rYX4MDuXfHq25/hpGMPVlsvPPn8O7jmsjNVnYrn+5SHhigRT5a5j76rr20MhZ60K7aBxBU6wTLaXsCHJP2uihj3xPPv4Iar/oVteduVnSFbT+j3UTzjZYm+jLVhL5/o7BXbTIZBrT9InPNzD/o7WMSN3K4jiVza4NQ2ckUEMZO5mZOgOUksv0V7S3mfBKIR8LdrHb4i7TtaWrwfjsBSygfWAAAgAElEQVTwBx7HyGE3qrHwluHj8dhYVyirDmoRxbjKfDB1B+bqyDaqUIxzT/1Rnj/2ZrpO8/ctG7DK5Q40CSvGRXxvQ8U4SxvcNcQ4swYc89ec+ewEMU7nKRS7seBTiXHG4K/sHC1cuR2wNQeoXjHOat9eMc5RGVVWvN6IVrZdwzJkvxmPHRnkm2kZdX7TxxLx7F8NT0M9MXW/5kcyst1YRYirV889HdVp0Sr5UMNSjFn3lFCLighkcsJoqGdV6CaYc+YtwUOTX1CHJeR54jLyaxi+VtwZRtxB5fLm0785veRRNp9Xm1jbexLq/kr2nCssLERGXX3yaeT+Vw6+qFu3th3Il2d7Mio3XU5uGLcs1uMySZAluebptFb1ygm3eR4vPfldPPPkYI2gi2JcRcZNX/uOS4zz9mDVJQZVpFS7zjMmf6+nkNWlG59oApQ6inE7qqbtetJDruOFbqdvflmKcJSBHqb9NqH8bopxVqzl+HvRcnTp1Fb9Nf2l93DZBadAPqi8+/EMrNuwGVdcdKpz2veMH//An3MW4YqLTsOYiS8ozzjxQj7+KGtbATlg6INPv8e+e3XCsUccgDff+0r9fdKxh6h4v/j2F7XfqPSjq9dtwn8+/AYd2mTjtJNEIAQ++vx/OOqw7nj+tQ+x154dcMJRPVz4HjEOKCwqwnOvfqS8yiWPcv3y+1wcuH9Xx0x5452vcMHZx+Ojz3/AEYfspz48yUEpxxy+vxPvq29/jrz8fFx7+dnqNxHjxJNbPox1aNsSp598hBP2nY++VUxkn0f93vz462z1kefic0/EC298hP7XXeRpMHn52/HSG5+ow4jOOtU6ZfnbH2bi8IP3VcKZbBNx3pnHGs8kYeXq9apcymMdwK3DJuDRkQMwYNh45VmuLzn45eH7bsZdo57AfUOvd37/5KsfcfKxh+DHX//C4Qfvp37/c+4iVR5lVwR4upliXE5uvvWRLqseZB9Wub6Uej7yQDz29Fto3bI5zj7NKosW4z7+4n84/qge6nApGXPl4CbxwNec7nv4aVWmIf0u8/Dx/KE/gNqmZuXFOKuNuzaT39YKEvX0M+GzGdG73fn6SzEuEkHe29UIGGKcZN0xGyjG7cia1GKcpHnNzSPx9MThaiseGZNlRZKMD3fcN1UdSqf3P35kysu4+YaLMHHa6zho/67qQ4nMDeWwPPkAc9M152PAneOU84N4Lw/sc4m6d8n5PfHSGx+rFVj6kjhl32EZ9+4afA0eePQ5jBx2A9JSU/HQpBdxW3/xfI/hSigxTm3M6zWE9dCgDGDbSLZ8W4I91YL3h3O9yILuhy4rNeMOOGk0qvppTtx9k3hHj7C+hFp/uiKFsxTXXEvs1KNFQ+dXNmY1B3/vx1G9ia7pGWVF5BdadPTBbPTzQQN4wMDt+5JnxW3FEbLHn2cfC39jDUrXzH1whxfkQaCMH4+x5ablzLUMQcOabHmXXLq16NKzayPKW+afSdimkL8SAgQo14XNSEJ5vOlza71xuacxmpG77M1d8RzNS1WPKb7pk+p8J4bZ4fRSCOtPy/2uXC1P1fUcJFr5Edl75KhHQvMa7OobDnM4kcwMn6SWqcqSIFni6X0J3Bme+Ra6rVbbru6b6rRMz5IQ0/c4FgY6f+GM36Dy6rCh8Ye+u/731XnLo7TXqrltChYucPOd9hAO2N/JzEfIy1I1mUyYWCLVVeS2RDGuIpXo5e0ZsoxxwBxLXDvbGkucWqnQB6XIfZm7AsY3xvlOw4y15FYbMUawIFfAsEvJY02l6sMFjcEOEfuEea+3tj1mO0WNNDZYMVli3OEOnyXL1qiPEQ0bZNrLTnurcCNGPYm7h1yrTp++56Gn1InWCxYtUwZ3h3YtsWjJSmXQ3z+0Nx6e8goG970E6zduVcKeiF65uXmQ5ZEnHnMwTM84tUy1/xXqpOw/5yxUIp6Iavc9NB0PDL8RIx58ApddeCq6dm6HOfP/QXJKslqOqa/CwmIl9sh139jpao9Q2Ubijnun4KF7+uGF1z9SByHpZnrTkIcx5aHBGPbA47jm0rPQuWNrzPxzgSqzlKPvkLGY/NBg9fFIDlCZPHqQEuMO6t5ViViypFc+znTbp7M68VhOM5bB//Z7pigv97nzFyM9LR2dO7bCrDmL8M33vylvMG0rybLN19/9Epdf0BNFxcW4e/STGDXiJpWG7PUqS0flg9D8RcvU3+7ltRPEe1wOG7q630j7NHLrvmzNIEuIJj/1pjr0RV/jpr6CATdcjI2bt6olo3ItX7kORcVF6hR072XFZYlxVh6efOEd9L7iHPw/e18B71XR9D+Xy6W7u0tAWkAFlVAxsPCxu0AFaaRBuqVDWkJFQEARpCREWkBEWrq749b/M7O9Z88vLhfB/8t5P74P93f2bMzOzs5+dyIuLhY69RoDXdsyd+SHH6gA95W/B46fPAPbduyDhx8sL7OmjpowCz5861mZ6GDAyG/pUIfyAy3333n1SbJwb0luyt4nkIWq/c6vrHQ/pwkIpMv7WMoGPetgv937s7/ru/1NYoAX9lq391R+BhBkTlS5nfiy726NdylwlwKhUQABOPRKwnjY7Zu/Q3v06TMXaJ+cPmcJxR7/oEkP6N6uASXqwhjgfYdiQr528F6jbnS5hCEN2jV7F+o36wWjBrSm2Nno/lowX07Ai5xeHT6hCyHc9/ws4zDB3px5K6DmQ5Xg7x17af9o9P6LPNkoH4smlpRodci/WwDMhWcZh2CcFs9O9FvpxzqwpNIakGjXNGqCKpwKJwMQDCXbRyjbbiJB2cKKJybLy86bm0Wg/ulp3vVti10EK5dXAuNIz1bZq/z6yWgpAAUGtNhBiH1IpsVg5fT32aBVG0r5Zy0q8MgMlqYzoals+dM78OHUM7eS+fV4b36xMQR95Y7N/uE6KxMOxbK3Mj3HpVCoD82DRTys37wDUqZIASWLFzCcSU1LNta48Zs4hGgwrkoaK8AxDeNiTCOVYeWiyvnBUNI0/hJd14QC/aTRQoB7gqs4IRTrW2tNTzaBSReYK62ad/Fb0LVmFPDygyupBSZquHz1KqRLl4a723KQkk+bXFvErl73XVPh9FMeJdF4D0NRMgPxvVvJlcPn69CriLsUU4unwyNywNJ6+0zccdr6CRTP/DnkgOQzE0hIxG7fvqp0eeLpRZA5FwKJr9u7YFxiTqPXSo7tXvpBlstTZ2ymxOmLrnvcnLsqYzTfvcnKf+U+PAfebxNnxO5a2H6jrQfb+4FrFuJrKYeENZEu27keYoqeeJi/ZDX8tuZP+hnBIQTDMAMvPtLSOT4eRk+eQ6AW7gMbt+yi+KHdB0yg23bx2DHjho2dAZ++X0++RwsyBII8YFzDN6DfcATwXpO6Ro8BE6Ft07cIEOzStr7sPVqiPcstsHBuyU2Vg3GsIUavtt1GQo/2H2tgHCMGhlPA8Axtu42g96LBRcvWkVsnAoL3lixCPIOhH1KnSkFAmR4zbvL384kW02YtIss2bPHosVNQuEBuaNdtBIGI4gJ2yJhp/Fumr+O3b75YR1qRzJ63Ap594iFqA8EzoVN07DnasGzT918EEru1qU99xBAOaNEgHnFQssE4TE7UpP4rJhh35ATRr0jB3Pxzc79mYFxx9Y7r+BiuYkivZjw2oLJq6ztkMrRs9AadL7Bvoyb8QCErxN+YTb5pg1co/AUe/qpULAX9hk3xAeOsdSd1br55eHRwW/cQksu72RhZU+1LZ953tU68Oqyhs3mWrgvwkyvUQeeAm6GPeAmmMwmdwT6vJKStWynh7tb936WArafZIwlF9//vjv5O6rluGYf9OnvuAhw9fobO1t/NWkyxxX9f9yfs/ucQvPXyk9B36BTIlzsbvPz8o9Dw834wqEczGg4m/xNg3Pbd++nSqUqFUvTu5OmzsHvvIYpJ5wfGobfX3IUr4ZXnHyULvbi4eG78YZ9v/GTkrZVPYYFxsXFoGacUCuGCJwAAUwSbzI4bHg4eCSqsd1wi2wPGCTc/K+GBZDaK0cXa+ufAEYiOiYbihfFmktcu4glz9WPh0nVQ+5H7qLwOeKmtlUMXgdaycEWVZbScpNrZVE/mQHkxeT/Z4YEfLOKZO9/Ofw5CpXL3wMKla6l/LHGBySSoCLH8mgyU4ZAdS/DgMOMPtCDleDWQ1M1qeroBQValRTOF3NzDvcdVL03FPDP93Zvii3+hLDGFjsOpYvbVeyDRbxxlAgytYyqYtGiJJd/AbJw4H/qDCP7njd805kOCQ7z/6lBm240huMxqE661uk2fDhjqMWnE7NtzokbK6tW9cJlNnuIb251LV/KI/mKQmquFbFf8xv83JFDB77Yg5Ntb7wZpKqZejla8F0gBvJ1bkz6DXj4VstCgr8brfLEbkoDNnb5hCEkhlFvBqrd287idVLXb9k1aI7arO+CmXY+Z6nTd9sQ3cvHLnUT1f6EvmuzQZSzfApUaYFiV2HtnqP10SVtznal2E3dtednTqz+ZMeR03kjcvoRKrUQtZ+8R/G/lpipaU/Mh3Puv34iBXxavhsdqVJFdSp48iuJxDuzeRP5mg3Hotvr5Z7ivm48NxiGA80WfsdC55Qd8IweYPH0BvPHiY9ChxyhyfRW+HdN/Wgr16j4id2EdjMPM293aNiDLgG4DxtNtvrKMCwTGAcxbvAaeqFWVbv9z58xqdFgAW8LCEi0A33n1aXLLKVuqqCyLcU0bNO8NI/t/Ln+zgbweX06Atk1V9nCMB4sHnOHjZxiAX6vOQ8iyz3wiYMykOfD6i49DypQYJw8oy/l4Ye2OlnEt+8KIvi1h0KhpZAknnhHjZ8JHbz0Hx46fhty52Pj2HzxGZM3Ps6Db8yTcVJH7m7b9Er5o/SHFnWvdZRgM7d3Ck6ij16CvoTXpcUw+oFvvO68+JZWoPoO+huafvgZN2g2Ed157inTPWT8vhxfqPgLlkY7Gkvy/fpjXZI78p6X50+8anTz6ob2//X8gxxJVKIZbma0DW/SkP100duulpqu0V/46XZ+tOVatmRmpVYt2yBq2NvHxWJdawLSijjrDSU3YYk+79+xv/9NVuJT3lreycAZS5ZSp/c0361uDn27jRwO7IsfZjDAI+yJUfCfmJAIEGKdjRx81602hF1as3gSj+remsDyde4+hPaXnwIkUdiFb1kyAMhsTP6AF+4BujaF+s94wagDbvz5s2guqVSkDq9b9BSP7t4L3PusBlcoVh30HjkLvzg2luEZrbLxkwwR5aCmeOnUqGDl+JhTKnxser1lFhXfiYzEo4vlD8efNTZb3XJg6VcpcvM6jet065XPii8tXrh3BuArmoTGeuaZyRlP6MHfx5Avz5KlzsH7Tdih1T0HYsesA5MiaCcqUKux0x3RZxlH1WJeLoTVXyj17D8ONmBgoUbSAeVSlfrDBY4wPEe9DkFW413IJYNDY3H81U2pH3BqP2i6yYzqzy/L7q3i84b0M23fhTVxJaULPOqFa9160cWbn/cD07It+XQdPPMqCHYf82Mxm7aeiG6aYZwM6evwUnDh5FsreW4Q3x60h9aRy/EMGiCmrxwVL1sLjNSubm7VcxyrBgZ17TdmhmUClkq3ew5OyOVRUVfqDYF4MxN+dNgBcuL06fkLZMRGZxyd/3hzwxefoEqNRgiox47dpM8YaM1LhagysWQfodDEPZTzSm73Hik1Ebq5uwamyznHrTM21WlhtsgMu5yW5L6qYj3K9aze/jHY2nW2eExPvFdZeq1a1USvrDzEmIcLRylGAwBZBNDqYfQt5FdzCgl6hqxpzrVNTaeFM5DH8k/SnUJ2iHh8wzraAk82GISduIYUCVf3zwqUwYuwUqFyhDDxQpQIkTZoUVq3bCCtXb4BXX6wLr73I4iZJME7KG/YPHCGpDAlIdDnjx/kwYcoMZ/feebUe1HuWxX0K53EF63fxw5Tpc+Cb7+fAg1UqQtX7ykFsXCz8vuYPWLvhT/jkg9fhyUdrhNNsWGXHTp4GP/y4AKo/cB/cf185SoDy++oNsH7TX9C84QdQozqLl3XrHlNBFP1xtdfsk3eh5kMPuPeRsF07zXaRaYaNngzzFi1zDrVDy4ZQuWJZ651dRyAquRQaVh75tt+wMbB0xRpnBT07tYTS9yDQwjg8rD3/1k1cItccDxjXi7mpeh891iZzTX2fF2Jy7Ys+Y8gtVKw5G4xDKzasW2TyRMCtU6v34f3GPWTSHnRTRTDuux8WwXNPPEyx6ZDkaPE1bkg76NjjK3KJFPTHmHP16taQu+P1a9cpgYMd1xMT74zq/zkdRiqUKS5jk5JlXJ8W0LY7s5wTz7zFq+GJWlVgyOjp5FaKD8avwwzbQ4wkDPEwYepceOe1pymh0eCezKpAPIO+mgaNP1Ix4mwwDvVzdI1ll+aMhp1afSCt78T+3KrzUA2MY3rxitWboWCB3JAnR1bJjnjoafDuC1LH6NJ3HHRs+R6gOy5aAIoH3YgL5c8FA0d+B00/foV+Vi7Kqv/6b2Mm/wgfvFEX1m/aRhfZ4hHzZ2fNtcG4v7btobMIZnXHcWHMIXSNEmcQ/A3rwJhx+rkkpIvJRF4Jt7s6mnchmKTEEfpGqJtrMDkV7P3tpsKd275xGSnAHUNNdp2LtAnV9hBTB/fR60mnMs+gOtgiKKWH7DHPs+yMJ/VYzSjENkIxqK6xiDI98ByQtHNagP57ptO1H4fGk+ZFof/ZiFrwWLfaHQmtzYRxoz3G0M8ngfou5QOxlJILwuhF5zTWbxee4+BRfsYWn8hvLSt89rvQhThlXPzPh4sXNj06fEwGOOpb1i/jDOm0cNbDs4dyhhKJesSMuXkyLDAuXosZJ47wGP8Cs1hi9WJgbBuPgNj4OIiNj4fFv66FWg/fB0kjI8nia/6i1fB4LXaLiZN48eIVMrdPGpVUxnvBAwBa0qVOlZyIEx/HBoR+v1HJk9F3N6JjAGNypEudktr+Z98huBETCwXz54brMTGQKmVywL5Q3/hc/bxwNTxWszJlecyYLg19h+4PUVFRcsPFuBnJeKp1yR7x8XD56nVS3KKwnzxJBWaOwn5QWzix3PUPb0QR5EPlTdQRExNLU00B4yOTUNap6OhY+l8E46pWKkmp1pNFRVE9N27EUJ8uXrkKadKmYmnXuRC8dOkKBZeNSoZ9Abh69Ros/W0j1H64kuw7ZndEpUqMBcth/XiTjEFxTeCHsSC6C7Lg8Smpj0h0pA/e5mKQXIxdIhSTg0eOw6lT56F0yUJEExwn9iMyaVIaA84Rjk20L26JsQ9LVmyAmg9VhGRRSZlMJ1BViXCxQNR6EmJdHLJDiTHBxsRwXN0Nlm0C+vgXL18Hk6bNp9v11+o9ZlhWvt+kB8TGxlGGNd3aEStA3sc1oJZZBPG43Jh0ME67AdHXj1j8xKv8W/wtLh7IEpLxr3Bd5sADNamSQxgCThMwaoxM+ElRLOLJxcdRNbS++HpE0F2sTV0xlaGNrBhHctYCWtEF2AQYAzDDUblRaZJU4FMSjOPCXPyPDoz73p7JKfqP/MPaJEnf5W7vHAzFuaGf8H9pPgVYaa8jsVHZQ3cpMXcGeS5eugT1m3aAWZOHB0yF/sKbn0L/7m0ha5ZMCqzlGDgbNeetMOCK02fPwTsfs4OiSy3S9+fxw/tAlkwsxpH7sW5IrULsgKOUkGMnTkGztt1h1pQR/jXGxwOOe3CfTpA5Y4ZEm7C9+w9Ch+5fwsxJw3zrxP33xbcawrB+XSBTxvSJ1rZREZeTO/fshWZte8hXqD+gyx/uK9euXyf9QDxTx3wJ6dKmUbMckjWuf/e37dgNLTv2Um0njaSkANj21WvXjVAa340fDKlSpNDOEKEoaP5rcfPW7dC+6wCt7aTUdlx8HFyz2v5+4lAGEIVzAXdrZu2ma3VZtwowTuzeirIRPEEQJvEBshgbN+UnKF+2GCz8da1MGvBh057wer3HYeGytRRnDa3YdJCmecfB8NSjDxKwhVZ0WGbxsnVw7NRZeL3eYxTHlAV4jgAEoDCZw+LlG6BbewwAHWmAcciNM3QwLj4ert9gMeOQbz5t1Q+eqVMdlq78A1KnTknZRvH5qGkvePn52uQVgQDj8L4tpBurIOq8xavgiZpVKc7Nuo3bCEDCREdvv/KkjL8mQCJmGfcUHDtxmmhStlQRcvfF5ASox2CigmfqVKPA16lSppDgnmirfY9RFDQbE1+8/cpTkC9Pdo8rrG0Zd+b8Reg3dCoUyscu95EW2LeoqEj4pEVfeOn5mjDzx2UEDmI/UZfsPfhrSn6B48aM6/isWv8X/PX3HkiWLCkBlBhPSH/QlTRvrmxw6co1SJ82DSWSwDE1af8lPF6jCqz7YxtcunwF+ndt7G8ZJw548fHkZoyx9n5ftwVaf/amtOhjnjxxMHDUNGiFCRxsC687wNL6phdciBW4LsDVetRlna5P8AOrVEn8QBHaAEPsyd1i/hRwgSpmqCgFfVkhgRJKVtvSUZ5v9AotzypHW14dS+MHeWzgpZz7um5dJ05eevAg3qh9BHF6Irj4NBz+FKNRep8NSHnH6+lYQmckyHcqzIfLS0P1wktPZ8XGXFijcinOYmMgcpqyQtTvpoQA97RShjzmv4coYr4c8S0ZPj1QuYwJCkpRpPNfqBcNCZkyk0hhuanaYJwAImwwDpPO41JAMA6Bij+37CIwoUzpIgQOiWyr+A4tpCpXuAc2b91NcT6yZckAi5ZtgJw5MpPC8vf2vWTtdeL4GdiyfS9lSypfvgRt2FeuXIcC+XPCps3b4bGaVWHf/sPwz74jUKRIPjh1+hwgGPVA1TK05LBP+A8E4zJnSg/Zs2Wiup+sXRV27jkI165Hk7UexotAZQdBLX2bQIu6CmWLk18ypmMvXiQvrFq3lRTh7NkywqYtu8mNAJGYeQtXQdFCeWgD37P3ENSpVRUuXb4Gq9b9CWnTpIZKZYvDkROnYeeuA1C6ZGHY/NcuArkQjMP+1alVhRSWX5asgfx5c0Ky5FFUtlatKhAXEwdLl6+DsqWLwt79RyF9+tRQsnhBigmCGbLuq1ACsmbOCD8vXAWl7ylEcVWuXrtBNF69fispG5gla/3G7fDko/qNczzs2XcEDh85SfWhJeMj1cpDimRR8POi1QSWontE4YK5qW+xsbGwc88hOH/hIhQrko8CKs9buBoqlCkGh4+dIpqXL1sclixbD5UrlqQDzNZte6FG9Qpw/NRZ+GPTDqhUvjhkzZwhQWAczY2BJbgEJj+IhwDGteg0hHhmgoxvwitHy8WLl0mBrVunGtR7irmgMOaIgFgLjCPQLIKDv8I1WSG6XO9gIB6+ZvAs2yYRjBOAHFtbbjCOVhd1L3HAOAIqMd5KXDytV1yjqAjbGUYTIm7ufpP4FMC5woNYdEwsREYyII7+Y1cOmm4bDGwL9j7x+x5KjbPmLoDTZ87BZ/XfCqU4zF2wFDb/tR0a1+fuVdreHS4YN/HbmTB91ryQbI2ELvK/Z5+At15F6w/XEzoYN3T011Cu9D3wWM1qIY176FeTIFPGjPDc0yx74M08/YaMJou36vezfS/Y02/oWChWpBDUflhlbgz2Tcjv4+Ohz5DRsHzlWvqkdMliMLiXijul1/P6h83h6PET9FOjj96Cx2s9xF7fBBjXpktf2LJ1B1VTvkxJ6N+tjafruAZf+7AZHD9xit593vgjqCZpF47yLqpma/Gz1l1h776D9O/7ypeB3l8o6yFREvdeHPeJU6fppy5tm0D5Mix2yn/58Xc1p1saa00mhMYJpY6pNLOZYv9fBwc90jTBPOg6kugJiNzj8Le6vRW0soAXTg11raD4Wk9MxX69Ff0JdW41OlpgAoJvwsKF9KH4eNKBIjHT+l0wzpi3u2BcqPx2O8rpsIoplRRUJVbiTazF/xIY51R1QwHe/FAlv3m9k8E4Fbv//zIYZ86cFZiX3Y6rIgnew0NZ9zcJxglbA6wGD+5o+WarDlERSciiR3+3b+9h2L//KFkNPVKtAkQmjYQVv2+CYkXyQ4YMaeD6tRuAZuN4UybiaOFw5i9ZS5ZsJ0+cJZCnbJmiVO+ixWugJreu2/fPIcibJwccPXoCrkfHQOEiLO39El4GSRtFVmVAwNLjtRkItWXrbkibOiXkz5MdFi1fD3VqVoF1G7dDvrzZZUYnZNrNf+2GdOlSQ4G8Oajtv7fvg3vvKUTp54XL665/DkFMbBwUKZwXVqzcSKATtrtm/VYoWjgfWYdt2LQdHqpWng4KaB345KNV6cwg3FQrVywF8xdh9rCqtPcjAPhY7arMupCPBcEeAm0Q8ImIINAN+4BWdxgP78na95NlGyYgqFqxJI1z0bL1BLwtWfEHlCtdBDJlTMcsDJMyCz/xIBAoADq0OETrtcdrVaU+SeCOMyd+deToScCgx+VKF4PjJ87A7n2HoHL5EgTELl62nugcFxtHN82o2KB/dhIWDA/mL15DbqpMxxFbBOsJ9YgspNQ7GZdQt0LTFCQRA00oU6om5hqLnzF7L9Ya/kcWbLyOj5r1IqtBDDZsiOj4eLiE7qqt+hJvvv8Gc4vDMsj/MdwyVNCQgN+ICPqPjhBGYlIWOBjHF8Mt0XCdiCWJcyu+Y+tHHEGUZZyYd0EoqRQJy0KeQMIWBTRmnumVk1e7FWC3wHjIQ1D4LggXiiC9M8qcOXeBWRzrBwa2gLi1qXWQ1IS14vNwFY5bN/bDR4/B97PmQbvmykUrlNamTv8R8uXOBeXLclDC45obXOlES6zm7XokyOtvQPd2ULQwJntxPQrYt8yRZeFNW/6GffsPwesvMfkS6tO933B4+YW6kCtntlA/8ZT7bfV6QHe6uk+YVijBKmzbtT98+sGbkDFD4lrIrd+0BTr3HESycuKIPpAnV46AXflt9Qbo2GMglRk9qAfkzIG0SBhPL1m+CgYMG0ttfz9hSFDrv/mLlkOfwaOp7YbWpN8AACAASURBVAkj+t6UpeLMn36B8ZOnU9uzp46ENKlTBRz3NzN+gtETv6My34wZCGnSMCuxQA9enqEF4X/P1c4FUAUbbWK9V7yktCUOxpmYlNM6Ug/1YBcP3kN93Daw7+ZxXW8KXn9CS9hgnLgB4b9zvcrYY+RQgsvihPYqpO8sVtLDZqAOhA95oZCuqo0goOV/SC3/twvpe6pyk+BjclndaMP1fGuT4naC7f/taZG9N1w9iYvVK/Ev3wQguiwxF4jbbVWThHLJs0sTtvWaZzrqjdBL2QITwXG4KYJXvutnOSZDWRnb5s0VKEiV1OOR8/BZwvzBsORT9d/8ZYF3UxBnWiFbTI671Xube59Ql19eukqaGl3zAS81jy82Lmu/NLcEL086vJl0CspWtb4439vihn8ovhcxCCVfSW88c18lSeSbAMxNy+ASxP7Ou97CclNFNwnh9qdbxamOMBIlRfc9btWjGJu9i7l+A5b/thEer10Vflm0GrJnyyzj/SRLGgn3lioMv61m2bNSpkgGJ06dI3AKwR4E48pwMI4BbVX5vLO6D+w/Qm6RNhgn+oTQE4JxtfA7zMZ17gLs/ecQVKlUEhb8ug5qVqsAC5Zi3LX7mRjjQOPCX9dBtaplIHnK5BxgjIDY6GhYuWozWdBh2XOXLsPGzTuhdKmisGv3frIGQ2AF3U/RFSBDxnRkDfbAA+UITFu4eDVZ5eFz7sJl2LZrP1SoUBIWL0YX3qpUJ7po1K5dlUAfMd7o6Gj4bcUfZN2HN3aYsh37izHjsJ/47+PHT8PW7XshY8Z0cmrQYg0fBBaPHDsFObJngnL3FtXieTJgD0E3weho4Ve7VlVYhH0VVnQcXMI+YT0nORiHwCa6WKA1I3MLBbgX6weAdev/Igu7iuVKSGdrBFkfr4mJNJhVjy6sojntEWxEGgpBjua+5BLK+ZhZAykOQ56UihUX8fgtAV4OAJyALe7INmzsdIo90qHV+1AwXy5hY0RtT/jmZ1i6cgO0bvo2FCuUl/UHreI4GGcKb7ZVICCN84xt6yAgjoncdzmRlQrCfsD3QnjgWPVA/TrQR1Z12mbCLOo0AJDbEmCtDLxlFnuivhi6BWaCk/oZi/EggcC4u89/hwLnzl+k9YCBqzm6zNYAt64WiWCEnsYSyXB3aHlgSugGE5hOC5b8BkO+mgjfjR9CMjCU56V3GsHcaQzc0J/DR4+TFdKNGzeg6n3lnVW9+HYjAkSYvIhjckLcbPEQAoH68Nxr9QmQtgEzBDoxZh1ajK5Zvxli+IFN1YUWFJEwe+qoUIboNNF/95PPYdqEwc7v/9y6A3D82IfMmbxuqXXqvQczJ/u7tQbr1MfNOhDo5fccPHwUcN8pVIBdculPrWffgh+/9c5XsDYDvX/6ZRYoH/uUNzeFrKUH+3H8xGnS6iuVu9eoYtHS36HHgBF06TVzUkJowdaAaHvG10MNkBEvK1au+YMO6BjHT39++GkBDPlqEvE48nroj67pxkPdVzD2GMDP34/lrqeqprV//AkXLlwk67sUyVlwfHzGT5kBk76bBenSpoUpo5Vrq6sP585fgDfrN4PIyKQwbfwQI3xF6H2+RSXFOuWCSkkk2/o7WPu3QpbZB0wtBRPJWv6fLmP4GdCOeRus9+y9dtSQw5FHCl6FP6BlWj1g8UQGvyxrAanD4MUknz8ZzkM/8BiDT+Q+hUZYedagbvIuUCxsoT+53E9t6wh+LvjvAdohEslRTFgKilmjsZNCyXjVCNVihJzhHC0U8CR8RRihTnQeNU7/Ce/w/7UvtYt7nS8FzCIMEnD+TJBZLAQdTFV4ChNtSh7poZgEiRWYncRKKIfhb1jKQfGdAkawXvaOgG+B5fNKqUlt3SkwTsUdZ3HKMFQL5ymNBsiPbE2rPpFkpfGoPkkppIUKYV0IUz552FbRjMUsZrLRI2eM7erW8b4Z006MjzWO9BC0oXBReiw/fS9i5iWeCwpRt5L5rH4hMwSfCA8eMUoRDgnfs3Mv2+vZ1LM9VfCHoJvYHaU8kl5BHAcmUjOrZnEpJc7F7Oij9iiXzNf7LPprihK1XkLlE70vtliSltgAaBgWRgIHLlCFNQ8D3LxPJCeoCOmyZPFqacUWCRGwaMkaeLRmZVj/x3bIniMzZU9C0AWBkWvXr8Fvq7fAozzjKVqHMTDuNBw+dtoLxgEQoJY3b3Y4cvgEJXBAN1V8JGDH3VSTcmszAvHQMm7LTsiUIS0Uzp+TEhHsO3icQImq95WUAD+W27P3CLlZlrynEETHxpDLaMkSBWEBJYNgwN0fW3ZCxozpIXvOzLDyt43wyEMVCZRctnIjubfifdumzTvgfgLjIgyA6+y5i7Bt9wGoUOEe6jNawyFAgtZzCIYhvcVY/t66CzJlykA0i4uOIQs0dOONjYmDBb+uJdAM+7pmw9/wyIPmofWvv/+h+G74IPD2WM0qkBQniwsfssSrUZlixWH6YQTuEDxEqzwE+dQSZlZbBMadPAvl7y1G7rCbtuwkq0cFUgGcxzTx2/dCbEwsVKlUClImj6J6fvl1LTyKQGYSFJbmxn6DLxrkCaQhtauBgOp8rcA4/I2Bbmypk4DnApVcQTXti4kUFrsP+RG/OHfhIjRtx6wrBnRrQnyBz+atuwB9zPEZPbidAgd9wThmO2qAcVyoUKxAXzCOiRkBxonx6GA2baRIE+boTcJdgGs4jQqM4/HfuFAT7epgXHRsLK1dAuoQ2ENLyaikkCZNYGsMx3K/+9NtpMDlK1fhxvVoCcYRsK3zm9jg+A4o1ggDZ/naukX9P3b8JHzYuC3VPn3iMIqdFOhZtGwlVK1YFrJny+IpNnDEBDh7/gKcPXseBvd2uywi2DBl+k/w9qsvmGAc1ma7GlktzJm3GEZPZOtcfxCI++nbUXDx4mVKopAhfTp45rWP6fLDft5/8yV47inTZVTcxpllTYXm2xk/0ncuoK1Vp96QIX16qFunBnzeqS+MHdoTcmY3syniuFet2wQPP6iySYY6pROmzoA3XnqGx1vzfoUKU+3n3oZHH3kQ2jRr4CmAbW/btRfKlioRapMByw0eOQEW/PoblCpRFIb06WiUHTRyAhw5dpLikXZtp7JkikLPv/EJhU3o9PlncF8FHg8kZKU6Hr7oPRjW/bEFKpUrDX26qIyTOIdIg3YtPoFz5y7AuMnfw0/fmQDkEy++D9dv3IAeHVrAvaWKh02Ltl36wZa/d8BjNapB66b1je9feb8JPPnoI1CyeGH4vHNfmPf9WANIw77hPA3p0wkK5Mvj2/bVa9fgpbcb0ZaCfI2x7nRgL+xOJ+YHgcA4cXtA7WlAlWdub91hxkxdrqcx54q/DvpjN+mCka1zdawLFSgMNA79nU4LapQopGEk/O8wD5ZB59UaB1njs6lxg3GhjjtowzddQFiDEOUsIMkGDBi7sUDz9oVr2If1m+757ayAX2ZTLGHGSwTocEaTh2feRXaI5TQT4Lo4IKO+L5g04Fq+neP977UtwAtGWj43mpeR0AltMM4bGkAfuzbvQlfU9EZRpwHGCFBL6JsIfMUzfpGgCO8Xcwtn/Y3kaJyQaATiaVZ8dE7k34nLZvpfvpfRO7aoaQCmHNLln3lhkGhgnCSbDdaoO2EckwB4lLW0LloC7W03x5OSP7R5FDWqGOHqkl63RGTlXHsI9zjTxiX4T8hXMQ8STNNAeD3mrwDyKJmhBqhhPdLQRLO21PlD8LvOHyLZKFsKHOjj52H94kA/Bwm+0fnZ/8LlZnQN9e1NgHF4g4RWb8zah4EBwtpG2fCQZRwwyx0sf+rUWfhzy06ygjt//iJkTJ8GypQuSt8y67hMcO3aDciYIQ2ULF5AxnVDSysMzorujGgZd0QD49D6a+fO/ZAhQ1o4c+Y8PPxwJbKMw2QKhYrkI9ZRYByCI8y9EwEnTHuPoMOZMxcokYRgM3yHFnDp0qK7h3K/RUb8ZfEayJolA2XFurd0UciWOT3s3XcEDh4+zuo6ewFqPnIfjWnjH9vIZVXIpaqVSsGFy1fJMq76g+WIJqjUr93wN7nDYjDqJJGRcF/FkgTwodUg9gnBuMdqVaW4YsJN9eyZ87B5807IlDEtKdKHjpyQrrLYf4wHV75MMfh97RYG3CRNCmfPXyRw88+tu+H0mQvUX7RoUzHjmABBAG7tH9sgW5ZMlCkVAVMUgtgnvSzOKjIRBif+dfkGKFo4L2XgWrJ8A6QlMCeeMpFWe6AcfUv1YHxAtNzj1oDYV4xBh3H6pGUclw4I9AmuUotUQ8yFaLDABLE5CCHDgC8TpNNFmgCphM61YOka+GbGAl+pVyBfTsosJoUYt4xjnK8EKQJ8BC4LoaLdJ9DixkQkQhHUbhpQfWduqrh+mJu3eEiYcRdYQRP9xkpPSKEvcCFGbaEi1q641UdwAd2W0xLv333+KxRAMA4To6BlHMoQAcaJTVHINqnk2LecQn9J7PMaJ+CpM2fh3U9a0V/BLOQaNG0Pk0ax7MWuB8GK0ROn+YJx+M2zrzeAqaMHqnRHulWDy+qBN/R+o9Zw4iSLwaU/6Ho6qGc7ePKlDwnAQGCuRYde8PeOPZ6ymTNlhAnD/S3M1Afm4fT1D5v6JmwYOe4baPDeq/QpuiRiogob8MN3L73bOMS2zW6/+kETmB0gWUSH7gPJBRZBtzZNvWAc1va/txvBxJH+8xbOWnr+jY/JCm/JnEnOz5b+thYWL/vdCcbt2rOPkn4UL1KIknrYt7jB+vH86w0ofIPd9oGDR+C7WT9Dy0ZM9td85k1PmR27/oGPm3eCcmVKQte2TYM1xd8rPiCrzLg4WDz7a48Lqc4D2Ea7Zh9DntzKdXfbzj3waYvOULFcaejcmgXC93tOnT4D736K6xEtCpLAd2MHQcoQrVZDHFQCi3FaaPLJz6WbNXDrDi7eAQQAk0R/besprnvQVZ8hW8MVtHowbb1n5gFTksQh4xLTgotRwh1nRwdlzIsea265J0S4lEggY3k+sy9IhDUEhXrQDvQe/hNzLQ+Ut2sEiUWJMOrhoV4ELytAja9Gfd0KQEirXoABOlCkXrO1bK7o/0O0DWMaAhXVDRGUjGR01ME4Ux74yVEFKpkiWb9a4PPGq1Bgm5KXCowxE+YZfcIzj7G2zP5iWcPaTwC8/ExkWs2JkbNO6QCgONPLpvjFBftC15Rvhve8YJywEhNz55TH9v6RSDxh7JXUNXP+CPxy0jPUPdY/KQQ2t+z0Sfjgzw2SxCmTREKPEqWhbrac3MstBqL2vA5JrvyhRpw8H9wovljKhIk/rYGrN6Lhk3rVZZlRP/xG4Xneq1tVjmn0rJUkRD58/kEG5PLS4w7tg9dz5YUUSSJh8pGDcC2OhSLAsu/nK2hszwJEFKTyWrbb8xsqr+g6hKVPcBwtTViWcdycmzZdcsFj/wnmFqamCCjgb9KNji9WjMmVMllSmZFSiAG0msIMnLrvN2WhSqYynOKQ47jVhwhuj71AECEZfctiPBBQqLsASxCDIayY4RTbxVvs5JhBVWN6BIgw5hqbJxFzSQ0wOjaOp3xHwaIgGOw/gl44ZpERUqD3IkYa3ZRKocUVGgQsY+PJ3ZRlXFEuZFhCACYsdhh7iMY82H6yyEgDMpSILioV4naAB6EVw8QyGF8OM4FxaSXrIMbD7KlIU8yGKtYjWY+aQlsYmqFbFyoxYu5j47gpLiFRSsixzVuZPBP/xMXR2G0wTq5C3UOFCyt2G8JmTQpw2YzWS16MKYhsPsUIxJzrLqFiqKdPn4NRE2fBrn9YEG3M0FWwQG4YOX4m/Z0vTw74ovUHHH5jrqoMPOTk5NZrZKnG55ORgdFD0CGGE1fyKk/6gEAeFqV4jNbawm8JQORut7pgJVpIZvaJoqBldhVdJpPtuDiIiWaWcWkpI+Hd579CAQTj0OIF5U/SyKSetaQ4gStl2sAku9xSRQDgzLnz8HaDFtTy9xOHeVzwRJfe/rgFTJ841Jf0oYBxrTv3hQ6tGinV3lJA/Cqv+8qHQacc3UQ7t24Er7zfFC5cvOQs73bZ9FN4WRVd+wyBXp29gfr1BtA9F9sdPai704IOXRzDc5FktWPiho6tGjrHgi7Qn33eBT565xVYsWqdLxiXmK6q6CaK+wGCUq4nEBiH5REow+en78YEnU+7gHBR9QMCsTxeWL38XmNYMHO88TnuS0gHfMJ321UuqoHaRp5DV+yfp42m9S4e3IMfff4dynj+w+SRQcd9+sxZePvjlvKW/ttxg0N2Iw9a+U0V8K4Te9c2Vd/A6+qmuqJ9bFuPsFb5YU+Uc8kZqXAksJ92PGahPMi+WUq97BfXj0S5AJcQ4dLIiDNkKFQB9hdHI66eh9uXBJUXepKe5Z6DFTbApKwhbc1RzH+oB7EE9fSO+UjOuaUnKCtDzW2b91pfI/iTOFsEBtjvmCH/tzvio8+pNWfLI5u/Lbd86fLHZlKB2XyW5bmWDqfGHZiARAzpwDuiWtXjujHSs/OwdqQRnRfnQG2G/GPG2edWXrewIPbMciKsc0l7C4TQTtBeqWHSO9xLxPCY1RyjaSlsR2ixpbScBEFI/oHdf2FRHAFLTp+ENzexRFxZkyWHc9HREB0fB80KFYVmBYtBso256V2S3E0g7jDzTIPk+SG65O/0z4fqD4RHKhSBB8sWhm8WrIcJHd6AAs92gq4Nnoa1W/fDvqOn4ccBDaD0K92hyWs1IGemdIAYRN3q99Is9/1nBwzctxu2VKsNmZIng9LLF0KjAkWgYCpmdPJYFjPWsrkyRPq38CjsLu23V6vS4cWMs8A4rF4AYwwoYBXrYJxcVHyUDKQwH0Jn2RL0jENYetAy50CaANxEecpgyU2nxTvhPksmjtQnAYTogA1rD624MLlC/rw5IH8eduPsAuMYoKYHRufdFYqYEDLWLRGWYuNg5ZluxP8wpI4myOKZdRQ+CPaojLVsHAQkaT7yrGJev9Ok1CKt1hkjM5ImyGk4kodEfxWwROCaFU7Tw3JifLx/9u2NEOz29qAZjLGOi37xBAWMhNpXlqIqi/uAcVjcvDXR59LmxQj4fe2f8NXXs6nQ2688CTWqVSCC49zYFmzM4k67QbZMt5FuAsCTFmoCjOPxNgKBcSIbsXHDYoFx+gjkRmgpoIyEcQSK3gXjPKLnP/GDC4wTHWdr0atgeH65xWAc9geBBLQAw8cPkENgqNPnCKS5n1DAuInf/AAvPvOEnWo56FwGA+OSJ0sGMycPg9k/L4KvJrCg+a4nIWDcNzPmwAdvvuRb59oNm2H+4hWwfuMW+GHycOaSbD2YwKB10/CSXuC6nzFnPrz96vPOth+v9x4BP+gCGwiM+6hxexjok+1UVPzMqx+RnAnlSQwwLpR2/MoEAsQwPt+MScMo27T9CCAwoW0HGvf3s+fBxs1/wz/7DsK347jSqjWUkLZloqyICEBAzjWmhI4lYd95tADPFdodC8a5dC4paL3jCok+HjDO1pz9FPzbD8YFg6lcPQ+JJjdbyAeMo2rtfVA/WFMBfVS3bQQ3S4Gwv080MC7slu9+kCAK3MlgnKZ8qn+6wThDhkgcSBljqO8DyVcvpuDvYu7VlcMGxv6jYJxL/HnHLieBsaXAPSQAq80Yp4MOxuVLmQqOX7sG13mMuuPZ2kFEzEmIzPs5QJLkhK3EHehqgHH3vtoDqpYuCKPbvSrP+2cuXIFM6VPDD0v/hF4TF8Ca8S0g/zMdodHLD0Pz12ty4B9g5+WL8MbmdZAteXL4+t5KEoybXK4ylE3Hko659imdLxNPyvvt1WqFhw3GWR555Org8UfmFmL4u8ulzhYwumuV952bZAIU080RGXVVUFFZlyeILIcniOqYSTIWomPipCWeYDTdUVXUxay42E2Q4SbIwSBWpX7oELGZ9DtezgIOAEUoBHrd+hKQZpMI9nAwzr74jI8XwfotZnMBNkbWUsaG3sO6zrXmPQSWNk05baazBaVdeyAmtYQ0v3hhK8jVjijg5RlhyafzlwfQw4rF1EiwlH2B8/7b6s0wZvIcGNGnJaRMmVzLCGTiyAw4ZuM01TeuJAsLSiEBFaPqxm1qLqyhSrzeQwKxUal5VO1z2nDyi3VLApDAuGiIioq666aaIO3n9n10+coVcvFHS5nIJMxN1QDJ5YbJ++jcXQSkbt9jKjmnZIxcIHxh6GPXoyR5FZvjJ07CB5+xGHKup0b1KtChpdtKC8uHAsZhMHsMap/Yz5ypI2HfgUPwWetuiV01vPHSs/DeGy8GrXfW3IVw8PAxaPQRs/7Sn869hsDy39kNZDgPtovt28+K1eth+JgpUK1qRThy9AQcOXqcMr3WfuRBT9kGzTrCzt17AzYbaI+3P7xTwTiM3damaX0oW/oe51gTAojpFQUatyjXsmMvePPl56CMFaMvIW0zHYPpCk/Ufhg++eCNcFjntpc1LhFFb1znKbun/8Llg2zy32zLoxOxXqhLO6VJqrtYP9jMpadRbbd93v+vd4BdYAsqBAJo9Tm0dUJxReu1alNx8lzzbdbJ2NtQzK0ThEv/184/sgkxDr28ruYr3V61ebs4IdgZRxdG9rjU3yZl/NeVaZlr01MYRHjPPqahRPB163VzVfSVrXqysbrnIFBdxhdOfZSV8MSzC1CWf2CZ0vnJK+8mYbuue0dlJbjgctCwFDZOpfp8qH5429EH5dq8vJFHxQndXLnWumGSn+8IXp5h9DLPi3y3MKeHbxQM3pBZidT2Ji3EdSBObRO/nj4Jb2xaC6/mzgfZUiSHNEmTwveHD8HOSxfhWKb6EFVkJMTfOACReZpC3MnpEH9+OcSd/x2iS66kNq7diIE6nw2DnQdOQOVS+WFWX5bkCuPN5avbAf76rh1kSJMSTp+/DDU+Hgynzl0i19VODZ6CAkvmwcGaT8IzG36Hr8vcB5mikkHpFQvgbDSliIT9NZ+UMenVgPh8OJaLm/389klB/3hu0GQiAS5ap06VIvQEDtK3WLNIwkO9YaHER0Vd1BauDi7ZjB4YjNMnWSAJlvmgaXImA+eKdhR2Y5vfsiWvP0Jx8euvYkoTquMwi+GKKdvXAp2qPlkmgpbSJhRlfQ2o5aUJGUZoxv1B5a1rUbqEgUERe7ocFoz6huPqRDApKprwERqOHigFgM+gYg1eWm34olZ9Q2F09SGYbXFINVoxDzw8pzqJLqNoxUlApTYkZiSoMv/wan1UaGFNaceM0f+2NmDOQ+qQIvhE0F83nebKmA7GJYuCtGnuxoxzsNsd+5ME4yKTQmRSDsZRbwNswFJ8aOvWYTWprFFDPYO5NibWxsWLl+A1bhmHWUcpPo/1NGjaASaNYtlQXU8oYFynnoOgVWMzAH4okxfIMm7O1BFk+o4JAoI9pmWcn9wz56bPoFHwRRt3rC89PtnX386iUAwu8EzFbQtH1kbAkFET4fMmTMHRH8xKjgkr8Fm1dhP8vmYDtGr8Ebmy2w8mEJjzzVcBSROeZRzA4tnhx4zDDiQElLI77rKM69hjEJQoVghee7Guc5y6m2owHgn03tW2zgONWnWBZp++BwXzq0QNmN33seffCbtZnVNw/hIztljYnfH5ADOcly1dlOKZ4oN9Hv31D/DRW7Y1p7bHBVWEQl0joY9i5IQfoME7z8NnbQbA4J4iZqANUpj1NWrdH4b0ah6gEffhjOggwnBYZzAZON+S/zZgsuDXNVDrofso7Ir7IOp3yHDrTH9t+we++voHKFWiENR/W83Nlr/3wMgJM6HWw/fBC089Ise6YtUm+PaHhfDiszWhxoMqOzHG7Z01dzm88nxteOgBMwEZWlePmTSH6siSJSPUe/qRm7bmxKRjf27bA9t27oee7VVMzAHDpxrz8sZLT1B85zvzCZefw5tbNmaL0eQaC3XdBSvn4nWd2n7t364Z8aOh3h+/A5nfWMOZR1fZYDQU8+h3RhN9t4EDN7DkpbyfvAokB0Pps91SKOdEF4gl6gnWZij1+/FdsLpdY3EBtsF0R3sO7fWB7bjKhDP3oaytQOONh4PXrkHVlUuooqJp0sJBNB7geiWCcRhyKbLIcIDYiwBRmSB254cQl/E5iC0wjEsdFfstz9Md4NBP3SA6JpZcVXd83x7SpEphdBJj9Rer9wX8MqUlPLJ6mfHucK2noPTyBTBFWsYFBUzcBPC9YAt37k1+DMsyzkiBK9wtIzgYR/3gnRFZL/ROC4SVr0uD3YX7pzZ0qRhynjSs0DifWXgIZz6FYFOxIPEyaMlqnZFgnPW7XZcN1snl5JFb3rTLNExuraemz4RQdCBTiVCto1YMXVEnVS1SAvN2nDfIHvs3NyMF/tXFq35CItDG5BJGrG41YvYvkf5YxqDgY6Syxq2NEmZijj0Aq9ElYd8nGE5nRtEX1y2ikHlaT6kKO4uaGo+HEprcVfQOcSPXFoFHfOvs4sFqxTpBy7h4ZhkXAIzDZuYvXg1Xrl6Duo8/KLP5LV62gTLpPvdUdQmwrFj9J2UnfrJ2VWZBCADrN22HvfuPwlOP3g+pLAEqKP33jn2UzCVzxnRuIRjgV5zbH3/5nVzkn3zsfmPdb/xzJ2TJnAHy5jbjA4TdyB34gWEZxxM4qG567hadIB3xjWuDEeakGis6rYWDHH71JA6B4mk1bt0Fxgzu4UvlUMA4TGQwfljvsGfq0xad4MChI57vcuXIBmMGdzd+X7/pL0Bwxnji4yFnzuzw1UDdcs4Vc8JUmvCvDxq2cboeYv27/tkHDZp2JNmGcTznzxjnHNvrHzaH0UQ7XQoEVypfeqehJzOo3cBvqzcEdFPFGGrjh4WSuCL4tNR76xNKSJKQBA5/79gNDVt+ARXL3auBm7aS6n9Z9OJbn1IyJbvtfQcOw3sNWxudnzlpOGRIzzJu47N1+y5AoOzBKpU82VCDjxrghTcxcUUMLJr9tfQmEN9Nnz0Pho9l4ED6dGnJVVl/tu7YBY1awqeBnAAAIABJREFUdoGH7r8PWja2gVXv+A8dOQYfN2MZiZNEJIHZ34wKpYu3pcz8xavgpwUrYWhvFnMSRVLT9gNhYHc9m27wOe7Wfzy0b/7uLRsDAk4N3nlBXUzzizfbgr9Zh0EwoGvgJBu6/Gb/Vjwb6FKbSvq0q18yY5kFv66FWtUrQWRSEcjF1B7+2XcIsmTOyJOZBSbb4uXr4evvfoanaj8A85aspj6MG9welq/aBGMnz4G6darDT7/8BvnyZIcurT+CKdN/AQQD69apRr8/9EAFeO+1p2HwV9Ngw+bt8OyTD8Hsn5dDjWoV4Z1Xn5KNnzpzHpp3GASliheCYydPw+kz56FU8YLQ6jOvpXCoE92i02A4d/4Srb2Jw1T25rc/7QJpUqeCFFx/adbgFUo4dvsfW8sLfBhW/GOVMw5P/B3XW40xerxp7D3Fo3U6gDtRo375Z3rbeP1x/MbJ18O/anGqUYSGr2VTlq9M+nrPIlYdwoNLnk/17215ZlsI8j4I2WAj89w5jIkCTnM5j9YBXIoWXclj2ZHpFzENxvCUd5hnPdjzIjIt84LqlOXyqOKFrLbYrwJcM+WheCf4XH3K/uWgpJKmLvVIVmDzqqU32NiGTmfZRReoKSgWTDfzxpyzx+q14nDIAs/yDESRYPuoY0261E1hKcvlSdXff4WDV69A5YyZYNeli9IyTYBxOK4kuRpB3JEhNMQb5Q/JOSr2Yle4dOU6/d7j47rw1pOVIU9dpruI58jcblDguc6UvBOfjZM/h+yZlG721PrfYVKZ+yBjsii4d/lC2T6WPVTrSaMuxp/aoDTDMz17NO2nBq/bRjKClzWaetaaOV/hW8bpcSx4mmPKmKJlr5Cufo55x5t9fXySNa0fA4JxwnuRC0bddZNhaCbTCKHEmlCdEoqLB+gTnRKgohQk6koSv1HrVs8GYxkK8gkw3Fr1SdFASlZfIBDHXymTluKWkThzWROiSv3hcaPkC8eUYK5NR9BQRx1toSOlUWgbMx+3XBUeAcLaZD97D1NiYbjEjDAYJDJzWuvy1l8ksnZkV/hmpnGP1mv1q6ePxlh8BCEvowMdrHWNxlZHjTkV696+CzG+4b6xknzsJXNT5WBcADfVmT8ug+effohAru9n/wr/e7YGLF6+AapVuReSJ08mf/vjz51QuGBuSJ82Nfwwdzk8/9RDgCBb5kzpIXvWjDDr5xXw3JMqK44uCf/cugdy5chMwFm4j+gTA+VWwjN1qlEV6IL7w9wVULFccSiQV2UgDLf+xC7/v/fa0eGkf5fPPFX/vOh3GD91Lnw/zgSBXH24fPkKXLvO3FRFNlXvCnGuDI8TNeN3cy0LPlT8ZvK6KbG8C/fg4aPwSXN2yJn9zVceoEEf07o//oRihfNDrpzZE0Tus+fOw88LlzuzjQarcOGvv8HgURODFQv4vsnH70Kth1kCIHWA9lnz2j40Z95ieKzGg4DZWBPy4Li3/L0LKpUvbcoMT2U2Z8TDtFk/Q72nH0tw4hbMjn70xCnIl0dY2CdkBOqbSd/9AN/NnAs5smeBqaO/DKsyTGKAyQx6dmwB9wo3Tnno1OeEcbo+Tyg3vhw2DpasWAUF8uWGcUN7hdW2sMgb2LMDFC6YL6xvsXD3/sNg9bpNNId9vvg8rO9F2+OG9qZsu4EefT2ilePMSSPCauvfLoxgXLWqZQEveJ6oVZWab9JuIAzshmBcPGzftR+GjJkOxYvmh88+fJGsnFKlSAGFCzLLwc87D4V7SxaG5b9vgvTp00K/zp8aUaoxUdNPC36DPXsPQ5/ODSmRxdETpyFDujTQuO2X8NWA1pTw6ou+Y+HChUvwReuPIEN6luSo/4ipcODgcWjZ8HWqA8G4Nt1GSgurSdPmw5oNW6H2Q5XguacehhadhsKZs+chU8b00O+LhtC66wjo1YHFeZz546+w5Lc/oFSJgvDxuy/Qbx17jYbHa1aBqdMXQM3qFaFe3RpGaBQMm1H9/rJS1vQZPBlaffY69Pjya/r9ux8WQ62HKsHzTz1M+zZepLX+YjjkzpUFypYuBo8+XBkiIyMYDUd/T2EqBnRrDOfOXaTxotXcM3WqwyMPVoB9B45C/+FTIUum9EZGeewngqMYa7lJg1fgh7nLYNbPywjYatC8N13QDe/bEnbs3g89vpxIvyPQ9USt++GVFx6FcVN+hGW/b5S/Yyzed159GqbNWgxzF640ADIBxo0f0oEshLFPnXqPlmUQ/Bs/5UfIkysbfNGaZb/GvbFt1+EEuHVt8xHkzuW+kMM+2WBc++bvQdFCygL13+Z9d3tij/XTXPU9WPu3PF8ZWdECmLyb8tHTFwPcSQhl/DVvVZvzIMBfB3qXkP7czDeOAPahVBeOhY3X8kRrwUULPz6xf3ed45wnaI3u9uBCPf+FUs4CQ3wtMrEPtm7lHot3KjSgzXee9DJ2n+yPQuHF0HVwVntitCn6GaB/Hh508Y2ox9UnP/1Wn58IGLRvN4za+RclCxTP+vQtyDJOPKkylIT4e+ZaF8qiHn1u/ReXGqkXCLVdis1a/HjTllO6XPSja4iyjT5X7SYYjBNgGf5vKGCcABL/fwLjJJsYqZlvPRjnuh29C8a5bHaU9+5dMC4AGBcbR1mJk0YlhXQhZFMVwBcCdC/UfZhk2vTZv8KLz9aQoBz+tn7TDihWOA+s/WMbPPxAOXJx277rAOTJlRXSpPYGQNfBuB9+Wg5p06aCs+cuEvB38dIVQKAP46Nh0oI6NasYFnbT5yyFF59hbjCif/jveYvWQKkSBUhG3UlgXOsuw2HPvsNEh7GD2kqrwn7DptIBLlmyKJgysnNQle7fBOMUPM26pbYlW3FR3Rbun3jod7k42gP83zsN4edp4WfCxHqefb0BTB3tDW4flIi8AFll3YgO6uTmqo8BG7rFUiCFz1QskI5v1W8BMycx0/xwn8frvUugittFTa/NC8bh24+bdYSJIxJm2YYAGLodJ+YjspoO7NkeypQqHlLV38z4EUZPnEZu9t+M1awWwwDjsCF0p8X9FS00CxXIG1LbY76eBlOn/0hZbicM93ezDlaZaBtBSAQjQ3l6DxoNvyxeDjmyZ4XRg/ytSmm9xsfT+PDBC5TpExPGb6H0K7HKIBhXp9b9ZE2Fbo5oaS3AuHPnL8DZ85egYL6cgK660+YsgVdfeBS69B1HVnB9Bk8iqynM2E6Wcc24K6+mALfvMQq6tWVu7Z+07EvA0ZFjJ2HRsnXw1svs1rxFxyHQrwtLLIMAWZfWH8Kc+SsIqMLnyLFTMGfecmjw7gvcTbUZzJ63HB6vWZUyR8fGxsG2nXuh9D2FQbeME26qs+YuozGmSJGMLo9wD2jV6A14p2FXGDu4HfUf94RC+XMZF1VLVqwnsE0A/517j4bOn38ArbuMoD7iHoL7J2pGmTOmh6btB8GXXT+j4gi2tW/2HoFxaDlevkwxqqfh5/3ICvGffYeprXRpU8OFi5dh+659ULlCKRpv9wEToJ2gpTXRn7ZC/o+AYX1awPuNu0P+PDmhY8v3iEZtug6XoNvLz9WGJx99gIA7BPAESPe/52rB048+CAuXroXJ388PCMbduBENHzbtSeDgyVNnYfi4GVD/nedh6vRfALPUD+/TgoC/EkXzwz3FClA7E4Z2cHrL6GAcrhOkfdLISOIrtIAd2L3pHZII9N8E47zXenK674JxGuf/XwfjkBS2vuPSf+6Ccd590UUTQc/EAqNvLxgXf/kCXGvlTRJWdG9ViLO0bUzAgP/Z0dZxD0XsKLino/jSpKty8vED9fz49Q4F4zBrJHZZH6aK9+ZASKXlHs82wC2b7JJkZSYtxCyCGxc97MuAGLPD5dVPMaRxWPHcPJZXZI1otuiJcaeG5+gfGwD7hvVexEE03GPpS35rZZiGi94zqzYbcqIZ4RMi45NRf9CqjX2rY7lOoWmY3GrUMs7Y3lsIs95g6neg0qEgzObeZ3Ch7KfWRza5Vqf4e9mcP9quamIcwUqaNNCtiFRLvHJfcFzwsPaFpl/x+PvUEmMXwT9sKPQV/WRbCrpWhR5w0wbjOG/E8WyqIYJxGzbvgJzZM0OuHFlAB8BmzFkK9Z55xADCsCweINZt3AY1qleguD87dx+ArFkyQsYMyoxYTJIOxl24eAXSpU1FFgt4SMFDwZa//4EHKpeGc+cvwt4Dx6D8vUXl/Ir28QcBxh07cYZAvJQpkgHGEriTwDjs54jxM2HJig0ExE0Y0p4OSAjQZc+aCYb2DhRLSLG16aaahG9WFt8bptb6knArR5bDPGcUIZv493owxADwVZc+Q6DVZx9BihTMXTnYEx0dDQOGj4MuPjHU/L4fO3k6PFqjGmTOGL5VpajzwsWL8PqHzWzPsiBdZuvzm7EDya1JW6X839q6pH/a/uKM2qdPn4NFS3+D99/8XzASGe/bdR0ALRt/CFFJo5h8kFPqd5DSZCDvzt79h2DTn1vhdUcih0CdQZfQPl1M982wOu9TGNf3Gx+xuFs9O7WAKhXR+sf/mfr9HBgz6XsqgABTcF7zykqxRA4dOUrgJD5f9mgHZUuXCNg2JgvBpCG4v/8weYQz022oNNm6bRe0/oKBosP6dYZ7ihUO+OnQrybBzJ8WkJI6e6ods8+tJX3aojOcOXvOBCxD7eBtKCfAOGyawKRujRkY170xgW4Y90w88xavgq5t61PY6j5DppB1NAIxuOb83FSXrvyDLL/w2bnnABQrnI/AuFw5mEsiHgIwaVPpEoXob7Qie/OlOlC/eW8YP6S9bNuMGdcMmncYDP0R+LIeFxjXqE1/GNJTyfuGrfrB0D7N4eMWfWFEv1ZUA4aI2fXPYbrcYn8D/LpiPdTUxt+59xgOxg2HXh3R4o7JAAQQ2zV9mxJQ1X6kMikQ5Kb6UCXJr4eOnAAEt3oPmQyj+n9ugHGTps2Dgvlzy5GMmzKH3FDtB/czBA1HD2xDe/0tB+Oio+HDJj0JeEV3WLSce/GZmvDXtj2AseqQdh+36CMBPZxftOBDINp+dDAO3eSHjp0O77/+DCRPHkUWfp++/yJUrlDyNqwAvyZtBVPXr32VT/PwFABr80Sx8f6gdcyOa+yqOECfjLrtc4Lf2eAOmgq9K4YFW6C+J/K49OqMf3N6UuJBJjhckZt8jfT8zlC3nPwaD+nAr3WuNTlNO88ZfrZ2Z8W5yN4j9fOgcfgNPlon29o/BqrG6osrhrPr80AWk8akusZKDKHVKtyPvQ2xUuTf5+iFDWRpdIyLhauNHoOI1Okg1XPv07eXpw4kPtTBuLkDP4anmjAr/Vl9P4TKpQpQ1zZuXA9lypWHb6ZMhqeffgZOnToJcfFxkCNHTrh0+TLs3rkDStxzDySLSgYZMmaC06dPQebMmWHXzl2QJWsWuHH9BqRNmxauXL0CV69egSxZssL+/fshU6ZMkCFDBkiWDPcCfxzAV/pyXT5IFLTgfCOmIAIgLMu46Lg4cjMSGVJ1f1Mzcwvrw+Ejp2Dw6O+MyZZ/6KZcvEPqZt+Lozj3DY0SgfYV9k4roReWvt6GxaAqbaxP9aFve0Yz4mN3cgUD+HNU6Gkt0CC1IWIxKwKaNny1cIz6HXLIQzcxedraM5nRS2OD1H5z4OYQc0J4mWA0s6eaAVfmSIwwDQZNdYqITcziHd4PvPH+9L163j6yHU8euv1UELy5xScOIT5eHKO34NrCXuB79o69FCAdvaef+EdS3nuFpJ0bUwWCEMSMILPhOLKMiyZXx3TpmAuO6zl89CQcPHwCqlZiN+QzflwK9eoyazQnGLdpB7msIhj3yIPlyTJqx64DkCN7ZkifzpsoQgfjZv60jAA/tIQrlD8nZMyYToJxl69cAwwYXaWiUo5dYByCctWqloFTp89DbFwc3HtPIXK9uZMejLeDBznxlLu3GB2cQn3QSvDatessm6qMGWcpeoH/5LEPGJ/bW7Py02Zrw9z7LWVDthOOEuId6YbNf8HGzX9B4wahBaWf/N1sinf49ON4o3Zzz7KVa6DfkDE+Qc3NusVwWzT8AB6uhodc/bEVFEZfQUNTbrKa5i1aBpcuXYZ3XmNuasGeIV99DeXLlIbyZUR2T3OD0Nuw7pM8Vc+eu5BAnVfqPR2sWXrfo/8IeOrxGlC0cEGHW0FIVQQsNGPOfBg/ZTqVQRfYbu2bQp5cpps5xohr1q4HgQjUpw4toIwveObSlu3cU6zMxG9mwvTZ8+nf6HLapW1jyJnddG/D+IXN2vUkt1h8vuzRHooUQuDn5p4RY6fAzwuXUiUlihaCzq0/g2xZMxuVbtqyDVp17E1WO/iMHtSdLOO8l08315c74WsdjMOLldUbtsLcBSspZlyrL4ZBn06fWrFbmJDq2n88/O/ZmhyMA+jWf4IzZpwOxmEcshxZMxtg3PXr0YBJJB6sUsYgx7uNullg3Exo8Pbz8FnbL2Fwz2bQtN1A+LI7xoYz16QLjBPWaKIBATbqYBzqFDt2H4TiRZgLNOoFmAThofvLyX517jNWA+NUspkmbQdCjw4NYMvfu6FKRXRlB1iwlMWMQ+Bp4ndz4ZP3WDZnBBlH9W/FwTgWM27s5B/h/TfciUtE4z/+8htMn7ME+ndtTK6s+HzUrBft8307N4L9B49Bx15fSQs4jAuHlo5TZyyAX5aslr8/9eiD8NJzteDHX1bA9Dm/BrSMO3P2ArnIottqsw4DSVd4orYIEwBQ/f7y0LTdl0Ydfjxtu6kiXQRoh+8ee6QyvP6/OnfCkvBx48Ku2XuOdv5w9VzoqoFOlIbuYCsS4sLfdTDxA+j8NGK7g1ZbjOtZIU2n/7cnJLhm495nVD+1OaKMbuKcwXUDfRaFgQpNrXqvz7Q8POhTIEgXQO8Lnu1UjcM7Y35jFPoNAn4OnjAuhXVeVXTgpx3HtHrn3oiI7I8megAns3JWL/vc7hNntkDAmDK58vbZsMoXr33Wit+FtmMZqJ/MhHwe3gxovermZFa3e8ap5445tLsoYrST1+S+v+F634aQJGsuSFnnVYiPiYEr3w8HiImWYFypQjlh5djmUP61nrD36GkoUyQXzB/8KRFszZpVUKhgYfjll3lQteoDkDNnTloLR48egWNHj0DKVKkJZCtUsCDkypUHLl2+CMmTp4STJ0/AlStXoUiRIrB500ZIkiSSLrQKFS4C586dheQpkkP09RuQKzdebjkSGyptXbNmUnMnRae1fj1MwG1gjDXrI7TCAuOuxcZCEoiApEk4uCFQAwKabZsyc4rMxc+nPJ75D6sDntsMUVokifXIqxYtCBL5ZUIVLrLYFraosyEDPxTzCZCEEY+BIAEzq3LCYvZMdIXTRy2P/dwqDt+K9xhoHgeOf4v/WFUIdpoqHNaL/cZxyrHirW08QCxPAK0j3FEcMBWJHAzLOXFDwsdswFQaXcXESFrpgJZ1srPLuN1olaC2edEluFUAVDU3yGOSj7QNSi4RLY4fJyUfOrNK1KL8ydshdhfA+FfnUenLTospgvFNfDzxvz4PRHfqAO+FWKXcAobqlpuqsnxkx0f2ToxQgXHYXjygJaoS4axd5Bu2/LyJSsR2Lb6K55s99VfqZeamjoRB1xhM4BAIjEMAbMXqzeQeKp5flmBGtkqQNGmktEbD2DyVK5Yk95x5i1ZTzJuNW3ZCoQK5IGP6tDBv8WoZ+wfrwRt5PPAgaLdi1WYof28xOH32PNGlQL6csG7jdsieJUNQME53TUUg74WnH6bYN/gcP3WWLBzQSgIBhzvt2bZzH1kvPPtEdXgjTIXfBOOYZZzHEE6uecVzQrYpAcx4zpBfQnBq3xsWzOxjQ0eW/KqviQQQHDPnNWndFYb17wxZfGKp4dg/ad4JWjdpAPnyJk7MMuzqiVOn4P2GbYL2Gmk9enBPAkvkHqIRkO2JhuokrZslF8r9h/2y/+AR6D1wJIwY0IXiV7mek6fOQKPPu0C/Lm0gY0Y8+NrKk60eiVrMrD+yFJ+rXXv2wfCxk2Fo306ULML1HD12Apq26wlf9mgL6dOFn2glKFG1Atifpm31hBgAKVOkgOiYGHKrFw/2ddzwPpAhndfa1mkKYu8TBtezWv/athPafGG6nKZKmRJu3LghQTAslzxZMpg0qj+k9JmrcMYryv6xeSt06mm6W6PV5dVr1yX4h2VTpkgOU8cMJLnteti0+u+7Cenbv/2NDsZh2+On/gTrNv4Nw/q2hN170Yo4I6RLk4qtK2710QWBt6Zvw4AR30LTj1+hCxh0/Wz+yWuy+yIRFNb37msMgEawCBMM6JZx+HuHnl9RvDH96Tnoa2jT+C366dLlq+RSWf/t5yjOHIJx46b+BG/9rw6FfsCYrCvXYHy3cvR+UA9m9SncVEdPnAXvvv40zSOOAfuB7ZlgHMCO3QckGIffozVtVPIoSJcmNbnX9/xyogTjerT/GCIpPnM8rN24He4rX4IsCTu1YtYJaO2HSRMWr1gP1auWI17Csg1a9IGR/VrBvoNHia7oer3vwBEKjo1Wg/iYwemB9veBI78lt9xypdHdFSjWGrqN/vHnDorF12vQ1xR7D7PHopXiwcPHoUubjwCt+dKkSQV9Ozck2mBcu+7tGkDbriOgQL4cgHHbxCNixqELL9J8xLgZkClTekqIgQDttNmLoXXjt0huYrsYKw+BtGeeeAjy5MxK/UGrPZds08E4dMvFuUErO7Ts7zNkMgG5RQuF5rZ+y9eIB3jQ9hhdZ3TswVI3NxKMsR7ryez8dHIxNjs7r+uQbtPBjNmkHWyNPpv6mRHPO1HMUG5+dlyeUp5aPVZJCuiRwI88KzA5zf7UdH5rvEa7rvkT5wwHndS3/EzLOyyOBd52+Rnd6pNKTKeZ34TSboD+sjrVqVyRxaaF6BP7XZFYGChou73RJ1M/cq0BsYL0d9iGzo0m/ZXBC1s7/HHSQm/fj//M9eDnjmn23dTz3H3X9U9X0gx17jXXNpcJxlmfYzwaUcT5lp0xvWer2K1r4MbwNgBRySDlU29C3JnjcH3FzwDxcVB8/wMQExcP537tR42t3boPHms4FArkzAQrxzRThBK8o1iEZJWYf4U8KZ6lPUrwuAay0q8B1pjY3+jTIDwbkD8seoQiM8IC467GxZH7Y1QShCQ48TEgny00NGjOBZAJoW8LWmUZp59oGNghFqiYfBkGMCKCAAodkNEJiu3rYFwMB7AYISMgKoJZI4kFJQA1nDDMNMZADH0xKScuHZSJi4ggxsIDbSRfxBjrQwg78Q5rQjwgCuvmABH+hv0S4i2poC9vNgbiIYYzF34nmAB/QzBOiAXRM2wf6xD9NgB/FHuECdkHOHXhJt6Q1RSfZ0EjhgOxhB1SgAmgjiM+RC7jVkCBrCZT8r5bSoM68Kv1KJYWzQ9Xulmf2NyxaTLdnfl6kkAbxTbkpcn/nN8C4K8EbPL3DPBS7/Ed0hofwWviPdFBk0F6NhbJq5qAxu+wn9G8KzRWCXQiz5mWcWqbYhSIhAipZLPxsMYJwJXfcoCRLxphzUo04m2hpZhYVPGYwCEmmizX/GLGIdilP5iEAd0r5y74nQ4CDz1Qjg5GePCYv3gNXL12DSqVKwH5edKERcvWU9bV0vcUMg4UWCe+u3DhMhTMnwvKl2GupzN+XEbA2UP3l6V4MwjMCTdVl2XclavXYd7CVUSOOrWqosmv7C4Cfneim6pB0AT+gYAUHtKjkkZCZJJIDsbxtSlkn6ZSyPiePPkOWzu4bhgYh++FzBa8jmyk1g7rqJQHOrBB/1ZWnIkRZGfpilUwauJ3FDsMM5uiTD1y7ASs+2MLvPfGi1CnNotZGCyWRHjkZYtz4a8rYeT4qdLyStSRPFkUfPTua1Dr4QeZxaozc7KA4UybcSGjVMxVIZFMRWbewmUwdtI0uK9iGRo3AuZHjp6AP//eAR++/TLUrI7B7JWCr8bnVYjM6ycXJUxlce4vv8LYyd9D1UrlIXfObHSIPnz0OGUMbfDea1D9fuUamPi09/ZvzrxFMG7y99QP/UEArHH9t6Ga1Z9Ac20rRdKK2QHI4buZPy4gSzmkv/6kTZMGPmvwNlStpCyTwuOxwKVxRqbP+plcYO0+YwKAz+q/DRXLiYQdehZNrNfc271jTsye3tq6bDAO5VCDZr1h5IDPad1hvLW/d+wlGdjo/RfhwOHjZI0lgKMm7QfCl92aUOy0PkMmQY8OH8trY/weL5RWr98C0TGx8MZLdaBEkfweMA6/7Tt0Mrk/44XOS8/WokE37zgEsmXOQJdPaPHd4N3n4LM2DIzDBwEotFZOFpUUGtd/idbrzwtXUuxTBHcEGIdlMTkC8tilS1coSQQ+6GIp3FTxb0yCICzjxNrHNvDBfm3aslPGjCtaOC+cOn2OLOzbNH6D2sYQCGMnzSbr94cfKE8x4BCoRBAsa+YMULFsCZjx068wZmBb6gv279V6jxFYh26tazb8RaDch289A/lyKyvVrv3Gwe69hwxGEBZyOK4/t+6GLJnTQ88OnxAQhnVj3Dn8Jl+eHNRnlOuoznToOYqAukIFckOHFu8ZCX8EGIcNpU2TiqwCX3qutmx38rT5sHDZWqoL+/3oI5XhwKFjFP4BZQeCrsIl2eZa2zIO3W3R7RbXzjNPVId6T9e4tYweVu3mIVzIMF3/FXJZAPJMFWT6sfga9TcmLZi8YN/zS3+HTu89r0kox3kBKOpUQ9MtptShWNctRJ94h6TeIcYhxhUWuRKxMOn0cagpsYfOEPy8pjeDVjimTsLPmDYQwP8mvRwvxjUQQaeFmFvZLtffpAagnX0MGmrnIjHv2F/5iDOoaFfWy3hBnGFEeTqf2IYkfAykE3JdSAwT6UDtevrLXO/ZOyAjB0ZQpjdJPUnQWdNlxXcMcOFnNe07ne9En8Rc4TeC37zveJ+4lZzQ7dTa4OuE95npfWpe9bVl8oS9Xg1OkZwUCLAR7wR/CFxDeVuotS2+qVaCAAAgAElEQVQ9F+VdnADcVD90K0A8szE5wA2QkojztNIkBLiFmIh48Nyryxx5JtCA5ditayF6RBtIVqYqJMmcA5JkygbXFs+EuHOnoH2xRvDNL+vhyQdKwdTu78KTTYbD75v/gfwCjIsHmD9/LlSv/jCkTp0azp49A5kzZ4GFC36B8hUqwN59eyFnjpxk3bZly2bIljUbXZTmzp0HZs6YBnWfeZ7cWnPlyg1/4fts2SF5ihRw4vhx8qRJHpUMcubKbeBXnvFouj2DPTR+1s4dBA7GiXMXo5CglVNmaOcvQc+bB+M4MGMcvCQQ4wZhBGPZwl1nUV2Q2UxKh0Pthk4H41wbkhDg2C0Er5TFUQREJYkAZC/J7Nq/dcFjLx/7yINiAQEb/D+RLJ6BcewwJsA40Re0XmOWa2wCY+KVvzaBcZo+jX32gHERDCBiY1EQENYfiYAgAkpcuKnVw4Af9oWpsIvVqANLAcE4gUzrbWi38GLxCgHrtlrkfQ8BjBM9NsE4fVPh49F4j4zTxIaiAQokQvm8C1ARj3kmGKcsEUMD4xRH6BTWhT/SwAPG6YyFvMMFPH1nvSMwDsFnzlVcLLCFz61whGUUcpWw8sRpIUtM7Zgm6UjKRXAwzujK3T/uGApIMC4S3VS5ZZwmG0lvulkwjrtM64MWsoUBeewNA8m1deC5KdNV2PBJiPHkkG/RGkm0J2q5FWCcfi96IzqaJGYytF7hjcqbuVsAxunUuX7jBtHVz1otfEqG/gW6ayFfofWrF/wLNNeht+EpKU6E8oVqB/uDhw0zGYi+l9GGJGbI+Ldxp2Ycp0Lr67Xr1ymou58lWmi1JKRUPLmiowKJgLsNtvnzvm497djvfQBIyx7Ah54JGcfNf8MuE1iXJKAtrHPFgVRXdHWdhM+5OEDh97qbauDeBTtQuUDwmx9vQmrA5EC9Oio3VW8dLl7wlnLzlYMOcr2GejmQkFHd/UZRwJ4DrtFrgAxJQbEvaYdjNxin9m+ht6vLIga4sWOe4hsBrghZZMpWtTa9AIPcsWV9oowAtvRxCqBAGWok9sVbeHzlPVizs4TnPKjFZmN6gg8Yp+1U4YBxOvAVTBfSgTwbPPQAXxpoJnhFn0Pce8VJwgbrwgHjUBRj7C8B1BleZEHBOH5uFmAc0d/0fhJ9lmd4qbMFAuMEoMVAPpozCS4qQw/RZ3odEhin85hr7TKdxb1WTL6Ra8UCc/Q51kEx0XIgoE9cNJrj4jY3Gt2wJ35gHPEVN44Raj+2KcA4G61P0X8uxCVLAQ+8PwAOHj9rLEIdjNu0aQMkiYyEtatXwaOP1YGCBQvBvJ/nwiM1asJfW7dAVGRSKH5PSTh5/DgcOnyATsJV738AZs74Hp597gW4dOkSnD51koC4nTu3Q9lyFWDPnl2QJ09eiLkRDekzZjTa/tfAOM6zeuPhgXHcTTUKD32aNZK8TtEYU9xkuEEYf9dPKaodwksqifxSRZg9s0VBIsk0YuOVCSQfS5H1h3QeUqAVCSWH6595lLXcJHVBChGAgI4A4/AVA0DY4kNARwBvuICT0isFxulZRRi4qBYtgirMAg4gqbxBYOAR/mcfRchNVajQHOjSRYD+hQ4hiSZlfVrdSvG1LQU1dnLOGXvvxwf6O0NkyYO9OsCLjcPmEQkzmV5YHN7nioa15+rjYfWyGG34CNdlpVqq+UMgjAkeKeYEl2ktsI7gbRfVKCzjuOsq/o1OVnIj5F/qbqo4R/rcivVGYBxvXAfrxHu2CoQg5ePh1kriHeuS4hrhphrIMs4i390/7xAKuGLGybmVclGD3qUFLrNgU6tDudnTmhTKPEecXGtPfc54Sa5UDwiXWMSyD5G8XSPeR2K0pWSOHJiwztbWM5OpjMjewLY6JK8B4ZoFNBOMrL9edT4xxnGr6rAVylt9QLLmI4xh2Uqo+tTmpTAqvS1FdRq4+64vOyXe7dhNGtP5jsNVv3fObwcZ2Lh4/6RFuaaTcHklgSS+viSIxzst9NPwwDhDXMrh64ftxKWJHsvGnjf/+QgMxrnWrlBRzHWmAyDmuPzXo30hYwLHWi3UjTsHwEzcebuVtTkyd4pbIUuvEzwueqProk4XLG1v8wKx3rAorF6dn4LJaVHWLBfIKCPQu1tJ5UB1BwI2LKHgEBjCvc4EWegSXaM/rXaJajA9wWg3Ed1UWbNK5rN22Vz59kn4cXm+sySFbphjEVXpqeG6qXJrTu5U5NKddAsyc883wxHpa4MdybW9z6Kx+c7U2eRX4qxnyDb+1hC96nTJ+mDzg+iZpjsGXJ9a34VOGUTGClkdiJ8lVsDrEqHKXTLFdXkTd+kCxB/dK3ddTOQQkauA9BjEF2cvXIEd+49LQDtZsqRQvphIVMQmWRixCH1beipolpraLR2F8yDwEK1AcW2hV2cEkGX3P3t2QYkSLN643edQ15gdh95YQ7pOz+c8FJnxnwbjpGFlAsA4xv7MEoks4zi76CbTQijpgJV+i2MwJAF9TEgIYIQh1Gw2EFDTwbhIC4zTrVdUHDvWsgjmj/9GMEis3VDBODOQvzJLVyKA/0swjhyYgu3uNDBOVzQSC4yTDsjEE0ooI/3E/MmYcYkAxrG5VTQOF4zTj0z6XIrf2c0Vj3PH+6veaeMLIWactY/e/fMOocCtAOMEa9PttwbG6RuOvHXXFASpYt+yQ5bO8UK2itghiXmwsw4VDrlIw04UMI6N4y4YF2hBBTvk+X/7fxGM81gAGocAc9d3U85eZ4rbb7fYS2wwLvTxaDSx6HmngXGBx+RhBi2Mi7nOFBhnf+O/Hu+CcaFzVMJKJhyMMw+MDmsubS+/C8aFvqc4LUg1gNQGLF2Wcv9ZMC4gz+gAkdt6kJ1lwwfjBC/r1mn6jN00GKdf9PCK/w0wTh8Xa/a/Dca5wHSxm+hnUeM84QeKatsO/VNcvMmJZzXj/6d9iP+u1idHZxIJQLY1Kd0Igr0TWXu9xmcumREWGGdnUxUJAhiNlLIS/GDh3cz9kUOvtZsUXILYmsuJXz3m72yaxJlRP8YJayOFtXgtz9SNhaagMX8w3hP9dzUpwgWU6nZYtJloq6UQGwkIGKKLY8L+8jQY8kAnXRaxGW1wEbIDNozD2cp9BrV2JWtFOM7ALlU+YYqHyVem+4zdLZFIQfxu3jSw+bY6q+uYHn2Tj4KhfhaHB+yJEVPBGIEKDyddSEXQfCynZ1NFeUHJOXi/dIBXjkLhEWK7kCtCb1eBlSoziBwuWgTGxQK6AGKwab+YcQmfv7tf3koKqJhxejZVa/btw6PmeMYYW8TlNNeH05XdGIzDFNUjDxJTGiRmXYFmxSEILRGpf+2VDvo27e2zoadLyZKYYGJicpy9V3sP807ZelNdsPcnP9r4gQJuC3lfKx2Pk9FNdT6RP/bjeX9ARHXAVcafZu6OczcEuQ+G0m4ik8De6i13U1skMRdWjQoudSfsLtrKgqhAbMJ36voVe4Hon3v9+gEGJiBnS71Q5PHt55ewp/qO/8CjrBp6n1vO+fCntRl5uMOPXYLuW7ZFrs5/+trxI7arYc5L8tW/v+YCk0NbD9IQwzU+TWYEWh6hLh0PO/CDBtfrWA9EGCTzXBSK9au9yhng7tJxVN0uMNeMimDPHWuF/X8XgqDPvdC42MDFedrX0taydnPNiPcSgZfSD2DuD/0tfKVVoC037YqC8bpJK6N0QP7RDpyevns/VL945bps0+Ap7UJaq58QEz9vFc1SUnyixuO4aND7bX3r6W8gueBoV1ZtrROjXw7ekdShYxP/y88AwavsmzOhkTp16hQiC91RP47JiS8uX7l2xDN9LkBJ3xbMxBXGdAkBIQduXufKsoRx6bwhQDRtbUrRrimMBg2F655wv/KMVEtfKn3/eHw1rSLlFiugEdEx1Rmrq9yFybsRqWr5uwjNOsJvEROz2QNnCRkM0UhFGDKsZ8+WZYy1bQlFIXxEYV6XOK8o3vLkCXSJKsdvrg3UEkZq5fvUafeZjdcgguWDb24OAYSfkMHaAY1G6p5YWdrsqIxKQz974FyHAkTk5jEQxGh0IFXyOOdhzzsxT8bQLL6jd5Zg17OpRkVCurSujIQhTu3dYv86BQiMu3oNoqKiKFi47mIg0w3ZwlBJV/YvQ67wQIv2SDxAvlAodckTaPiBtIabJZtrPd9MnY76fJvwCAbesOvwwQWysQRFQO1//2ARGoXsedMJocYeoQX2Da3eUHjF5i3u/i8o7DgQGLqCpTiqFl0Hgf8K/UOgm5wybUwencJ9GFKbqJp346Bi1HM7aKatN2PpaRdNVuxKeUsq976EyIuEfJPQlWDLFF3W6nWGR39flz+5TlR90gPEcAMy9Qf3xXcodLqVe0FCaf5f+84ll4W89NuTdJsJ7cwTdOiu+fJr308f0PvkOnPYN4R+PB+qvhF0ULemgH7od6wr2WiwQ7pH/zLpIy1/nDJNrEHdzZ2BcQwk8Q6ddcels3j3iXC7brbmOJM4p9SnL9qe7uyHZDPB3661oCyWnEwQighzzY8+Dl2ndsaw1SsIRYe0z23hevm79hTsg/qdIRAW72g8od5rfddopSSCz9o16KrFfaGhWf3TDrjxhI2Yj3sHCXQmYV+ExLshzL9a5uHtwb78BgBhgXGSYAYlWOBEphebA/bB1xz98bvJVhZghgqirVNDxEvl3MeaTnZIGwD/xkPSQEAjZ1Cll7KMmiyIpB7EXGNszUuaWuddkAEgOe3MOwFOT86KrIj4jVHECzIhwzGmFOTwnMXtdSD7xqngXLeqXUkr94pwrxqPwLWFrYupHVaJsnbPIDx8ZSL0Zl2sNU35lHcyzp1BIcLyE62/muAVU+Q0XTcEH58/Q8xYoJ9MtqELKzNZh2YUKmE/NT/8X1LY6TRWB1uyjIuJYdlU06Rxyou7P96ZFHC5qSorB31X0Ra1/NniB2tNqA3SVc57K2bLIq/891MIAtHWb2dMSF3hzSEmbcAsvRnSpYFjJ85AjqyZzAr0LDuYACYujjL5iZWtg5xbt++FUiUKajLHkuMBrLNafTEM+nT6NLzOJ1ppW8i7eEolakq0ZmVFQTaZAPs0cmh0dCxl2kyXNjWcOnUWsmQxA/ayZtSYYmPjKGGFeFat3QzJkyeDCmXvuamhYQwTBMtbdRwAfbqwbJuJ9wSikb1OfPY3x+4p+djZ0RA01sQboMENbvVXjZP1LBGUZKP/ti7HOcdjJZKYgzbnzqvHhTNGO+aX6Kd7D/CzFHHplLImcXPu7JbrOBVO/xOTrv/lunQ+DDSH+ju/vTLQGvaTKXpdug4f7lyGUk8wuRZum7dq3kM5CDna9kUGHPWFdZniGic7E7plunePV5zhWrd2/YH0SLNu33jlRt80vgw4bhdfu/SVQP3l74yLO/dZ1N8fKpS90LUP23txoL3aNXd2u35lAuz5Hh7U5EvQYdlneJ3OLn6zxie7q5JXqkDv7jOHl7P1dnRNzv5etwy1ZY/f3y6MQqexH4Fcss3uudcKMCw3Va95kMW02q2AN1aL1kEag49KZZ3gTFJzUeILbLPSLhCQJXFgZyHPjR4Pwq2TSwA5nmXMtRHdJ5mbv3lFHbXnFizmTQS2IiOWUZMSP+F/eJedYgpWlgGCUtjqSqJnjbqYyP2bN5pRKIwWzqant+sSpGxQ7I3A5vn/BkF7maU4uyHxwnquAJy6daI2BklXx9gtsgnrSeNn3k/dglGP4ye+sdeXSXuftl36mPhNZz2Nfgafx8cBBsPEwyJmCUybJnU4k3e37G2mwJWr1yjTIma7TJJEWMapTnlXtZePbDElv9Y2arUyxUoUkkZPBGFugP7L0yOQglDR2sQ9pW+NUn7u/AXo1HsMDOrRFJas+ANqVq9ILR88fBxy58oGp8+cg6yZM8CZcxcgRfJk0KXvOOja5iOe6VPJrc69x0DKlMmh9WdvkgwjYC9bJjhx6hxkzZIBTp46B9myZIRDR05AzhxZCNA7f+ESBZvF+gUYd+LUWSqH7efInhmikib9F7jPVj7k7mS07b58uJnu2XPuVc5Cuey7dOky1G/SFaaM6QWr1/4JVSuXof3/wMGjkD9fLjh5+ixkzZwRTp46SyBcxx7DYGjfttTxrdv2QJFCeWHzXzshb+7skDNHVvo9OjoGjhw7Cfnz5oR9B45AgXzMuwB/Q/mZNk0qOH7iNLWTKWN6wGy4HzTsBN+M6wutO38JjT56jfgHgwsfPXYSUqVKCenT3eQliPMwEWid+dFXSAzzW+GW5B+D72bmOvRvXVoK+1qNh/sE0K8i+xv2W7f2UntuqG3rdLk18kZu2xpju2JJiXKJs+ZcsjXhwFni9On/sfce4JZlRb34b4cTbr4dpyczDDOA6FP0CQpiABXeE8W/CQMIIiBIlgyGUSQN4JCTBEkq6lMRVAR9+h4CCk8+BGEcYJhhekLn7htP2On//Wrt2rv2Pvvce2737TBjn+/rvveevfYKtWrVqvqtqlqTzsl/xXKjloDuxKPUMHPbJAqkKmNhFX+bmjYEjPTdcYBN3Xozxm1lGHk5234jSGD7Nd6GPCtcUQeNKrQct8bGS7OJx2DpZOzvEW/gsfQcBzzVelDwjwUoGt6tt1N66tRssJI3au4FNcywDoiM6h/Ntl19VyjHUzHnxrJunVcbsI7igg3jbliZA0vDceu2WZ8q56/+/FR5pq7/2/rqvze1bTHd+tyozptbtyPyJK+/AWCtu8o0XYhWv5G1AEeNfV0ewo3qN6VtXj5zvoDVv506YUK9yw03ZyobBj4pnzTMf/GVq+MMgnFGYWoS+vmAR4GyKkRR8H/dq1nedwv83AXjchpoGpbajSuOJdzEOIAtJ0oD+GiuVihi5seCcVrXplJoVDKdu2DcaPhyfQOzYFwTHGdPzx2pTxMYl7uHn3Ewrqa7VMZXrLdUjBSCcQQH6AlUyJ5iSbnQRUuvgnUbbnUSmFNYyfCTiYpwj8pn5a/mu+L1fD1UqiorkxVvrhivtFpLwloYCuaWUXMfSrnY8kpsb+xSLYemN2mOKiV2jMXTSmSIvmuo3TDGSs2W1vmYO52WgAMEEk4/GFe6i5ei6a4NxtFT6q8/9klccvE+AeNe+JI3C+D2a7/xerz2pc/AP/7z5/Dxf/osXvGbT8avv+zt+N0XPbHCR8dOrGB1dR1/+OcfK8C417/9T/H0J/40nvr81+CNr3wO/vRD/4DbDxzFEx/zCDz7N1+PN73yOfjI330Sl168F1decQle8pp34373vTd+4Hu+A3/10U/g53/qoXjNm/4QL3rWY+oi7zT8ba24JovONbn9RvioMlUOLpfWTTZOjQIE45jM+T1/+Ff4zvveB991v2/FLz/1N/HW634T17zizXjmkx+Fr954C/7pnz+LFz37CXjmC6/Fa1/+vKKW//jy1/DeD34Y1/72s4rv/uADH8IPfv934XeufStecc0z8IlPfx6zM1O473+7Fz78t/+En/mJh+GJz7gG73nLS/G4p/wm/uAtv4tH/tJz8cF3vwpPetbv4A3Xvggv+p3X4Zce9eNI0wyf/dwX8ehH/pgA6if9OS1gXF1GlzfRnXQ/T/HFZlOkyghWStXBuAJU3PKlKdryqRpDmxOgHk4qo2tQardnzY0DCjbvZ1OJ7enTybX9X+OtcUZ9AzBiQ7+a2Laww3IeaLLLtg2Ms/1rku01T5HzYFzFY3ssbzeCX84Ods4nOd0b53GcLGuQCcXWbwGYBp67y4BxhfFTpaNORB0EtXSu2TfulXHrtmKxmGm2ORfra6dprU8q/ezc5nxiovZKm61J1xsnJ6pl9RLLCv9ZGkwExinNdFy1fGUV+zKP8qrYgaMyZjMwruJNPwkYV5nTMfnuCj5pmP/iq5MB4+TlcpBOSbBGZTkppUIxXoEv+boM7dzo5NVu9FIu58ki1HMST6laLrFi3YwIGwff1MNGizkyT5SlHb/Vg/IdxR2t3Ijduq1NjiFT0e5YlL22vKWcsfTzeXJVVhfu6DK2/dDf7Rw3B3xUlnRtipu22slExSRvmr417Bn1dkpQqEkYVmaunpShrErDkm2JRuOnfKXBz3Gsk3i1zw3rZaxCVJXdG0XmbHxBSibecZ/+7H/gltsOCjhnDrRKZjNykUak42kNra2dT42wkhuX/b+8GIN1VDecYmrNmtY+ybPqohuhrV1vhZypyPe8BW1a16bxUbXzUozO8NyYIVZPAMuB1LMiFNU3iq1KO2Vf60v6oQ++P6647ELxAPEDNeZLXh+bmLbCdKZ8hcfLP0p+HlXG6rlGquOp83NFckwmFkYoZ5WICas4iWL0jGPoNgE3MtzDf/iBePJzrsUD7vffpLZH/8xD8avPfbUAar7v4ddf9jb87ot+pdLSU5//avz8Tz4UH/nYP+Nlv/4kqefg4aOgl9vOxXnsv+0Q7nHFpfjtV70D9/v2+8i79/v2e+Mzn7tefn/Qd30rXvn692FxYQ4v/40nC/D6++/9ELrdNh73Cz96EqPa6it2/pr2ClffmTHC6wdtTRtAdYdzYFyKf/zE/xN6P+gB345ffupv4bvv923imfa4R/04fvXZL8XvvfQ56HY7I2Acx/bFL39VLrahJ5z8/aWv4lvucxX+4sP/gB9/+INx7evehcNHT+DVL3k29t96QDwlX/2Gd+N9b3s5nvKcl+JNr35xAcZpmOoTnn4Nfv/11+Bd7/8L3LL/AH7rBU/aIg0b9olSophJHrfH5TLenhSoPK8oujq/mx9+bZWztq/8eL3BeZaVe1Q+mpNo2kr7UzGGNm+6slfXp8/O7Lik0WOb2Gi9jOpHTu2w8l4r3tgIr7LPZiDM5vQ4X2IzCmwkC5re3eqeXN8DROK7iifRTStdqPOZPpxkDJOU2YxW2/W8qS/j5dDmrW5UXxNoonMwjp61FkcU+kn4wpaZhPbjxjAewCuAmwmzggnLbZhSqJwDR5kmWb2JDrqJbbfxXG5Gg/rbdZ3KrK3Ghsb13e5P9sUm+V2X45Pq5BPyWtH86J4yPtS3marjPdg31/3KGk0/tjy3DWMee/C5kV6wEe3cWGamp7ZwgUOBM7mX5f/KPBoBXZQYzwybYGcjs1PeYqoLMgegNgXhrEYzerqrqS4qLNzkglfkp3GEKEnvcubUAchyeeQ3rSp4aL1aDYxQ1FeZbNMrqVBpXDWU3TW6ZjIqSmi5+Aqv9GKqDBCqlz7kxV2RZgbTsVq4UiOBm2/cKKEXV/14Ae2e59Qbu+YM+NNUpjAQx9RTEts0574sN4gmoZZ/V6ytPAF70Yec19Sb0cqBSu4/rTsHlfP3M+vNZRSdqt49ymsKipeDMaKogT6V654JrOW8LV5yqQtd5Ui0nII6dZEvFCtCpA3H5Dw8KoJsfgDtbU1u2MHmPC38XcnRZRWUZkE+ybeNYcWbvji64ZYSpk7squypVt28cRvWypdKfQ3m8sfz4POf78s8WflIOSH1jJxUVhZ3jZnHnKY2bT55J22IwSibNWzGVoZtSmezRoqyTcbdRpvgxI1UF4zn4cTSioBx09NdPPFZr8DvX/cCvPy178VPP+LB+Ny/34AHPeC+GAyGeNnvvQdvv+4FePqLfg+v/u2nod1qFSqjXm/+ije8L/eMcxLmyc99Fd7yqufh8c98Gd5x3Yvw/j/7KL7tW67G9TfchJ9+xEPwxnf8Gb7vgffFve5xOV78srfhmb/yM/jCl27EbXccxv2/4z54+3v/Eq9/+XbnHmuileXRulJjdsAtAwObzYsKRN0qRud9Ev1BwTiCaT/9mOfgT9/zGjzzha/Erz7+Z/HVr30D+y7YjR2L87juTe/FG171IjzqCS/E+3//5dK5r9+8X0JU9996EI/5+R/Fwry73KYJjHvYD34PlpZW8IlPfw4veNYv47G/+usVMO5nHvts/MkfvKbIGUcw7qlP+Dnsv+0AvnzD1/H0X/l5AQMn/1QUr7oitkE1dk2OSueRF7dsbE8+gpMrOeoxsFHIaVUvU3FXJDneQhdUj2jKgD4BHbfYkhTPGdyuwELr3EaRVxzYFIe/bLy+3jYyahv2p4p2XPWE3wIpzhdtoICbL31Q14M25sUmB4MRHX9Dg7Wqs5SHfQ17fSMPlRpk6WuwwZ7eBCKdczLJ7elVCtT1vrqu11R+PLuPHqpur8yx8qYphZQ9jNaUTwUo1rD325QAjaNqUn1rBctDlE0O++pbmoivDRqo8FSTvu7m031KO7Xk1+r31jPAdcXatmrK5rZl0+VC9fLVGK3a3l4SqdpWM+/Ieq+wSnU85YVvVp6UrkLFPMqQi5C+orFK1XWVpNhu3YO6LVnQWG2CxinbAp8XoiWvqI6VNNQ/sq42Ypt8T27K0z/qUeh4ZBzYXMrwMkx2ditg3DDN4HtAmBt6bCgWQ97xbJAPXn6Kx0yZx6xgULMQquBVdUNvmle7/1RwJ510u3yMgBhx+69p8U0K27iT/nKuRnvohJT1EHKEiXljZa04fViCOsCgTFlAUdXWKluW3LzpFoiK9fKiVacwJrV2WZ7zRwN+El2uwqiqGHqejCXJw4Glzpzuge8u82C7leHmPFNp0274xbjztzJ3Q+wIR+ReTA4Aarg9bYwwuHNrdFVhpMLTTUd9FxqjMDd6PGtUvhPWAsKBc5sh5dxykskrOrcy7xkSnaLie7fu6xCbm6OaUNTv7NoEpF6WtGuEfMo6CllSP6E3a6V2IlC66Bf7y2Y3/zq6NWCAjaxTlyf17dG+VBX2TZK+vtmUa6BSr1vs8pUbulvDCoZ5JJh+KjefTrLSyxPukSW0meJbP8nIy9sw+uo2b082a0qLXfFFu+M249HFXv3G/lXSbjtkwWAQgeHB9U+zF2J9jWpfXP/cMB0d6PVG8E8/BMQJtNY/g2GETnu0/e0Y2/g6mvjUrpsJ+WwbO+nW4Tj+KBZD/ovlNU9AVF7MMN6zw9UrhxIW6IgK4XAAACAASURBVC5WYHUeWdZd4OFW5aQfhkHTq3Iyz8Im+bFRS2X5SWXbpP0+++VOZn0b+o0YZFX+GLun6GFZXry6D4+R5VvgB9I1zbla9kWzhXIvtL7Pbg6a+H+rfNI0m3X61qT4CGBTp211DYwaMJOvkbPPa+N6UKN9Za/cTC6diVHZwzXLE7W9c5yeJiLO6hVVILq+31UBmCoPTuahfzppMm4fHreGNppzlf22TG3NGV4YD55ulUfG78GlLMj7VpvTLUuESv9rKd7rOmGlrarfmvarOLRt6Ig4dNTJV99F5bkRhnW4rAm0rezVdq4aZI8dr227aW2o7Wt08lFusRpwNQPaSOv1uTKA3ShYNLoG3TJlrfVQyY3k02jk3wg3VkAWc2FibSsYv2o33g9LKWRuSy1eMbaONjDC07krUF5Reetqra/OGM1rKR1ZKhiy3b6KkoamZsm7LjY9q8/sqAws52pU7mwpZ1wvobdMhpYfCADkjPOS4NqVFpXLwiujaeZypsmoduQ8RMqYcEDWqkOhOUIAqSL68sVjvy03g5Jy9fC8JsaZFIxjfxRocgCE++TTImACy6hdzH7zuygjvGEFuGO+FkPLGhH86iQq+MV3FEjTtvlMa/fV8woEVkZBMfaA/aa516T8b7xhuj4lWQ7KNATdcTzkC0ejysygRUXSY1/d9+QdfgQcNCCDa8MJMtJPAV6RM175rEKLvD0BCPM5UZ65c6l8VkmaROLVFYym0aqkMsxaLIKyPEsRWE+EV8vvOaOOb3y33ot3S44mOM95KkC1fE0QbC4OJ/Iqkzy8VZ/pmnJypFxNAlTDAf/NTjf1sZf0Uu7jONTjj5KGK5Y8WG6NZvy1E6sq6GmkRk3hLvcHlQJWwoznvo0APa4RXR+O9mrej3oVwtPVUxpxVimePAuVM/ysnHJyzFGzLketPC69ZPMZNLJRZ9X2qcJ1tQuEhQMM8Gr1AfesKkelxcqen9euL9r52nbvLTvXY35vUlzPRj8m6OrGRcbLpsmApFPuwEgFGx3mlSBbVa5sBSgb7bGlQY3PLFtuEXzZiDJNOo0r3zQfpQys19l8mlsPPa0spO2fsG2tsT7+Uqo0SeLmpnW8TftoEy2MrltsbLnO0Wi01VudjL48vGVJ3U+1FtHdRg5Sx++Do94dG3LahCBySbPqkJX+1TFW5fW2MsA5UdmoB1A+/rrcPyO9ret6dk5K2VDo+Q19HGf81/f/+rxW9RkVhpPop2eCMGPWXb7Otr5/1eszf+eLoth1muzWfMhVr6S6I0c9RLw5ostV1fRs1F7WXlp7d9RbyR3Ml99XI4UaaWUFgTpi1OSjHh7b2S54hjKtAZCyZW27auUp/ma9RDfWN91YbFN1txS1FwrbfoxTj1Bd8YoaeGaf6RhsveP5zfV+1KYod7Qa7mnUmY34YzTFRMl75XuWP0Z2rhGPPqOF5J1qOnARXipET1UeWecLPqnMo1lH7tkoP5fVVvee5jnUvHIGjHMTNeK/O2KrFEQvszIp/Sp552vGSoVnG5+VewV/m53ZQpiqA+McQMKXddCqGipJwk29r4ggkTgKxmXI/KACxtEDR9pAJu1Z8KtQRYtLLUYVU7tQqotaN4pimRRcVVG1rcdHzgjsU5wDa1SKCmAsBylKEMkBCAQUCBCNglMOENA6qj0qN1QNWeT7VNBIXwUnCDZxfunNRACFH6URn8W591o5djdnNM5bgntuwNxm8Qi7GEZSkM+1WK2DoAGL5rNaWc/Srs9pd/3geDi7Orel0CJ4KSJT6BfmyKZ4b3lAlDrPLX7NdwlFCESRAUPNdZYnclRQ+Exs96e3jQpnnkRThWpQNeLMjRIsobR1O0JVUJHeCjbXPfLqYJwC9I6/S7Ba2+DcEpzl+lFeqHiOcn4tGFc7oB0lQFU50lAMfqsGjVs/jp8CKxiN0jDuhueyPUvHcdNgczHZ9VFVTAX4MhucXY6ydvNQFLfmfQGmSy6wv5XbgZOZekDigHvSedKPyClz8MY2RQyKh5BTgVQRChkamzOKzp2MKZd74vSb7xEs5niH69bNe7neVQEpFcBS0XcemnXFdlSZaXD9dAQuPZ/MYc+k9Dgt5VSDLGSn0nzyeTot/dq0UsP7tTFs3ZjZtLGJChTK/IhROYamYw3kqvyYqPEzVmhUt6k2bfhmDCA03ivJ5uC7s/DhFgk/0ZxXZbPVmZyIGw1N3UjRFs1II3r0DyMLNxsB9RgnM8t+ie5mIgzK9ANNfa+DMJPKllL3lA40HXwYY1HHYQ3tXG0YA+zVeXnSfm1GsbPzvOlArdzTz4ZMyQ1OAzKVU5jv1kb3qYJBucGe87o9ENMlUB+vBXWano16bZ4NmkjvC5cJu5SrauAWeLEmD3TOhQYGRHBLP/d6Nt8rregRXYrs/OA4/6J4Lye+6F65zSTHyoW3dj7nRr44VUcgjOIQ1QIUdW97eVbRRVWzyw9oxb5034nuVgAYqrsZiWkAKtf1fF/Jvb+tZMpSXh7nZKX2SSWEe2Z0wkLfLB05LB01NkfpWTzL6VD20DkRlWNxT+T9nA5iP+Tvlboq82oXvcsjU2x0lo7Vvcu5LSNZ3BxZL/sRncmkwHJ9r85xfVwV/ijo7DR0z3PRFBYwZ9sVeZ0LBrG083HpKvEkGsPZSyXw6f6WNV/zMuNc2f5Y2eFYttw/VWawb3TM0I/S2eI2dQCzeMYqDX/I9yY6i++VtNYoolL+WdxKMBxjjzhv9JI/Kvt80S7ASCRpVq0g5R3Ds+U6K3lHeVrpVa5pgnHTk+eMU8+40HjGKeOIXZ8PgiCIA0nK7+w2LGMXX/zSz4YeHgSfnPFHY7REIRV4GXH2LCrNhcIEe3JFv2g4wS5CPrXv5gUaqwqsEXBUJYSKEfuu4ajqyUKwqATwbCS5Amv0jMuFQcGwpUKkmLID9DRsz/3UwDuSkca7AFv5eNg+Kavfl6CZAznqIFWTUlEhpQk7ZXsS/lpqawVMQPCF31slUuthnxhYpZ5xevpLOmq/yUMcCj20+BsXinrGqfLpACPnUafgo4JxceVUIQcuJ+CJc6fIOGVlm5RYAUtcXY7t8tO4HBSjcJQQ1aJEearBCwJEyBV5BcttlWCReD3mfOKAJIbUOE80x53uw/nj7wLY51ysgHXp/FsH4xzzj55h1I0OHVlJRwUQBYyjMQPKpvyjMqsCWFUkVa4Q2Bfq3FKu12Ywz86p1q1KUvmsuiFwjaXF4QSBLz8v6pa6Wx+55Ch+1fAm9TLk+iGdJ/3o/OkrKt/Ykj5THEbC8XKaqqKg230h+00vS9/gKv2bAJUKGFdj/aqRYAdn6MEBF8pHTrhzGIwr5nHSiTqj5SxdlV+rcupsgXEC7+Z7X/VgqMYLBb1Gv7enoJOTtSojqhKulK6T1zdpyfHj0nXpRLeVi7mk3+DwbdLW70zlinkdoYcdxSidrOFeP2xsPteQTSTH/UvjsdgxjIiyxv9GtNQ90snMso8iz/Nd0KsmAsqrq+sPW9EbxukesuGY7o5uKJX1X2HEcaPcwqZ0jjNdKT903W9Ex9M9GDdPFuAZbXEj0N16Dani5nQvhzOVfFCADSbXcMnz48LuzxZt7L5VyudTk/113aPqmWTrlvXRCMbZI9YqGMdeVkEzCwYZkE9XvgERnKHvxqn9KPVGV2997Bb4citeFc4cnFA7VUAPjdAoZZ8TsyVNinYNuFjXjwvwciT6Je+3kSVaN9tWMK0CbGifcxZlGbGTDYinayPLHWoUWLQr1wKT8n6eC95NYbm+ShrX6JzbPnav2AhIK+hubOwKkNgAbiqtLdhG/lK6FLSSAm4eFYwrn+X9lr0rJ5oULcFjW7+UKQAvx3QWwJS/TaoctS+r2EJJK/ajDhC6St2bjjfKA3wHTrp2xfoxALLaKS4tWrmOLB3k1by+Ot5R59uRtatrLAfjLK9XgceqbNVlrz8r9RZjLSOS5rbuGZfhrg3GKaMpolsK7/NgnMNQz4NxoyrO9nwzTlnZilK9QU/Og3F3OjCOm0hwDoFxaped+2CcbNmFMuKOsc4BI7BQMEeV+e2RIdtdy3kwbpSi58G47eay7a7vPBinZoul7Eby7zwYdzI8eB6Myz3mDVBX99op6XoejFMggTRxYFu5vyrAoHa6ejgpBFF6Zp1LYFwJUp2TYBzTuJgzF0d/d8yxGRgnc6RgnAJEqlHa8EZzeaMD1+rAZD6DDV6PWt4BRRuXK0CqwuNSV9aoV2UJGDWDcercYHnOYXE56KVRh3oY1ADGFc4cOi4LxpVYbrH8c3y4yJM8KRhXOD0pUNcAxsl4zyYYl0fzOTIpFFkEmFUOMxTkVJBerZQtgnGJyzkmucEcahnTXTA/v1PPlXYhZGwYRHWrc0hlzn46SwbN1w7KghDOKblVizvutW6TqoA0Kx2OSM19MocXlY7Wv1ePMA3hksL5RRVuOGXbufOIhLYaH0CZIQ3P1JxcBc8bHapwgRSPMjd+FSw2Jb16pGh5PbdguzZkVAx79TazJxZG0DQJVEsQCVkrQm/VS8+VcHzhQmrr5orkxzN3i+j8ShijOTVyp3BunmxfnGecC3PVWa/6GlbPbwthNOlx9MloYqfwToVDx/6xzcqLAeOqnJp7o6b5z3xFk4/KyznynHG1ueVzFzptT8UcYdzJUhmyw++cZ7KbW32D/GIv/VA+ZUnnNamXldQJXgc0zPP8go/KBqeXHlh8wTiSTMoqOlZ7wjKeFZpPoptOjLQOOTWSzuS8XqwR5xY/0q6un+JUKaf/yCUoGzOsdT8f5Q9HNLc283mt+Uw4eZ7PqznFci/mbTf0qWrQ1Fs2yp427DpSAddqU1ruLXbIZwWMq6/hbV7TpyCDtv6q9t3Ms52TrVd4ym+MrsE6J4xwxsm3WddXRmo6HXO7Wf/rO221U/Z0tpTKRgcq3WhOni7n1Jvj5mADOlW8ucyeUqPNhh6gJsyopPPJEUb3Qk07oBLR6W5uV9AgIv1L23TPVOAaK9RJ7Q06VKXbuL3N6d6l501Z4WZ8WtsETo40d5K3rJzcjO6nY0h2LmpJWQtPn9GbERt7Utln62vI8sy49ZV/L0U34r/TQQet8zTK5THjKkCW+porQoiVL2p0q8iiivJSsV3Vlq2saavAFkayq6MS8TXG3itaqx0Y1r3mtMbRGSs9AO1cV98veVP6VIAXo/xT92AqvZbzHuTT6riqJr/kq9yGrCn20lIpKAvJ6KyMaj9yxKBIOzApl9ZrqrzXADZsWH4CG6UJv2iqs/Aus8OsDWo8FjKal65CyPp2k9dbrHrDHnU6Fk58+dxMaou54mXDo3OY71e5V1xTuxO31UDQDSzQiVjFisSZrdymKq6fRbLFPG+cYd4CEZSJrgIyE/XMFjoXlcQx+oYN7Ct8umsbT8H7BcK8ZYps+YWm9VYwT82Y3WrlG9Xtpr9qLJ+tbXir4zob5Zs3u816MonyO1qHXZX1OSnCos0FGkUsfz6lEoZsrnggUG4v8ixbNNu/FWINnkEcCf9pKGTlwhaRA2UehM2oUioK5RbtBHbJsTpODX2ugvSl8uj0rGbOLTesch6sW7f2Y6yg30TJtaeiFcNIu5d3q+ydWZHFTcNbUEKlaH1Vu5wmQrtiv6s2PKJCGcDCPcvBO6MvjcjLySa1VJSKYY2OfvRWLnPj0lkTQqOKZqH0NYxlYnKc8YJN4xi/Rs5M95oO15Sok/D/yclRHdskyu2p0aGhf+PAI4t4b7XRc1Hf2uoYpPyk82l5YxI+cZ0pt4O6Gj4apmZDWPK3Jx6R2w/LvZatsT49vB0LxqnBM7K/jO72Sq4mXW5cR5v3wyr9Ki1V9s/R/WVigpyDBSt6W0WvmZyfTu+wxvVDc6zmOlK+9kujuRlUqfbVHjLW26nW7/hsNO/i6R17vXbTx5qsOyn9Ww9ACx1x/KHrqF6Y983QpLEPlcOfUpcqRqbvN9K2utbc6JsVIGm7KtxGwK2yzVzGuhfc1xUQUJX9krc2xWCdoq1EyUX4Vk6SjcxX/bgCqp1ZTjvf2nkKnAwFJr7A4cSJE7cn+W2qtiG3juqIqUn91wTPTtTTSZWqiSqbqFAZ2jCZICiMZPXyucsotBOR63yhU6TAysoK+G8wGKDdbss6arVaCIIAYRjK91EUFfHxW1OQR0unQyDqxgK6THsBwmELK4gRoI8WfPj+FDK/BX84xErQRZoNsRAviwEw46WIMIV1r4uIt3FIgj8P016IADFWhycQTE3D8wNMTc/Db3lYGx7CdH8W2NPFcHUdaZIiXhoiawXws6HEPKcBfd/aaA+BtXYbSSdEECXw+yvigzlYX0EPCWZ37EbHCypeYU2n96Rhz4sw47WQxsxxF4P+oXKZxCBG1grR2btHcKdO6mE4HGJmZgbr6+tYXV0t6if9WRfnYHZ2Vuak0+nIT77jdJBM5o8/GXKwc+dOmTfrfs2/jxw5UsyjvseffIdtJElSJg31fURBDxfP300SsSZZghPDIxgM14BVH11/Gmj7GHiJeBMGsQcvjDFs95ANfQRpgG4yJZe09PwlADMTcWkatOFHA4Rp4nJNZoA/3cEwThEkCTpZIl62NAcFoPU9xGGIIaFZKnOkZ+ahEwP9IEMa0hvYmYz0iW3FbUkEmrUS9L0BvMxHAEcrO4/6O+nGtbC4uChzE8ex0JC0GlGz6VnZyeBFIbzYyW7PS8FEe6mXIksDpEmAdsCskmf2Y8MAdM4tD2hIz2Relme279pa6blor4X3CpnF9UP5daY/CgyQJ8gf/Nfv99Hr9WSdjuu3pbnOTz20qn4qr7KZfMl2+JmamhLZwbL8bmlpSdrf0INqi0Sy+X24VviP3+l+MT09LXLp+PHj0gdNXMwyWpbyiv3Wj64hSyP73Ra7eEaLj5P5thP18JciOXgtr5J9h3RkOcoc0pNyn/TUv3XNWp7S75TO/Ela8z3KLJXrylt2LjciWjsbIkaInjeLtBOiFUfoDny00h5irMkxd7+zgDCLijlW2UJ+JP9TVvJTiS7IDV7lI46Fv7Of5FvlEd3r5ufnpQ7Sgv9Yls/m5uaELgogKB9xzGtra4X+wrZJV64T+9H5sPN0Rplomxrj+HS/132saY7PpGxXYEVya+V5U9mnOE0KfUP5lWiv6h8kCceic0oe5nucWx6+kp8EDJaoJ/fReWdZ/m4//Luu24zaids0ERNUozqa8rz2X/s4qczmWrF0qOtw+jdpIhEOubxWvlBe0O+5jliO5XUv0jZIQ62P9GcZ3We1vywjelHmolPcpYIpfC+Dl+tyNEtFE5P5czqX3e+UNkrGLEuQJG6+Ay8s3uFzfk+9is+GGSPlmC86yKO9fLTCEBHHkl8iwLoD6vnUxzxq4prZGAj9FrNKw0s9xJ6zc+STun46fnHlk8zRx08TBLRTOErJUU4tc8CU8/CzEGniIRpGiOIeDh46ite85d3m3NMeD1d96RSxKKPMXFfsJQZKn8oNmrXDH3dIX22n4gpQw0Pcn6PHIUVePsVWJoBDhCeMB1hT38cvFeNfVjnsM3TIvzfH60V1bsx5Jw362kSrZpo6ajfSounEM89zLt6POSi8saOJHbkBfs1lgSyhoyijDMv5kWilPNe5jVosnQvUAaT5eGsEDNd7B/I8jB/8gzdPdoHD+vr67bKIrSNn/kc5NDvIEU/QCUSmK+KGUnLfWXNomLjH/5UKWkY7PzOnMvOHDx8W5Z3KsyrC/KlKEBVkbta6UVulXlZIg9uVVSr0uf700UISDgSM6w4BfziF9ek2srCPkKALgR0ECIJ1LGUzApJN+z3ZEAdpD1M7diLMAqydOIJWwFxmGZaiWXh+iG52At25HfJ7a3oX2hkw2P8FRNmFmNoZodd3hsNSsoC45WPH4A50khjDsI1eawphOkQrCkCIJg5TDJJ1GV9A+deeQc8PMRU7A0PE9gbHbWuhhx3EYuIYQ4JbBLzacwiGGabDFDt2TslJXJJ4ApRZhVrpqooRnxEQUgOFig8BOP7d7XZl/liWhvjevXvldxok2ke+qyAff1pFiGWtclcoWKmPLOqiMz8Dz88QTPXR7x1Htg7Mzi0iJsDYi4EYiAYpBn4f0UyKxO8S3QSGHYQJELR68KvX1I5l14g3PQx9dPxpEHYVpbwVIUoHaKGNIO0i9mMkfgSf85I45UhuRQ477pQ0CdDyQvT9nlwc4VERzXx4mYdW0kJMTaedIiEYJ8kHnAJf52OruIoxkBsV1riw7zCZtJ/RUA2RoC2emi0aH2mCLEkRBR2krS78pF8LQziV1TvZu3XjrAn8OZPG2mS9LkvZvnEtKL8q77IkjfOFhYWtVn3K5dVw1HXDtUlAgGtR5ajS2zZWKMu5DGmSJXae1CAiKE+gRv9WQ458yTVPOa4G2CkPLq9AQTU19rkfKMChYACLsm32QcEVfkcAhTLK0sAaXiqLWFaNaTUit6v/213PZnuejkXppeO1QCbBIRq1lONqFJN/VcaT5uQlCzwojyhoqc8ssKRGNeukrCf9LW9NCj75rRhe4sFf9+F1hojlRq55d7iAHvj/TDyDPuVzFBXAmK4H9lHXqo5f+6HrVunBsvxH4I18xY8eCPKnPuf3CgIreKeAH5+xPj045HOli63Xrjvt63bzx5mszwI5CjQpvS1ANSnQM2nfx8kr5Xn1Dq8A8FkJwHB+KMfioQNcdF4U2FF9SPVNOXdVTzCjc+q72h8LSGpdOs8W+J90nNtdzq4Bq3dMCpKrTkf6WfDRApeqq5O+XA913VLXCuWP7qX8TteMynulrcoMBb+13yrntR9e4NYqb5kkENcJfKRJhCx1IBzL8WK8xPOlT9pP1qd9VNnm8TDV4xhbor/xnsVC7hKICwkyUv/LL2okAESsjbo6dcI0RRi6wzkXpOH0PAHUpFB+EJ16UrcAe1jL+9lCO2gjHroDNj/w5GIAv+UjjodguqM0kSRRgBcg9TJkPm2aFMkwQxYBg/4Aw/UBbrnjAH7r2jdtNxudr+88BU4LBf7v3/zRZGDccDi83QnW3CvV4G4lJKPBYHVkeDSf12kZzflKz1PgTkQBBeOGvQFaQQupH6DtBZInLfYJWqQCZIQhjQN6Y/HGnBShnFYyr1jp3k2ARJWFurFZGJYIkAX0LMoErPGSFiKian4sAIufSDAMPD/CANxMCc64+1WHcR9Tc/OY7kxhdem43IRMkK6f0qPPR5j1EXam5PegNSW3fybLB5F5s/AIwMiGDgyyDiI/RjddRjtNkHohEn8aXkrQJsVUmmEYJFhDLO22Iw/tcAprATBL75fQxzDwBTyk91MY+1hvt9HWG3jTPla8LubCIfyIhkuIFAHS1iyGSYTZTog9C4six+IkwdLxZURxitiL4SOBn5/ERSlBwRa6yRCd3TsRBiGmO11k6z0c6y0hCANMhV1EVADY5/U1LOxYECNvdb0HLwjh8XTYDxBkCfwkxtHlZVFqWIZAqzX6CsWX84AQSELMzM7IFel+J8Hq+hLSKMXi/CLSNEF/rY8kSjFMMsT+AF4nQurT8KbS0kGQpOgGPWRp6RGz0dJIiWAlPAlt8RzSFfVTpBnpQk/GECn/RiIKV4uXSvg+hnGc3/ScA7l+gCgbutBljiXPMefTO40sGvDGI3oWOZ85qxRr/6zSnAY8WSXY5v6JEUlFk0oYE/FmQCsMkKCPzOPJqFs/5Ac/9ySKWiGi0Ec7ceeequA2GTXWOBlHL33PGmN1b4/CeOcNvnKlLy8+4glwgCghSJnnUgy4BhIECe+aPrc/dUNB5Qz5mV6hCpxa+qgxdjoARwvG8Xf1SFpeXpa+WD6y82p/t+BUE/UtjxDEoVHE8arXAsF4GjEEX/h7vR0LzrEt602inij6PdsXoyn3cCO9E9oxaUJrTeRjtz2F2fmdaHc6cjBKWUDge5B5GKzSgzRCj32iD0KSopN7sohol8XmjPL6urureCvV90D92wL5BCg5j3o4wrETNOJPPlMZYefegnHq/cjvyAtqzFoeJziqXtN2zicBZrwgFW8RL6LwoHzgvHVcBhTwQCpDK20jCZxXm86dBUzqAIP9W71s9F3Sgh51Wg/7yDGRFnV5qO+ql7IFYtSYVw860pF1EKy34EW9n7ruLP2aePRck466tu3ebeWdnWsrq5rGu5WxNfGQBdzd4q7exkldys6V8Gzu5VUG9HB/dfzk5sLlBhRvEc2/1fC7HY/KMtZhgX3lI6cWuLQjrg0XVVDyRBn9WLxTT/nTcAg9Cf3q82H1jab9SfcGpa2VkRaorx+wKg0U6K/PjX1e53M7Zn2P+hiBMQ6beSNlepMUCfeFlo8IiRyC0lagLsr3Wj49wxPw0gfWGQROd4rgcr67jPIEyFKeqsu/LE5cnmdnacCnDitTZCLfvAx+wLmN8vyVjkFcO+5CCua6DAKnd7J+HrG7XMfOllCZzC/pbcT6CO7JPa3sqx8gifOIi7xDXuAjSWLpu+ulu0yQdfpeisDLMIxixEmG3noPveV13Lz/Drz0tW+fhDXOlzlPgbNOgX/6yAcmA+PiOK6CcabrG0WiVn3lxo+3DiCcdcqc70CFAqU/XOkWep5Ep0YBBePSPn166LXWRifxEGbAujeAPx3KCdHszBR6vTWk4j4+FEOCGxJd09UdPMxdz2WjzpUV9eDg3xsBEE2jUKVADUYq3zRG6elFY1eN0M0oEIQphgO6nbedNxQ3TawjDWK0JJLQQ5BOI81mkPoDLMRDDPwESyEBF2C6x1DYNlZbCRaiGL1OiLVuC511ei5E6PRDHJ6ZwVzirhYJkyUsJ/PoTq/Cj1YQpG0HJAUzWEYPc9MzuGhurygNcdLH+vIAK2t9DIMhWkGMkMBZlqGXttGfmsHs2gmkF+5BOwgx155GsLyCA8PjCNsBptFF1KciCQTRAFOzUxLSutIbwm+14bc7WFpbw87pDtpRxUNTFgAAIABJREFUH3ecWEKSpmKcHDt2TAw5ek9YQ0UUuKADL82wMD3rQgvaPpbWVpEgwa6FRWRxjJXlNQHChnTV94fo+H1k9ADLfAwIkCYx5v0e4tR5O2zXR3mLJ7/kQ/Zfw3YVoGgKJT3Z9gdBhE7CgNYA7cyd6BKMTQJ6FRLUy9BhP7heghCMfg4yD+3EF69KKoNxx0PPjzGd5ApiHhas68P2TQCQ3EgZ12dVoAWMHA7FmNB1ot4BaoD3vRTd2IFvPK0eBG30I4b+ZvAIbrbp+RKhM5wsnPhk6Xi639uzZ4+TS3kYsTMAnFejBaQmASMm7WvdQCRvKAhijSVV/lUGar/qRpZtVw1slYNi4LRaMs/0IOJP/tNwRMpE62mmBhffV6NUPVL4U73WNJRRw5V0TanHUz9I4KWxgPmU8dPdOSzsvBBB6MDbfm8dUwEQtaeRrPQwGA6w1F9HxBAihrPGLgQ+CfPwMroi3MU/40AdkaW+L15BCsZpWQXjuMdZgEv3U+UnzuWJEyeKMC/yAgEn66lC/qJcoIxnXerVorJiu8hfB8rs3q/8y+/UU075U9Nf6J7O/Yh7kXq6aXnuZdYjh3Vx7PV0AXaN6NgUDCfd6HVImmv/lOYK2lmQqA5aNYEk20W/M1mP8pT1ENuqTnYm+2vb2sg2s/Oj8lRTfCgYxboKr7k8fNbKYJvaowDlcu8p5QcFxpSfVaZvF03sGLVN5U+V0brHb1ebk9bDdDGMOKEnWoshoQTMEncwSt1mPYvQzQK0xAONER8ZfM/pOjxMlawicptggkGaocUD/jw0bpDESAIe+LaAiAc+cgbrEpLkIGldzqh840G9ayO3Oah/CUjm9n7+zpBVpkyRNW7SBLhBeEj8FH4YIIirURIWyNS51u9iYomec0wggNhmGhSmZYmHjOnA2voa1o6u4aZbbsO1b3z3pGQ+X+48Bc4qBf7xw+/fIhgn5o8NT2y8v+KkB3UmQLkJwq9Puv93pReFTu6ArPjIScldNDr1ZPlis8Ddcc8VjPviwSUsLM5j92yA+YjgQ4JhK8OxZIg90xeJQlyGIOXhMwSNJMbe5VTgLbOqgFslzyq6TbxplXZbVkEJVR7VqKDizr7w74nCbvwEiMNcOfAQI0K7zXDRFvqDWHyweggQeT7WBwkODFZwwcwU9rWZaQwIehF8bxpfYohkEktuO26+F7aBsH8c892d+PwwxhrzmwDYlyTYhTl0WmvoR6uI/bZ436E7jTRdQxAnCGIqDRmyIEPotZHxJK7jIRv0EA4Y3pghDKaxkgJHoxT9TignctN+C3sJLsSrSNv0WAjQTxwYF7ZS7JvfJZ4ry4MegnYLQZd50lLxODx+/ARaRFmZxW1mRnI8aWgPDUBroAwyp2B0AheyPLu4AK8VYmVtFfF6H2kUixIiSorflpwZSFbhZx14zOHnzSJjTrn0OIbB9oFxNKhooCn4RKOO3h8Kxom4yPPnbZccjL0EfsQTYR8h851kGQhw0WPOY/4SeonkwA93ov6QnqMh5jrT6IQOHFpL+liL++hmuYIqYRShGKDsr+YbU+W7ySC0+5I9zdbxNhmkEs7S6SJImCMvQ5oMMWA+SHTRTaisZhj6Q0Qe+frM51zbrjliPRqOZsE2BeHUo06V6u1sV3lO55FgHD2e6kCrGn9qFDfNl+2fgisWhCPownooA/k+22JILMtoXjYFcjWcVPvBtaPyUj342E/WSXmg4a/sA9eUhrqHkdtuJfS66yNrddGenUen43INecNltOIe1pmnp5+CYmEl4YEHQZgM3SgTWTJk4h5+x5DHu/jHgrS6v+mBlILECqTr/GoqAsoEDTuz+6gCDSQd51xDUDl/O3bsqOSHYhv0niMYR+BK91ALTmzHFNjwOOXdJr5WGSVexWla5OAkr5L3uP+wn+oJR/5WwJk8zn8EnbX/uvfrWq8b67rulWasjzRSelqAxeofTcCbncvtoNnZqEMP2xTUqfeh7sV4Nvq4WZtNdpmd96p3m9NzVBayXOEFTI+uHKBWeuj6KOZavKHcIYb1RtM+ULaq3N+s35M+t+0oaG/XLtvWPWTSOrerHA/xogwYEkjzHWjFw7yM3mSdAJGfIGUBSfYLtMOW6BtyMEbPaO4T9MqnJ50EJzjvOOaXY+BCL4kkDoX6poBx9HQz20TTutQ1bnWhgoa5t6PyAD30Qj9w+ewk5tnpifzHvMcE7xj9o3Oq824P1ESXord7DKQtZ5bSz85lnPaRxhEGaYxBHMneuba8hm984za88s3v2a5pOF/PeQqcVgpsDYyT1VKmI3RgTQk1FF5wG10xtkGup9O98Tp362rCRBG8I1can1aan7HKTxbY1CSGbmpzd/W815y+s6POu35olza9oWdCKiv3qiu+3jmk9W82VjkVctuIUkgMJwkhKpZH+UxOqfLSR/KccU/7ymF02j7uu+Dh22dncFG7hWmPYE8HO+MEsU9vJ3fSxKSl/HjM++EzFM95B/X9aliWHb4qTU0n6fVyuiFqmIFuiMpLNk/aJCSOmJ8uYd9cnoeBH2HHdBs723M41k+wmqb41+UT+PLKEq7vDeElbbSngQdOddDxPNx/fg/+17GDuH4lwUo6ENf40Mvwg7NzeMieXfjY0u34/FKEo6tMrAtMtQJ8544W7jc/i8vCLvppiGHmYyVJMIsB5iUfHVUPIGu10QqnsdTri0v/LJVG5snwfNziZ/jft+/Hl9Z4YBij4wfY0W7j+3bswndPTWEqiNCjEiSz6SGZBS5o82IInlSuI/QTtP0EU/TmGrZw08oArWRV5orGiSbZpoLBXHN6csyfMUN+KZXoPcU+dbpAp+Vc8JfXMZAE3S7/GYEdZtzwPSbxnUKaBRhIfjcg6PbRzi+bmGSuNitDhZqgi4bp0RuIRppV1iYCaDdryDwPWiEGaz1RyiWpb8vDgJeOMDQhj31uRwl4Lpx2WlhPqDSHmJ2aRbvVQtQfYHWwBoJ6AUOhPU8MUE28T6OZyh+VPQ0P1DWg3bDjs8ajGqcK3LC866drh/8YAt1mnhUAcZBghRdKeFNYiLsC+tLriSfcqYSP33k/BJPoAWPzFKnCfbqMTQuaktbWM46UVPCBv6sxaD1U7Pyqsq+Gnh5GsA31pLL54miokXfI/8ovXMtc1wzZVS86lbkKximvaD5Q9SDS9U+Qh8aEhrz6HpPfUw4wHpt7gIduGGIh6bt0x3fciPTwrehFa/B5ucv0PKK9lyCemsZ6MIWQhlfLR9+LxdAiuHdX/4wD46zHLueFc6Qhp5TJnHMCUzonnAOdZ+Uv8pH1DGMdnG+9uEF5jrxYT3q/mcftVudFZYzymJVDHIN6KLFd8iX7ZHPSsgxBNwUkNTm8rmGOiYCxHa/VJcbpDqKfmFBo1sc9Tj1EVR5Y7yitS9/bKi3uDOV1/q0Hucqdc7n/CrzYPlqgRIFufa7rx4KPyjcEishXdu6V7yzIy7BE8p3KTQue63dNINHJ0tHqLeRX9o+yQYFUu5edbBsn+16Y+pI3sk/dlzoQ9zMaHoOBYG2ZlyIO2ohiAnQpFjptZHHf5azrzAjYxbzJBPPm2j6S/lCiKxjS2pmeQuQDQ+q49GzjhS68EILJXXIZovOlBxma4zoNcm9XyenLcGPIITHDajstd7jICx/o/cbkIVnEi74cGOdyyjG6J4Mf+hKloiAo21NvY5Vxul8i8uRgml5xBBfDwEcHvuh5kZfgaS9+LQ4dPoI4GohOP4x6J0v28++dp8AZpcDWwLjcK4qouyqgDubOAZocuWDoHMs4YVnzNxI0pxniON1gHGPZXcx6NXiWcfjFNwW44rpZ9QHMR5Pn+9kMqLEzWadE/V0FCt1tHWfvo6CU7a8oV3mX3G09G3+KseQvah4C4Zn8VcsV9VBmBXnlewPsunuC3JsipGvdqLdr6TiO/nq3T7mxu7teVCncaC4EHCOf1/oh2bC83H3brZSihH326X/9dxw+uoyn+gtI0gGubg3wsL27cdXsDL6z08H8eh+D27+IpD0Db3EP0GrDm55FRKAmS9FmTrk0EoQ5CpynRLkuq51SZcgCtBZosyf/uinWc36o4riVdUolYC4NEDE/XJZhMJVhMWxhb7iAO9IABwd9vPe2W/FPR5fw9Qy4IJnFSriGB3YdGPc/L7wKv3vrF7C83oHP3F9gaGaMByDEL1x6d7zutn/H4UEXSdQS1/WoFWFHax3PvfzuePD8Dtzaj3F0mOCzx5axr+Xhu3dOY09IZ3bgROrj5qGHzxw8glnfx4N278Bcpyunj3+9cgKvv+krONGal9xjLR+YDT382M7d+OWFvdiV9XF0sAzw1ix6Bl26G/tmL0IW8IByGenSEaRH7sDMgSWsTe/EwQsvhj90c0VlUhOu09PsiiuuKE8KkwTtwQpOHFuS0FiPN/zNLUjOM9CTKwFWl1ewOlwRJSxJQjkl7bQC3JIFODGM8R/He1iJYnzThbvwQBC0274PjVUNOaIHj010frLg/0a9IzixvtqTHH2tdhvdWV6+ESOIhvBX14i4AMuryNpz6OxaRI+3/Mk6cErfyoklodPs/Ex+M5gvXhpUNBlyRSWcih8NAv6uYVicHwXb+IxjtuOzxrn2XxVHrhNdK1EyxJTfkVPhtSDAl3qr2L/Sw75wFjvCFq7stMG7wfqhu6H3zvohfehdZPOgWbqcjpCsOuhCeUWlnSCxysFCjuchN01gMeshD3AMytsKZLAeBVfVWGT9yvc2ab0CHbt37y68oVSuagivBRv4jIYHwTe9rVJlbmEIMcm1u2BOQq6ZK2ghSzB96Da5LS+7/rOYPvwNZB0PUTCPbGEP4qu/FcniLqzMMr8kB5Ch5/Xl0HEmcQbUXfnTdOhUB9Q5fvIC50VDV/meXmKgF3IouM65VY9w9QxmHXrDoQJ9Ot8WKLZyYzsBBPZDDxOUX/Tmb/VmY3uU2ZTVHAPXqOY+VO9g8h4/FnggX3O8etiia4Dj1TWhPEQ6qs6gvyufq9fxpZdeKsXVoGebCnxbOdG0h2wnzc4W3ytPksYqR+gdzw+BSgsUn60+jmtXwTgrb60nGedcPYRZh3qZ6rxxbAR1+XPHwqLMe32Nko81QoDviazLUwOQB7ku9dIBvq+HF9tFKyuXdY7I/6ob6Frfrva2Uo+X8WblFLefOObysfk+9s4vYI46P29NzhIcjyEpUeghdtHOBcx13G3aSdBFlCQ4sT7A8d4QF811MdPuFmBcq9vByrCPI8ePYX56RjzYpjrMA+1u7SbNGcGjXrO7du0qvMBXs5bzml1bFR14z45FAccCHnwyWifni2EyxMLCDrSCNkM5RDcjPHd8aRlr/RiLO3dgPixv66Xs0Qt2uB8rcCuymClr+n0MowirvTVMdTrYM7+I173tj/Cpf/ui5DyMo6GAccPhIM+xWaV2/fZL+7SwPRswisKKy+3/pjmUCzfHGcjFLaWbWdBb4Y6y7EZ9Z6nN7LaNnstaHmf7bzCupn23Prqmdieh9UZU0v7KnlMrWPRJ8J3RudiYP3K8axx/bMgbJXbR1PctgnE12EHczPJLHWS28ybySWvcRBvAuM2Y5GRYs9J2TrjSi6m6/KikSsJxSTipvmAOkKkDOgq+iEhRL6UJOsgTAAtAaSJOJZvrm/OgmATwmqDJDYvUINKibBWMY28UvJy8b9T/5RrgfCHY8Wi7BR0NjctnjipiUtdorHRsopNcTbBBu9on1q7053y71qogrfOWdOFB4z6cMwcOKp3ciAXMM8Bh9X3HU3zrU//y7zhybBkvHrQRz7TRjpfwoIV53K3Txi9etBedL34R/SPXI5tdRPeSK4DOFLCwE+tBCEJAPt205cIB0ql6tbyMKQfEbciWNRr0BLOuACuQYME49RRRwGFS/qOH1lzawno0FAUrmuXlCzEW0mkc7k7j1vVVvPMbt+KTqzGmwilk/SEQxrh3uwOeAV46t4i/PnQz0pkFBH263UsCDOxMYzxofhf+JVrGwXUg401wNE5Xj6IfzuGll+/D/bo+/mXpBL7aW8cfHl7GVbOLeNJle/CAtrtA4EAS4KPL63jPwUNYDFI85dKLcGWri1kvwIcOr+Otyz25CIAhkWkaIU56eMjMFJ568eW4KFvHgaWDiNZdCOKOHQu4+OIr0d01BwwOYbj/G+h99T8R3nAz4osuwfD+/x3w56Vd0pXKK5VxAkP3vOc9C08qUVJvvQVfu+FG8aAL221cfK97Iut2sJalGMYJ1lfpObMmN0hFfgfeIEXgh/h0HGP/eg9/dccdOL7cx/+825V4+p7tDX/UXFlUtJpuC7Qn5pPyyEblbr/jDvR7A1HOprtTWNy54DzN1teRHDoiSuXg0FGku/Zi/tILkczMyA2vq/0ehv0Blo4dR7sdYt++vWi3XUJyVfQOHTokHnL0bKHHH8fG76iEE5RTTxJ7W6gCdCqX1BNGx821Q7rwpySKnw7QTtpyInw0CvHRQwfwqYMHcI+dO3HZ7AwesmMRu5FhPXBG7p31QxBAwzdV7qisUOBS5Gl+ocB2jFONRDXMFIzj/Gk71mgUuc9cNiaHppOdzluSBh95Qw1FBRbqAAsNS5ax6QM0Bxz5iG3Y0Cv+zr7ZCwPIa3KjIXMgDofFrcwK7mkfOgw/ojtwQP9X5gnKMB31kd50vRwEhDf8G/Zky7J/LcVdpPO7kV79HcCOvRgu7pUQ+VA8J+ixwIsezuZR33bM+uZ11AFP3d/qvMc1SuOSH/XiUY8MymcF2jQ82R4+qHeX5vzUsnavtZ5qCkJtp+ew5hdk3xVY0/xs5CkCHGyP4DF/516j47U0qXvsCRiSe9PpoUQdULQHeTomy/NsX7y8c288HjhZoE6fWw9S1qlrWWWHrr3NZ/3cLWF1Jo5PwujW1nDLLbeI3LnPfe4zWcqPszjEuo6o8kkPnr785S8XOsw97nEPAdYUzOEaufnmm4UHL734EvCwwq5R3W8vuOACBwg7xV94mu/yxnu9IIgkUM/N7QRp7brk75TVBAG5p6nXrA2bPZNTEYQdHO6v499u+BJWe33x+L/33a7E5bv3wI8iOZT5ysEj2H/wENIkxtWX7MNl+/YInVajBOuDIW47fBx3HDmGS3bM4KrLrshToHjoRRFuOXg7vn7LN7Bv9x7MTs/g8n0XSvQJ6ctQ+xtvvLGYz6uuukr2SM7tbctDnDhxHEcOHRCb5uqrrsTO+Xm0fA995jhOYtx089exur6CK+9+FXbu3iMXmsEPsDIY4otf+RoOHT+Biy6/FPe76IKCpAr4Hzx4UPQyygjN5TnMAtx26CDWBz2cWFpCb22I977vb4o9fTMwTgErsdpynKLb6eCt170Un/j0Z/C9D7g/Hv2kXysgmvpeInZVbvE1PdNB2GfynbX/tyusyzAh+3TB7p3St8NHjzngDdRRQuxYXHApNVbWinFdsHe3vH302AnMz83KJWiFBWz616cOvbyCC/a4fXIEacwyHDl6XJwGdu1clCKHDh8terZ3987ivZWVVfT67uDHkaTEk+Zmp/FzP/mj+OL1X8G/fPbz5YUuDbS274/QuVav6nfFO/lcjJunJv6wa132ozF9ss9G2q1dOtPEO1u+wKEihM6DcY4/J5DMdwUwjsO0XoTjhn0ejNsqGNcSMK4VL+N7F+ZxebeDxxCM+8IXMDhyPdINwDheNuA8+U4djFMBcibAuLl0Gke607htbRXvvOVW/PNqjGkDxt2r3ZFcYBfPLeBvD36jAsZlORj3PfO78JloGQcYKcZwG+bEWDuKXjCHl+Vg3KcJxq2v4QNHVnD13A486dLdeCDBOM/HgdjHR5d7ePehQ9jhJw6MC7uY8xWM67sbXwN6UTgw7sEzU3haBYzry+68c3EeF19yJTo7SzCuTzDuK98YAeNocNNAoqJD4+jqq6+ugnH79+NrX/naeDBubR3DwaqAcXEOxjGE81MGjDtBMO7yK/H0vdsPxqnRdSbAuNvuuB2D3rAZjDtIMC7B4NARpLtrYFyvJ4r80tFjkl9LwTjy+EZgHE+BTy8YdxCfPHgH7rFrFy6fmcaDdyxiD1Ks38nDVM9VME4N4TpgYI0vC8bZRPPjwDjyB9/RCxxYjoYmQRu9CMB6CHK9cM3XwTiWVzBOQTiCFHo4yZ9jwbivXw/wUocb/h/2ZCuiIDowblcjGJfw1t7zYFxFZbFgnHrd0OhTjw4F2NQ7Q0M21VuO80MZw7lmWfWys0C9Hn6dKTBO0wiQnxTw0hx39FiaBIxTEJEGnAJ6JwvGcfyky+WXX1653IX9U89E9ZT6rwLGkY8oQ/bv33+XA+O4wAjY1MG4m266SdZKExhH0IsHkxuBcQSSFYQ7E2CceoXqvqbA4nYeJk1gNkqRETAubOFeV1yJu9XAuFsOHkSWJLjqkgtw+b69JRjXJxh3DHccPY6LF6dx9eV3R5uhuMx7GkX4xsHbcdMt38AFu3ZjbmZ2YjDu9uUhjm8RjCMQR0DOgnEXXn4J7n/RvoIcm4Fxtx46gNW1NfzedR9AkjhnBH7cwejGnnF1sIWedf3cM/jKu1+Or914Mx76kO/Fx//pn+U28jsTGPePf/U+ocNffuTjeN3b3yNg3Ete/Ew88P7fgeMnlvD/PfopglX8t/vcE697xW9I2Qf/2KPxtutegquuvFsjO/6fT/4rrnnFG/CPH37/WHb92cc9A4sL83jrdS8p6uQve/fswh+/87Xy3XAY4WE/9bgafOTAuKa6v/ClG/CMF7xkLPDF98Y5cdVB+socuheLftTBvK2AcXrbtFZ2RsE4QXetE9A4ME6Cx53X3MjHeMZN4sI4qcCapJx6vZVlXf+sZ5zN81X3UGNp513lnBsnzZ9WvudQddue8EZ+I43zBnPXiU8C8E0y5q2WqXrGVd+e1GvP0VDn3nkd1kNR6VXmcuGMeh9qXr/6MxG4hefiKP3LuXP9trmq7bh0HCwz1jMuPx3YyI/Ago6WUurRZz3xyueOHhyjesY9d5gg7XYw3wK+f9duXDE1jZ/cNY+5r38VyYEbkEzPoL3vQslxls3MYs1rIWHYVeoSscqSzG/Ja/IKoAJBg5BKrxp9uuGpUJN1kOe60rmzwk5PQrfKT7GfSuL8KOJGCXgzAaJBH6EXoDe9gMPr6/jArXfg71diyWsxPWBy/gjftMgTNh9Xzizib2/7OpaCFtoRc2cw95aHK/wQD77sCnziwC34ytoQHl32wWTlPaTxDH7rir34rm6K/1jvYf9giI8sD3FpdwE/tXsW9+3EMgFHhxk+NQT+/MQaOvEKHrVrAVd0pjAbBPjzQ6t487FlTA1jDLsMC47hx308ZG4Gj7nsMlyMIZaWjiHKN/IdU/PYecGFCGY78FaPID58ENGt+9E+dBzevt0Y3PNuGHo8OXK5UDQMisbRJZdcUskz5h04goO334GpmRmZt/mL9iHrttBjwn9maE9S9E4cFVd8L5xBEGWI/Qz/BuDgMMI/H1/C+nqE7911AX7cHVZt+0d5Qz1ErKfFdnp/HD1OGg8ll1+n3cHMzDTagY/WcIj46AlRPpNjSxjsmMXsBXuQTE9LHhKewMXDCKtLy2h1QizsJD85YJK8TAOAgCjXhCYx1/BhGrEaikj68zlPx/lRb1E1rvW0XMNY1SOFRqhcENEFpoYtuTV4DdP45OoKPnf8CC5ZnMOF3Tb++3SA+ThC5LvLJe6sHxpLNsyI/KDy5HR5xllaWS8Mzp16v1lgRGWcvmefERij4cWfss8wxCe/VdeG78mekXsisQ0FKzQnF2mgngMqW8kbXO/0rFK6kO/Ynnr+KBik9WgfuYfJZTO8PY45IsmPUYz4xv8E4gjplz+Lveka0qCFvjeDZG4Rgyvvg3RxF6LF3byxQfKKJvS8lITdd24+m2R9WE8ku7/pu0pz8gzngPOp9NdQa718Qd9hWc2dZOvku5QPBAg0b5yGIVovOZU72+3NY9vQcanXpYJcCqoRqKMcU/msvKh/Eyzhd3pTuuaKs/RUWrENvWlVAUfrGaeehlwP9Nbjujpw4ECRx1HzpmkYoOh6uf5Rp9skc34ul7Hyj+MmnfmPnj8cv4bwnstjUJ6v65c6z7feemvh1XjZZZcVwDTfIx/ddttt8vPiCy+q8KDShrJRL/kQ2c0LBfJ0HpTn5Nv6xQ1NXjEnS0OtS/UZrhnOkd6WrHJ/O9fv5H0N0fNT/Oett2BtfR2tMMSley/Envl5+JImJcXB5TUcOnYcaRxj9+Ic9u3aKfvQehRhEMU4vryG48sr2DHbwUV79hV2wzCOcHR9FYePHMbc1DSmulPYu7goewt5lcAx162GqV588cWFx+M6Aiwvr+D48WOie19+8SXottsImaIniZEmifB4r7+OC/ddJPnpPHo+0lMcHr5+++04uryEXfv24V6zswU5dA4og/UiGfKC3ALtt/Cu9/0FPv0vXxgh3yRgXGU/8Dy89y2vxmOe/Byp66W//my86CWvlt+f8vhH403vfF8ljHFDkGcDzyep8DR7xrGJv/zAW8TLjZ8f+LFHi134v3OATr770UeJIf5bz3savv977i/l6mDcjV+/pULX//fv/4G3vusPC8CMevXttx+slHn+Nddi964dI2CcbftHHvkE9HrVlDmk5x+98zrs27tH6vuLj3wM3/rN98bd7+ZSGjz+6S/CjTe5/jR6wOV4SZ0RtgOMyxsdH+Ka4zS27ZPmj5x3/vEjH9jKbaoakKdASw642Qg/oVwOxo1k05KHGwRVTy6eTqakhoJaiLAOMNWfjUx0/sXEYBlJlBcu4SkDtuVfapmcQiczvG15R0ErVqZnDnask4TQ1iHYJlpJO+ruWeu5pdM4+jfRabN2m+ZW+6GottbLcW42Fwqy1tslPMbXld/sGIqccQxT/bQLU31ePEQQhvimhRl8387duNv0NL7JBxaHPQQnjiDxw9yrAAAgAElEQVQKAvjzs8h8D0kYyIUO9IRjQtSQvzP00ctv1zQuxqqcaz4ZNRjYH00uLfMsiYXcRxVvVdQtMGdDviZVhIYhb4dtw0soE1yYWJQOmIkWcauLXhTjYweO4e+Pr+JLwz4Ws2kE3gD33zuLtu/ju+f24kO33ozP94boRSm80JeErw+f24OHf+u98KHrv4B/6Q1w4vC60DyYynBVZwqPv3QX7j83heOpj9XMw41DH7NxgstaKWaDWG6M4lXxh/0ubogy+MkA9+0EmAtbAgJ+fGkJ79y/HweXBxh2A0zRDTsI8PAdu/FD+3ZjdzZEyksU2i2RZ/Mzs2h3puSGq2y9h3htHdHyCrDegzfTxWC2hVhuNnV8pWAoFVAqmpbOndRDPBiiFTjDmQl2I3a47W674m1Yy8eOYjDow0/otpcgbqe43QvRS4CDAzKfhwu7Hi7zti9jex3Y0FwedfBtO0+PY3okDhO5VIOhuH4YiDLYokcok+fzZtR+hPUW0JqbkdyJPNJIJIY8lVBVP/QQdEO5wIEfNRrVc0Q9XTRPmIbgqmcUjQA1PJuARiqMCqxQYSRAo16DTCo8lfgCxqVhF7cGwIFBjPkwwIwP7PGHCBMawXfuXF4MI6LCrjJHZYmCtsrfk8qNSTYzlVF62GBzxmmuKpufSEOKWbcaduwP54rKPvtP8IDf1YEGlYv8qTzANjSsjvKUBpxeZKFGpo6fYc/kCwti6/qxBx0ql9XLikm7edrPf36WIvRbmOElJQdvE/6Obvg8OicOCMgfzO5COreI/t3ugXhuHv2FHQiYxDKLEAepyI5WPLHmMskUnLNllM+UtvZgSeeM3ymopOHJBI74UQ9ZBYk0jxTLWxnAOrj++R5BA730gWVUriiR6uGgp0o8HVMdIKnXSxCO/WI/yZ86JvVEY78IhpA/+VFwzYaVap168ZCuFwW9+VPlKsvoeqFc2LNnj6yxO+64owDJSW89sNB0GWyD9OU6tJ6l2ykzTpXmJ/M+6aw0VbmioCd/2puWT6b+0/3ORgexFgBWEJfzpyCdHlIVl5mIbuxV9gnShO+SJ/RmdtpDutas16nyp66v7Rq79ZxWGa/t1ve07Wpz0nqCxIPXbWMpHiLKvbWmwxbaEhXD1AW87C3EMErEm4s55bothpJ6krKD/U+YViSO0O6E6GS+5B4VgMj3kLYDycHm8V3PF/2XYJrSX2+VZX/toaPPW5jjCEMeSGfAzNS0HBSzXuVz6l+0JHlhg8g/8czw0OZlW8MEvXiI9vQUWj130YLu5fzdXhzBOfnKjbfgmmvfNZZsk4JxtoJXXPM8vOCaa+Wrd73x5XjcU18ov7/ymufj+de8ctIpOifKXfs7z8d//7Zvlr4QZGu3W/jon5X0+pVn/Qa+euPNeP/bX4OL9u0Vx6IffMQv4m2vfQmuurvzjON7TR8F1j7/xevxay9+2UiRq+9xBd76e79T1PEd3/bNeNXvPF/+fsf7/gR/+Kcf3rDe679yI57ynGukjLb15nd8AH/2Vx89J2g7rhOvvOa5Egr8ay9++Yb9/JXH/qzsv9e9eTz/bjlnnIUoikR3DVkLHUBRuw1hTHetorTRiCzyeLIbtIIv2o54MZ3T0332OqeXGwhguZVu2FOC0xAfv5Wu2LJ17zz7zPLFVniizk+sc+TiCIMu2mefyMG4v1+Ywa4d83jQrilclWTYxTxlUQ+rIS/u3o1YbluMkGUp0ow3SQIdhqUOErTyu4B7bbfp2lNsC8Zxc6RywY1VP5pwXI0TSw/1/lAlRf9WI9O2s9F8DFs9tOIOWinvPPKB3hBpkAIdYBjznicfKwhw2PfwqaUBvpZkuHc7xP9cCNDxgcuTFLf3Onhn3MetXoy9WYAL0wC/sHsPLljIcHx5HX+KGP9xZA1BBuxIfPzw3AzuNhXDHyyjJ3eN0viewuyQHkgJjrXbkmB2LmGS4AB9Ajr8rrcOUXx4jfzcAm7or+L/nABOeBFmgxCXtqfxkNlF7Pb6SPtHEbRb8PbtYkZdtDwfXeJlWQjEoYCMa8MIh9dWJWdTO4kRxX3xclGAQA139bxROg7pUdWP0A1bIkOTNEHi0djxkEUxvDRFL0vkOvrBwRVEWQ/DqSGyKECYhpiNZ9AJfCylRwABALfno0o0eUI9G6yHpZ5obk9rrpZUrisJ4Hv8F8pFIDGvuOdNwvmFGN2MiX3p/eOjxxto+YYfyMrw8px/gyxCN/eMU88VjscagmpYKq/reBTEqXtsqDeWGvQsp94kRShb0EZAD0bmdswGGIa8V6yF1tCXMOMkTJGGvIVsNMx8O+l4uusiqKxeZdqW0vN0ebqo0WTBMb2NVLQPsw/pGtMcVgRPVPFXL0mWUTBOPSE1vxPbUC8e8gfnuR6mzXXNUCv1nlSwjn1hGJYFJlmfHo5YPrSgJdvpprwhOUGSJQi6bTGumItnKovEGyE8cQfS47fD6/Uxv2Mf0qlZrCzukotM1v0OulEmtw6nfp6TsCGdwenmjTNdf30f1P1NDwnquiPnmmA6vyfN9RZR9ZbTcEr7t94AafdOC8CxLg3FVN47WZ11q/SzwLHI0DQVI5rAGD/2IE68TfKQUQXjdBxWL1ddQkN1uU5IM11nmtqCfyugwn6wHL0NWTdBOpUJ6lGsgDTfE37PQ72th+pWx3+ulVdQxwL0CsLpYUBdBziXxqB8a+Wp9k95zQJWus4UgGRZ1R2oW+l6UsBOQWGWK7yQeWFN7pmsER22ze2mj45R17PypQKpuobsmLa7D+Pq60QemPGTugMNf5rVaZzAI2DW9tBPBnLYx4Maz2PEDHUJJ8toM8ghdUi6x0DYkdtUeUkZHQ4Ixg2yBFngu9vds9x+CV1uY34oO3TcGpYvHp6puxWX+lYq72aio7moOGfpyD7H289S5reGlJH+pzG8/GCV3nkInf5jwX17a+5Xv75/QyBO29osTLVO4/cYz7gXPutJePl1b5UiP/GjD8Wff/jvztQUb0s7d7vsEgEU+SGodq+r7443v/q3i7o/9Dd/j9e99T34hw+9V9bju97/Z3j/n3zotIBxCqgdOXoMP/NLz5h4fFNTXfz1B39fyr/0NW/BP/yfT0387tko+Hd//m7xVKUH3xOe8eLGLjzv6U/Aw37we4t5GdfPLYNxZ2PA59u8c1BAPN3y8NPxV8rcOcZyJnqpYNw3X71PNrwmjyLZHHlrWjzM43IdpMhNTgyC3KutlXQR8a5RL0LWIsjFS/QY4+TJ5iyedEkPrdwFUxQgn8nlgXbMk7UMvU6MKMjgDZhPIhTQQKFqOV3zCQrSMIzF48I/w8nA+0Ek4a38RzyPp4T0FmkJSdzRQJylCJIYcauNmKGrqQPXummGkO94Gfq8AIAKQT/BiVVeid6SnG+zQSohXQRO6MhHD8QsHcKnaz2BRAJCfohde/cIyCOKaO4/mnot+N4QnUEPaPsMlpULF5b2H8Zur4UlfwCWIT3ZByo6zNExG06JYsTvqHDF7Zb01Sq3HF3d+0GVRnpwKDimCtPJGn2qgGo9CqJYTxDLoxacs320xrAq8OplYd/Xeq1CrwoZv2PZIectDCUfYJZG8L1MQDbW2xJFkEZvInMqnm2yODI3P6Rb6ugaEoxO3NrhN56XwfOdRyg9JGWdZKyNSqq7CUw9PdRoYP38XemiYJAdrx0Ly06lbQzyxPtJy4XOh8MIIT2WeHJNAIAKKj0f76Qfjp+n4jS65UIb516Nlt+SUBVJzZBf3ECsWumpQGjdkKsbcZYsdYNQDTsFQflTbynUwwYLjFDOalgh2+E61CT1/N0CJ9ZDQsFn9kVvP+Ta07nXPEb0QprqtgXgWF/rSU4bghOUQ7wRlTKE7Mbf/SQTr82Ehy0mioBeC6EXotPqYmraeY0QzGCd2s64tXMnZaERb5m6zNvquCyfiKzIUzRYo1s9YRWU5TMF1pV3yCMK0JFPdP1buaZyYqt9HFe+LuttOfuM/VZgTeWlyln+VE9MGtDkWSbOZ7/1IgoFi+tyvr7GdH3yJ73/9EZtC9LoXqD00rWtB096oKFj0f5aEE/1Ggv01b0Lt4vGCgDZA0v9PfXabu8QWcZbHl3IPdcyRXWaBXJ4l8X9yr6sNLCgO/sb+h0MhkMErdAdqKXuplDWyz2A8t+LPJEFbn8CEt+V4QUsTs+gbu0jDfNLMUSeEgbx3aGDHEg5AMUX1GO7KLW99SSpb9KhuON+0kPjcJp04O3twV2ztoyRAOQTF+rlwsE93llaMgL3Fc9rlZcLkfrUc5jqhoeWkkfGgxeQp6jZJi61Qb5nk3KMLmCqhIRpZ6hQOwWqAOA6vJU+YZSrO/SXfJqpy6vp1jd12zxdU56aQ/g8txvdFUWQS9Pc99TfPfzyM16KKNr4kisnYza/TbXOAU94zM/i99/zx/ime90DX/7Pr+GFz3oyXn7dW+6UjKIg2EMe8Wi8642vwOWXXozXvuUP8MwnPxZxnOCHf+KxhefZwx/5BKz3+hUwrj5o9ZSzIae2zOvf9l785V9/HNYzzj7/wR//RZnzST/veP3LijDVh/7ELyHKAeFJ3z/T5Xj5x4f/+G2ypm6+5TY87qkvqHTBAnHqmTiuj+fBuDM9e3fB9jYKKy2Gu+Gdz3dBokwwpEnAOAILDM1TJZsbJT+ixHrl7WN+1kbqxWLU+znI4PbJ3PKjt1AOJjiFzyX0ZnSr3Mgqm64DCNJs6IA27sJiQbqP25xjXmbqTr5sbPUE4z3VIsVFjLnyGWcQoEVCTvNrb9nHKS+ULZ0XEbpbex1wRnoxx56evq2urmB1fYiwNYXFhTl0Qp4kJnl+B1/Am27HgT2OllR4AgEdeKMVTyn1Vt4waWMtSCTcVcCcIEQStLB++ASS1XUcDddwQWdOFOZ+loiH154duzEdtiUEkyAib5vljYn0eqwbROMMtKNHjxY3MbKP9ZPqSYE5BZ+sp4c10ur1aP9sP7WMBam0DhsSpbysBlv95F3/FtAmCBnRLEqjJNSFC/8iv/o87s09UDIa0lQ8cxBODwMEZ5PwCxo9uV93bgSVeRadYcN3uV4yj0qd81yyH/bL5owTZbHhBkBZKzmYR+U1yhVMLicCibxNWNpin/g+T64n11dOdRmdlve77Q527NpZCS9jQ3FK4NOBp8KfYjPkRqd+Vwutt+WLdWcAaX1fvRYUJCXNyTMMCVWvCgsksy7rpadyQOfaltW51X7Lbb7T06J0aQgdgQkCHdpHPSChxypzGepa0pu5xQCn/KbB4/vgcUccD50B7TtDyo3JActzcwyZdN6Wmo+Mz7XfdiLv7EasrpcCtM3Dq+pyZhJ5pmAIy3LeFLCya1f3UKWhlV0WbKeHFsFbfgjG0VOynm9VZe52LaxJwTj18tT1YgFa9YInLeitSYCLPKW5CxU0s0Bkk0xX3tZnCp7ZMWv7Sh97K7ECnnWete/X9zr2iaA532W/t9NrrA6UqUxQOS5rljsJ16Lk9k2YBERkViqHj/mhDVMmeG6NF/pR6hK+q1wqecru52VSeN0nnVz0nWwQOZeJLiAySMI6y/2Jyo7un7rfOxAxB+1E1mpMy3Zx5DbWk+s2Qid3cl/ITwcW5XvDOQombiMlTmtVerhj82YTBSM3U+/Q6J/ikJSaVc7L1EcJ8zp1KZWfukZDXsDgBZKPN6DHW80D3ZUr43+4FrjHKa/a+XZrj2vNc2GzjGCVFDwuZ6BbF+6NX3hS6eHVRLjvvO+98cUv3ygXO8TRUPIpD4cDWgGb0pk6+S/+3E/KJQaf+bd/x4f+5uObvnOuFvjYn79b5Obr3voHeMaTHivdJKCmYNqjnvhsCVPl5yGP+EWZVxumWh/XqYJxBOoI2E3y+dXH/wJ+6sceJkVfcM2r8JnPjeYFnKSeM11GALkPvl3Cw/ffegce86vPky4892mPx//4oe+T35/0a7+Jr3ztpg27dsbBuLqina/S5ssezgBVnfBwNwzYMMb/inuBKirbTXYBQ87Vo7rtHuwW6lMw7k8+9PfyFjeFn/uJH8C33efKohZr8JOE3Cj5ITAhhouEv/EkNYSPhFsofM9tZfk9qw44S4E09CV3hF4UQuHB993BhVMy5XKSoCehgamcurqzNf5zJ5gJWiFBwDO/ZNs8rZPkvlQQfLkiXQxfKg9q0Gf0buOFCwQO3YUz/MdUSRK+SOCOnoC8vn59BcN+jG5nBvPz0/DDOL+ghZRrI41pODMczH1EyWa4WqctYZD8yZNANt1KZtCbzpAmA4RECRkO5odYOXICiIZY6w6xuz0vynUvGWKQxFhYWERHlHrnX8d1QnCRFN8MjNPx8qY89ZpRA0eNAZnVCcPEm4wUC5pYY1WZ0xkBDpCy3/F3+0zfVXBCPUkKgNnk4eK7CoKJ0Rs4EFXAK/K8DIpenXQxc6ENQ3oSMf9TqmqgB6aH47wTRmX4hcy7XHLirCzyjF6wIvxNBZVricZYGBQeMJaGLGM949QYrgOYang6jz43p7IeybIZEHLNyVpiHjk3lnDjQ98tSJUzX5R0abUYBrdYAFVunTrAnyfpDuSm+CgTtSuooXyrxqnVEZSPdB7qIICCA2pIsDzBOL2VtAABxWugBAHt+rLfW+op8MWfBGU0J54CcAqS1d+htyNlpdxyTW8CAq6khnghuH5I3SQJ+Tp1HnnubisaL7xsIcDUNC+TcDzH76xX1kby4cxzwKm3qPJHZYmuKZ1v5YNJ5ZkCagSGKB9JOwucWBC93nvtg+PrlgBD6lnHME0NsbSyoT4fp0IRO8Zx9aos0jxbyiOUOZrrSWnIcFLNQaiXB2i96vFpZVhT3zfqh64TgnGkD8FLzcGn82DXsdav66AuPxUcZx3se/1Q5FRoaw+ddJ/SQ6FChuQHkM75LJX16ebahf9xlxHwqwaM8X0FNy2PUBaKDBDPuhxwkrWeywkeGvr0bMvBOPEW48EgDxGDIiKCuwgjAQrv41xeON3NeRz59GoShe7cPN2RMMr8EIYHEPLJgccyyf3Zyyt+Krx1Vt8VBT0nZ+744A6+3HcueCST3MMiU/PvxFNNdOPS4nWHR+RNZ0GIjZG/Q/CMp/ExQ2RzkE4s6PzWQR4k8eP7edgpeVmqcIdyVk8XfvYkeY0cnEtcAgFp8nJe3vXcw88/eTwY9yM/9AA89ud+BO9434fw1x//5JbBuLM6b9vcOG8v5S2mKyurmJubxXqvh4c/8ol446t+C990z3uAOd++7VvuLa0q0LbdOeMe+bhn4IPvel0xsv/x07+MwcABsuM+j/gfD8EznuzAw3d/4H/hfR/8y22mzOmtjnbg3/zpO4S/b7n1Dtzw1a/jh37ggdLoE57x67jxpm9s2oHzYJwB4yy1zoNxm/LOxAXOg3HNpKqDcVpqdmYKL3jaI9Fpt0Tx4uZogQvNuyGKbq7Y8JIHerjxH08cVR0T0IooQAJEzANBH3K5adZHOwgF/uFG6JALegcBfmtdcnTJKRqcd5Bs0JKcNUG7FUiC/KbLkidmipMoOJW43Bn0ImOOCy8IBYxjuG0BFtHdnhgOcywx1CO/ynfg3OcEmMGQoFuKld4KkkGKmS5vy5xCloNxcrbndZBFIeKkhzBwSgSVdgllE+cWD1OdLmamu/J7O51Df95DnPTR6jslmv+Wj56Qm1iH0yl2tRwYtxb10U9izM7PS645oW2uzHC+Ob+TgHFslyFHzHlFI0sNH+0nSTyp8ToOjLNghlOySuCtOEmtgXFNAArftTlgWGbcJSIa2iTPiWmCl1S4CxkkRJWwM8N9ZCIgoawdAm70KMpPVWJ6eAoY54A4PgNyxMt3QHNqPOWciUUwLkHWahV9tTRUsEjpzP6xr6SDXZ8KxkmeRibfz3mdcyt9Ic9KSAjDMXwZR7j5Ae5JrJgz8wrpEhKM27Hg6EEgLksRZ+4GT0nmnBu0iMo8fXqzs/VEUjoq39UN9ToYp6Gldr0QjON6qL+roIGGyWpdCsxYarE+BY35k6COzjU94vRdzY+lfMLveSs0DRgx3XO5wVBUAQ55JCDfeYh5IQ09YiirBIxzckZyeMFHu8uwduf9rGCSjuHMzOyZa0Xlj8qrwqvQ3PCtZSbpldKT+eDUm60Oxlk51QTO6tzppQJygJODceqtNc5TcZI+jiszKRjH/hCw0ht4NQl+/UIABehYrybZV15TME7XxLg+lQCKA1PsvqDrhPuQgnHsg+4XAjqZd7QNBeNsWDrr0oTxHBvDvvWylVOhqb5rwTgLSPK5/i3neLolC+AW54dODoxjKgMR39yWcm84vq91F3qCpLdgOo1YLmNini8pnzu6KRhH1SThJV05ICLeQHmbPNBT3YDbleR/NJ5K4jWXA1zsP6Mo5ND03MTiql7SCs4wZ1muTLqf4iK1HdP9X6cOQd1c/GchS3MeUOCNxBj4eZqNPJKZZakjFfuq5HVzh0LiqSh/OyBN9rig5dJrpIlcokWdRsE42btip+0ogE4PT1kvCcO9S+9N2hHaT+pDg9yzk553Ttdz3qhiv2wAxv3wD9wPT3j0I/Cv//YlXPuG959UmOpdiUke9N3fid9+4dOLIX3yXz+H33jpdfiBB30XfuO5Tym+/7+f+gyuecUb5O/tBuMI8jE89t1vesX/z953gNl1VVev215/0zXqkiXLDScQSkLyE1qAYCchMRAgxiQUGwMGYoNpLmAcY1MNdiim2XRIIJWEQBJCCSEQmkMAFyxbxSrT25uZ996t/7f2vfvNmac3RbKEJeOrT9/M3HLuuafvddZeW9IfHZsAAbqljof9yul4z3Wp3tp3vn8rrrjm3SdklbQHzOBHvOjlb8Due/ev6nt+4WCcmStF4zUQxKpy/OBNJ1QJpFIA6WD/4LG4BJYC4/SujesG8OcvfUbKBsr87lsCq21AS8NL4AbUS8tYQHyErk+y+2jLQhAFiziUHNTzZsABOBGaAmq4sJO8GIdJOCEurQw/nk6GGQgjk2QiAJKAYL/gFV8+ZJ5ihFYMYoRuTIM/FmBGNCe4MxwkiItVcRd1Ez9dTMiCOIHFCFMOBawbCKMIY9PTcCMHvaUKCpUcmokv4B0XvTm7DAQeEkYhlNVxuktI+rvHe7JIVCr4Xsq5cHqKaDbrKKIEi+Vp5TA1NYOekgeHDqhxURYWM826fEe5uyJMGVL+ORZqD1F3lUVj5RKufTRcaGzSCDINLJ4/HNc17Z+mUaoGlKZrXjPZd6aOlbID2g0wNV7VIFZDTN/RbuBJkyf4JlEg04jB1A4hMEdMmHXOgA0stCCJkA+pH5i5e3KxyOsZcEu3ZfaLyEpdCul+Td2fxVxorjFTN2xCeqbhbwIDfNwsq05lvAhIpeu4IWbMb6HWHXWC5J9k2uZrT4jDrFctB3Erq1bRVSqC/FwBI4WxGsu35aiL1Eh3RiPWRQY8mewns1zTKSO1JExAzQTP9B5li5mFp5FLtS22F6w5F2ma7emoka0MF7J92Nd5nq7hzJ/o4WSaJiyDFquLmwM0jDOGCsuCGlAWd/spO5C1U7tUAl0c4iBGs95ogbpiUNvpqsjwgpPPaBlFahwtAXScEI3JyCS/y3SBNN0bFYg0gY/lvk/rgmlSUoDs4VaUxgwUWknnTduFAqHqokyQV91dtT46tcH7Uv6rAeOYPr+B7+aGDPPJfLGNsq0yDR1rzXJdNDZl/Yv3HQ77zARMtQwU0Nb+0t5OzfIwgTyzrysor5s2qat29ZDAMPelbPVbTQBQy6rF4lOXOdEVPdQtPGUZpW6lCsaac2X7fBEgFAY8o1XK2EgwTRZVlshmOAHQyEUyBzBtnlN5EI6hyqymOK4b8J2Z7ma2h5q69lGGQV1bM7TvvhTUsXrWAHYWjfEZgENmVQsYOlZ5eACmm64m0iN1MuV6iQyz1OVLXFO51oSfbghl602udymZwtvyLjfNCD4z4E8i7ZGbm1yztA47Sb1RXMDxUwAwdYvmJr4r7G8FhXlOgpe4xVQ7Vuo+Y87J/JWu2bha8GmriBcDxZojaf/iWZCtvc+96C2H1Nrj/9/D8YoL/hg//PEdeNuNn8rmz8PXjHugNQdT3+1ZL/hzjE9Myjj11X/4ROtTX3DR67F33wH52wTjzjnvZYuKg5pt9Xqj5eb609t+jiuvfc+ie2Zn57Dj5JMWRVPlDV/+ws3I53Ny71LBGHp7uvG3n3yf3DM1PQPmyzxmarMnVPW89arX4NGPfJjkeWR0HH9y/iWrzv8xB+Ouv+mv8NPb7sbVb7gAWzaubWXs1Vf+JSana/jw9a+TELzsoi985bVy/YPXv05YQXroef7NAWWgrxvvePMCyvuu938WP7tjFz7wztegWEh35Hh89m//Hf/+je+B6Pm5z3hK6/x17/kkGJ1FD2o/Xf36C7B+bb+cYgjlt97wKTzn6U/GWb/z6EWF6fsBXnJpGgq5/fjYe1N095bPfgnf/O9bhZZeKOTwvrdfuuh7Vl07x/GN5sbbcjDb4exmH8efe0yythIYpy99xh88Fv/v4ae3qOXCnCLrh5NtVvhhPoHbJEMoZViQ/xYQNOKCjxNqEMHHDHK5qoAQNvKwfGrD+TIZcv8qsHJI6B4l2kZ07UwQZtag7MpmO7Cc5FsLymNSMkskGlGHLZH/dhKi5BMujOHnuBilAQzk/RhTTh6I6sjbdF/kjrONmJFG3RxCax6TtRExcud9Gzm3gO5KN3JFFxGarR18D3nYoYtm3kISBnBsCzmPQrcRmn4DtuvBpgtTMY3Ch3gW3cUy7EIFI7GFemJhLrYw7QfozztY67noDtMFx+TUNPyggVK5jHwpj5iaUWTIie5ZgmamndJu0HQCyjjJ0kCkaL3JzlIXynbja6nqMo0Kvae1w2oA6Wrgmey71i5oFv3MfF4NHNHZy+XEcOR/HiZwxzQUpGHeRfSerCqJApay4xhUhL/5jCSWxtOQQ0CfLOiFaO/fNm4AACAASURBVJQRpMvYejS68g4NoQQBo35k7tZsF17G+iR3jf9Ci+naAlSbxmk7q0ONLS2Ddlcs5luveaI3lC1muYJlEA+y4ZjnzC2WbYIL3OPxaAdpTUNcf2dZVdb2o8xobqKvmLJm6eUthnUQIZ5PgVD2VZYX2S5sD+3GbCeW2nJtVtuQyXpiX6BrYjuoYYIA5neZ9dkC1DKXMzXeCXBoRGqC3woQmWm2wL/YEgakgHEJx+EIoUvNTgseXdjp/hNEsCo5lMtVUNS8Pk9XyhRQ4X00m4SRI/pVi11szfJoBzaOxza0mjwpyKtAEt0TWcYsa9ZlO3C7XJomQE4wh0xGrRsBQ7K6bW/bMjYsQffW8UmYJGJYpv3VTG8133lf7zHzx3xw7Bfj17ZbeobKLGZb6jSGMw/tbWq184T5nAJa+g7dcGkfL9u/Wd+lGzpaX9r3+Q79ne1BIxvf17LT+lIQU8dtnlfAUr4lShm9op8rchiZNpZqc5DpZjsyT6tLsFnOTMtk8wV2ANtPwTY356VBezIgjXNTPB/IzmjI6PJcA9heygbP5rYwCoRpTDatHefSIBCymcOhJBtvM307aQsyrx2fm98MiJUC4eIAma0DOJfbKctzvplG/1QX1qNR6b8EaTBYg3inkocmm5YpYJwGDWJb5gYP7YAmKPdCqRZpK54Ln2t9JMhxE0nkQEJELsdJIOfmBRhrAaf0pIl8eJ4DK2L0Vo6BqWcAA5SIxmmU6Upn40wSpXO+OWe6bgZkSzCtVH6GhzBOEzuLDMvzKRTdrhn3m488E5e+/LmiE/cX77ole/bIAjg80JqHCcapKyq/UaOo8veznvki+FmQjeU04772ze/gLdd/oAXGdSqr57zwYvT2dh8CxnVVK/iHzywEwjDzouksFRhCr3d65nitr2uuuASPefQjF2XvwMFhPO8lr1lVlg8bjNNFk6be/nf7W3fvPYjL3vJBEMV+2Quf3urUz33Jm+X3z32YvuAWRscn8eeXpYjruU9/Mv7w7Me2kjr3wqvkd0Ypa/pBKzrHJ95/pQipX3fDJ6VT3nLj5SgWF8A4fY7Ppu9Jj6vfcTPu2LlX0guzBTDHgqc99TE495m/izvv2oOr33kLnvesp4L+6OZBMO75r3iLDCCF/AJgyHtu+csr8PyXXwM/CLGmvwe/cvp2fP3bP5LHb77hMpREA+bQgwOR6hatqtbu55uEJyR2RppvnfgzT7s0d+ai9kFWXMcaWy0Ypw+/9Q0vRE5DgDs2gsxdUyqBUT8DoOgUETE6ZxJjLib/KhEjuSCeC5Modm0QcGDSLmK8MYuexMdaukXFjP6ZyA5VbJUQ+g14ViIumnIQ5GBwCMuVyfZ+2b1MXIQu5L8V+ejx6fJhY9SJ0RDIzULFLsAmeAYfXi4Hn8/AxrRviatIrjmDxshucXUMvTKQL8IuVpHLuai6CVzu3rHtBnQp8xBwty/0ZYent6cqYP/E5ASsXBGWl0fsphFSbb+OStPBVDGPj915Jw7Wm9gz14DPoBFxA6cPDuClJ29FyXXgz84jmJ0Td9++/n7Rpcm8aWX3nG6XpqHQaYxV41QBgomJCTHMtF5kcSSL3sMHecxn1MAyDS9e13D3ppGrLoMKYKiRyDx1d3fLM3Sp4n9e0+iQarxQk0vdlMj0S8eRAH5A1woHtkPwxpWFJKFTl+2QS/rQR+wWEOQd1NgPLBsF1h7df+YaskikNls9lxo4uSiWCMJOFphDXEVtCz7rxrFRiNLFpzJglGmj32MakyZLxgRG+B1SDiHdh1PjKLELqCdAIw5BdwyezdGtPIoQuIdfT7+IaUDbnhqbCp6p8co80CDtWt+PfAg0ZuZlkyCME9QtYK7RgBtaKAmQmiCwGtK22RYIuPCnGu+dmE8moJZOKwvlpHmTxbxBITP7glknJvjSno4JMut7FFRlH2PbZP/Stst7zDLgN6l7HY1uGkSu6OxYaLpA3eG2QSJti2yAXGyhmczDK5YQ2Tk06eqcsbbo/iOBYOIIUaaH2V4OWvftbfIX0SaOxTv0++iWyN/JRKPbI4E0ZUodznu1fllvTMdkLprASfv42Gm8ZH5MtpYJNpng9OHk70juNfPG35Wlp+OmzgVMW8cfWZ21baa0t32zHy2Vr3bgsr2czOtLtdX2tFkn7fp7Ooeo8U4wjnPH0Tr0W7Xvah74N8tR+nAqTCquknOZyzgZhyJjwDGo2ZR1EdcQOm4ogKjlwvJvubDnbHh0SeeaolSCbyUgT3iu6aPgejJu2q4vjG++07LzaGQaS1xvJJGPJOGGHV0KC0YQIdZzqnVK4L61ZjCCbh2tcjt66aS6elJOsqNmocnNmsQS263ZDET32DWCOxy9dz9wUyKDrOWOGlsSvZtrGro/s1kRbKNOcRfXRlxDNRlEKoaVc9FwgVm/IefJmuOGcGzzCQLRBdQbqQQKD5HOCefTPuKUpf2znfMn68+xuK5biJ7KfhXUA2HrCkNc5rkYtpuDHwbCypMgLUE97Vtcx5NJRzUZeoxkWu4vvOjNiyrv8zdfK9decunbMTE5I9eYhyOJpvpAaxUM4sD64qY/mXF6XP7ql+F3Hveb8ueTz3l+6/xN7/4LnLJ9a8di+Np/fhfXvfumRay69hvPPf9V6Onpwk3XpxiLmfa1b3x1iyl26//dhte+6e2LHjfZep0yYKZ1PNcTXYPpIszjqc98oWzC/uvffUz+HhoexXNf/OoVs3/YYNyKKXa4QUExBcQ4EBOMGxzoxXuuS2l8H/nEP+IbGXDFv03wjM+zcX3mgykod9udu3DN9R/Hs//oSXj67z+uIxg3PTOLl77mna0dto/ecJnoO3EpTzDuzp178dkPX93aP+I7yND72HuvxJ079+Av3nkLznvWU/EHS4Bx27duwLVXvOSQr2U6HJQIDPLYs28Il1/zQTznGU/G05762637OXAeGBrDl7/6HZz/vKdheGQc19/013jHVRcdSREf82cWSNALu3L60pZ7XSbyeYiY2AkCxq2W7Xe0CvtwwTi+97d/40w8/azHiJvefBykQvYWUIwSAeNcp4g5y8J86GOsMSvumGuLZQx6RXioo5bvFS24r03O4IczQ3hotYzfz1VQ4I5/Dmh6Fm6vO2hMTWAg72Jzb7f0kRx3qKJUaFx0ILJgD0erLFaTDhl+gQ3ZyaMGRW/goWbZ+OH8NO6eawgI053rwlO6cyA5ugYLu+s+RvwQ35uZQbVUwm/lXZw8MyW0/flcHjXXwwGCO7aDU7qq6LET5KwEHgNVlPOwUMTc7JSI0JfyOXT1dslueeDkMTQ+g6GplHVx5o5NGAhdfK+e4LJb/xsTQYJhP0bZ7ULUnMWa/iLeuL4LFdvC2mIFJQr1+QH61vQhkTDuaQiHoOmjVErZdroA6gTGqUGoRhfZQAQKTJB0pY0Ss8xNA9UENjR91SVStzwaSGowqfYXWSy8n0wG7nIzTZN1pO9Q41FZMKOjo5J3GuLKlqIRzmN+ZhKzPtlCHtx8HrlCCdzSKPgNxDNTAhKHMzU4xR5Y63sx7TGAB1CcD+A1IgQjU0ApD7u/ilm6bwEoEaicmUIwPiHvcMol2IUCoq4ezJFh4gfi9stFJr+HoBHBAVMfjM+xLPgtCgapEcoFqAKMbhIgJhuOoIzjYbThY2y2hmq+gJLrYo2bg0dNMDfVcjzejtWAcQQButZU4UUWZifn0IhiNKIII0ET905NwYOHjT2DAjj3WfPyiRopUd3/TEZauzHfDgRoGWkfMMuf6RCM077QmqM0aEKb3pX2M/5UIEDr1jTYtR8oK8oEO3i/9gUtLwkaYqWstrpt4UBzHtNz8+hyiig4HvoKZZTsBpqOi9H5eUzXm8JCZlkOVEro8TwUk1jGcR5mmbSM2ezjTHfZ4639rDY/yoRSrTGWL+tQAfvVpmO2DbNelMFktqVO4G97Wet4akZiNcfHVn0bupmHm9fV3m+CgNpGWW7K4tV+wPtUC07v0+/S72/vY+3fxPvN/tXe58xyagf7zDlouW/rxII1NzqYDsdejWa72nJazX3m3ES3c9bv4OCglJv0bYLtCXBwdBxzjaZcq5QKEoghCXx6jMpcRRdolj/bLfOr8hCcv+guz6PSW8VguVfmpTjnYS4KMBeF2D06hGqujC39a1FAQ9ZlBCHmowQHhsclPUqVcD1CsXyy8uftAg4ePCjavXzvQG8vCkIfD8VzgW6AaSCu4/MgI5xeDLLxkIFx42OTqM3Po7dvII1YjRge9UYfPFZdAiYYZ8cScx5wXNTpORKGmJqfxej0NDb09GJDtVeCXRHv9O0Ew40ahifH0VMoo+DlsKZM+ZRQ2uN0M5S2qAFZNq1fgzzrJgoxi5xsdNRmpmX9umHdOhRIFiAwnOlcj42NIG42sGZwnWw8xZRVSOMTY3hsAjPzdfQO9GMdd05pP1IH2s1hbHJW5vFyMQfPdfC6y244pCw+fdNVskn+8te9CyNjqWfIasA4c4OuPdHlri1XGS3bsUOE+PY5abWbFauu/Pt4Y8u2T8X/OnJqU/B8mWtL6FO3b/yYWV3ttU7vVfmr5fOUUYXahsPl3qvzXvs6YLk6fN3FF+KsJ6Xksd979gVoNFIvEDOow34y5C68NE1miXL8hYBx73r/58Sv++YbL0epmMeHP/lFfP2/fohP3nRVGj2FoYsvvEomukc87DR8/9bbcfONl6FUTJlk7WDcz+7chbdc/3FxIz3n7Md2BONu+ew/49+/8X0BzK649kP4o7Mfiz95+pM7gnHTM3N46WvegS2b1uKtb7wId+zcg2vuAxjHPL/x0hfgIadta7W9dt4DB47RsSmsG+zDxFRqePb1dOHGD38BF1/4rPvYvY7+4w+CcUe/TI8EjGMu3n75+UhyDmbDZho1EkA33TRFHL0AOgHSiBuZnxEwbn2pgvX5Mjw0MOl2yyT7pfEJfG/mIB7Z241nFrpRInDiAQ3Pwq2zMRqT41hbyGHbQJ9Q3vPc1yLjTMG4VIji6BfKMilyvvZbYFyI3iiPadj4bm0Cd8zWZTHale/GOb155C0bM7Bw13wDB5sBvjU1ia5yCb9TLODM2ZosCmbzHqZtF3ubPhzLwRk93ehzE+Spn2HHyFULsBOCcdMyNuVdB9WeKizXQ9POYd/wBA5OTgtT9/Tta7HJqeK/50Nc9n//g6kAGAsSVKwKIn8ePT05XLmugopjYWO5GyU/RlRvoLe/VzwXNYZDFFD3J9X8WQmMY1GpQXMswTgCEFx00WDRoAt0O1UQQCNXEsBifnhNRPsN4EMBBH6X7IQ6jvzk3zQuCOSpKyufpSsrr9UmxzHrB3A8gnEFFEplFGGh4NcRTU2QnoRgagpusQ/25gHM5MkqAgqzPrz5AP7wJFAuwB3sxmy5Iq2rTDe16Qk0R0bkb7dSEcZC3N2HWbqp+r68X4EAgoQ0CDUogE7Y/G4aD53AOD5LA821yE5NK7jheBiab2C0No2uQhFl18O6XAE5AuHO8Wl8HA4Yl4ttzE3Nox5F8v9gs4HdE+NwEw+b+tYKGLfeSRcqbA8EMll+6gLI88ux4zqxmBTgVYamCcaZQ4kCBJ1YQSbgYjJBTTDOLAdlnZquk4vAOJoblMvjmAwL846FffOzmJydRbdbQtHNYaBIYL4uYNzw3Bwm5xsIokiMnrVdFfSSjRdHwqJM128LrkImGMfvMRlRv9AB+Si+TMcxdbHk3xoFVbSDsrHkcAwZPqP1omCcWZbadrQ/6+eY79DflRmnfd28V99zFIujY1KdwDh+V/s8od+l55XV3A7EtYNo7d9vvs8EMdszZ6ZzOMZsJzBO60KZjLoRcizKVt14h4eHZW5bv3699CUF4+hRvn9oRACDdevWobtSTu0VBu6xUsCTgBuf0blM2bE8TzCB5VHp7cLG7gHYiYXIc1ELfcyGAe4e2o+ufAUnr9uEooBxaYTv2TDG3gMj0ue3blyLgk0dObqohqjZBey7914JiOO5LtatGUAxl4dFAESMvAV/lWNRZvc1zRYYJw6NKZdrZGQUU7VZDKxZi65qVRiIuQfBuMMqaql1YcexnSyAcfNJhGYYYGK2hqHJCWzs7cfmngF4mStrEzEOzE/hwNgo+kpVlHJ5rOvqhmeFAphN1H3ce2AEuXxe2tfWTetQJFQdBphOXFm3TU9NChi3ZeNGlHKeBHwgqsz5cWjoIOJmHWvXbUC+XBEAlhvhQWJh//AIpmbn0b9mAFtKWdRgh26zHobHpjE2NoZquYCc5+LyK9NgA+0HyTMMeEfZqz37Dh41ME7nidVWwoNgXOdgcasF3Nrn9UVrvQ7g1fECxr3q5S/C0576RGkmf/z8V2BicnpRkykU8vjSX39ExvIDB0dw3oWvPrZgnLmoaV848ho78+uv/gDOP+9pePLjH4UX/fl1Qn399IdS6unYxDQuuew9eMJjHo7ffeKjcflbPigab394VsokU2bdxvVrMDtXB1lv1I1779tS6l8nN1UF8D5905uEhceDbDuTGWeWGungBAA5nK0GjGvvpETpOVFT8PCCS94mFFsej3n0Q/GS5/9RKkapqDksvOntH8Y1b7hQ7vnBrbfjUQ9Pww1/6vNfwZ8++6zVjgG/8PsWXFTNV6dDkQAI/KXdNa4DM+6+7E60t7dFOWlzY1r1tSzf6eZA5x2A5QpbB+NO8NRSA9JqwLj1awdwcHhs0avPf+5ZOGn7ekzX59LIokiwudKHJLYROx7G/Cbmmg2M1KYQRyE2dfVhY7UH1Ri4m66XCXDL3nvw7ZkDeNKmzTi/fzO6kxiezWAOCb40NonG2Bi2VCt46KaNUqdlK0HcbKYuf1xGkQq/Gs86iZtu3KgF1DqVqhlLE5FfJRxUS462ZQSQPh8GwghkpMwwTFC1y5iwcvjq0AF8b2xKXBkrXX24ZG0RZa+IccvFD2emsKs+j78duhd9lTL+rH8dnkKGvg2M54CRKMJPxifEeH7E2nVYX/BQtC2U8gkqA10oJEU0Mo2ogMEZymWUuvtQC2Pccc8e7BudkAX0qRsreMjm0/GN+TlccesPUEceNRRR8D1YYQOW3cDlGwrCjDulbx3KfojZ0TFUukoodVXh5TwZI1zLES06NUa04hWkMI1y7XM0trjwp/HK55S1037vSoOFCVioIcb0aGAQjGP6amz09/cLmEIjhteYP9VmolGjoIamyZ/MJ9NTAEtdUvfu3SsMg76+PgEjyLpT0G9seAizdAvK5WUxV+2qCBhXajbRGB5BEoZoTIyjUO5DYccGzBUd2IyqOjEHu9bA3L4ROD1lFDatwVy5V4yVShIhHh3CzL403Hihuxe5ahfsNetQs10BT5kflgHzQ0OMRiHPsQzSoSIRwE4ZguaYRJCOwB0NtHzOETdpzitzBH6npnFgYhy95RK6CwVsrXShkIYGWal67pfr7WCc9kcFv5gpttue3jJKLt2rItTjGPU4we7aNH62714EfoJN6zbCtS08tJi67+rzbAtsRzRo+Z/1bh6dwBcdT9tBKW37bIcEhttBCP3bBIa1LvlT3av1nPmNPKd9UhmTPNcpTTJdSasRHUuCcbaN3ZMTGJqYQk++glKhiLU9AxhI5uDbLu6tzWKkNoNmyEjVHrauWYNBz4XtNyja0yoOZS+ZIAbL4kjd0e+XBrXES3V8MAEjBT0VUGuvj+Xyb4JHJtgqa5TMTa6dYahlqXkx2WJa/53AuKUYdke7fM11hI7PHJ80n2b5dGLvrdSv2vtaJ7aczjmaVjtg12nOWeqcptW+aaMguAZwUFd28/72b2kH6pcqewVOmSeO0XzX3XffLfPYjh07UhaeaFhBXO137t6LielpbNm8GQN9faC+tBVFcK0YYRDIvMv8kQ2ubYP5HhoaAkE+LnO6enqwff0muI6HRhJjulnHTGMed+zZja5yFQ8//UxUIl/kRejiP1Vv4I6775FPOOOUk1GhviajrUYBpiwPd95+OwK/Kayg7Vu2oJtzF5n18j+LWHW0G99RSk8YcdQus6ghxgADCXbduxdjYxPYuGkzNmzaAJvyDvEJHF78KJXVYSUjUX1TzTiRxCDo5bqoBU3UfR/DE+PYe3A/tg5uwEkbNgkrn8HDuGl2z8gB7D2wH4O9/agUS9g+SKZmAj8BhqancdfuvS0PALbHbm60+g0MhwmmpiYxNjIqK5jTd+wQ7xMCx1HAQDcRdt+zC0FjDlu3bkW5p5f+2KJfR+b8Xbt2YXRqGuvWrcdDqdfOfue4mE0S7Np/AAeHhjDQ3YVCPofrrkt14Tod1GRfu6YPl11zE+64axfCwJdAa77fpK/JIY/IeCPxUw611trHkU7rj055SO2WlBjRSXJK33k8ylHpN3fKu3lN5sC2MkvN7QX7v71slgPVFtvFMrq3Hl8uT/LGrA5XKutO85XmWN7WCehTDGG5axlOoJp3z73gVRgaWWyn68eUS0X842c/KOsOut22y27ot37jnz+zIXvm4KL5zfhjPX8Pw/DAaie8To2V4Bg7FYMc8PdTTt6MN7/+Arn1Lz/8efzPD36GD13/OnRVyy3wTd1IFYxbN9gvYNf4xLRMitRh4892MG5uvoELLnkrHnbmDrz+z5+Hd77vs7j1Jz+XwBBMX91Ur3jVC+T9+4dG8fHPfUlc0T7xgTetCoxbO9iHP33WAmj2iIeeusiVZO++IXz4U1/E3bvSsLZkBVKjTg7Lwmve+Je4/prUn/uGD30el7zk2fL7p7/wr6JVd6wPo72t/KqMoqqNWDtCezRCBbFEc2tRa+oAUenA1fFSenG1A6H5quVAvuU+dGFMWZqOu3JBdb5jqTytBMb94VmPFWD2WS9KA4PoccF5Z2PHSetbIvc8X/Iq9FFF4FoC0tFgnJ2blcVOT6WKrmIZ65sF/LzI6SnBPw3txs6xMfz62pPwhHUbUU4iVKMGrCTEf87Noz41hcFSBdsG1sgQKcy4OACFV6lcsmowLnKRSDj1NPciXM8uQHFZ8cwkgEudFCqec0eP+nVRurDMtG/YX8jmi5JA3Ek924Vfp8B/AY18Gf87NIz/m5iC5ThwB/pxbsmRBfKE5+HO2gwONur45sgBDJSKeFr/ejw6doUZN+0C42ETd40OybsesnYjul0XOcsWYLK7vwdFL5dGOgwj+A0fVQZ7KJVld3vv0BD2jw6LDsZjN++ANdiD2xLgTV/6D8zkypjMd2PWyaPoz6I7quHKjd2oODY2VLtQRYzm7BSKpTz6+tfCoWiz7cCJXdEPU6OR+TLBCwXalJWjrBgu/NVFRkGNwzHSTYOp3SCmocL/dBtju2L6ND5UN051tAhU8TrBuJUOvkNd0QhyaSRAnlP3VfYbXpudn0O+UEClWkWR7kBBhGJsozE5gySKETd9eF055Pu60KT+HpvSvA80AtTGJ+GUC7C7y0jKqcs1GUcxXRlHU2acV6nALZZg9/WhbjviAs0dX+aRxu7AwEDaniYm5Ps4qfKagjJm5EetK/1+Lnp9AeOAuuthpDaHsYlxdBVzKBfyGKgwAmkCh+jwCXwMdlXgMXiSV5C+Glo2RqZnxOCsNXysWbtOFv8nOXFrMcIyZFtifbOcCcqxDSmQu5ri0DauwAHTZFtSQI7XtS9p/zBZbPxd3VPN+aYdINA0FKgxr8u4ljG3pG0w+ALnQEZQpNEJF+PTNYxPzyCXL8HL5VHt7sYgwTjLwUi9gUnqSGZg9brebvTnPNhBE7G7AMatpjwevCetCwXgTBajgmbmuKgbBDpHsw2yr7P/axAZk3mm5ds+p9+XtfEvc52ZgKj2YZYlxwUJDFOpyLjQaTNKzy3FsFuqXPmczpH8/V4yzZIEmzdvTl1+rVRrldf2798vbWHjxo0y5+kGkrgBU8MtSuUFtL0pIMfxZyRjXg8MDIoEg8vNBrJdmw00mk0cHBkWXdtt27ZJYBdtlwQJd+/eLemedNJJLbaeushz84r38Bt0o4j51bbMVdTxelAXj3kVD4ssEArXLixjbsZx7ZBQtiF6EIw7nDp0GBRINr6zYFCkobsO6qEPP/AxOT0NyoFsWbdJNhDZdrTv8TzbKs+zr/X39gqLkwc3tQ4cONCak9lHuMko60FEsj6bnJiQtLZs3IS8l5NowASq2X/IbpufrgkYl6+UBGwmfSAgI+/gQUzN1bBmzRps7RqQ91HukBzRodERWW91VaqyQXX5mz64bHGQmNPXU8VzLrhyVWCc9tn2RBfGdb2yOu+fRa6eHVw2W0yuJdw5D6euj/q9GoxICkUB3fQt95XxtxhwW1yWR3pN11utGmoHCBUVzW5oxxGWe6+Z9nIbwXrtV844BfsODEsk2OUOvrOnu6t1X6e077Obaicjzlyo6O/vvumvxP30pS84Bx/8+D/gE++9Erks7O25F76p43eoztshbqp37MJb3v1xnPWk38Tzn3P2IWDcez/yN/jv7//kkDTVVVUDOChTjnX38b/6Ev7t69/Du/7ilajV5lYM4LCUZtzXv/Uj9Pd34aEP2SHvZ2TWq95+M570uEfhguc9rZWnumjERKiWS3jZa9+Jm975Wrl27Xs+gStetSCueNQ73hEkmNZh1pEkek7aTRfOLvhmHzJ0GY8ewasf0I8sB8Y94w+eiHOf8WR89NNfxL9+7X8WlQPBuNNO3tQyMqUPNhKJXkihet+KBSASnRuCD9Slsmzk6iHmGb3TAkYYKTUE+i0PPbJC8pFYDQklPpXrQXNuHmXHQXeeruJphLGYrgN2Aj+OFiI2rVBDZLJR34QAiRzccuYhgSKy0Z+h06l5Z1G+leBcGlVMjyCiIDwBQA+uYwtoTpo8d1jtXB7TfgPTQWqAOcUCNjbmRYiWwMCcZaPBADF0XSzksMaOUZidFkA8cHOYt4Fp6sM5LvqcHJwggCWitPNw8lk0NRH6JxPQQn9PP4qVKuy8jYnZeYxM0U01zyhixAAAIABJREFUxnbu7HkO9jQa+ORtd+HeIMJdzQhDYYSBOMCppRwuWbsZZZvac44EmQio+eckElGxWiijmCvAS2z4SaO1YNXJQVkP7YaHjr9cFCmApGV3JAaiGrJSM5lrnAkwqdGhgEmna6sF0fWbNMqWCZxo3tke5urzsB1Go0wjrlIcPx9bsFkvSYIyGVlugBrCVIjYy2FttRcVLy+BOBpxgInGHGbJ5hRg2ULOb8Cqp/pliZcjvQt+jso9dFNOAwIoO08NQxUbV+DFNAa1rEyQRsA8ppOGmUDsFdCIgbl6HQWKejsWcuL+TS3GxcGAjmTgO9KNiCN5V/szdkyR5iqKZGm4nrgVc1ipU5zbdpDjPhQBq1pNADcakwpskh1HMI7GroLMq8mT6Tqo7VWBUgLEqvvHclHQTYEVs+7aGXTmu5UNx7pk/mis0NBWDcX290q6dpQGylVJbduVyItNRlR00jbM7835M+Ly3mC4mTCRoZHvKeZs5OIAkd+EfRTaxWrK8oF2j45T6mpOQ1OBWo2Gy35tbnTwuoI/bJuq+aXPqQ6bGbSF4I2OEw+0MjzW36PjfyfjiP1DdSVV8kABcc1Xa46wFwIprJRnEwTS+UbZuOzbrHeOW+z3CtjpBpSOLQp6cV2jhznn6tyoGqMSHdVNGcEapZU/682GgHPVcgVRfSH4Et/L8YWHAh/m5pvZ3sw5Wr8n3chcjdvCSqV19K9bttsKQKH5ZX/SMk3Ljpvxxy+gePRL5b6nSAIE10qyWcQASgRkKbnhOunag9z7MJQI8roZxf6jG4mcj7U+KPdCQNRcn+m8yX7J9ifzXDH9ndIqlHEpUXfXD+VZvZ/XuPZ3cp4EfktdYLg0z6EeBmj6DI6Wh9fM+hLX9IWc2BhcJ+QcV9hYL3zpQgDGpUorHcujFcG4+17aD6bwYAkc/RK4z2BcpyyZAJ1ep8DixZffIGKMQRjhrzKX0ZnaHF5y6Tuwbct6nP2k35Lbh0bG8Xdf+mYrQEM7GEdX1Re/6m3CfHvDxX96CBinTLqLXvgMSY+w0U0f+3v5nQCcCcZp/l722ndharqGT33gTdi5a98Rg3ESwKGQxy1/mQZwUDDuqU98NF5w7u8tKi4Gb6hWy/jtRz8UZPO99yNfkO85no5UgSJ1JZQjw0g6TfWr20M4nr7u/s3LUmDcs/7wd/Dsc56ED3787/Ef//mDQzL54vPOxq8+5OSW9hb729TIWBZd1ULspVEjpbrolhMliMNQdq2aQSoITiZWGlWpiZDRuqi7SvDJAeygJIwjeltxgk/7UIQkizrJBSSn+NXUd2j5ssuWxjplJMGUAcRQ7BHTFHJcGrnMiSw4BOUYnl0iUKY7ZYzrRFFi2yGHKP0XWzwbiZAsd+JyIrwGUDid2hl+Jnxui6uYDTvJyzuaXoS6VZd8lPwcmgQl8y482HAYySsO02iqnoXAiUHdmNTZLM17KZ9qXFGMth4EmJ6blehQW3qq4kZSj0LUqv0YbQbYX/fRSGz0NkNspBtwQlgwgcPdQT+El89hLm4icW1xNaGLAEFTLp0ULNA6NNkenVgZXGgRkONzyvQxjcbVtvSVdo1Mo0OBJz2nwIWCGyu9k3nVxaAaG+b7BXgjs4jR4lhmdMkm4Mr2wvJL0tbJcpsKGwiI0dpAIZdHf6ULRduFHTA4goXpoIGxKaopAi7fm4Sgw7W0MYoNC5vLRWjbyIWBgCWqKaTfI/nJdvSVcbPSN3pRIJHiZLy08ogIcHLTWqii/K6muJJbdsaaXinBtuudANfVgqGH+aplb2dNKJOFZZTKMqTsRy7GudgXfLyYawFxuqhnWfM+Gp4mGLxS/pQlqgC1tkee50KeYIq2KxPEVgaO2V6X2gVVUMdc05gMVDOPfD8NcDe3WC9RnuU4lIHbmk87oRsNNXTyEhV6YXIlksexglGWj6xdrFR2D/TrCpwocLFhwwZpk2wXZGuYgThYH2Rn8hn+VJBO3AwzhhTrTiO9sl1puqab6AO9TI/292lfN8cwlj3LlPWgWpJaVzK/G4EytB/rHLna/DENZT3KhkkWbEjrmuO1Hhocw5xLW+CsBANNARDt2xrgSNufLmJ0/CEoItcydjVlRnhwjaFtytQ3VOBE2Xx+0JD8KotOwJAoagWeEFBrVSuz1ZbW0b1PRFUM5qrWnbK00g1kq6ML4dHNyQMrNW2D+lXcvG65w7F9ZvIlXNDqxpTWg+p0tjYZGe3USZn/TLcF8mZeGhqcipvkcp2BQ1SygWtnWYOnfUjWTF66YbFo88xIl+cZUILvp23BTXauiWWtlq29z3tJZ8KOWYsPZDDuwze8BRdeciUe8dAzcfZTHocgCPGOv/xI6/NZp08763fwj//y1UMa9rnP/ANs27oZwyNjuPnTX5DrV73hzwU0fff7b8HsXLopzeM1r7wA73rvRxelcfVlF+Oqt9542B3m9RdfiLff+OGOzz3rj87Gju1bsX9oGJ/83N9Lf+d7uNa//r03ozY7hz/7k6fjjFNPxlVvu7El+3XxS5+PcrmEn972c3zxy/+Byy99Ga67/qbDztvx+MAxAeOW+lAFyX7zUWfi4gufLWvPa9/9Cfz09ntw47UXY3BNX+tRMwJrOxjHTnfeS6+WaKw3XnfJIjAun/fk2qYNa/DON7+ild7l134Iu/YcEFfY99z0V7hj595DsvmoXzsdl150Lu64a4+Ace0HAzxc84YX4/mveEvHTyTQ97HPpQw7HqYB8PH3XiEaD+1H0w8keuua/l6sJ7vmODvuK7HtsJ8/7AeOswI7jOx0AuPO+b3H47w//l28/+a/XRRd2EyWYNyZp29r6Thw4pudmERMXTcyzshG45HJh9AzlAOv6+VEa4RgFgENahzSJY9AhMUJkMEguFsWeTI4Cpstpa+J7lts24gsktgkVpNuci37xRYC2ET6kAKEEkFLkpN4ZSmw5iSIuFgIIREZCQEyYilfEDI6WPoEXJvsvFjeL7ojBAfDWFz8PNtLeSjUIbECBGSnUBM2SdlQDlGayELg2YhyFLkF8vUEPvcMPUdAMKvJhSBLI0Gcs1JJZQI6acEIe48MOs8h8yeHJqn6LM8EWNtTRZL4mIsa6BrYgPkwwZzPcnKQJyOmNoU5qy7f63ER04yQzxdQTwIETpJG7CwWkXO5/HBbOkDy5ctEI9bFOu9TnSzuquv5owHMtANw5sLvSNh3ZoMxd/bbz4vRwoUdmQ+EXtlmxA0QiIMQngCtJCQ6aBIIcYDEsUTYuuIV4BLADWNYeRezBErnm+mmAkXxCbpmLtOisUIDjACw48LyG4s0PtsBShPMWen77SQQl+yU/M84cQrM8ZR8VaqpmByZO+LxAsap/ka5VBa3EjEYRRso1REV13N+u5syIxQkU0YE61qNUNPgXm5wYdomKMqyUMOU4J8KqCszTsYfA1yRvGWsGrON6zs7gd48p66Mml+e4/vU4JBIFeaxKMJaLOMFBa9p8KSu+umGgYJxaZuIQK34hLsjDx6HVQJa3zq2sE0wGibrzWwXJiOS4y/vVwF/vpDtR5lzNCo1wIy6QPMeBV1WGgcO6wN+SW7WPqfjKcuQ5cw6UB1JjiPab3UubO+rhwPgMw2+QzdaZL3jLsy3AnIRIM/GEq1jZQnpmCGAvKGFq+2gnSkuz5PFTZ1C0aLjmJ9pS6UiXy2ZNy0H5sfcAFIwUtKgCEAG/jFtfUbPyXiagSPHYzPiHK7gjrkB196PVqVHfDx+4P2UJ9nQzg6ZfrjxE1OTL21v2ncSrmFdL9NmJm5G4yBtjzYf5O8sfC6Xo4W2Zva5BcZcqiEm17J5lTIycqgHjExvafAhc16PwlQ/mHYIteW4OSm2QKpcI+u8rONL2hdf/m5MZJupSxXxAxmMK+Spx9vEH//hWfibL34Ffb2pS/GBg8NSHDe+7Ur87Paf48Of+Pyi4unt6ZK1GIG403Zsx76DQ3jxnz0bN37wE1In73vnm/GK16aa+jzedc0b8MMf/wyf+5t/ap37i8svxpuuO7pg3Lq1azA0PIo1A30YHZuACdxd/5bLcOmVb5X3rx0cwNTUjDAoq5Uy5usNaZePf8xv4Jvf/p6MJads34o77ko1Nk/k4xcKxlFHrdH0sW3LhlQI1QLuzECxU0/esqgcyU5j5zpl+2bcdc+9slA99eTNrXvIOOPB5/YdGJFK2rFtEyapzTIxjbWD/aIPp0MUI5aOjTN66QCmZ2oSQEIPgmT9vd0SlYUHXUjvPcBd0fQOHefYqLduWou77uG7D+UF6Tc0Gj5u37kHu/ccwK+ccTJO2b7puGojhgTcMcuXyZxbDYPKlJlbBns4Zvm9PxLuBMY94qGn47JL/hTf/9FteMf7PtMxWy8+7yxpU+q+wZuSwBeAikc6/Wauw6pnQt3HyBEDj4dtxwitCAEBCYIaxDnCNBITUbE0Mleq7SZ9ABQXJhBGghkBEV1SLl9ybpzpvWVPRNn7nZi7Xim7LrYjhE4EL7LhJZ4AFo3sW3wrEkFfLpGLAsylO6vC1yQbLrEQE9zKvBqY74hi+ALwsSTSABeEuBCRpeMIQJYy8uh2mxYVXR8pgqyb4mTM+VYCN7aFhs9FTeAHyLse+nr7QMYdJwh1cSHT0Ck6mPNn0LdmAI7lwbUIENpidA+N7Icfkc0H5PjtjKJBOJIGOdlYmUZOtVCEk8uv2Bx1F5NjkmqXabRTGoumS+WKiWU3mDv80qY6BEM5mkanginpGJst6ozMyqKPLc9xWsw4y3XEBZsGS7lQEE2uen0ecZi6T0vztWxhSxLIE/04z0WT4FsGLGubENAj7Q3Z/qvsybOnLAJDNX+atXZw0jQG268xSipdQ1JuJV2dM0NP+J4QJipf6YZHDrq018nRAGBX22YW7ktdxTyPLpieSFAUGQ09CzDD3XEpR+o1Gm4sJrvF3LxazfvV8DU1+2SXPXMdJINJje72d6phoIDNUqCmWZYaubK3tzcdZ0U0Ow1MwmAeCoIrsyaNbpeOyGJf0PDJJjde4wrEhZO61Gvb5NhGkJabKnYMKzrydrGaMnyg38M6IwBHsI3MNtaVsDSz8Y0bGArCaZ22XKwyTSsFDcjWorsrD7Ytthmt86M5Lj7Q60S/rx1EM8tQDHXHkXqjG5v2Q7M/mvPVastf+7tZxu3gnvmOdCWVgmhpYKn07xQ8Wgjgonkxx5PWGEOyEH1fBfwnMCGtL/0mcSuM5To3RGXLxmFwg3RuEiY2ARW+OyZYmc4frSNbpymoogyz47UNSd5VGD3dwZFylPPHp2ft8VqUi/JFME42qQloZ5tMqbtptk7PJBDSjSACY7K6T/3G2iJV84koSdmWLbTYeJt4KcQEfdPNUAXk0madVWLLdmbk1BR4k+rO3s+flJyRCMNRJKt06Q58J4FEzRfzn+Xvz1557eK231YzD1Qw7vJXvxTXvXuxZt4Zp52MnffsEYbcU574GPznt7+P5597ziFgnFlEzzrnbHzhH74MZdnx2u887rfwtf/8Tus2gnEMRKDsuBc895mYmJzEF7/8Nfz+7z4BP7tjp9TBmafvwL/8+zdxw1uvxNtv+BAODo/igj97Nv72i1/BLe97G57+vIvwsfe/TUC800/djv/5wY8xU5s9pC+RIfeFf/wyPvORd+O8F6cBOV9+wfPw/o9+Wn43wTjaSI9+1MPwre/8AK+7+EK8I2PdXXPFJXjjtTecEP10uUz+QsG49owo6JLNTYsvK4LTGqDTgWO1R+tOjdS42geN+5YOcnBi07ceBOOOoDEcg0eWclMlqHvtFS/Bj396l2gjth8XPu9snHxS6nbTYulk9G7eK+LhBqNKJ0vfJ+iTomG2E8NHCF/obwQuACewUzDOTenp7WAc30UwLl1krhaMsyVEOmNFyiRvgHF0LJVebYcI7BC52IGHnAjAN8gKAeCTnRZTAj1BWQl/Mjkzf0whXbhyx0++S1hUBONIhOMkn4FxXOjGDhwCcrEju3+RG9FzVQ5xyW2x8ABy2AKCcZGN0PdlsRxQ34J6ZGvWwLZSlycF45LEhlfOYdafRk9/nzD1cg5BNRtWzsb+4XsRBSlimEsYGTYViKbGHxlZ1MGj7kZ3sQyXQvjLHApicVKkoaJ6H0yP+aG7qgJ0qzVStL2YxsovEoxb5NZjMJjawThqoIRxLLt9lVJJ6psGdezHAnaSa8lFqCwTuejMwDheI+zBQ8COzPVavjtDZFvt3U5dPMyjkxFo7uy3G4u6wA0JxlkpGCeQn4Jxiai6CCsUZPPRx/YIj+MJjHP4LQLGpYEZkiRK2bb5zI08WgDjzHasfVfLbTVFsRwYRxBO3QmV5aJaTiYwt1owTgEbpkGhcbYPZQ4oGMeowilwnG2EdADjUgM8xeTqdF2Hm24UtIFxZDhzM8F+EIxbTVM45B7tE9yw0sjGZLbpGKn9lW2Ev2vbaOmBZSkyHW1ndKMmEMt5V8E4jj3HOwByRAX4C3jI7IcyLmfrFgW5WSfUaWS5LwfGyZpHKKYrHzrmtG/+mGORCaxpiibjjed0A0DdUnX+NNuCCcapm6vJDtJvkk3OLHgLz5lsd3XF13ao7qmaL01Dv1/vX7kk7p872tcU+r06l94/uTrx32qCcVzSqsSHyVBrtTeD8aZfbtYLgTDd8DT7pXmvMtB5TtxUM2Ne69HsrwrGSV4y0FXmUwZXosMJ59Jso8rOAi6pO7OAiRkYR/bcf/3gZ3j/LX/bscIeqGDcZz58Pc678NLWN7PsLn3F+S3AjCDZl/7tG7jw+c8WMO6P/+gsWW/W5ubwla/+pzz327/5SJzz+0/Ba974Nnzkxmvx4ovToIBP+O1H4xv/taBJTjDuDVe/C6eefBJuu3MnXnXRCwX0+6evfG1Rmb/tqtfIfQQC//3r3xYX2X/+ytdkXV0o5NFoNPH6Sy7E229I3VTPevLjWnkxE/q1Xz0D//uT2/HZj7wbz83AuIvOPw8fuDklophgHP++8W1vxMc+8zc4+ymPx1szgNIEF0/knny/gXFsLK0IJFKChwe2LVXoRw1oUjSvE61rCSyu006facSdyA2lXTNupW85XGacDLjKGlgp8QfI9eUCOJy0eT3eefUrcNudu3DV2xf78L/s+X+AbVvWLaJ9mwtZXRhykuTRcmUAAzmkDZqhx8nYYNABaj+wvlwGMLAdzNk1WOIuuhDKWoCMTAuCgsTcOaOr1UpHwOcY4VKdTbNIDkmcOoSmO29kmATIkScSM/ok0HRTMM5xEhSiEPkgxGzkipA/J2w+L9poLhevQg1MRxFqzOXL8EIbTiNEJKBHjDiXgKwqK6COGDWcYgSOL9FhGblLGDXiopLmKSKgU8jBYkTO6ZkWo4LGwfaTtslinIbYbK0mrDmvUEElV8DsxAQKpTxyxSIK5TIagY98wcHEyDCmg1SlLO/YErW2GTZh5ShQm4NEYI+AslNAqS8VeNeFeyewRV1XCMaptocygpgvMnXaF+4r1VW7gaIGgLYn/tS8dAL5OhlMy71T0zBdVBSMaYFzccpj03eLoZLEAvRQ+J9/T83MIJkP0h1edRE0FnFioLBawxRgY/vh35puykeQ2CSICex6C4O+WQamW2J7mSwJxhlBUlPvDw1OkvYI+U/8e+WutFL13c/XbemHEmgl00Tq7u1KIyFKl0o/0PUXR41Vw1vL0wSDV/og0/DUdsP09LxG/+U1AmVsK+1uqeY7VgI1VcOK7CgCPMLOLJdlfGX67HfCxGMtM+CNuOamGwTicqqbJALRJ6hHiUSHlnFa7s1YCozmmMkBtNx+ViqMB6+3SkDdEFOmpid1wrrq7+9vBT1iXXDjgvpxZl/W+hKxc29B+0+BI9Y9x1yOr0yDwSBUY+7BKji8EtD1stnvdM4TMMFxZIzXuVD7bqsfHYELBccX1jvrTA/VWOXfugmjzDye0zFKgQbes5xWoK63VG9O02W+xUUzm290zJJ512DDLTUO8Vnm3ZzXtQxNkK/T3Hx4NXNs725tIGe6efx+ZTBrmR3v33BsS+jwU+d8sagfkc1JRiUZmdnGPNuN6mbqesXUg2u57XOezBiY6mGhOVLmubRZrpcy1qaCqpz/dQzV9/Ic5V2EAZfdz791rifIxg1WvV82/TPAUNeB5qYZr7/m6g+AOvTm8UAF4z71oXfhT1/ymtanfvKD78SfvTQN+Pie667A1s0b5Heuta5/30fxH99cYLq1tyQy2l52/nl4xWvTgBjPeNpT8Xf/9K+t2wjGEbB797WXCztt/4FhAdwIxvG957/iMqnDa9/4agHjnvyEx+Cr3/g2nn3O2fj8P3x50etM19Pff+oT8KV//cai639x+SV403Upo+2j770OF7wy1dl/9ctfJFp2PEwwTl10eb67u4re7i7s3rsfH7j+alx06VWH32mOsyeOORinnf6QCUZ9w9MumNFbs11jg4a9QAxfHS+uHRA7pLwNNnSm3pPRYtvuNAC31bhZ8ukV332cVX6n7Bzrb+jEbTyEBLlEOa22Hk6AYpYsLgfG8ToDgXzyA2/CF7/yLXzq819pfdZFL3gaTtq8Vv7WRVhK87YQZ4CD7PaTps7IStkEWXAZ0SidLMMwRs52UHDyqT4K4tRlldGM3HQi58HITHJkLlnioGq6SaxQ2GR+eX4TOUbE5CLWb8gTErmyUk116GTij+DFngBSgksRELGAYhKiXKvBm5qF7zkSRCJmEJhiGc2ih4jACvPGSE3CcEswZ1nIR3kUbLq3pACdbzURWgFseLCoHycqdqluk2Wlul2i50WGHRcZIYNIeIijJsYnJ+R+fne5WsHGjRtRLObFfVV1hSrr+5CzcxjZP4qiWxCDjRpwLoEWD5icGMNMI9WLKszPwa1NwgobiGgsFiuIvSISN4fIKSKfj4QRwDTSol9YqHRaqJuLf/5OoGBycrLlfrDa/tC+cbBcPStwZ95zOO2CeWIapi6JuTuuLoG6SNf7VUuGIvnKZmFUOurHsY1KGkw7A17YnjUNddGWuowX2nELSMuAYjKbeC4NQpDqkPGngp1anqYBpOcOme+sLIqeMFbTNsq00sVo6h4r2i4t/brV1lZ6X3udyRiwSpbI4b1p+bvVYNU2wJ+5Ql7c+vK5YsvIlaAEmRGmxqiZMs91KtdObzeBO9NAN3fpabzymurHtbOYTGO2U360/2m+mLa6KrJ/KvBHMI79jj9NEKcdOBBtQqMNpEZU1HKPl/wI+9gVJiU3Ex48Dq8ETNDGBMnp8qhtj2MCmc0a8VLHEm0fnfqQGrOsI31OjdPDHfsO74semHdrP9fx1ez7CsaRFcf+pFp+vEfrxhxrtP5WKimO4Qq06nyjLHJZM2XrCR1bde5QkXsdD3ivBGtxM/d7I5CDOV/wfkaR1PwpOGLO6wqumWOFGTjCPM8ND5abMvK0zJRNl4LGmXvhSoVxP1xn/nXcNvuYrgM0mEaUeTrcD1k8MV8pa/J0zaxjXApOLezy6WaUtluzHsx1Q7q2y+yJbENDC0WDjKTtbmF9pP1FwD3DlVoAvjhdO+nYqn1Y5ltZny/e/KTdcsg8zU12bpA4C9Gr600fF732XYgywPGBCsa97EXPxU23fFaq4OMfeAfOf+UbsjXEYkawMuPMBlwqFnD2kx+Pv/vnf8NTnvAYfOs738e6tYOYmp4Rua5/+tyH8PvPeXHrEQXjtm/bgjdcciEuvPhKYb0RjPuXL3wUf/CcC0Xq6+KXvgCvf/M7WmAcE3jkr/0KfvTjn+Hm916HF73iskU6cO1g3F/dfAPOuzB1S43jBA//1TPw0zvuknXim173ylbACBOM6+6qik08PDoOutx+/u//RZ5/42tfjmve+f4Ts98auT7mYNySJZSJPsp1dshFruYd9AMyfYEjLfHWYqktnXY+nhAqJEsZR0b1DVbxYl3YL3Vr+8J8FUked7es9I3LZVhYIK16zlwpDYOytbgyWJI6TMsEcdyVxn3L0EpgnE5w7Qv9V55/DrZsXNPSXpKFYTbhUSeLhZw5SrXYpw4DAwQ1+Nni0aeIa5jACYCCeKoyQmnq1pkPUjYLNeVTJ0/S1lN2ARdTfoNh0FMwYaXDYdTKsTE4IyOwyCYZG5dHwoF+hJs3I6GbZbWKAAny8IQZJ66sdgoa5uqzcO89gGjPPvT60/Ap1k8wbssm2Nu2oV6soBEAuSjdcc7T5dOdRd13kNhFCUrBwgjjOVhRE56TgwcK2AJhYiGMQzGGCUCmu33pQtaNyNKzMBPOYWpqQnYKGZ7dy+dR7SqL/hAXjtOTU8Km6ot8eGvXYWh2Dl2FbuRgo5AwtDxQQwP3TA+hu96QSK2FPffCvWcPKvV5+K6DufWDwLr1QG8/ZipluHVLXOHIukknq0PBOF1w6cJKmRu8X8EH1UZaqY5Wc93cmdR2qe9qf74dIFoqfTUqlIVgGlf63VzYqatFC4gTdtwCSEY9MrIbU9ZB6qadAnLUD0yNN2r9MXqvHPwRL7imtUBAgnGMJhylAt/KnjBBQv6uTI0FF+VDtxi0DNiOFGgjC5IxhEM/gGOREWmBmooEgH1vsVvsauvErAt95v4A4xRYFSOSQ1AMRH6Arkq3uPbJuETD1Ev1Y0yj2gRMlmpTncqjfS5SgNjcrde0GRnT1FE027OCN+a7NS3zPoJv/D4C5QrUEvTm+wjC8bq0CdF2cmTMEE2oKHX7EeMlY24y756MPxz5JIZDS4aWUpZsxykDOY1+/eCx+hLQdqF1p4amaaQqmEE2gemSzmd5TUEB7V8KFui4pGAJ01SZgNXn8ME7tRxNEE37nDJoWLasB5Y1+xb/txvph2x+rKJo1cVOwXcF/pRhrkmYaZvzq7YndVVVJg/T0+/RzQmZbrghR0mRMFwU+ZSsVzOYjfmsaSuY5SJrFSOirF5T0JBlROP2MPZLV1FiR++WOA5b7GT9Rp1nFcRMv+lTtBOfAAAgAElEQVTIZRuOXm5PnJS4caOrcd1AV6ArZeCnrGtdc5ltl23VZPcmlLzJdHl1nDTXdMrQJL9b+47M7VFat+nv6XqGz3HTXyOQc00mmnBsoNmmnLI9JQgEPVRsR9LRjTTpV9Sc5QarEAnS9+gc/MUvfwt//ff/kckJRAgDH2HQhC/B6lKPmRP96OnuEgDtSI8tG9dj7/6Dix5nQARGLT2cY+vmjdhz7/4lH9m8aT3u3bf4PatNn3VKsG1uvr7sIydt2YTde/fJPby/v68X+w4MrfY1x+199x8YZxRJi4SWgXLpIL1g4KSAWUZxWaYo7wvYpSDcYtfZVNq7PTjacVubxzBjrXJRIdDM6BXKfYaSmQw3I5iOlJ9EqKTY/qI8KiCnIq5a69oiFFTKJNbFtSyLPsUdoLbvNcE+2SE6zPKQPB/Bc8u/xgSW050rPVYDxnVK++rX/CkKhdSNsTX5cScrIB08h6nQxlwQYrjREJe+DV0FrKfr5FyEmaInQNvOWg0TtXlsqlRxcqULjPqIcBZcLN3u9WFk3z5s6a5gR6UkkU/zjQbCXBF3hRZur9VRKSSgDNQZhR4U/TqiUoQK2Rxk3E0HsCwX0xVPwL7izu8CB3cCzTnEcSM1VpMcsOWhiCp9CDacjMSJEOdz8OHJ4rUQRgLQl4Z2wf/RtzA4P4LxYohC7KIUefBLm9F4+BMwM7gWduwjL8AhME9lsFWxSdjmUlCgfeHLMlewYKQeIajPivi6F/lYV+xCqdyDqeoAfjhbw9fGRtGMI5wzMIhfL1nosyMU+3oQzYwimjwAb9cPYQ1sxj2DD0HXeCMFJX70j+ip7UcQWgjdHBquDXvDKbD6N2HypCfAc8ZlkUNAjofunHMRQuNRF966O68ggLnDPjIyIs+aRoF+l7Yb/Xb+LCOHj4038IMQOCUXgcTEZ28ooTQ/iThykbMKCImz2Ky7BF6Diy0XcbUPP5mahx/F+P7wOKzB9fhDbxbd5RJcLv4CXxhrosdH12Bq4hAYpoBvGGPcy+Ou6XnMNZtYVy2i5LnYTBfd5ry47kVON2aDOXiug3zOhReEcJsJwlwB+/w6giTBXr+BNYUctlSqKDXmJUpqxIi6SYTRmWmUrDIGit0IGTkjK0+6MFJbTxYARbIR82L40SCbs0vYOVnDbAwUXBdberqwOW7Cbs6hVijjQCPCbBRjGA2clC9jez6HfFAXHcJG4qPhNzEzNYd13QOwSgvuUMuNE4yaSaDO9ahzl+Yz9kMkbhENJ4+pZog75wPcXQ8xECV45EAPtuddOI0Z9A72pAvbch47h/ehEBzuyHeYA+USt7P9mUxHBTXUPZCPqfGobdHcaDCvtb/C7KdmfzXZNfqMtm9lBvB+gnE81JhXAM7UvlmpFMiIo9sc0yOrim6pCshqPtr720ppHo/XzXGkfSPoSPNrAhvt6zQFN1YD4msbMcFcrddO492R5td8rn0jov2aXldgT9nJyuYyQXsTSDkaeTuR01BwoN01VI1tlh83vXTO0/FDv1lBV/50gzidVyRAQsq4oesbNxN3792TggK5HDZt2Ch9lr9re9u7d6/Mk1u2bGm50bEP8P1DQ0MyT2zYsEE2x1h/7Pv8OddsYGxoGMV8Hmv6+1EoltD0QyCXw0yjgf1j4wKC9FWK2NzTD9RDRK4D30lAb/17DtyLXGzhtPUMXpcGg2Ke1LWa36lMPgVMeF0BPAUkVL9SNgenp0VWg/ds3rw5BSwirgs9BI0maqNjspm6bmAQzZ7Cidx8Tvi8h7kIdjO1D1y7jFoE/OzAHjg5FwNdVWwslWEHERwrQrNUxE/27UPopy6fpw5uRJWyEFEDSS7CcBM4ODEt+sbbBgawtlpB1GjAkw2hVL9FtEyT1Wz60UeEItI5TNcDHBgekz7Itrdh7QCcqAkrDhDkq5iqzWB4iu0cOGXDFlS5kx5E8IuubEDtnhpBfSbA9q0bUaA+rkSyj6SN3zs0iqm5JjZu3YaesCbGV0wQNlfE5Mw8RkdHUS0XkfNcbFzTi+Z8DblcFw7WG6gHASbqcygX89ja24Wc7+OK6z6Cu3ftWxGMWw4nEDs3s3EPp4G10IqModjJg/6+4BNXX3axsMWWzXubVriZ/9Y8fgykoFaTp/axW9Z/CwP5IR4e7XjDIevBdAGJy1/9Mrz1PYuDW+jashUsq+3h9jVnp7Vmp/ymeb4P7cMIQtCJWPQgGJfVxINg3PJDj3YO5aexI2mgADI8pPFmSaTXFtI7JmBcpg9mNmrzvczS4ZqkJwIYt2FtP171kme0XKLVOCG/gkCY63iYDIBZP8Dw/DxCAeOK2FAuIN9MMOXZQgz6+fSUgHGbq93Y0d0DN2G0yTqSJMQPoyLGDhzE1p4qTumuwiabK/QRuHn8vBHjtulZVHIxCi7wq5V+lOMAUTFCnppyBASnfdhODnPdRQlUUPz5d2EP3Q2rMQebinDUAaOQ+9ZfRVzpg7/xFFgeAypQL85FbAOFIExZZAfvQXDrf2FtcxxThRD5yEEhclEvbkTz4U9Ebe16ARJzTjq4rx6MExNuUaM3DX415CebCeKgIVpfbhyiv1hGrtCFkUIV35uaxNfHRtCMYzxtYBCP7ythQ84RrbhgagT+6F5g5w/gDG7B0JZHoDI2I2BccusX0Ts3hCh2EDoe6lwvbTgFdv9GTG19HGw3BYloiLB+VauKi25zB5PXVP/G1L1h3qmFpAwD08hVA0aNQv1mCsl/YGga322EOLNgCRj3oi296KnPImDITyeP2KbrAvX/AM8ni9KBX+7GjydqaEYxvjc0irhvEOdVkhSMYzCFkEyhGA7dgK10nzIF4xgcAxixXdw5MYPZRhPru0oCxm0tFeGyzJMEtSiP+XBewLgCQS/u4vpkWOWwe34OARd89TmsL+SxvbcP1aApeWxGDfhRgOHpKVScCgYrfUgy24PlQa0nGi78nQALwTg1+iaRw8/HpjATxigwP73d2OYkcMMGptw87p1rYjaIMBrVcXKpCztKRRSiphh+9aQJus3OTM1ibdcAvOrqDB4rcREm1EBMxH1a5vwwQuwUULc8jNeb+OlcE3fON7EmAX59sB+nlgrI+3Po6+8W93KrlMeu4QPIhfcPh1gBLpOtwfZKUNnUT+q4SDQY0p1AGbNv6mKL95kgmKar5/mMsi0ITqvxrz+V0bJaFzeN7Mj3qEtquzD70QKvDscQONr3muyj+/o97Rsd7fWobWW1IOb9CcYtVc7aXgnq67zB9qGgcLvI/9GurxM5PQVi1fhhmWkwA/ZL9jmOy0sZRzoW+NOzcHM5ieIsMztBrzAUts49u3e1QK5tW0/Koj57LeBt165d8s5t27a1Nr607g4cOCDzBKUpmBdTt214fAyTo2MoFgpYPziIUqks+rux62JidhZ7h9MxZ6CrhG1r1sENKJfBwC0h6ohw9769KDsezti8DbaVsuZ48B1k2vLg3KRMXx2nNHAU/9bgFtp/CGDMTE8LGLd160kS0ZprDsdy4NfrmDg4jOZ8HWv6+uFtHDiRm84Jn/fADeEEmV4tirLh9n/33gPHczDY042tXJfHgGvFmPUc3Lp7FyI/lbg4ff0W9OYJeDUQuyH21XzsH51EGAQ4ee0gNvb1IqEbNcHpzDijlulqwLj0iQiJ7WG8Vsfe/UNpO7JsnLR5A3IMyRYHmEMOE7VpDE+kYNwZW7ahhzIwcYK6ZyGMItw1sg+NWogdJ21GpcCADdxkZ+RgG3sODGOiVse6jVuwsZBGG04sF6HtYXhsCpyze7rKYBTNrevXIGzOw7HLuLdWw7zvY3yuhkqpgB1rB1CkPIsf4t6Rcdzyib/D8OQEzjh9G776la8f0k5WA8YtN950anjHGozTd64G+Fpq/dTK91H2MltNnjqV59EA41qRmdsqRfK0BPC4HBgneVoO1DxGYBzz9I1//kwq/gcsohaaq/n1vBqG4YH7ujBrb8QLldEqN419vMglseXQeASCrasdsRfAuFazTyf1VTLj7gvqvdo83p/3aV1pw5Dw1hkA1w7GSZRAgyfPUNt8LpPjMj4jpaJlGzfpjmbbR+r79B0tFzRlWRggIOtwQZSdUX4WG6UrdcJFhsPRKux2fwEjT4fLjHvSY38NZz3x1zsK+1M2nBM3XaHGGyFqTR8HZmqiF7ehu4yN1RJKcDBKthES/HRsBBMzc9jWM4BTB/qQsxJ4NqGSGP822sDk2BhO6uvB6Wt6BXypWkDTcnDbVB0/HZtElxOhaMV41OAG9OZcBLkQ0dys7IpZUw3kqBM12IN8EiF/2/8gf3CXsJ1KTixAzGwTCLaeiajah3DrabDzHoKE+8Op3lfeT106c/t2IvrJt7EuqqGej+CEFtzAQi2/DsEjnojZ9VskVivBI/IoGwwCsQpqehriPWXKqEHPBazuOhPk4gLXj+j2yvEpgWPHKOVziN0S7o4S/NfwML45OiRg3FP71+CZOzbjzGq3RGCtj+7H7L670bj9u8hvOAn+Q5+E0shBWBSn/d9/QX9jFLDzCBgwI4lhr98Oq28DZrb+NiKvIX2BABEnVhojaWTKhd7BPPOaMntMhg/vo0YWDUJdpOuz+tNkaPBcwwKu23kvvjZdw6PLJeRtC5edehI2+iHmYWEu58lCyqWbjHDiCKxZmMkV8YPRcTSjCN/ZfxCNcjcuXbcGPZWy1IkXBeKzyCibbHcBAdvMndRNLBwIYvxkaBS1RgMbu6so5Tyc3FNFMYnFXWHPzDwaUVN2R6nTV7Ed5GMLDcvFXZOT8t67psaxvVjGGes3Yo1DZkSI2fqMMBcOjI+jp9CNjf3r4JRS1xeWCQ0sjaRIg4dlTGOLx94wwm0HxzDRaKDoedg+0IfTu4ooIsFwBOyanMF0w8f0/CxO6+7HGb29KCIQF+/ZsI7ZRgO1qRoGu/pR6eta1Uji2vk0oIcdic6gLF4IWtt51EILw7Uavler4X/nZjHoWPh/6zfgYb296IoCDHSVZQK18h72j4zCNndCVvX2o3uTAiZqVJNRpi7Xpktg+6JxqTlUmUedFqSaRjvzyswD01UwTo1/1YZiW1Am2EqloEynbD0kQLj2r3a26Upp/bJcN13sV1vfncrGrF/93XTHPtbMxE4GjtkeNZiHgo1k3ioQrPlcbTv7ZWkb7f2a362bRVreukmiLuKmZICCxnxm/85dKJXL6OrpFuCfepXzjQbm6vPYec/drYi5Dzn9DOnvvIfzI+f7O++8UxjRp512muhBah2y/vbs2SNzxaZNm1qRdJlPPv/jn/0U8zM1lEtFbN20SdzXLcdDk/Pa2Bju3rtP0hrsreKMLdtR4QZl5GOqMY/pZh079+7GQLkLDzvldHhuqtGlGwjKbB8cHEzlF4xrnLfYvpgHbnQoIEcAb/fu3TKv8bt27NiRboRQQy6MUJ+bw4FdezFXm0V3tYotDz/zl6WpHZffSR1jL0kjrSPOY2h6Bj/aeScs18L6/n6csWETiq4Hz4ox3Gzgu3fchjiwkHM9/MrWk7Ghu4IEPnzLx88PjmPPgVFxhT5t8yZs37hB1mhkodGqot1kO96qwThuaIaJjQNjU/j53fe0gmU95LRTUc07AsYN1ZoYm5rEwbFRYWL82qlnYNArS3ubiX0EYYgf3XMHgtkIp+/Yhv6esmzKOhYQxBHu3rMPwxMz6B1Yh0duG0zFoWwXs36MXXvvFVbqQF8vCvk8Tj1pE+wkRBTksHNkGHONBoZnJoU597CTt6En52F2ro6hiUnM1GbxjZ/fgWhqDv/2xa8eUvdqZ6aBzQ+1EVueeh00eZdqSK31dWaPLjXXybruCHAMtYwFY1oijYXvWkyO0XH1SL5rpY6znE2t79U0DqdM2rGmTs/q9yx3rb28U+85w+uyDZg0r8sa0igABeqOpBxNbKO9/jQ/xwcYpw04+/A0cwYsI1+/spvqSg1nueu/rGCcLn6WLTsCF22uqKm7aNoslV+kY0xalgvwXcqMS90IF9uJCrOqm+ryYNyCHtQCgGd2FnVhlQ4okUAXf9VygGna4gxw8L40pkXPtukfHgEYt33rOlz4vN9rCbO2BldzUKFWGkEdRpdsxpj3A4zOzourxmC1IP89MmxiggbAPZNTqNXr2FDtxeZqFY4VCxhHevoPJoGZ2hT6qmVs7i5LOVYZ7Suxcc/UPHZPN9DtRSg6MU7v7keXm4JxcbNB3xAQabPcHIKeMopJgPztP4K3bw/s+jxKQRrAoWHl0NxxOuJqL4LNO2QSptYFWXGk1hejlBnnHLwHjf/7Nvr9CUSOBTtK/9fK6xA8/AmYG1wnO21c0hCMayYuXIoureKgmLrp5qaLc1NzKmflkK/kxQUxsVm+QGTnsceP8OPxcfysPocwSfAblSqesGkdtpUrEhU2mplEODEC/64fw893o/hrT4AzvUcWR3Pf/Sd0TxwUXbrQclAvuLA3bYc1sB4zWx6J2E5F+JV1Q5CIi2q2X1Nsmp+oBompacPzdKGjnpVqg2hxmMaxWURzboKP7xvHrfMBHlb0kLMsvGjdBvQ3A8zaFhqlHBwKUZPpRhamE4PxeKddGzunyZ6LcefENBq5Av6k2oNKuSiRex0GDxFgTWTaEDJyL6PJkgFgA6MBsHN8WoCzwUpZwK+NlTzymb7J/2fvTcAsy6oq4XXnN8QckfNUVUlWFUUNClIlFsio4oSof9utLdK2qPiDE9pCN4Lzjwq20MKPiCNO7dQIKOgHgqAgUBZDQRVU1pjzFJkxvPHO/a197n5x4lVERkRm1JBV+fLLLyLenc49Z59z9lln7bXPJoWAcX4VptpwfNHjy1wPDy4uGmbc4hyuiBrYNzGNcenzBXppF/2UzuICGkETMyOT8JtGbJuLLC5cyI7jhMuFHoEWLmr4OV5mePDsAhazHJHvY+f4GK6o+4iKHGdLF0cX22gnCfJ+hn2jE7hibBSh6C2W6GYMoUjQJ4NtfBrrlb7x2B+yGHByeFUiCbIV4YZYTAuc6bZxd9rH/VmMkbLAtZOTODA6htE8R6NarAVuIOnsdaxeRxfYtFNYj8rOtNlOtFkCnbRfG1BZyUHTRbBdKBtsG3bQlIXEc2x2m4bKasINXnf27NmBE6Z9hd/zd9FzuoCkF8Nzp/3em1axj8KN1nKwN1Ike85dCXzZyL103tN6Xqmcwzay0fsPn682aet56bir5yrorICzzG+UiKiyB+p5F2pnF/sOj9XrdczQOYp1zHrTkEytZ85xHD9UjkHHBGXi8rykbRKnCDNOwiKM5hQlAximyg+vu/pJBwbgFo+zjU6cOCFjl4ai6hzB4wxvJ/C1ZcsWAdvUDnivYyeOC7AVhaGABkzY5AURUsfDmfk5HD/DTL0lpsea2LtlOyInEEmLdtxDO+nj+OxpTDRGcdW2XYCzpG3F97KZcfa4yOfSB9BQXg0f1FBVbsIx0y+P79i1U9j1FMRP4wRJv4/50yZMdbTRxOQVux6rpvGEKFfuZvDLSuc29TDX7eHek8cFjJsaHcPeqWnUqkzc82mGu44dQZGV8D0PV8xsxVSjCd/LkZYZjp5r4fS5BdFc2zU9iW3Tk7KpNwCWuSHqh+sC4+ivcUOTzDiGix4+TmZcXfrPlXt2oRY4KLMYC70CrW4bZxcXZOW0f+ceTPg1sbcuMmHGHTx+GGXiYM+OrZgYaYhcCTe2kyzFydPnsNDrY2x8GnsmI+7Cw/XpBwHHT8+K/zrWbMhGLCOCAkZm5BGOLSyglyQ412mjHgXYv3MLRn0PvX6GM/OLYv+fuvcgOufm8e6/Xkp8p0Z13nWgFUooY8Y6LXEt8EjnLh2H1nnbh5y2nrKvBPaNNBvYsW0LDh09jjhJHgJCDj9o756dMq7dc9+D5y3qmkyyIeDLvtny+XuptjmOk4F57MQpox+3Cmiq93oIGGcqe/Ao+7hd3tXaYj11vBrrbrXKOr99mLJ+5H2PEjPOOGaD7lExpMwXDwHjTK1toGts3NQV/rMZXQbQefwlDthw7awAxkk7Dd3IDlO1Dy0PX63a2DpBcgrqxDF0X7NsXw6s2cj0ht9ljQseznsPP3otZpzvuXj1j/4nTI4bxo72DXuwWGIEcB2fmV0nNxQGUicjV8fBaOCg4RfIsxJJaMI4FvNczuFubVNoYgRNCK8U6HljYKYiAcUcyTEqYAOzISxkLnpgFsFMwgEnCcamCYqwlB07AmhOUqBwHLT8AmGWYvTEcTjHjwD9noRvEmtwx2aAK69GVqujPzUDohYCLDl0BBwERSYtHy2ew+Jdn4I3dxxITcim6KBM70b+5K/C4ugYfKQC0MjOmlMH1i16bthlCnypFhvrR3fPaX9+6HFvURwUT9j0ARInwmycYTEIUDoOdlN3zaMWjYvG9AyV7xBSu272KObnE4zsuRFFTt2qAuc+9g+Ijh5C2CtQeh6yqXEUO3ajnJrB2a1XIUxM9jUF4+gIccdeF3OqzcVyG8HmISXGCrRjyMpKE/NKALzjJjhcjqPtNDCadeGixJ6wQBYnApQGlTBvwcyPyMWh4s8cPvqSmRRopyXcIEKzjAVUoy2AWW6pgUY7qnRLZIeWkHCRIAmamMuMKG8z8CSsosm6ThMTouvVkWQJXGb5ZShmmgvzywlCLAoXDWiVOUb8AE0OIgwP4+RNfTsH6CYxvNJFyB3ocCksWUMU+QybHSm24Pho5TkyOsIMYw08jCR9uFmKLGpisSiRlNzdLTHmuhjhc4tEnIbcLUGWKrMVTzTHEfdNuNFaH6d06b5KAgnamIx5wiIke9JFm/2ViyrJRpKg6btoEs0Ux4p9lO9BUMkkY3mkP/bC2h6fdDGgYJyyPVcC5uwxbrj8KwE5ujC2F6vDC1dd3C8uLg7AOJ5js2rssMzz1dtwmYfZpXrfCwH2Hun2Wut5yxzYylFbz4Jj+L7DGmk2s2kYVLHHJW1vbU+7PCuNaWu9z8Uc13Yl4KH6byo6bzMs7Sy6ylTW+YXPf6TLfTHv/Ehcy/qwGd36t4x91Xyj4zN1J1m/A7H3qoB6vfCLKNvAJAma+d33RBuOG1Mylwi7e0kPVtnlCurzXFvugY9Q9qsm7dEyCogfRDK+C/ZXZYVkKGDp+aKhSh+In8hzxD/J+wmYxCd3XTnWzxIEhSOJXILQEaYe70+bspmeyrC053rtK3Z5FKzk+3N2tu2RfgxF+Sl9wN+jWh1x8fgQt38kbPXheIbjFfByw9an+527PjowyQnob4XMEprloPeJRg0LqQll5lxf5+Y729IrRMc3KwPkVYb4KHAFLKONiK8snhoNny2/3Fdc6b1Mf8jgBSHjvSX8U+fawHeRp7H4aY4bygZkXJg+13ADhCWBuhy5+MxAn0+OqS/NHkr5Df7nAsBBkuYMeEXUqAP9tmH3u8zGGoi+nfF/jW54wIVNkYsvl/uRRFkxIoVrEFmjpJQJ8dFPC+nvi+0W7r//AfzPt7/r4Wi6x9Q9//qP3ooHDh3Bf3v9r6FWi/An7/gN/D8vfaWUkcdoB8zG+rM//f/iB3/8tbjvgcNrlv+db/kV7L9yL573opcsO/c5z7wFr/zBl2BifBT33n8IP/26X0W7sz4fd82HVifs2bUDf/T2X8drfuGN+PTtd6z3skv+vMeEZlyFxEhlyvw1TCYaquaHc6lhD1UPL/y3MdtZaQG9sTusfvbF3ntYT26lJ/EccYQqB8X494aaPwziVYeW7OFhhWE3qxY3fp/zgXEv+54X4tr9eyQBg9SRxr9X4QrDCyPXCQEKqxI0c0Nyl5A7zOTowBOdhh7KpADCSGoz4yRN4di8hCepwcn6yiWtMTNZZfAkXFRABt6tSE0mozKEEzYQl7no0dWF7pSi8MyOF9uYWEDpOYg9FwxFHGfoamtBzos73C0GosY0MDGD1HXQ8ZjFlPMzrcRFykyXLidvYDzwkJ48hCBZQN5mViUXfuAhGxlHPLkD81QucxIE1FuhI5AHoJOzng+BC7tuh6+RhYCTyw6fCYItETCDbAwEfl3AmMLjjp6DIOshQ4JoYhSNiQnD06O+WtLBQquPkYldomvHd1q4+3Nwzp6BT901OjWjoyjGJlA0mjjjjSKMF8T50UU9HSo61nYWR7K6uFDgd7pYtMECfsddcl082vaj72nbkAs+cxu8oo4sJnBRII1ixHQKSx81MsFc6nkQ5WJonwFwvYJtbBxK6p55cLEYkmVJgI4AcCI/pY9XNDGnuoeT9eEEo8icQGyJ4RgEAT0uEooqrCItkTu5bIpwx7XIcnFQ4VNvzzNC3WRtMgswW0mYe0YOkGxGaviwzZi9VLOayshzHl0Iv3AFbKMWsTiCbgk/icVGnaiORBLROIj5PfV4hAGTiXg4y8UukacZIgK10rfW/rAOM9qt9DnD7CzTKnQpCAQYDLgrnpnvTPbjAnlBeM7U/4Al+ZBtkrWff7FnKOgwHP7JMpHJoaxD/lR7tsG0tZ6v7WWDbbRt1VPUcFFdzPI8HqdjzgUMQTkxwRXG0fWCcVpGO+xw+LuN3mut9340jq8ExF1oOc7Xz/SeNvA23D7nC3O90DJdyHUKetCW+SE4w4+Gnmq5bbBRGV8amj3MXr6QcjzertGNJdoJF9+aMVVBMP5NxiGlBPhRJqv+rjqqZH4tA7GqLNrsj7qppWCbMuqGbU3nheGxRMe24U0GEbERf8ksWjjP8RzODbkAbJyRiCEkcPJC5gTXD8wYz7mCcz+n0aQQUMXuD6ozqBkj9ZiyfnUsU9DOBow1rJW+owB59E+8ao6mZm1RwidzsEoU9HizqUvlfZgZl34JP27pSqZtzvPii3OuYtsxu2jpoYh8pGIsZkPRYxQMo1DoA8jmaCBJ0+Re9HtSsuwJGJsEUtzgXn8CBzNPSj9gUrYq+znvIxlOi0zm8zwtwGz3tC/aGjcPA647skz8WuM8+fK9jIuMdqnWMryOHz0O1PUAACAASURBVEZKECis+d4gRJvltGUfpPwDnyiBXx8TD4d+FhcxTs6InBR56SHOCMZ10JmfwwOHD+GNv/2nl4o5XHA5//4v3imafgTOfuVnX4Vn3PyVeNVr/z987gtfwoff+8e468v34pU/8wsbuv9KYBy1Mf/+L9+JBw4fxe/+0V/iV173Khlbv/47vn9D917r5Mtg3Do149RxWqtCN3y8AuGGr1v+9Wrcqw0/bc0LzseQeiTZU+og6OS7ZsHPc0IVVbqMwnmx99XQTrnPBgq3FMS6gYseZ6euBMY985br8aIXPkN2LyXRQQVYDr+6vSg1EzABuFTAI4JpskNbmp9McOC4pB8xDNRMgvye54m+FBk4dCqJopFZhz4cgntUnagyk1JgWEpDMX83qkKOHQlnpNA+gY9iADyQ0eNIWClJagzPcLJEQJyyZNYkGssowB0uFMjcQlh4nKxZAE6qGUP04KARRUB7DnUvgZPWAZfOZQ4urdNwDN0iRRSkCCQrKsEYhvatF643dbESIKeLKurEcbdd6piAiB8iiwkChOKAwDXOTl7E8typiSmMRU0wPTxDBhACc22GQ0YIMkGI0Fs8gyLvgs4YQ3N9vwbHjyR7VSd1EYVkKJqFh5aPzyY7QBcUZPooGKcAhLI1dJFBwI76MbatKBtg2H7gLqIoR4GcuiJMLV5yUxSF49Ong1/EKB3uhAay00pcjeXnbjsBOCknHcXcQRFQh0/eAAXDVHVsoF2Krirrgc4b2W8h8oK2S8CNu77iZkk9uR7tI1+uI0Rbpc168ig5O6OTyqxjrgHsDMu5EJ0U7thSw8TWaxpmT+kYO3AUC0eytBLs4jpLNNwItnFn2Q1kN5dFcBm2zH1qsT0jQMwFlizI2K5Vtt71DFte6SB3SuSyQDP26+algJD8ju8oWDlNjv2qCmVmffGd5XwZM3LkF6BJsp4ynu8ce2GrTBNdHOtimNcrs5XhVbrwHgaRh9lU2j42IMfvqOXE+9h2z2tVZJ3hZfxvh3zbQNOFvLMuUrRf6j20r65U9gt5zqN9zUM2e3TeGNZAXaOgBK8UKFB7sME3vVy/0/ZRwIT1yutsW5L+VbGf7HYYLvNm1qGWxwZJdE6wx2m7DDZAN2wvm1m2S/le9npCx1/2WWX1TE5OChCnoJ3OdXxnDQNWxpzrcHxe7oUqiMqf2oYKcOk8oD/tc2y7HAATFpBv/AOzSWoUdKrYGmF/c5OEU4EBR8AZQ/ZPDFtINLwqv07AGLpgRbosBHYlMM7OOmuXj7/bbFxTA2blJB4EWeUm9MScV2nyKCByKdvPpVx2Gduqudv0A7roIrZjIrIqN5ZyFXQdhTlfBRjyOtn0dox/JNnYxbiML+9WvrwkRZD7KHN+bQkX7Ycyj4tTXW1iKVGGsiO+jzylQzIQSZMy6+ajAHiiE169o4qdmZhDY6HSV+ij5UbXsPqIHrlsgJs+q31MxlZZy0SyNU7Qjtui9NH5M82Afpyh1Wqj1ZnHA4cO4X++7fEPxjHT6rOe8VUCxr3/L39X2HFz8wt46Y/8DN775+/AW9/5x5ibX8T/eNXL8fJXvR6v+YkfxhV7d+Guu+/DDdddjS8dvB+v+Omfw8z0pLDq2D5nz85hx/aty5hxW2am8Be//xa87lfejI9/6nZs37ZF9DLJtPvgu/8Qt332C3j6V96ALMvxTd/1MrHLb3jes/BTr/yvMrZ98CMfx6+++R3Syu/+k7djfGwErXYH3/Y9L5fv/uBtv4p9e3bh45/6DG695amXmXFVf7BntIcngQP7ZDXYVGOF2SUadMkVgDddZGzQIdzsAfuRAuNWcuwu5l3M/aqpeiPI2XkeasMem3TLi3nFS+paBeOuu2aHTJj1WrQs6YRhEppXGrYFdRz1hdOMFO9MsnIZv5CAB7MXceFOoC2T8AjutPHjwYPvGK0k3ZPlb+Im+gw+jFDk3mByLd1UNNNYzqLktYaPk5HBJLqBBFrM5GwcYjPJipNajoiDymIFQd8wh7I66DyD2hRM20DQJ08QEsxwAsM4Ixg3NoYybiH0CkS1LUiyLuKsK7tfXhEJUBZE3K2r0onkkQB2a3840ZvduIcAU3ZIkUvWk7k3QSTfCyUpBl8+SxPZeZQoxTJD6jgYr41iu09BfdKqHCSRh9MLs8haLXhVOk/B5FyCN+besqtJx4IAFAFTLxuUSRcfLCND/QjG0SmnngbBOIIRPKbMOT1fHXdqZfF3de5t4HGZTfkJ4rImtuD7pt2izIWTUMsvRxb14BbMlEUwjnZpdmT5O8MjjbtngKggKwwDVqhkfE/DiiOYxQVMWbAuuasao8w9uBnrkKuVTK5hVlGCgCV8uJ5pH2FLV4ON2BQdPymtAee4I0sHjiEOfJ4JbmAZTAjnSqGDNghk2wtBakkFU4G67IPiIAqB1NgB7+2XBK0dFPJ3BXKbDiLOpSwE18k+4C437cKw8YxjygQYJCBmyCU9hOv5whjNK+FNsdvcZKrl29L9NQw9w9p5pD/DC2u1LzrUNkNTQO1Ko4/2q0ALz1f9LS37cBvZNkugh/dRh12v4T0IRJMVp+evBsKtZgMr1Z0NZOtxGyBc61mPdHtczPPs97LfWzcp+FNB0PM9R8E4BdTsdhie0/i3HrdtiaAtxz0uANmuHMuGGULDc+TFvPtK165mP/pcG5CTsbDyVW3Q8PHAmtzselW2oM5bDNVkGysbjmCcyjMM17Hd37zAFx+ALHYFnGy9VHuOH+7zat82uGfbv7anfR3P9RmBQDZ/SdCCfowBQmRbpGIwmWu5WVkxl3OB4WQ+M/Is9HfMMZ2j7X5g/64gIt9P53dez+8VaJTnkTFVhQJys4+bPAP7rQTghWX+KDCoN9t+LuX7mQ1zk2CB7aEhpIOxQ5OMcbtzIOFS+bbVpp9EEAhgxUiKalOQ3ExultK3F5ecYCw9fg8ZI2fW8aHdCXOd9xTmnVmIeG4gdsP5nFldpZ+Iz2/8H2rBsTwKrklfZGROJVGiySRYNlcSqVTX9dNBiDavpRwKN3L5Xiw/gWMZ832J561CH+QlUbqJuF9Z6iDu5zLvn22dwdEjJ/Gbb/vjdbztpX3KLU+7CW/4uZ/Gd37fK/A373obfvHXfws/+99eiR945WvwB2/7NXzdi1+KZz/zlkGY6mt/6kdwxd7d+IEf/e948xt+FqMjTQHdPvS3fyRt913f/2P437//FgFXh8NUP/S37xK5GOrOvf33/gzv/cA/SeWRgUdb+A8v/VH89bveKqGr3/tDP4W//dO345O3fQ533/sAXvrd347vf8Wr8Ru//D8wNTkuobQMoz11ehZveuvv4Y2/+Gr8wZ/9DbZOT+Gbv+G5eM0vvAmfvv3zl3bjbKD0j16Y6mUwbs1mugzGrVlFl/QJCsZ9xfV7BvoeClCLU7UOME4nySTlhGiDcXT4/OVgHNlnDPFbBYwzEvSkQSkY51dgHJMXXAAYx8lTtu9GBJSgmxoGsRHyz4zQK6EG0ueY0lzBOLLNlsC4cZRJC4FboFbfKkBcnJqFtpdH4sASjFPADI8EGCeMODokBAP8ytEwYNxYNIIdwUgFxrlIIhenCMYtLlRgnGEMmrBeBfp8uAMwrkDhVbud1eJUWV0KxvGdyXjjQtcG4yjWbINx/H12dnadYFyKuIykbQwYB0QEeOMAeZmtD4yrQqiD1IBxXKgQdFsJjCNI5q4BxlEDhOGwZiG1HIyTRQwq1l1RGk2eZWCcsh4NgnchYJwyLFkn6wbjhHXw8IBxnkdw0kdOwZQKoL/UwDiW2wbjGO5yoWCcLAgqMM6eCGgHHB/4Xz+XwbiNTZVrgXGsYw3VPN+dNwOM4xinYBzb9FIF42zpgY21xuP3bGU+ik9SJXBg8gImLSIjjmCcHfouftFA6sSMgwJIhYGM8RJGpxsivpmb9bMamLcSGDcYXy05g4eCcUzsxA1Ko7Fl5rt1gHHVDutqYJwClDpv6QaaDcYpcCfAx4bAOEKBleTDZTDuUe1YBOMI4ortXzQYZzbWhaH/iINxJAKYfrYWGEc/SgC5ivG8GhgnesT0584Dxjlkml4G46TeCYa96bd+Dz/9oz8gABr//rt//Ai+5RueK38/72uf8RAwjt9/x7d8PV75Qy8ZXPOFu+7Gj7/ml7GaZhyfxTUPGXIT42NCinjR97xcnnf/g4fxsh97rfzOz0/8918WsM/+/Nwb3gIy+exPP45FG+5rv+bpUo7LYarrDFPdvNFLeBRyu+GQRWFVPEzsN9m9GgqoXMbusth6AyKe9dJPJPaX7sqdjwlows42bhXDbb7xO6xxxSNFX7yIgisY9+RrtsuikroeMikbqpUBIc5Tt/Zub8GwUodhqhSsr3aTSoZAUDuOvJoMCUXLqlDSSLKOusIsK0gRZ9gbGVsMREwzhGjCKaJBMpWcQmkemUc+ipwiw9STKBGL0L4HP+cuX7Xt6nPHl5QegnEE2iaQc0eYGnVOV0Ls8qIhWaMYFMv/TLzg5gn8ksBaCb8+IvWwbcd29HuLSHrzcGtb0U866CctJJ0emu4oSjLJ/D4SYQtRG6wh4brr+ahmnIaWDQM2fH7spgi90KQCzqmJx0piVtMu+r0OapEvO0gTQR1zPlCrN7FrfFqYUxxpTucxFudnMZGnWCCwJML8Pvw0R12E5JlwwxPmE/fWGfXqxAShDGtPP1xkkCGiba4/NdED7YdhrLpTzkUwF7AE7XitLop5P2Vo2Pev5R5yBKJbVvgmYyr9xCBtoHQIxnVBA6EuHD+imqb6H9YAyjolU4s7vqLpISy2pbBo+ZIMOadAFvThpR68MpJQUNopv095rRtK6G4Q98S+dHE0YK2VDGs1DybeSwZZTE0SYVSa5hJygOwaG8bVsEaZ/f7yTtX7iEZLzkWdYXoW8gCG6LKxuItNJih3a/smAzDDbyunkdovkgWYYdsUMqbw8Do+fgE5V8S9q3anFh3DyEuGZjMEVzT5fGlP1oMnC9BMwFJTfvZeCnSb0OlH46MLSQ0rY70TTFFmHNvDFiSn5iHtVNvGZnzY5beZUvq93X52eChtnaANF/X6/bDN69ymbb4SWDtcf5u9OfZotM96nmmzbOx60gQG/E5D5Ne63zAIuhJDaSUWmTApqgUbWVIajqw6mKYPVGyNaqwc7s9rlW0jx22Gkn2dfq/2rsfU3paFD16Io7SRQl5i59rtzqIzPJU2xk0nzmU6Jq/WD+2+q9q6qpdmJgGjQ6dji8hxVFpVPGzbos63/O58oN2ysaeg2LzcSSYhs2zhRpoBu8wEyB+pCamr/DqdERjGqsxJ+nm2/RJg40dBN7su7HlscH2lucdjTArBrSjOGdSF473JHBR2uYjzG3mFRyPr9iVmog9vcR0PKf0MxgCIjKBh1Zs5y/DkxMMpuC6QWJOluZ7zKI/mTG7gGz04K2Ra/C+R6Ahkves7HuJ+auj2a3x049PzyKjjM5aYmDRpJuASKRyRGTH3o+2yPPRJ5HeyAxhlIRvuRnsOwngzEh5qzw6jLrIEUTBidIrTBOyioWw6Gl1qGWOpIc3O5vWBnHrSroSBS391KBEDxAnzd+XotNvotedw5NAJ/NoTIIED6/Kf3vOugc7fC1780gEgRtbZd7/sJ9cNxpHB9iOvev2KYNz3/+fvxEv+44sHbLnX/cwr8dxn3oLnf9v3yfNtMI7t8vKffD3e8eZfwpvf/of44pfvkTY/dWoW7/vfJlT1ZT/+WmM7RYnvfNE34Ju+7tmXwTjTN0/YXfThD1Nda0S4BI/boJ4MNpfgO5giKyK5FN+/6qtsFPSyQdZVnNPzAXXrDYvdaLHWaqqHo20VjHvStbvQqEeoUeheAB9OPjXERMccOpOu0STT7Ai0rcITnTizGwY4IYVMC3OKWp7sQhnNEPLS3DKEgGqycGeWJg9lWgW4uQXygMBcgVrWqFhGBsjgR5ht4nCaRZKkKJcAU2pXuIiYSZMsNx4PCUg48LsOWrUczRSYZQZSuDje95H7ObbXu9iTEGz00Q3G0HEjnOgtoshjNIsCV0yPw3Nd7BudxkIrxofbx1FkI4iYNKIssLPmISo7iHxWS4keFfcJkgQ1xE6CRl4iipl/oi+i/l7RIlEQmVdHFDVNNjOK0xYlImaFKpiXgew/03EJalCDrCxU92XJWdYdfC4e1Pmv1ULUw3GkWYLtu8YqB8VBWDRxbm4W/WIR9ZoBGOE1cNviApJWgv5ohhuKGpq5K8kwWm6KO5ouvPku9k1MCyW8HoUo0hhpe1F8KZFMY7gkd1TrAWJm3CoDzMxsE3CoVxZoE5gJPVzTLREvdnCs6PDtcF/cQ+zWUQNwDcGewIEbunDzGG5Wl5DPMjC2lpWE55riZGVODy51/BhmSr03RjBUjn1AsFKGDYYnuIhz/t0XDTgBWiV8J4LrMltdnzkOjLNJ0Esz31UiwfYCSRcnNiNAnTgeswEYkwAhQ1KatO0ErrhzygQTnl8iyXui92Ym/0IylrKsYtuVNgqjHxg6wUxkkVMX4NGEVeQovJQoIxwCkgJKOoh9Jj2hP1zp2gnj1JV/DvExAt+Bh34VUJu7xnYj1jtBN7jSx5mwhGulJ8JHwThdSLMdlfWkCUq4ANXFqAJ3dqik2oUyZjTES1kiDM0mECe6NhTBfpg29h6J9hpeeA+DQiuBlFouXSjZCyYds5RNo3Vjg27DoKN9jv07y0Y2LllMrOdWqyUhhjxHdbz02cqks0HRYaDKZgTxOhu01fL2evGyEFXpz9VYoNfonLVZ7WPXo4I72i42KLhZzxtuCxscsgEse/zbrGevdR+2gyZX0OerDfKnbg7ZNme3kY7ftBMHhs2mdcnNptGxptiT9m1J/jMk1TEM8NrPHx4b+LcCbcMhw/bYoH7NShlxdSPH+FomQyW/s9mhOhfaIbU6hvHe3CDQMcwe+/Tey8JMK9tnXdmbcjaDT+dJtX0+i7Zp9yEda+2x0wbvhutxrba/fPzRqQFuL9K9zbiZTZCWPr6EO+dwIge9MkOQMCsvk645SEr6KjSeCuwVERlGuUgMc7VmMH69Sg1IhEmV7EHfUiUj1Lb5vfpitB2TUMIIdEgXzdhXjTyHSLlU5zvIUKTUTTTHpL8WjviVpctNYK4dTIIlAtgEELk2kf5ZbeYSh0vzBG7go0iYTI6jh2G+UsOX78o+lsRxxYpfxIOHjuJNb3/8h6my2t7xm7+EA/uvwBt+8x344Ef+Fb/zll/Gk67ch/d/8KN402/97rrAOLLdqAt38vQstm+dkeaww1SjKMQH/ur3xH7uuvteXP/kq5GkKV74nf91AP4dPnoCe3fvwNHjJ/FffuRn8KH3mGy2Dx4+KqGx3/xdP4hfeu1P4qk3XYez5+bRaNTwxbsO4rd+54/xrt9+o4S/BhXT93KYqukSj1swbrUdzgsZZm2AxsgaLYdsOFCY5d5j/2ODV4O1i2UFKwGLG2W3rcWi4/3knoNqtDRkBmwXLanRSRJjrTKy2tdu1ia0lmnZAsV65sW07CBM9cAMwihCLuLzhi8a+tSPcxHGsYi3Z5INshKtp0NIMKFkmgMDvXW5i1UBGuq82zufUkeZC9dTFk1skjxQQNgLq1CLVDQYmN1SdtskAxJF9Q3IYITqS4S+2f3if078JA5FCNCnk4oSbToJZYkJMnScBPenDv7hXAunkwwHu5x8+7iqkeO7d+xEw3FxrNfDRxfmcG83ReHUMO0Dz54ZQeQ6uKkxiY8dO4UPt7uI4w4aDjDilvja7VvwrJkpzGTkk6XoVcZAll+zHIWT9OCeuRfu3Ek47XkEnTZKv47+9E7gqusljDKLmHmVdT6ALyXxAtFNCT+R7J7LWUbq/HLiV3F42sDUljFkMcNwPdTG6nDCCE7UQD8L0KCIbes4srFpCV/9yOku/uRLX0bqRkhCF09xC9y8YzuunZrCwRP3469O9XEuS1D3POZ/wFfXanjG5CQONAI4eYZEkiZwt9RBL2PyeAfJyAzee/w4FsoCX8oTtNIU+8IR/OcD0xhtlfjA7Fks5BluX+wh6BfYUvPwtOkR7A19XF8PMeH0seCMoe8FCN2eWGGzjFEQMGX9UKuDYQEVA9JnEgHRjqNNErQCEoLBrod6SYCWNpAxjYLs8MYOteY8SUMfSEgPmZhmdNRFjjpquriyFxx6zF7M28AAgWnaNtXVWMc5mBTCQ5YyOQh3eDMUTCJCoC6g1o8rmVb5kcQPDLNg8oM0httsIO4zWYlxHAPfRYhEsuKVBOKcUHZmyXgwizhq3Gn4FJltxtn0owhu0hvoB/lRiNjz0O7HCAnAuY6UktoodqbXixlTHuvXDi+cdTHOdiUYx7BVmTcVKK3ANLvdbXBEF7MKivAY2aAE4waMmMd6pZynfCsBMSudrvW60jHtR7wXE79w0UXgQzW17PpUUGK1++j3Og4SjGO7aWgwQRb+zmfoYk6m9Mqp0BBTDVXWdlXwbiVtS7UHWXhlhtkzHNpsA3LCaN3ED59LLTOWcTjUVOt2M4ExG4yz20PHQK3PRwNkVrDHfl/bvrRtdJNKddhYdgWW+B0Bcya+ZhiqhqI2mkY/Un06855LCXz0vdVe7TFBQQIF2EyImyZYMM6BglPapxSksrPecl635xrVaFXAX9vGBuX03dROZE6xsqEPAIjKZ7LLz3O1rJroxmb38Tn6TvqOulmh97WBwSUQ02xWCbsoywbjqT572I43sbtcvtUm14DHRE71GlppLH4FIzGaQSAAV5r3wU2+wK+hYBIHanmKBIphL6uNU9c3SzguV2AZ/eZqE2OYCa19hdfrOKt2w/ur/TGBliSMqDRsTVSPZ7QIqwUY1wP0u6KAQiJmI9/0IZOUh8dlnqi07ITN5xsdZBvAJgYpYDNXI5VvoNVMMoAmJyE4RFb84sLcEwqMe/7XPgNf/7xn4ufe8L/AsE+GkP73n/xh/Pr/eqeAXl9xw5Px3d/5LXjzb/8R/tN3fLOAba/++TdKooQXfePz5Xd+GELKDZDP3vElfM3NXzn4XuuaY9DPv/pHMTU1gXvvZ4KM35dDGqbKRBFMyvCLv/5W+d73PLz+1a/ExPg4Pv7Jf8dfvPv98v33/sdvw603P1WAv19649vELp596834D9/2jXjDb/42fuyHvw+//6d/jbvveWCTe9Nj93aPnmbcY7dO1lcyC73iryYWfvnHCGc+9hlymtdhGHDTUC/RVh96NwN8VZVQXajXLwPUqvcfVJcFtFVel/yQhf2gDpfuZANuS3VsvtUwZ8k8ZKISBoCo1r0W29y/+qsqk/2+qzHuRIFhiFkh0XdV29pllzJVZVmPESkYd5PXQjg6AnfbLpRRXXZ5vCyBszgH/8GDiJuj8HfsRukHyBtNqSdvYQ75yWOoJX24RYH+VTcibNSReSZcTyjrlsirEVR1EfVbArgVZ0+j3+/Dn5iENzEjO1RGiJ71ZEAGoaJXIYJmscfwUgOemHBB1kIsem6lW8PhtEA/z3G000Hg5DgwOYGxssB7zvXwnjOLOJlkyPxxobcjb+Hbd2/DmAucSXr4p8UWjvcIADURBhm+ZjSQTK1fOTaDvzp0CEeKGoqQWrB9FFkXT408vHzfAXxF4CIMCvSYEKGq/6jvI+73MXLvv6I2ewjB4hnJZEpAsz0xjeT65wN+gGL7DmS+gzP9riQAmAjr8Bhay/ZmPTI7bW6SEqjjq448fxKMYx3y+MSO7fA6CcaDEOdcB8fyAvdnOQ5mBW7dthUvbHo4lhOsBF53+0H8e6cNhA20+y721Hp41s4Z3Dg9ho/eezduOxei3WiiK2G7BW5ED9+6bRJfNzmGdtzDqSRBNy0EBN0/OYpaFOFT7QRvf+A4Oq6PI1EdaaeHHXmJF+6t4armOP7PoZM4F6eYbTeRjqQYTRM8xfdx41gdz50ewTUNH++d6+LOfoKrfJNB9Ju3TGE0ydBlRtnQNWwybs9ykqWjXzrIXBfn4lj6yGyni8RzcO3UGJoElosSnYwMO+BIpyOhxHvHRzBTDSa60FBRdgIEdNAYkqYfgipip74vAAKP6UKQx9gOXCg7QQ3j9UjCPbhTupCX6OYlzrV6aAQ+to02EcnuK5mbEebiFKcWWtKuY/UamrUI43RU4x7mojqOnDlXEds8zIw2sCXwEKQMuXZRuATGXQS56SdiH64voCNB0MVuDwtxiqDZwP5GhFpm2qobhrgt7uKLswu4IhzDtijE9SM+GuUSmLyeceNSPkcX6woy6EKU70RGzPj4+KC/mbHI9D1tc11A8JiGTXLBbINWdMZpUzbz6lKtM2Wy2ECMLmgG800FOgzmuqH5ymY2KHhpg1m8zq4r+1nD9TYMABGIY7vxeta7hhquxErUpB36bP7NZ9nAiTLr+JMfBRS0HFxU8nzeX8Edjg+qH8gxguD4Zn207vhu1DAjWGzb7PAG2GY8dxiMU7BrM+59sfdQ+xkGCXlftoHOh5opWYElnq+sMS6qqWW6ZWaHMCvrDY7pBqxTe5BENFW/1zFW7XQYzLKzNdvsMdWT5DyhgBmPK/ig99FNNYZD65ykz+bffCeViFCb5HGC/gpuT0xMyNyk8hB8tmaF5bkK6mm96XP0vnZ92jZvh8+qrZ06dWpg7zMzMwPgm/dgeRQQ51jK+tU2Y9lZV/yvdnyx9nD5+oe/BiiNUgQB7j1xFP0kge/52Ld9B0b9AGm/i7AW4HQnwem5eeRZip3T05gZHUHGjUWR6CjQjxOcnTuHyfEJGa/tjUwFeXW+VRvX/qbjrc4L7Ofal2XlVYV2i61W2eyTKkz2zLmzSJMc27dsxaiMnZlJtKUZWalHzGyqjLpgfycJwPMw32pJtvRGrSbvOz02ijxNEIV1nO51EKcp5vuUiQmxd3wKYc7N4AStfg/tdgu9dmfTwbilpauVEGWo+c3YLTPzQwxD61zHnc22nPPdfz3PIxnIEQAAIABJREFU1nnnQspla8at9/oBYqLZetd7YXXe+cor76vZrzd43ws9XTGR1dp34DutghFcBuMupuaVPn8Jg3ED4GwF0PCxBMYZ6E2774WBcdUGjklFPzRcXgwYJzCQrYOwTptSMO7GznHUJsbh73sSynqT3HG4/S6K2RNo3PdFdEfH4e3bjzIIkY2MCsjhz82iPPwAGnEXXlFg4dpnIOIEHDiIuRgRBNXsGBFVCAi2uS7qrTlBLYujRxC32whntsLdsQsFw088kynT73dES85lOaKafMewTjL3CKh0ul3ZiWNmpchPUPMKJAhxsJOhl2d4cHEBoVPghm3TmHF9/OWZNt4/Z5hxPsP/yO5yEzxn6zRG3RJzSYx/7fTR6ZeYLiOkXoLrGiECx8ENk9vwl4fvQd8dQeHVkBd9ZGUP17opXnHl1fgqn0GBfXSLvkCDkecjZDnbGca//DHUzx5G2D4Lx29I2GW3XkN27fNQhhH6u65C7Ds42ppH6HjYWhtBwF1IUu8DB/0yFebhSmAcv6OzTUefv4/t2IVGXGDC8XHK9/HlXhe3tdq4PY7xnJlpvGzHNI7mEsiL137+XtyTdg0wlI1hIljAzTPjuHaiiU+cOoUvzCYoo0m0mU2qzHGFs4gXbh3Diyan0OkneLDfw0LKMGMH1402MD7WxD+cW8CfHJ9H7Hg46zXhxH2MFn3cumscT2o28b4Hj2MuTlCmWzHXWEA9yXF11MQNIzU8d7KBG0ZC/M6xM/hku4sbagHI/fqhvbsxlaRouwX6IUM+CwTMxktmprDPHCSOi1PdroTHnlhsIfYc3LBtDBNeRMwXi0mBpCxx8NwcelmGJ2+dxs6Qmh+mnunY0eniIoaLXTp5XBTphEaNKNYxFzNcQPCYhv9w4UFHsdvtwas3sXW0idBzkcLBmTTDYprj5LlFjEUR9k5NYtRjiLaD1AtxstPDsXMLRu9vpIHReg1b6yG8pI/jboAHTp4WW498H9vGR7GHYch0JMmoIyDnuIgK7uiaTQAF4+b6Mc4ym1evj3B0FDdNjKBegXFznocPtOZw28k5XNecwt56HbeORxhFgt7Qbu86h5BL7jQF03TxaYNAbFsualdyslZixtF2NKOwuL8VKEVwliGTAzH3S66WHlpg28EbMJ+tTQI9PgyWrQR62uFy9qJM63Atp9y+RrNe2psTCrjazDhlyxEg0La0WUzs0+zfbDtl8Ol9FHw05fIGzAy9D8cHBUEMs3J4W/TCDYDP5PMJcPDeBFxsME6BouF6v/AnLgGj2k72Ivli7rsZ1yozzi6T2h5BK86J/Jt1pexHXdTbfZhj966d+1Cv1+D5RidXATAyhbloVwBNATotvz5Pf9rtoYCesnrYLpxf9F46x9iAts4jZOjZoBh/5334TvacpGU9fvy4jDME1LZs2SIgh81aI1jH5/N7zl8a4qzsUN5XE9jY4agsG22aH5bXrhu+6+HDh6VMvOeuXbvkHAX3Tp48KdfyPAJ1/K/9kOewn7CP8ZrHA3N4M2z6sX4Pym30UODOQ/ejF5swvift3oPpxgiKuI8w8vHAuUUcPTOLPE1x1fZt2DE5CYr+UgwjTTMstFo4TQB8ekY0Ge35wgbj7D7GczS7sW6caMIwAeOE0WaiSmTTSDK+8r+Dfp6K3R05fgz9Xoo9u3dhanTMRJ7wXBTCmqLeLWMnvIJRNA4c30dcljh++jTOnTuL8ZFRYdXt2roFTpbD9yI8OH8W3aSPs91FjDQauHb7LpF4IRjXjrtocVOo9TCBcdY6byW7eayDcTrHD5d9PWDd+frJW97wszh28jR+/S2/s+7uJKv5aqq+EIDy8QTG8V3++e/+dGdVeZc141Yy0PUYyRJ7ajkaLgvODTClzmfFaznI6+4BQycqGLdSWCcX2Mpo43tIR66uVyabsKNWYMYtOafm+KBmdNdef0pWRPZJA7YNJoPq76UaNbpn9o7DMDNOy2vKuZyVyCt5fKVj4lgO8LSKBVUVhAvtlVLAs1xaJzZzzv5e32W1gU7BuBuOfwnNqSkET74J5cgowBDH9jySo/dj6p7PojU2CfeapwijJx0dl4kvnD0F594vY7TXgVfkOHXT16MxMYYsokYVheepo8DQUklxhND1JCRyZHYWTpGjuPtexHMLqO/cDeeqK5GFIfpRTdg99flzaFNzqVFHMDoidRPDRcpsZ0WO0+fOolEbQ+jXMVbP0fQKtHMXd8yTsZXi4NxZ1LwST9+9DbuCBt51ch7/1GrjTJZhNPNBYfpWzcON46MYcUphE93eK+CnBXbnHubcHnaSJeU4ePLMLvz5kTsxGY6jKCeROLH835Mv4Mf3X4NbuBuXLqDdN8DKWFBD0HSQzAPTX/gIGvNHEXXOoRidRpJ3EVO/4sBzUYR1tPZdj7YP3HfutAjG7q1PIKL4MrU5Qg/dMkGNDDpL18x24ukQkzHB9m1u34vpwsNE7uBYVMMnz53DB06fxD912vj6qXH88pOvxuFMcsfiNXfdjzNuH+j30HB3wXFO46axBq5qRritn+Ge02fR9LdhkVnhywzj3lk8b0sT3zOxBd1ejju7HcymmdTP0wgibRnDn506gfeeTZGXPvplE7WcArpzuH77NlzdDPGPDxzFfJxgxr0SR+rHRQf3ysYMbmiEeM54HU8bq+HnDt6PD84v4hkUTHcc/NI112JHHGPRLaW9/DxDmFOTjXrVBoyL4eBou4WsKHBobh59z8HT9oxhJhxFmTuYi3P08wKfPXES7aSPp+/ZhSubNWHahky6EMfCkuBPsmzo9HE3X5lQ9oKHixoe4yKE4zJDnejwLbbILB3H7olxNMJA9FWO9hOcixMcOn0Ok/U6rt62HVtC6tdRzc7HgwstHDo9J8+ZHmtivFnHnpEGwjzGvZmDe44dR68oUAt87J6cwJMaDYxRSdBx0ScwzX5CAiXBOCaMJWu1LHGm28PJhQWcbHcQjY/jWdun0KhYjMdR4l2zJ/HRo7N4+sR2HBhp4pumGphGjK7/6CVduNC540KuY1+xddD4t46PdPS5UBj+6GLU7ns8RxlRusDWxTxtggtwHr/U2XErhQPawI/WzUpgkF1vClgMh8ANXzfMRDuf/8N7KkClDFVNFKP30RBADfPctm2bNC8BCYIG/EnAg/chGKJhjQThVcdI2WkGGDPXKrtOgTJlL3GM0Ax9F2KfK/mAuvGiSSRs8GcznjF8D2V6qT0P+xGrLagejrKsdk/bbpRpxvZUrUaCV/yeY7WCQGqP/Mn2uurKq+H5hhnJD9vSMG6yAeCp7WwngBm2Sds3Vvvm/TW09MyZMwOgj+CUstR07OE8wvvTNm2AStud78R5x+47LO+9994r8z9tl6CYzerlOxEY42fHjh3yXnwGn80+wt/n5uYEqNNsweKHlqXMhTzGD/uEhkdrvzl48KAw4AgC7t+/X57Ld+V1LJOyU1km/tf65b35LgoustyXP5dADZQ+5tMebr/7LnT7CcIgwJOvugq7xqfgMLFX4OGOE6dw37ETKLjhuWc3rti6FQE1nstcwhZPn53F8ZOnsGvHTrFzHZdpEwqSa/9UO6S9E2xm/1Cfi5tl/F6Yz/RBJelcFX7KtRzBOM9FJ+nLOH0P+0gnwZP2X4ltU9PCiGPkCRl7TNRAMI6sWCcNRNvaCXy0kgT3HHoQp0+fxpbJKdSjCAf27kUgWU4C3HnyKFr9Lk61zmJyfAxPu/JqjDJKo0ixGHcqMK67+cy4av2oq1B7HBqeR1cao1a6bjOtT8azalNS5gjr5oNj1XcbKftaZbxQIG95nS3hCGs9T+1TzztfXT+Sc+WF1rHWw2Uw7jwtv5rGmVSeAEzG3FcKZTSd4bEfpiqddznGNaiRATNOOrj5ejkYZ77Qjehl2WeHQkIHN10WQlM9WAG5VUJ99dphUEzLMghTtUJRDSi21LjC7rLiVIfDhwdg3BBr7nxtq4kSlXGnT7Ofaw8cw4OGgnE3d4+hNjmBdPd+5PWmUNKDpANv9gSCe+5ArzGG6MrrUPghcu6G0WldOIv00JfRSPvwygIL+5+xJhjXDoHJxRYcMpwOHUK60IK/fQfKXXuQeB46slMFbOn30Op0loFxfU52smtVCBjn+w14boiJeoGmm6OfujjY5Y5YjiPtFmpOgZumx7HHi/DWU2fx9/02ThXcqXPgM1TC9/Hs5hSmXBe9OMXHWh3EZY6p3EMnjHFdYwyB4+KmmT343Qc/i6IMEPbGkPsZcj/FVWGKH7/mOtzM5BZ9gnEtAeNG/QjhSIn+HDDxxX9G7dxhBO1ZpLUpJGVP4i+da56HIqyhve8p6AYOHpifFTBudzSGqDDZOQnG9Z1MkmLYYJwNHtjMuOntuxBmOcpOF/PRCL7c6+P2dhe3JRmud1P8xP5duC8lYAO8/tBx3J/Mohn68HuTiIpZvGDvbjxt6wze86UH8eliAW6/iW7CCarAvkYf37pjAt/bnEbcLnBPEmOeGjyOiyvjHrbvmsJfL5zFHx4+i7T0sJjXMRKU6PVP4mv3HcAzJyfwJ4fvw5m4jySZQFFbQJaWmKxP4KvrdXz7yCiuqad4x+kFfDYucX1IdqGDH9qzAyPtBfTpAxEAY9YvOlMVGMew5cT3cZI78UWBY+020sDHteMOtgSjcAoH8ykQFyXumJ1FN4nxFTu3YV9YZWSlFmKWycKDCwllvXGBoo4hHTJlH/B7FffmcQIuXGj0en14zRFsH2kiqphxJ9MC81mGo2cXJHT4qpkZbJNUCkAXHk70Epxs9cQRHauFGIkCbK8FiLIYh9wID5w5I8y40POwbaSBvWGAcYbA0l6Zpa8s5VmiM0c2pRcIe3Qhy3C208G5LMfIzAyurTsY6WbwihILjoP3dbr4xJl5XNeYxp56gK8ZdTBa9ISt90T4qPNvh19qn+KiU3Xj7LBTmwljABkTkk7AhgtbLmY1xJn34MJBkzhc6nVqMxhsp3fYmbYBCa1PZQOxDnRBPlwfw/c8Hxg3PH/ZIa/aLtqu+kxdxLF/c+G2fft26evKOFKAld9t3bpV2tIOedVM0Frufj+R42xvBXoUlCW4QPsxHtnmfobtVkFSGzjbrCdK2L3FFBvWUdMFxqMBNA+HUOo7K+OK9aFyAgomKsDEvzVUmW0XRXX5W22Q9sTMimofar98fwVzOf5r3dvhzTxX+4AyevgMnkuGmgKDmgjEDrflPM5yE9QaTrSg70UwTu2f1/L/sWPHpFx8DjcROH/Zoba6UacsNDs8lG3HeU2zSSv7W9uW1/JjhxQq0E2Qj2Vm3bE/sb7VXo4cOTLQslVmnIYV8n4sA++jOo+bZbOX7/Pw1YDnhFjIYxw8fgR9Rpd4HvZt3YYtzVF4zFpa5niw08OJhUXReGYUwNaRETQCV4BtiuLPzp1Dq9PF+OiYjLPKutXxa3g+5t8cT2k7tEUdx2nLtB8ZewoCakvMOI86duS8SRIJ00cOHzmCOCmxa+d2TI6MwiW7mWq+4jqlAqD5zOiVmDBVSXhVljh2hsy4cxhvjiAKAuzeskV0sos8wNHegjDjzvTmMVKv49rpHWhkJsFcK++j1W6hM99+2MA4XQnbBJalZW1F+FiB3XKhoNV6Let89x8AXyuEbtqgmImwfWiI7XrLsJHzlj13g88837UaLqplWQ+haiPlXu3c8wGy5z1WkZD++X2XmXGrtsP5Eg7Y+BXPI1A0HBxBcOCxnsDhfGDcaqGbrDALa1v2u1amfXxZBVuMOPv7Jaadlb9BVM6WUEBbE07GDP1vJ3Cwbjo8pJzvfVbtYA/RoquGYqttL+S+vIuCcbds9+A3GuiNTCChJo7jou6UiJIuQmYIyj340STKkiGTXuV0JsiTeURmQwm9NFxTMy4uHYxQdJ712jehgVmjiaI2apiJVKFnaF6ZVg6yyfjIj3GAmdW10vajBh11s9wUYZaiLAK0GApK3Sxqi+UJtjOxgQu8p5Pgb+bO4USa4lQ/R5kk2Nbw8ZI9+zHpuZhvt/ChUydwZ1pgMQOatQLfMTWJuuvi1rHt+MMj9+NTnRQ1ppWiIpiT4itHIrxk734cECCkQFwhwkxsEKQZenGBsaOfQTR7BP7iWRS9UrTEsq3bUNzwXAnZjZsjKCMf83kqmnFNx4ebZUaQ1mPmVdLn6dBQI8+E0eiHTgwXgSo4PjXmoU/dm4CaNCGccAxObQonYxdl6yR2FWeRgRmKXLzp6Bl8dP40Ut9FmTZx82SEF12xE8/YNo1/+Lc78dsLczhTuMhcSBKL50808W3bpvF0t0Q/TtHm7jqdoBKYcQoBhb6QeXjbwQfRgoP7+Z7tHvYHAX7sxqtxYHoU73zwME7HMT516Bw6Xhs7ogZuGZnATc06XjA+irHwLB7AJOadJupFW8II9oyUSOKuZOkayZkX1UMiYrkGgCcYR0ZYl2HPZYnFNEMRBdhZZGjILqaDlFpqrovTZMAUJbbXQ4zG5G6W6DhG+0nZMbpbqzu1ymygnfIYHUIR/a3EuTXMje3CzKyRW4quCDVH4qCG1PWw2EsRlKXowY3lJmMX+1inYBYyY9eh60hIdB05/CxBO2pirpdIKCoB94bnoFmkIG+09HykJZ9nMpOxHiQMiMw2hnU4rrBDySRtTE6gmbZQb8WS/Sx06jgRNXA4LkRTr+GVmPS78Mo+JNXvE+Cji+aVwDgNa+NiYSWgQe1Cw08VjFP9MNoGF6ZcOCvb8vFUpTbgpu+lYJYulmSErLIq8nwFB9QZXOkeMp9XDEW9ZqV6W2kHeqXzbLBEjwuDwvME8CD4rgw4tQeCcApaKHhDsIJACgEPBVFUvVYZefq+vJ8BeCIBdDbro/Viv5PaG5+h4ZCbCYwNt5UunO2NIK23zXrP9d5HxtoKDFd70L9Z92wXDb3kPfUY21BDOHUcZ1vyuI7jaRrLnGoW+0b3z3VpN4ZVRvtQZg6PKcBsA9b6u2oIKmOM39vheArGKatPAV6WU8M6te/wOwWJ7UUVwTCd/8UfVYZQ1e8URFUmJ+9jhx7zOZq4RNl6eh99Nzt81b6fjp+aKIXlYhkJ0qmtamihaq6qzShgapd9ve1/+bxHvgaYKb6o+eJf5dVmaAQPtdKB7zCXe46uEyAW9kSBBvV1mfFe1qQ5iqJEmmTwAqO3qXqBtBm19eG30rmWdmaHXvN77VvSF7g5xsyuVVb0jM8ic7nG1FSlaLuhdFFjAgdZwEkhq4iCQjKkMomaV5rELQTzmPyM/neSGP+KXjf9YPp2vhMhrzMDfYEOfXWUGHU8hFnJuAVhzDFSovswaMY98i1/+YlPpBq4rBlXtfYqGNGKtlAR45aOcd1pJwGtjjzWgTjjhK8AhFfoEtfTq7HmLqSTrELAG9zKBrW0jpftPgzVsUIjK+L4khFzib14IeXVa+y2Pe8zN/gQBeOuPzCNWqMuC32ZryT8zUeZ5Sg8R7IxMtk3mZYK73LiSRksRxoXU5TnxZrZVL00hBsaJ5cMsz53r0ofTunD42QqU2EJKmsxm6o4yUPZVHkts6kyJE+Sq5eGPRYWHko/kqySie8I+NDoF+gTbBjdgi/1C7QL4N6TXThljP07R/B0akiQGdXpYbYo8YU4wZkkx3REEC4UdtZ1Th13tBJ8PM9xLjmHyAVqLnDj1ASujgL47Q6yvBS9O0PTZAZSs2BoxvMI2vPw+l2UrQ4cz0d/aivyHfslg2U/bosjQL0vtqssdnKTZUqyW7p0GpaLw6uzrMkbFEAabTjoux6IUbpJjGY0ivH6BMJgEgudOcx3DmEc46DC3T1+A5/stNDr59h65S48vdaQZAtTeSnitO87vYDjSRdeGAhI9JR6gKvrEWrxIvrMRBrR0THlZaKFsp+gProdn2v3sVjkuJdgV5ziOfuvwbMbptPcXbXrnbOLuOPkEeytN/CCkWnUihjNoovUnSd0ioKafcUic2Ah8VNkro8w8yTsNfcC+U8DpaMnmbQkBt2EWLIdBJTi7q0IcOdwiGZRZy2oSTZWr0jgJn3hriSuWSCp42cDAjbLQbuVLibshQqPyaIpY2KFBEnWl4yurl+XcnHdKPlyy0R2kGXMM98I2CYga7VbSwBSzmFykpL6idUITlsoqUnIY8wcS+CMMRaJEQNnwK7UA8M0HGRGFgWBz6ytfbhxJiB3CB9eGKFkPVJ/Tq5kZlmGblwKs8UGB7gVTh9ezA/vGPIShnXpx7YNfseFAEEaXcDrYl9BJC5qCfgQjFOg6uJL/ejfYSWGnNo+7V+z0PKdFVCws+nZAA+vs0GBwTxnZXtcqV107LNrY63dYF3wKwAzPT29rG3UHuzwcwXjyHzVRA46TpBNpW2tQIWCj8afIQC5+Tv7CqjoGDQMOOrfm2Epw+OhbgTx3WzQbzOfudFyK+tNbYlAHJlhBIRod3Y5dcNFAaSlDRUTBtfv96ps7oaFHoa+lcSHjDcDvClga5dV7cdmZKqd2sC/XjMchiq+UJWx2WbNaZ0r+KCgHduAIBc/ChLruTZzjuWxn2UDdXq+bb+68cRjGprLZ9hgpWql2gCdPcbZbaLvq31Dy6x9ZKPtffn8R68GvCSHw+Qg9PV1M5RORpbCixwU4j/QL6syEbsE4IwfKz6aSAkxtDQ0/rpkpc7Etmh39uanDfjbcgA28K5gHMhoEyYK/SNDnOCvBAw9pj/lPBP4ALPNcy3DMlcfzzPJezQLPbOp8tl8JgkHw5tI9CUNsG5CvcWO+a9gKC5JAR7iLJUwbGHGdTefGffoWcDlJz8RauAxAcaRVaH6W6tVepyk+PinvoDnPeupF90uGwHeVnrYwAG9wGwda4FSF/2CG7iBvMsF6NqttsNuYMmVneGNvPfq91+2FKgG5Qp049yzAh1ugwzYDdTexZ2qYNy1V+8UIeM6d71EpI7ZGWvoyyQTo/BKxGUqyKiu2Z3cQeQEEgpIwJR6cATF+PuATahhv67R2xuJG+g7sdkv8w3o4OSuSVjgEFhJUcpOGzPSFXB9z+SAIDTDhQBBCTqIAtBJ4C9Sz4fvBgjTElkeo2TooW9CKGtpiNnRPiYWYyBqgEhVtx/AC0uMNxL4CzEyN0Dfa4A4B5M/OEUKmb8DlqVE1E4w4ozgZM2Dk9bBnJV+mWMkLBAnLRRM4OBEyFJO/nQ6QiT1DmMjEbpjkCLL7l0bXkA4xZcwXZooqfIlgSNhGzrChHOIblETjE6LaD5Gy0K81CnhIoLOuApVu00yympw0wRBpKCPg20792K+00crnUXWY7KHArXSxxnPwTYmOZgOsN1twmHzZsBCw0O320H7xCwaDqn7JE0RPKp2FH0fSeXUcMwsXKO55eYlPDBbK8HUArXJMdRHGsjSFNOZD79BLQ8Hp/qLcBaBdpIgSskgobNWIPepvUcNGReezyyhALPNezn5Yi4yn3ZToKAdlgUClokAMEEmxyT+II5FW1qMGnAdZvKig0WdNu6ccgFD0V+yXGizDjmMg4WQ1qs4cGT9DbEMaI+64FLn0XYQw9xFGQGFywQT1C52wKK6BTPZkWWYoFcJC4i9w2gDij3LfwPe5w5Q50KqDAECzAQZnRxZmCF3aUcO3NKT8vtkTNIfZa2L0yu1J7bvZgbky5AgiwLRUhEtx6yPOkoJwZbsxHwOmJ1180PrLm50eviuZjsqiD2sj8W/VZuL7cvfdXHKv9nnVE+MJVSnXYEnLjrJnmF486MJVmxW7SkLdLhPaP0pQ0wX26xbLkhYH6wrfhSUsH+3QbThudbui+cD21ZiDNuAupbZ7ss7d+4UZhzbWYE6ZfVIZs26AdsIwul5NqjBbKorsdAU4OA9NzMXioIhrNOVEjiojW0mM04BFv2prEK7HTfLvjZ6HwWjaG8KXnFxrCHD2p/txTSvse1Ywbl2u4t2e3EAmvMavnOjURvohjoyThpQSscBWz+O35FJNwyy2YCmMuJsW7bBNRtEs89lmTVrpH2+gon6TBsk1fe2QTJeq/eS+aYwTCL9qXWn5dNn6VyofYrlVEafDZrY4CB/1/vqfdRG9f6PBTvaqN09kc+PCnoYDnq0R9dkHI4cD2VBuZdc5F2iwhc/lt5IyhgQn+x91fmmXFKAPMmBYMnuWKdq72pXWs86ZmufVNvRv2UuLk0Ch6Dy17I++6EZF9LcbPpnecbIU1nXcOzWD/M4lK6D0vWQkS1XdM29fPpdDoq08oe4RylBFoX8l/7YT4zcDf1jPqOUeBl5JgE/zh3zi3ObHqb6RLbBy+/+8NfAowrGfeijt0va5QNX7cIdd92P59z6FZgYH1nxrQnG/cu/3YEXPPtpG6oVAnhXP2kPtkxPDK7bKBj3hbvuR60W4sBVu+Uel8E4Uwe2077UKJfBuPUa6BIYtwv1emTAuJw7PUQLhsG4RCYlgi/ipAkYF24IjGtWYJzABxYYR1CCGehWB+OIDxYDME4c64pFtxyM6wugkflk9nkCxp0Z7WNyoQ83asDxPPTiEF4EjNUTOHM9ZF6AmNk/c+JnGdwKjEv8RMC4oJVgzB3BmboPN20MwLh6kKMXL6IIvFXBuIBgnIRL0gHugKSunECKZGojGOdcHBiXxGjUTNY4NEfQKCK4SYqwRnDGADzbd+3DfDdGO51F0u0IMNgoXJwNXGzzaiinPWx1mowBlewOC00fSa+DznEDxpFplXvEKo1zwh3HJKOjQwfLAuMyhkESqgQSp0RjahxBMxKNkenMQ9QkZQ84HS/Ca7lYpIZTYsA4lpTZdMu0VoFxrJ8SBHy9vLYMjBNwbRkYBwSVU6REzYUKjONuJl+M5xOMcwgWKhgnYNjmgHGlZHkdAuNSh8nEpJ+E0RIYJ3W4ITCuROYU6wTjyFtlaKsLL6PdKRgXiuMpwblpHw0LjCtKshw9sfUnymctMI4sGzt7mw1GMORKQRppS7Iiq6yH7Ie8jsw4irY/nsE4rZ9hMI5j80bAOHt1pWQmAAAgAElEQVSBbi/E9PeLBeNssIr3IuuRjDcNTVd/iqArwTiGItI+qFPEEFUbfDDgxEpgHOcuA+A/XGAcF3gs23A21ScaGMc2oO2tBMax3RQUXw8Y12q10W63BuCqDcaxDxuA1azGFYzTvm5swZX+r2CcgkyyOcXMjhXT87EGxikQdxmMe6LMeBf3ng8B4yRs098AGMcNa3/dYJzqhmmfs4HlDYNxWSab65sFxtH/ZSQI2X4BIxS43rDBuDxHp12BcYeP4k3//x9fXOVfvvpyDTxCNfCognHv/vt/wbd/87PkVZM0w4f/5TN44fNulr/jOEGvn2B8rCmT8jAY16+OT4w24VSK+YyNX2i1JfsKwTPGrv/bbXfiyn07sHPbDDzPTNDK3GKWGd53nPeo6FNZlmNunsKqDdQiE6L2uS/eiygMcGD/HoSBcQYXFjvyjLoRspJPr2d2os2zqQdhwt+6vVji6pvN2uA5/I7lIRjJT6Nu7sN7k4pLcMb+bIRVtiHbudAbr3KdKudpcosNleVCT16BESdhh1Xq5JVBwwt92OZdp2DcddduQxg1hVVDrI1lDyhwmsVIg1EUeYLAJQBDkMfsODG0Mi/IXDPhmX7cRenXkbJdJEyHdkUttxyeGyErPBRhCTc1zKE6p7OyEKFVJ6BiGtXpS9lZ6tcTNHMPZcbwTy52IXoTLtkWRYKk7iNMXXjkmK/xodA9RfAZ7srnEqhgHxwbH0M/S5FRgJ8MLZc6c0BIBhRLX2XYYCghd8oIqlAXTjIvuWQnkRpPFTPDfCMjTIJ4XR/dcgShm8Aru4YlJSJnfqW3R7q7+Y7JFKIygOcGaJc9+E6CGt+V41FcIgkCeLkPLzCKkBn339ISNSfEIgoRnx3njh8zO9ZdyQabc2c6CxCWPqI8wNTuLeiGKbysjdYsw3eANOkhdQsQ+5pqNDHOIGSf5fDQExZkic7xeQN3liXSso+6WyDzctFs471ZR3znMA/hu0xK0IPj1+HQJrIA2ydG4Nf6aAXjiBjG4MT0iJBKWKuDuSNnEdVr5G2hX6YIyKzzawgToB0allhI8V8vw1jmIMlSaRMn4PMCSVfve0YgO814b8An87BM4RYeEpelK8Rh8uEiiH1pw6xeoOV0ERQORlNmJvWQhQEcl/ENDCUtJCDb9ZpIMhd1pIjz2IQTB0yeQN0dZnalM2YYamSHpoFhCA7Yc2SnVUwCdSqHgYXVTFf1pzQclter0Lh+x2t1IW4zDYbZF1nmIMhTAdg930M/CJAWDiKC7gQrnT5y6jiWzbW60hPquI7Z/KlsN9YtgSYCI9rOl3KluDlDlgthXkpv5vjG8a504eaUJgiRe/1lLBouhlgfBIZYN8okswX0VWDb3jBbCXS72LojYG+GX3UGhucDjoxLjE+ex3JTlJ7tx1B/DWnkdwrE8ZjqyrGP2aL6nB0oGs550OgJccD2RMs0zUp4AcUWqEFUscTJNCdbWzAdw171OZ8w9JFjjqVrZvdp275YbgPyuct0x2QerhIH6LW8TscbfqeacjxPGVX2ddouCiAp+1PG/TSVawgAPhI+jM001jLqe2kyBLU7ZT3qeXb5FEBVJpeCYXwfrQe+HxMRsK5sQFNBNCYfsMuggLxqDQ4/d731o4wfG9xTG2Y5ja3RVzC2LVkjhzRKNUyUfoTNiFR2ps1wU/viNfr+Ghqo1+pPva89h9h2oTZo92Vlv6n+nH2trYun2WVtBiFZVew41IRlP/JKo+FXcPPPL5E7RookkqiDJV1JtQltN3k2RRxIcKKnJFodRtvYr9ZVLmnzTHZEH6L6TsHS4fZfGlPOP0KlfiZSLiZRngvfcfkI2Qh1varMLDeHVG4mi5QLN2HNhhmZZTmvF/Hp9WUzp8pLEbiyQSdeZMGkVibKgmMM4wD4z88fWQ1Yp3Dh0ld3HUluYLSLXWQp4xrIXguArEAcQKRCzPjIaBcXcMz44loRLzJePgY//bALPwvh0g/OA3nHPO8jo7/peOh2YhDk7yy28ZIfesWqiYseg692uUhP8Bq447aP7ayq4IRdFbZXJQIuWZYdX+9iZr11+rfv/1fc8rQnY8e26WWXfOFL92Nuro1rDuzBv932Rbz4m561DIz70sHDOHN2Htce2INPfPpOvPgbb5Xr3/3+f8XXPP163Hn3A9i5fQa7d23Bp2//MnbtmMEVe7chDMJBopB/+PCnMTM1jp3bp/Hpz3wZL/6mZ6LV7uKjn/g8vvpp1+EzdxzEdVfvw9atU/jM5w8iCH0cuHI3RkfqYLm/+quuwwOHTmB8fARPueYKfPTjnxOOyVX7duJzX7wH+3Zvx03X78fff/CT2Ld7G0ZG6vjsHfcMwEcCkdNT43jqjQfw4Y99Bs/72qdipFnH7Z8/KEDg1RULz64Y27lebx2ved55wLjVDp2/HMrwWBuoWbNsF3vC+TJwrHJvArhBpXdwsY9f63oF4/Zduw2jtQbqnBBFA8GAUd2ygC9uDjM3GoeC4Jq0i+cjyUnzNrOmn1G4N0TB0DyiM6J5Rv0FAjEBcs6uPgE0E0LJyZhhp6SaM9bOgwF5eFknylBLTRhdqrJZLp0y8rNyZBEnbiYQWLuN1dEyWhBGUJwfsiDoxPF/O+4hYWglJ9jK6cuqtCAFBZxLVyj4/TyG6xGo4Y44gSpmXzMJFwxFn2GSDKmMUJSx6IQZnT2zj8b35AKsdBlqyTBMsuQc0erLCbglnOipLwYUtRG0ggijWYaYTDrWGcViRSuswIJToHAD1FyBNVHmc/CzHFkjQEbAKgWC2MHUxDTyJoX/E8yf7IqYLtPNU+ytXcaoBz4mnBr8MAKzUSWNAGk7xZmjs/BGDEATIEeDOjwB0K2Fkgk1LlJxfMeyEE2nRMdtISeMWLhw0hC+V6Js9LF125UIsgRlTGCyRB6FmF/oIZnrwROHu0Dq5vBTF34tQtgrkEVk5AFFP0O34aBGQd7CcPPo8LgE0Fjv1QLTnhcKgsWlKwATy0eGpLDFihAl0c+gQD/viDPcJKhXuCjdwIRJFwaM43/qqhVeDX6SSog0w0EZekFQUEIVshweVw0VQzBliLEtLl59z/rbKHCjdqrvpdcPAxrDiyY+SxdkgwWHH8FPYwG+yzxBQvstIzCslksXLogyv4D7CDvva41Nj/bxYZYL9aj44WJZw9Q22x955N+ZbK7lOmA2uMOQHyYjsBetBEUIiLA+tP9p6K5qXylgbAMmuuDfTLYgdYmWnmHSKWlZJRBcmE1LjE+WQRlw9oLcDoXiuygzThmU+l7id3A+dDmGEnIzYBpZpxKSRdkF3xNRcIaBM5SJ86kwiSln4FMflXIAuSziUWV1Hvax9G/1cxRU0voeBmAUgFPAXq/TjLE2y3PYdxoGJuy/hwHApbpdCtvcLJu1wyjteypYppp/dqbr8wFg9nvYY7Cy2QjEUtfR/ih4xJ8KzHKsV6ashmbb47A9Tqy3LhTAssFHBbOMzZokQcryE/+Kc06VuELDbOl/6D103Nd31bmAP9mOqnOlx3kv3fQZBkG1ne176/2UpaRzkg2uKeCn/YV9TfqHpTXI61ge1m/OjS36fqo1VoFxaZmhlHAJI43qFf4AdF4JfOR3kegdV3ImVcIrLaP2G4I/3IDV99KxQ0Fqlnsj4xOlROhHyMhD35nlryQn6HvwQ21jUiLkuKCnZtPuIYDpQ9LvrWxNBC4zt0CiqB81BClZwTHIc2C8Hgz80fXa5EWfx03JKhEmN4npyJvxkv6aC5/+VGEAQyfjxrPZmCArPykI4vnwGAwrCRbo2z6yYOJ639/1SDAIZW2CnKAqd5cZRZNJpvs2o1BabXQXO/j3z34e//jRzy2pJllEnIc8z1TGCiJL62Or2HENq62K1loZLz1pfc9cb51dPu/SqIE//71fffTAOA6QZK6dOHVWgLFnfvUNMmD+n7/7GL7xBbdIDX7i01/ErTffIB1Kw1QJZH3j190iPYfgFUGzuw4+iANX7cWWmXFhm9355Qdww3X78YlPf0EYbVtnJswCvOopNiuPYajXP/mqZRl9CcwR6PuG5z0dd9x1n7Dkrt6/B4ePncLJU+dw41P2S/k+8KFPCcBm3+++B46j3e0JoEZw74XPN2w/vss1B/ZienJs2fmnZ+dwz31H5T3f/f5/wbe+8Fb43GrZwOeCgboN9nuzYbhaiGqVEUKE9DdQ+OrU4UAto0tm3Wgpf7S5YnBoYw/7nh/+ebziB74Dt95847JCnptbxCte/Rt43U/9F1x3zZUbf4ENXjFgxl09jZFGJBN4XjkLeRggdV3UO11hArlhXZwdiuSTi0WmkHF2TK0VbiyZhsrUQSj1pHpdJeCHyETgNUVQVRUBIQJeGdOfsz2JkzCRgyxxXLgxAREPcc3oUNBRipIMoVMg8QRmWVUb0K4G1a/LqZNS2Q37/ejoqAAqElZVZdekUyM5mBhuVJk/YTA6WWQNOk5SBVWSCUdwiDu3rmiWkRHGPpCnGZpRiazIBPgrRc+MoSwS4wnPz5AXTCLhIMjoZLqImRUzxP9l7z3ALEuv6tB18o2VqzrOdJpRT5CEkJCEBAqWhIwAw4MHNvHpSWCC4JEECDAY8/AzCCxsMMkYEGAbAQ5PMrIIEiAwyhMkjcLE7p7unq6uHG482d/a/9m3Tt2+FXqmp6dHzBm1quqec8/5zx/3v/baa8OLMtjiJXRwya/jg0uLuHttVRb+muNiLqjgZeMN3B5ksOwEPXiI07pw8nw3x1ivh02rg7DuweH+LwKm7Rryuocuuoj7ZrUnsMWNYR8xxmpNjFeaJkzUcXAxbOORS0vY3OiiLyG4Fmb8AMeqTbTiEPdsrKCdZNi0QgFTTzljuHO8jrkadePIdnRhpVVJsTt9mBpwGQIyRsjl58agXsMjCysIMgtO1JF+QrE6O6lgo0Y9jhh1MuyoS9LuY70mimbwuUGRTLome69j06tsEhjYjtGMS9hoBE8JqlEAT7zkhV6aZAK2UKeeYNI1YJ9tIc48JCn5c9RRIzOIYGhfjN3cY2KRqvQTPpOsyCTqG7ZCsfmWaYBjITe6QbpZMelOzTEMru01TMWjXICNasTrJqQMlpTZFcObFBmTZDk7ZPeZzGaMxY6E+eQjSAx4nNqpGPcOgcpnjivaSzeWKl5eBkjKdf50rLrMiuCQhZNyo282A7JhJNCPkHlPSFEZALwEdQhMcCOt2VMJXjHsk+DGMFisG9vy5nM3AOVq63ALjDN9eQtEKITEhTVmnD98rjKDWH5lmfFzvgvbUsNreR8VGC/racn9nYbMO65tktew0piMR9ZCRj7Q9HC35B5IfqNDJ7UdUQKQOmb4ekYWnSmzYVeYcmrGyzJ4MgyKDPe7UcwmfofvQBZnOaRY60L18lQHTeaCAowoA0wK8pTnH51brmVblsEkZZ8pC5PlJ/irY3CnfjIKHC8741TbjNcRiCOwzufqu/Fz1rvWDT8n85MAYDmD7fBzrsb2VYBI524tXznZiTLjFKDTvq0OxS0duS12tK47o8qi61I5CYi+t/YT7YP8W++vIJayR/XvYcBK20szspYZawqm6k99Dn8GAl4x4VBhG9CyJGtMmKdGF5j/aCeW2Wva/gqmyXgtIi04wISbahmwUSISyFBneDltrsL+HAbEtP6URbmfud0ptI3FKJEso9QCpoPaMPrMxJMJC1/AG/mbNqEBXQRpLCI1RLR3HweztlNXVhKrEXRjRIDESaYiIWOJI5zO2eurAWscEiZzVIURWakBXW3f2GZs4n5CreUKEPekfdi2dChHzNZqefAJwAqDkI7zq9t/7qPqrsklbj9CVm0aOZYCfKxQuy7pIbIsdJMErXYb7Y02Hrv4GP7Luz9yxXNHg2JmryndpJzUcL9mmW5BS9eP+qoJAdZ9shbN7HS3/romVfXMTZ5mNfBbv/TjTx0YV66rs+fnhWnGBA0Etm46Mjc4fcvJo6hW/G1gnJ5nv+b5j9z9Gbzyi58P13MEtFCk5sMCxh3F3MzkNnyoDJ7pArrZ6uCv/te9wtQjeLC52REgrQzG3XvfQ1jfaKPZYJpCc3zB805vB+POXUK708NNh+fwmQfOCcjI47MPPiqL2ulbbtp2Pc+xPF/2mhfjfX97N778NS8ZAWYVk0UBSA0bYldjkJTrfbfvjZogBoZQKSvCMBQ27IDYL1Q2jLXJvDWY5FiawnUxPGvJrqU4yjfZIXPDu//iA/jP//Uv8F1v+Gq8/CXPky8ur27g//nRX8Tttx7DP//hN+5zAi9dtpfbY8TEoGDcF7oLqE1OIpo6jNCrio4amWt+vwNvcQFxEMAen0bO0FQvEMMnj0LknTY8bkJoMI0HcCoN0FhweyEshoS027Kw2uNjiJpNWGkEvwApknbHhME0qkAtMIuBiMPaaCyuI+yGyOoVpLOTci6mkRgSzKP+FpdCw4TY66BRxe9kYSxeybjTk6/UJ8dhV30kDF3omzDJsNNFTuZTNYDVZDZMCxGBEQkFdZguQsApevqMscakBC7aUYx1ZqwUUNLByUos3tDMrmIzydHNcpxv9xEEHk7UKxiLWQYiSq7Q+iOy6LIEFbLvuNmzXPxlt4+3P/Igznl18QzT6Ko5Fr5iqorXT5CV0sNn+zEu9AiS2jgx7uFFXg1WtI5Wg3pr3PTlaCa+MDA6ZC4yCxsfS5ZgkiN1LNQrYxhvTiJybCSOhb978DO4a30dduaiExuh2oO1Bm4/cBiXe138+aOPoGs56MiGPcchN8CrZifxspkmsi7DiIHVMEc/z/EFd96CZtqVtO+2XRHD84FeB5++dBlz9RoOURA3j+ETyMI43pO0cKET4iayuSwLr6nUEPkRwtzFRsQEGyniJAbNuwONCoLMsHY6GcGwHMvdCFmlhqMu64qe1RwdabUcC2GEOM9xtFrDDEEzZOhnMXq5i+V2ImHMzYoLz7Ex5jGRidmo9b06km5PRIIDhmGIEDAzoQIpwVZA6qmeG7Ft3cjGUSQhKAzP4efKrNqrv+r5zc1N+ZXPIsOgnGmPm0huNGjscrNIgETnxfJ8ymsYBlwVdqCFyPVwJokw3w0x7VTQdBwcdslITUxY9jOHGcNFggf+PswG4mdlkfSnc5Xl6CO3q2j1M3RCOglMpsaxqofAJuO3B8euyfvyn2qWKQOG785EMvy332yJowCTa1WHhohuGHHKxtFkCqPYL7rB159lIX4FK/Q+Ov4uJx563TZqroPJRkXWPqfI1kcgXxwyeYyI0iBkzzoeqmOTaCHH8uamZCOvBnU0GC6bkqlsNs18tsxlnY4AQnQW6VG2tUbVnwJ6vIcmplA2lwKQvJfOTzKv9fvybLab9mcFf8qOgHI9KBgzPC6uRfspWMN7KSBUBn2HWWnlZ+7Vp8ogscyJUYSVlZUrxrE+V9+f/ULDl7UNtD+Un18GEveqC63PMmuU+oQsE9vcJEDYYjjzfgRoNTGC1o/p41vMOJ2n9L68nwLkfAf9vrLyeD2fy7+5NpUBYd6beon8OTU1dUWSI3VQaH0peK1AVrnfat/Udal8rZfQRmIkgWFBdaI+emEfNS9Aw2c2pFTWZSYQ0zout6W2Cctzucf5iqHjGWYaAfzCSUwQjvPaajdGnFs4UHEGLMFRgFs5ocBebdnLA2xubIgqCxlSk80GHJuO41jYs3LQxikctZRwsZk0q1DK3eh0Eac5xsaaCGAkhvY8vADrnQ6imDIdjkgiNRxfwLgkTyTpmYBxmbFHr9fRzXNsdjrijJ5tNFFlQi5OyJ6POE2xGfbRCns42pyCQ+CxYPbRCdzNbLT7kSRacB0LNc+VUP4b8aD0y3KeIcxSbDBZmuviaN1HJeoL65K2fqvTQWtzE/MXL+G/vPtj217DAJOmb7DPDL8lz/Es9xn72+Fsr6WR2J2RDy6YisXcUsBvhp/IrZH5piRO47P3CwLeiI30TJkeVw08ZWAcOxwBKIaH8qB21Hve+2F85Zd+kXz+Va/7YmFC6BFFMf62SOAg3/vylxmh+2LQfPy+h1GtBTh18qiEgt33mUfw3GffCoJx/OyAgHFbjK4yGEd23Qs+71l47/vvwouef7vo1F1eWsPH73tINOwIxgW+LyDa5cVVnDt/WcJry0aaeZeXyWC6/6HzElZLxt6f/eVH8Y++9KUyGN//gXvx/Oc+C2PNOt75nuIdikH5dx/5lLDhjh6axdHDs2ZCLzXpFialg/aJTZaDe48A9/ScGBgKu5Qyx8piVnyvPHFpcWXiKZVeJpfi5LDhts3QLa4xeJFpqwHMZmazYhnVJ6m3y2TANOfLlbZzHb33/R/F7/zB/8Sb3vg10ibf9v0/hztOH8dPvPkNV0zQpji6uJt7brvzbs/d5ZyCcS/95LtQPXwUvRe8GuH4HJJKHUFrA7ULDyN57Byixhjcm28CggDW+IQkIQiXlpDNL8APIwEorONHkE9PIfR9OKstWJ0enIVlWEkMHD6A+PCMGC0+dQ2zHL3HFtFdX0d9ZhKVw3OSCCEKPGQ0AO+5F5utLvKpKbi3HDNMtUoAKzJ0fwJHLkGRUejp0DREryqTi1obPTFYNuYXxbgcPzQH9+Ck6J6hH6PajrG6uIQw7KHGTKCHZ4XpEPkuwpThuRbmN9dQr1TRqNbQtE3WpW6a48HlBZxtt2HRqzvRxCsmfVThoZ+6ON/pYbkf4a61JUyOjePls3O4ndp4NtCukEGRwnMs+EmCAD6WQMaajbevruD3Vi7jcM+D6zRFfH8VfXzxeBX/7NDNWM67+MOVZXxoBaIB9uVTXXzbTbfh5izEpl8w+BiWmzCsivokGWJqtFAfkqG0UWzCYxMLjdoY7HoNVjXAe+69C3dFIRoxGTOmnzU9B4fHp3Ah7OAjKytI3QpSUvno1Y46eOX0GL720CxavS5W4xj3tltYCXt4ze134EtmZgT465CBAOBd938Wn7o8j1smp/HSA7OgV7GeMxS3hp86/xA+1OnhToarWhZ+7tYTaGATG2mA+5ZjrCcRelmEmgU8d24Gs74JV32s3UOcZXhwbQO9ah2vnJxC06cGS47VKEQ/TfHQ2hrCLMOtE5M4UYTfcqO+HAMPLq9io9fDzFgVFc/ByYkxNJkkIgPOZ330N1uo+j7GajXZKMiGwjLaehyVC6sruKlmmBtqzPd7PYR9wxri5poaRGXAYrfVkhtlMjeUPcFNmrIzeE43b9xsMXMnQ641XKgMxvF3MjFd9oHcwlLm4c/XVvHhpXncMjGOm6tVvGqsgZksRYcqx88cxjAtMica49QAO2VQosz4ejpXGUdwBw7OrLewtNmTLMkEcY4fmMRB34Ef940TxHWlD1PUnsAwAR4CcKwXsskGbNAdKqMMVuwFnFxNferabTbVRmxfPyOA0e9F8Jjl2+LSFRgQvQhhM0vq1nqtoEHZHlDQivfi+3P8fnSji87GOqZrAU4cmJNNU92xYceJsGu5ielHMXrdHlIyQ5wAzvg4Fvs9nFlclPI1muOYnJjCrS41PA0Yp8AJ65UAO8c0y6sgS7mOFZjasnfMe7AtWFa2jzK6ht9TwZrdwDiuj2L7FEimMrLKn5Xnmatps52u1XGm57W/qaNBAaBhVtbAEis7Z0u/a9nZdqwXDd3l+w/Xn5ZBw1X5bLbDbow8rZP9MKn0eQqCsq34rEceeUTAuBMnTsh8riwq3pvrB/vE7Oys9MFyn1DWZ7kOeF7Bxvl5I/3Dd7j55pulT/D9Cfiyr5w/f17WlTvvvFOuUwYcz7FMvNctt9wizy2DoQTqWHauOSwv5wS+E//x2cw2zXsdO3ZM7svPWJdsC74Pn8+sxg6daCwvURgA5+cv49yF85gdG8PpEyfFMUa9XzJgdV4uvyvrR9v0Aw9dgmsZBvizTx3DRMWAzN3MAvW9P332Atq9CM8/OillVraojo9yveq8v1e/vmd+GUvz86gFAeqVCm47dRw115MkSQSVzL1TYfR7XiA/6cjuRSHCOMbDj5wVttipU7fiaJOz8d4H3bwPnH0Ey2ursiecGp/AqYNHUPV8RCkzrhvWnXeds6M/vLiC8/MLSJMYtxw6gpvn5qTPdIrIk4vLS7i8sorjE9M4duQgKoErDMhWFOHs5RWcuXhBIrbGmg3ceuQQKsW8uHeNXN8rqJn8qflL6IR9LLQ20azW8OITxzHne+Lg6ESR2GebnRaWF1bwjnd9qLQXJXswF3CSjmyfkTLb9rXFucLhy7WFdfR4dtrlnag4EOgkYkQMaQVcr1Q3sQDiqDHPj4h5CDv1cT31+rbFM0+7tjXwlIFxfI2P3XO/MJKoncZQ1Ze+6E5hsPH3j917v/zOEM4vf+1LEMeJMOO+5BUvwOLyOj5y92clJHVpZQOvfeUXwPc9vOtP/w6zs5NYXt7AF33hc0XP7ey5x/DwIxfxhS+8E5OlTK0PPnIRZ85dwlizhna7h9e+6oUSKvrAw+cFLJuZHsfDZx8TcLDT7eN9778Ln//cW3Hz0QP487/6KOq1qhFXT1O86os/XxhwZ87NC5BHYHFqYkw046g9t7rWkgQQTFJB5h8PAeMK8I7TN9O8v/dv7sFXF+DktphZhaBKI3wH0te23lH2Yg13m7IhXDaAZQErLjZgnChiDSYPvY8CbgrGyQKq3xsytBWM2wZqlQo0/HyCcfpkfU8BXgfGu5bw6sC44fr467+7B7/5+++SFxYg7ofeIKW6gulnVnVT4tLkPXiFJwjGvfy+P0Fw6Ga0n/8qhBOzAsbVWuuoX3gA0fw8wnodztGjBRg3Jtkt46VlA8ZFFMzPYd18BNn0FPqVAPZqCzbBuMvLhiF3eA7xkTkRyQ+6hqHWf2wBvbUN1GcnUT0yi8R1EPquUPCnP36v6Cdmk5PwTh4XTZ60WgUihpDaBoyj4P9+wDgLqJAlttkXMK51yYBxtQPT8A5NyfOsfoxaO8ZKAcZVJ8ZQO7IFxkNDrQMAACAASURBVNFgoiNvvrWBemDAuIblws4o6J/jgZUFnOm0BPRyJ8bx8qkq6iCI5+LRThfL/RB3ry9jojmGl8/M4Q6K8No5NiuJZK8NHIZsRqg4FaxYPiLLwW8vLOA/Ll/CVN9H4I2jb6VYQ4iXTVTxk4dPYCVt4Q+XL+NDy5mAca+bjfCGo6dxNO6jbfdl3JCzaFsMvGVoKrXZWH85agwFpmaR5yGJMlT8hujD2bUq/vJT9+LDUYQxavZJevccddfG4ckpXOh38aHFJeReFSmZbvTyxT28anoCX3NwRjyjK0mMe1obaKUJXnPLLXjFzKyIDLddwyb7H5/5LB5YXMTJ5iRecnAOQZ6imsfoxQH+1cWz+Fg/wq0BmYAW/r9bbsZYsoZe3sAnVhNspBF6aSjahs+encFcQE2rBBdaHSRZhofXNxBWa/ji8Uk0A1H/wxo35VmKh1fXEKUZTk1N4nijYeYUZFghGLe6hvV+FzPNKiq+ixMT4xjLACfOcTHvoFsG4ySkjVp3JkyBdbtIMK7eEONfwbiw3xcwjhuXxwPGkbmhm0KCcfzHe3PTrmAcjT9uLPTcwEFRyjTNcF4F41asCv58fRUfWprHqcmmAeMaNcxkCdqMmXvmkBoYBTQMgwWfC1XFsPyu5eLsRgsLre4AjDs5NyVgnMdEL5bJXqnABH9nv1MwTsMqlU2k9aJr6m42wLWqw62lcYsV1+320e10Uav5wj5WzbFyeYaBQd2Qax/geOO7cswpGHdXq4vu5iYmqwQtZ8UuaXADQ+CNIadMzMCELmEsgu2MRc2qVVzudHBuZUnWiFq9ifHmOJ7lbbFXFNQkUKFgnPY5ghysXw0j1XdhOcthj2wLZcexvXZi44pDS3QTDFuuHFaoIv48p7+XmVDDttK1asPtIFPB0BwbGyQI2QvE1XIpaF7uf/yu9lu+N+tYQyuNSVU4OIuEO/xbteJUo06vG/X+VzM3yMa4YCRqW505c0ba9/jx4zKXE4xjffAfGdL8RzBOAaStPrylPaZzVhmMY4IKfk4Q/ejRowMgnf2Z/y5cuCB95LbbbhsA6iwb++K5c+ekXggQsi9pX+BPBeNYR7w3z2t98j2Y/IQg2ZEjR+Qe/EykHdJU5g3e/8CBA3AslwncERWkhwsLl/HohQuYnZjA6ZMn4NkOPLLP6dDdFoa+HShmPX7wkUsChhsw7jjGKqbMfdqaAsY9Kuyr5x+ZGoBx5XuqM2s4HHu3/n3PwgoWLz2Gqh+gUa3g9pMnUCV4GPXhMVxUjgwJNd0cSoqYhAX9OJLkfg+dOSPZ5k+dugVHm8ae2uuIMhsPnTuDlY11AePo4D2pYFwWi10iyay2USn2uusTP39maRUXLi8hSxKcOHjIgHGeg3acoheGeGxlCQurq8KMO3HzIQQCxllohzHOXl7G2QsXZR/Ove8tRw8hoM7mDXh0rRz3X7qMbhhiudVCs1bDC04cwyzB0H4f3TBGu93BRmcDS4sreMc7P7gFxklIvNmzc3/plcA4tpk4edMMGfVIiwRgTxYYV57HuN9NCl1qrpVM5HZjBgnfgB3ic6hITykYp/VI1hvBNF1w1RtJ8IrZSwcLcQnu4SZMvid5kwsvCCzxeAx70pI4FjBsFMLN7KlEqnVwUG/OINTGK6qf8zqXFOTiIOAmA7bE3tNF+lOfPSvZUU+dODJYxIiMS6Y0PSRuXIueS0jsvfc9jFe89PPMFUNoW0EW2/r6PuD66wPGEXAoilyUrsyc22q7AuQbAeA8PjCuVAGG27srM24n8PGvP3AP/ux9H8Zbf+pNg+XzeoNxr7zv3fAPHUOrBMbVW6toXLgf4eUl9GtV2EePwBJmHME4C8nSCtL5y6LjJpuQo0eQzBRg3FrBjJtfFsaAdXgW8ZEDsOx0AMaFjy2gv7aJ2uykAF8E47o+JVxzzHzy4wIOpxPj8E6e4GBAWq0hjzIB46iDJdk39wPG2UAlAZx2CCvJ0Lq4IIZnMDc5AOPsMBmAcf1+FzuBcZdam6gHFUl2UYMjGnu9XMG4TQPGTU7g5VN1AeMiAeM6WA77uHt9FePNBl4xfQB3JtTqyrERxMIqrNDwjkJU3CrW7MCAcfPz+E9Lj6HZD1AJxhESjLMivHyihn9++CRW0g384eIlfHg5ETDuSw+keP2RZ+Fw2Ec3pyYawS9q+wXihfPSAowDUCXjgRtF30ccJvCdGtxmE06tir/57CfwwTjCWEQwzuiuMTz28NQULvR6+ODCAnKvhsyuGMAv6eHVM1P46jmCcW2sxBHuaq0zAA6vOX4cL505IIZH298C4x5ZWsbx2jhecuighEhWshid2MMvPHYed4cJTgTMTAb8zKmbMBauILbG8Yn1FBtJiF4aoWpbuGNmBgcKMO78ZlvAuEc2NhBVa3jp2EQBxgHrwoxLBIyLkwwnpydxrNE04WV5ipUkx4Or61gPu5gWZhzBuAmMM+NhmOMiWgLGVZQZ5zOMKENq2aIBNQqM45zT7/URhaFsTJ4sMI6bb26GFIzjc3Xt0jnNYXKMghm3Zlfx5xsGjDshYFwFr65XBYxrSVbkZ47hGrgeYNJTVesGjPNwbrONy602wiSVDfvJGYJxLryoi9gyOloKxgnbpNsdgHHcdBMkUP0tXW/1nYZBlCcDzCkziRSM6bQNaN1oVsVGUnbPTqDOMMOpzF7i++r372730GttYqJawfEDM2J7NDh/F4l8TDZyJiwim5oac46Eh8+3Wzi/tiL2XLXWQKPexG3U/iyYlwrG8SfBOI5pfReWhfWsml9sC7Uxy2AcrymDcbzPqPZQgITnRmnGlYEd/q56duW2uxoAaj/9uwyE8nl8PzK6GKpaPnZrP31XZfaVy8s+ShCOcyZ/8iiH4/JvlkHruKyPODCZS2xBnWv1mXuBheXxwPKxPykzjmAcPyOTjOCfgnGsAwXjlFldBhslK3uRDGAnMI7P5RpBYIz9hn2EADP/EYxj/Z4+fXqQsVXBOLLm+CyWSfu+hjETjNOQbjqDVGdPwIQkEbCOzzl06JDcQ51K/MkxyWfzfVzXF0Y7tba4jl5cmDdg3OQUbjt1Ai7BOGZGHQLjtN9qG7IsHzpzSexBgnHPOXUSjQKMixiFEYb4zNlzaIcE46YHYFy57h4XGLe4goXHLg6YcXecPIkKtdOiEH7B9jNgHNlIDqKEiQkcCTEl+PEgwbgwxqlTp3C0ub2f7zRmwsTCw4+exVprHYHnY2JsHCcUjMtjcXiyLq83GHd2eQ0XLy8LGHfswEHcfOAAPM9CK8qk/udXlrGwtoJDjUmcOn4YgU8ngIWOgnHnL2JmesKAcUcOwLtBwbiWneKhS4sCxq222hIt8bwTN2PG85GGEbp9ssbbAzDuD975gacVGKdOgGfAuP2sWp9b19wQYFy5Soc9uuWFeD8LruSC2RataKKymXVni/P1xBtx2Ht/7sJlCV/1XEeYe1usN/OsoSKJ90RBnwcevoAHHjqP173mRSaT5w60t1GMgd3eZNT1W5ubQc1ecYuhYE9jUI540PB15Wt2O7f9VhoIu/Vp+buDe2qI6raTJWbc4OtDrLni853AuKvpCVeWtPTt0Y/d9faDMFV3FZXxWfRmb0LoVZA6LoKsh0pvFdlGhJhp4sfqtNyFTSUJF8IQaHfgM+yHz27UkNYbCG0XFoWR4whOqy2Z46gZl9abSLIQAVl07I+tjui4OfUKMEaJeQvUoWU11zZWkPRiZJUq0skxEzLtunBikw49ok5/kWxrr/qjFpYTpyKiy+dGrY7ZAPku3EZVwD+K3XpJjqTTQ8pyBz7sBjXOqLPFMAmTZ4CaahzHLq1gzcrlemiFEdai0Iwb3xfNMsmgZbvYTDJ0swwXu33ZtB6r+pglTZ3MKmbgZLnoPY57Au4lbg255eKv1zbw3x49i09bNWEG+hbQtIHXjdfxdbOTCLwYZ8MIlxLqn1k4Vq/gdKUCq7spGWeZn1aylHkVhIjhJzHiIpOsm/AKk82PySlEriQIpG0f2VzBx9Y7yMMYYR5LnU0HHm6dmsXlfg9/dekSunDRSmOkeYojfg2vPXgIL24ECJMY/QxYSHJMT07g2VPjcOg0cCykFV/CjR9ubWJ+cQ1jCXCgStYeFd0i5HYdn+j2sRrb8D06IYAvqvlw0zZ8q4bl1EUviRGmsQB1kxUfQTH8OnEiNPz1fgT4AQ7aLnyXzEBm681EPHi1T6ZKjpk6tdIMcJ6nCTqWjbUoRpzFqBOAsC2Mez4c1itB0xqBtZ6EzASe0YyT+ZRGt2T8YhhMiKDI1DtwnrBMaSoMBNXl2S8QwU0Lv8eD31VWjm5suPnQsCCeuzJ8yTAmeD2zBNfgiWZc7vp4JI1wodPFpO9hjIxHJ4efRUjy/YXJ7DXePhfOl4GGazFv36h1YlMv0wvQiphROhZtJWG7VH1UrAxOHMKtVKV/EaTjZl6ZRRpWqaDVTraRfv5kgJq8p4rdy5gs+jwlBbjhJ7A1PmH0sPSfbsD3ahMNVdbQO2WQLeYu4rAP5hUar1EzjgmaTZZxmdSLhC66Pjm2J6G+a0mITmTCP33Xg+/6ohnH+xLAIEihzyJAokkmdJxrCCrbgoBNGTzQeUXnB9Vf2xL639palcN0pazqSC5Ane1gj3EIl/XctB015HevetzveYI37GN8vurdlRlZyljaKUy1/C5lkE0ZWTqnaphqeYyX78nrJsnIL7T0huu5DBpq6DDvtd+5Xeut/EyCg7wX25VHkmQmVIwapZY1YGaWWVum/EySVaxHxU8NJ9X35Hn2JQ0TLdcT+xQPyWxKuQxqyhZsy/I5fT+Ofe2v2ic0gy+fpwDxMNNS2Xo6BrUP0u6i09CS51qSNZ7PDVxPNLo5pkRzuMhGWu5LWiYFi7t02EZmzR2r1WEXSSHswBP97Xa/h8zKMVasp7yXMj7LdTIcrrpb/+15Ptobm8KOpV04QcZ9mkgGatWqlH6R0UYz48ihrixPkhXW7SDOUiMzEe0vgYPvBiKpwboia4qgVs31JdIhwZb2q3t98zcgsV10Q+rkJqLXS6emHJRCYRbbNJFM9HW/gppHe9dkrbZcD5HtodWNELgmOVelsO/3O3dcz+uywEI/Ngy2fmicBuNip8bIogxx3wDOK+0VLEqY6ge2ilcApYoPcFbWrfa2aDAhyWxlp90PyfHKPfPWblF5IrSRzbjBNk04XmnOmaLKNaM24dezop951nWvgRsOjNuxBgom2V41JKys0kUFa3g0c2qvm+1yfhTQxVBao5lZTIQF800W7CHdNBnqxeAjA5BeCgqC7nxsh4KKWz6BN9jhqyORsN0eQwRniBp37Utl7ngVmnCjivBkbEieyKsqGHfr6SNoUidOMlbSwMuQehlCO0U1DuQRNrNSMdMRRYOZkdOxkWZME28azGLAgcXMlNz4sL8JvCbgmWt5QOohRjLIZuVYzIDFTI7EuTj5W/AyIzTfD2z4MfUVgD4zLPHIMtRTpnFPEdspUmal2oeuAY2kfmT0TWSjAbPhpGaaGJ/05pJ5gAwV24VXbD40RTw9ma7lwpJsnP0ib4QJUyTYw//xvMNssTzSDI6dIU76IqZr257UXZyYzGGWa8Anjj83oyc+R+bacAIXWS8EM3RRqXAtmMA9qxu4p9/GWtLHuO3ipFvBqxvjmAz6sLOQOVSxYZP5ZmFSNlM9dOweKkENTszsrKZuOw511nIk1Lkrkm8wGW1k5ai4gSReAJnBBDxnJ7CyYePi4mXkE4Ho/B1wHBxILLTiDB/td3CpF6JlMdtijjvccbyoMYYxtNHj5sBykdpVHJ6bhpu14TnMNGvaWubGShWL8+vw+gnSvCvJOCI3RZZ4qFo+/M1YssEK2JWliAIL1ZDzGlubWhcUKAYSK0aUmw0Ac6FKbpWYKTWYuZD9rmhBSZJhSzZfDl/XSpBGXekLDjP5MpskbPEkO7mkJgFR4ZAZvuyq6NAQtBMtDcdCEvalL0ly2CLjl+UwY9sWy8WMBzJ2t4Tk97tZU2PIAA1bm+iyZhI/103zKBCkvDZ03QD1zLBX3cwksbBZY5LBLEPfJUibIijG+ROZTz5XvjuqrfbjiHu6vX+KEL5TESZOXmRTNXMks4OSTpyhWZscgHF8Pw0zU2CgDM6UmSbaj4eBimtZjyy3hs8Z0KiYI4qoAkkQ5G4ZFMPtWgaxFFjRLKbKRtMxOACt7CqYCVxcq8zazE12IaQvWZ05N+WhyA9waVSnTGLboIC7rJ1cM7g6WmYzR5CDWlrCuE1TCR0kQKJgmob3EQAlYKVC/6xjyVhYvK+K9JfbRFliw31TwagyOFmeV7TdtF6GQYrdQLHHMw74PGUDktGnz1PgZjhpyjCoWm7L8rvxdwI83CDrHKpAa/k6rUv+JItM5QbE9imy3Q7b3Pr31QCTyvrT9yrX81Y0jMnKreGdWgZtCwXEaHtpO5TH3qgxp+9gzFgzJhTwGw4x53P0/YdZhsN1W/5by6VlKr+j9lNdt9ietEbo6NTEn7kk8OK6T0Y+M8YXGcwZBVHsTXTeKd9bXobp44vNl5vT+VRkNqd2mkV7LRXnoWuZcNDyPKTZZjUMfL/9N0tMOLNogdP+IihPe0FCm7b2JG5SJHZi0itq69GOZsZXyQTP9zfJwPZzOKkl9qKEoxbvQYen/E77pNCM881H1+2Q+iwWkQojuBiuH8dMe28iKOhw5pxoWag4dIQyYQ0zUAfoU8M4g7AZCb4SzLRuUKZ+nLRR8xpi++WZK1ZtahEGjSTRWtyL0SYzrruBS/OX8Ud/8sGRVBLdTW+tTuaTfQSc7btNt3TTt/b6Zru2HWmTfVSJnGNs7WtZkn0X+ZkLn8IaePqAcbtV0pCeV/nSAYYnaDSn7WsDOY8C4/S5+gx99qiBNcCVSjjWTve8niDSaPbXDp8WH+/FmrsW04rOYfvRytupq+zSTZ6SIahg3J23HhjoggxvWEzGLoK0RkiUfSkVUC6XLFdcUDm5V3MDANNjpx5SuY6GnW0MIxGVdYzRkVI/IyWoR5DEaChQr0BAYYvU9giuVxXgQL2fZESR0UUDRkKTcqOZY/OEgDe8MyEbR8YaKVGpHcsGiSYBD8lSJKnmmX7elDmhQeQCXmojKJhq9FjyGwR86KnN4kzCO2kmJvyunSDPQjgeYRwfcZ/AJFChZojD7JxMM+9J8gKGKzHjVZT2EPqWMNVYPj/xpRzUjhBDuwhPZxswM5OEEKWRhGqw78hm0zKZDZk5iwad9scsC8CMCzVqQ5KZWITURCIizk1bhOW2ATgP1XxQUq1vc1MZoBpayAl6sh4mPBz2JhGxrQowiGUj02Sj3TGbP/GuMbuD6QeWRbYk/yyYIZaFI4cPirc2J8OA8GMYmzonqJum6KwvS+YzsnEYqsKEYHbsYt0FGiIzC0RehMk+0KIhnjELWQLYhBfpWzAGum5apOUJ0FoWaqGD0LOQeRZiy4DLQcqsZqbfBAxTZQY025JQIQ1DKzMddECmTi6aiDZ1fPgPjmhySoa3wneR5ASKfQmfjtkX8wxOlkKqNM9kE87P92sgMwSWArp0jhhQIJT+zc02s5Wp15L9ZXjjpQa6lp+MT4YaSu/3feQid2DYOOrRZ7sR3HzmMDVQngN1TdS+oaAAr9ON4dO93sobU+1P+pNaVVonHCsMm+P8ohvuqwEitG9q/eqGWublYq4xIDT1pei0KLRbJZFSkVCpYETLuCDY5fqymWXyBnMPriupOBHyNEYi65LRrSKQRQeSMxBXN2uXPrPcjsN1oufsJJM1ghMppRVYRgJtsgw6riR2SbM+JhMXQW6h79po+RaCDhm9tgis91yuIRmqlgk/5bsoO4rP1ZDgMsDC0D++A9lTZc04ZRuNAt20f5YBxf30We3zZaBTQRf9fllbrmwfar8x4Kih55j63QIbyuwyBUAqjXFMNA0zzDg9DVihmUU56/NTbn/3OobtWNU4Y9n4vC0NM6Mlp+XnOsDz1G7T9ZNOR2PjXL9D60TrWMFDLeeoMNzdSies6HKykmIXsgX+bbeQy+1VBj3FhitsFX2e+sEH62WR/KM8j8q6bGaRATAhcwCZ9yVWYTkcehgo1VB4BeV4nmNH+z9ZduW+J92o0OGSJxMcE5ba3vsvAx4xtiCXNZhJvQzDsrAhC2ecx7XY4E7mHx8hyUy3niNjICOLHnD9irmHiFLncn/aZfJON3A2cw0zVntrMBcWCXGMjS88L6N7VmjqykfyXnxfowHHiIPy+Je+VsgvDRitJv56zwGXe44BQIs2pb4g61pspMIwpu3MUGUFgY3xlMN2SDwwNqk4PSiOSvvb4TyTwhaHvcmWSnmnlFE5vLdPZ6aZo7LYMFO5BvE9uS6yT0oCh811zF9ewh/+D4JxN/ChzVMqolRdactdbgo9N3pHvnWTH/uB1+Pg3DTe8d//Ah/+2KfkxJvf9I1YWlnD7//Rn8rf3/NtXyu6h2/7tT+Qczze874P4rMPnpPf+f1v+tp/KL+Xr3n/B+/B3R+/Xz6nzuD//fVfPrhGS2Dul+Ntv/aOQaH0GYxk+eu/u1t09memJvD6r/8y/NX/+hjuve8huZZ/8/N/+xt/WADl+28/qZcBUD78PVXAN59LNe9A8tovZrGF9ZhvlJ8vw64owu3POo5qpYJ7Psl600+3I0OfG2DcvtpKq3fvSWZft9vhIll0ryCKjWjavUbTkPdoGKTZrYy7AYVP5N0ez3evaVn2UWc7l3E7DHsjeB4UjHvubYfFKB32dhsDTg3qch/ickSvFhk6pj+Lx04+NYa3fFMWSmNUi6FEppyE9vEwVP2BB5NGS2H0pnlSeELtQegP75FkJsyHzA0aeAIMcnNVaCGWjTlu6AQ+ZNKC0sbApDVQ48cYEFygLSsWTTHRayEQwvCJAvTJHRthlmAsNPprAh061ECLSbUCmVFiSLAe+E6h0QbJAvM564FADCn8TtWT91ZgUw0QPo3vp3VFA0XP8f1ocHCTqYYyJ3GG4A7GJZ/X78Oj4UCDmG1D8ePCIO3QW9dnXQAHG1X4gSXgERM8+BHnDG5yMmR1C4cnDyMmG8w1dcxwCBoZ1D8jO4N1Q6OFL2FSotvFomI2wzRnqBdD440MRisOsbq2JOXqkb7Goxui6teR06BjaHPcRZA66NhAnc5sABt2hHpiocewBwRI7UzYJLLoMNWrXWwyCmOMfYL1V0kddHNmFiP4V4DFjifgWEhhddeW/j45zsx1uQCNrEcaU+VNrQBWDHdlpinDdZPsVwbINYY3D2FbJg5CZIgNcQ+eAHEFA0a4kASj9+f95j3LrIjynKLMCr4n22TUUd7gCFMwZwkNkM0yBY7xRLOgrH8JFUpvTMHkxzPnX4vv6IZhMD5HsBSHtWGvxXOfinvsBsZRaJ11oFkYCcjJ7F3Ux/Cmea/yD+avIixSry+DccP3MM4UjipB0+W0hIvL/OXKXKXZVGU8ZskANOgLq9ZkimxSakHnjsJopuFsNpuG2Vyui3I5dJ4VFiHHEhm9KRnOzFzoIDAUF5nr+3UPtX4mSYZ6To4VJHBboWT15iav2mjKJi/JjH4Xy6aacawHgnFkicmalyQyL+kcRcZcea0Wpk3BZNqp/PpOWvdlW27YrlOQozyHDIMz2v7lMD9pkwJY0T6h9Tf8PN6P39XQSL4rdfR8CVckQEFnlbkf5y6bdVuAccbK2P0oP18BZJ0r1RYwyXZ8qV+tH15LLTMy8wjcmmu53jy5Nvvw25TrS9tX7YJyne7UV6+4X1GXMjYK8FnbS+5BKQ9qzBbgaRmwVftZ25Z9sQwGsw3LoK+s+YWdooCmGZPabibrsdqW5bbazVZXIFXrRp0AAwCuAOP03YdBwr36zPaxbsOiPUWJDUZuxMYeZV/koQ4A8btJkrkiW2XBUCszFunwIvATRYmxxahFS0Ycw9WZsIy6vBadkldTwut7ra6FZTt6eE5gMMxAO11ALU8iJ7SPsk7EPqc/tbSWqkNRQd9hQHW3N+U+wQCA5ir2Ybm32IPG1tI5RPuZ7lfK6405p45ko3soSjRMPOIwssWMDa4R3X4LQVA1kRVFP5b5LCeT1bBZb2gwbhT4NpIrtwXuDMf67QYU1aoV/NLP/oAkvAyjCI16DY9euIx/+ba34z/82x/DhccW8f/+wm9L2/A6Xv9Pv/9n5RyPi5cW8dM/b86/5Xu/BbecPCq/l69ZXdvEW376V+Xzb3/9/4EXfv7tg2ukHzg2fuNtb5HP3vTDvyBl4cFn0JFO/f2KJHjbui8Tqrzph35BdPl//V//CD7xqYfwK7/1X69uoA0Ba1uQ1/bbbK0mW4DCtjrdAaAbVZjhZ5QhCv7OXAWvfsUL8Z73GlD4jtMn0Gp1pJ6Hj2fAuKtr7j2vfgaMG+r4pSQYe1beXhf8PQTj1Pg1EIs5CErIBC2gkgkWJWtIHH4FW4fXlZlGZpElm0pDoW3jiSrCCWRFLYydhOEEQnU34VNyf8cxABGNJGHrGSCNGy8uirqpUo8OrxOPcAEWipi25hgtGFTqqRXjCQlibqaKbZ+nIYh00jkWojxBYwDGkeHHMD9aFjS2bAHazAJtwQpzpATrApNBbBsYVzGhTKYWjYEiRmsJjONZAmFivJAlxXcly5AaK7I5IYBC723JDcPP+iF8yzGgJa0JevWLWb6z2cZmn98HDhRgXF82swH8mG1oQkOymoVD04dl0eJ7yeJmmU0hGQYE4/iOmjhGYB62k7iDin6RZzh48CBcz0XMFk4ibKwxO2iCHkO7eG0vgu/VkTEESATQewZEY7bXQt9PwLjMQY8AG3zRfGG4ifStAowz/WarX7JfVHIH3Yz6KVtgXMUmQ8+AcblnG4HwxpjUpTIJueFVQJd3FDFvZoGloS9hpwaMkw2SeNsNoDUA42hUS7e2wOg4hoY6HBeWAeMIYu7nYPUMg3FqcJbBlPVTSQAAIABJREFUuPJGUu+rm5XBT46vggmRIREwzpewq9yEAksfYTbIvRkn+yn758I16i3nT9axjMe/x2AcgQwF4zhWZPYqZaDcLyjA710LME62WsTlxJ9DUKsMxpk1QRk8W2BchOaYYV4JkD8A41Rg3jiJdnsX3bRx3mV4fRj3ZW3yYaPCcHiuMXmOXtVDlXpCaY7QBZYz6qeG4pChZpSAcQ4T/ETCzGUfUw0+bvo1E6qCcTyvYByBonIG1N3AuC0Asbwp3l3fTEGPchvvBMbp+l4e8zttprc2w2ZBGqyLvi/AY6ViwnI5mXOdkJmSYJw48wowTmy5vYGxMsCjmX/LYJy+D0EV9mdtc9YzmaCqj3gjgHEKgAw7SocBz93mXQU2Zd0sFsttwJc4Rc26NjwGtsAU02+YfICgqdgGRWRCGYxTkExlbAZAjlAc2aS01QwYJ2GKhXNLn1sGIof7VRkkLLOr5DtlxluhzfV41yLTh439Reeq6NYVLHX2PgI07JdSBWJ+FIBcgaiJTUwHtALUNll8tOUMGCcRIBaZ7ltgXPZE0MPH+6L7/F4ZjNP+UAZp2S4F9GX0ncUhTwG4Qru2mGtlvhAf6hZbxGB4W33vasA4sQHNTG6eyf+UVaf2u0TTFIyk0vyh9qu8B/u+bFwMkY/OALY7bWCHTv1iHiIYF4YdeL7RCqU9KC1PR7k4EVIBftqdNlqbGzcmM+5JBuO+4Wtei1e9/AX4jh98q8wnBNSYHPNn/vXv7AuMY2sSeOOhAJ1+Nvz3qGv42U+/5Z/i8KEZucfH73sIv/rbBlTj99/7/o/ij9/5l/j+7/p63Hn6hDzr2NED+IkfeiP+5dt+F6/9By/Ci55/B77zB9961aw4Q3XbGlQ3Ahj3+n/yZfi9P3qPFO0rX/dyvOtP/xYvfeGz8ZG7P3NFZMffIzBu9Mxn4IxRBkaxyRyR1XQUMl02Inda0LZ1k2LyGVWq3TxU+5y/r/1ljzPG81q+i2mlK+PpDcgz2l8wwO9KjMXiNjsmyrj2lTf6jsqMe87pQ+LtHNVvCjxm0EMN2MYwUIYB6SJMwMp4j7Z5vYo2G4RZ0GYaeEhNmQT8KpI6ELhgLXaZwZNZK5kkgPoR9CIGAbr9EF5QLcIFWLNmsSfIIYaRGENcGAsjj89LcgmT1fEhySdY1mJDIJspGkZkTVk5YrLBaDAxBorMJiYfcHIkXiphlAoacmFO6eVk6AZp7eJBN8BVHDuIKEcXqAcYcPlulGGyHPQEgMvhMeSyNL7Vo1wGAzJqzolhZ3RJMuqa0eCxTGIJ1Q6xnQRWlKFi+RICRQBI/jHpBBy0Nzvo90Kph+nxBlzPAkWPHbsyAOMsvoeXYfLQUUmQsc3AzTL0Wh30u10ToixMRsOCpOaelFFCegzAODU1hWq9hs08RoPaeGtrEp7aTbsCAlmsIzeQOjcAXIhqZougcTUnIw9Yc4ymXYgUAR3IAnAVAJhosxShKYXhJRFMuQ3PtRExzJjhmQXA61hkSkLSylteMVYzSzKrKQtCs8QJCMdQlCQRFhn7qHizqQFI2FI3cArQsFAZWYDGky5zekrD24Q2OGTXSUjvbj7FrTEaUM+P2oMlDU/pXtQRYl0XOniytRoK5xie7xK+t8G9BXCWiO64YKZYQOzbYLiH1997k3u95qWn+jncuFO3i3WpYYQanqr9mz/L7fNUl/mJPH+U7aCborm5OQEsNAul9q8yi0acELvqzW4vXRkk0jPlTbmuF3pOwRMFnvi5bBAzrg1mbjflNfpEW9cz+YoBW+IkFKF0s7FUMM6wVIY1s3aty4wh8DkiN0F7fU3m5GoCjBVgkuO4aDk2fGYZT3PYVReXexvIOn04MUOaPDTrY3AtBystoxNXfndNzlBmXfK8gkkiXVAkpBBrpJiLh8GZcpsM1r7S+mzAkC2Qrvy7CvnL+lys19pm5b9VV2x4TddyDW/ch4Ed3pPgIttF7AllPVoWXK9YSxLTtlo+rjF7Hbq553eocUhArlzurbqyJTxY112O+aNHj8qzVH/vqWDGlceEjkOt0+E236su5HpdS5RJXvqS1qdISpS05NSOK9sk4rjKUvgu9YO3+o9GJkgd05ZzTBI4iUIogJY8M3aLAskcqWHRttsjGkwUxfBnw+NE54Dh+UPngkF/GZGgZM86E9PSrJGiCWcXdg7p5LRBdM5gQqeSU4J9WMpZXGOew7BN6tnlRneZ0JCw6XgfF6wXHlsRI3uW7im5QOtV5/ly/ZbDplkfg/m0cE5ou8t3FIcbsnvLe4e996+mCmyJaCkYXDoPMsqiBO5J3TJKpJhftNz87mBMpZlo7ZkoEFf2HT51gIvy8kpGzVBj2CmcmKaLFDZTIc9CJ3iv3xdmXK/bvSHBuJ0AItMJi65VXLQb92Snc2yO3/w3huX2kbs+jT9+119is2WyV+/FjAvDCEHg4xd/7R1YW9/Ez/z4d2B9o4WJ8eaAGUfAk0SN3/z9d+LhM4/h5//Fd+Ox+SUcOTS7DcTrdPuoVqh3ngswqM//6D2fxvs/cC9+4Du/Xu7z7T/wc3LuN37xLcIY47M+8JFP4nff8T+vepyVLej9WfpX/YgrvrBbezYaNQSeh5W1DfneS174bHzwY/dJPx9r1rHBZIalO/69B+OuqN2dA453bbmyIbNnE6vbaocLdeLd8z5mzTINepW9r6xZd5Vf3U+xBtfs9132O5D2ez+Z6ItSjGSdFsk1ruplrvHFCsY9+1kHxRs/HAohmxoCOqVFVDc6wmhLcgGXOLhDarPReCn04YxXkHT/YnEmUEMQoQiHE8YQTROG0Ik+hw2y0bhGJmSPhdRKYygQkyZQbN9ka6p6dclsSsBNwgOKzuOTCUfEQgCrFJQKoqqandrwHF82TTyIsWVu4S1LTYKJILXgZ9zUUQvMQmp5SAsBWS9wEfVaIvyf2H1hqFk0Ot06YmdCqOle0ocHMkYIZzlw3CoiN0bAcFt6VYVJRd0xUvcDbLh8zxwVGm4FiMmFnGwJPRi+wImUqeyV3UcAj1pxPGjIGWez2ZzkVgdWZsO3TUY6ihXTCGRCVdv2sbHeRdzvSv3MTDYlyUufBqftiz6ZTZH/jALHCfLxJiYrYwhokJAhxuQGtg1mYeXmph32xcMrbU/WV78rfcfxzcaYQr31ZgMT41NIkjYCt471jVAyUF3ur0obNOy6MNVSK0ZiRcKeE8M3y1E1sueShTbzCYpFqNDIJ0gnwBsHDxNAGNCMQBs/IonJElWhUBIyiFyJzKfM1FswEi2GHhigNctsjI+Py4aQ5aeIOoEHZaXRQGRyCI/ZsjwPfrWCNA7RWt8QDUFmCeMhWYDZpgxbo1acCMcwi5jxhBPQRRZJ6PJ+DslySdCsEEIWUI+sGoZL2EXYqQChW0yjUQCHgBdOAFdCsynR0wVcTwqsCRwiPxNtPa+/9yZ3P2X/XLiG9UYwmX2ZIJSGZsoyN0Lj6HPhnYftB+1PCkook6m8Sdf60IyV+62H8mZrsKEpfVmYpsVYkfNkvQiQQAaDGXMWx0ZmgDbZlJlJsGCqEDx3zbU6RgmsB4FssHXclJlAw2ufvttw+Sp9G70KEHs5uksrMo94lofK2Dg6DDujhl0nREU0I3NM1wIsLDyGKO7B9n24foBKfUxYFL3W5gB00E0unQPax7SuFZwo2x7DwEmZ0TvcDmVQbBTDavj6YXCNzy+Hden15ftqfem54Q216lRybuV8q1mgNeSWyReFPWRuNMiSS5ajrC3F9JSo92mPzkbwkuWjg0WBHNP2JkspzxPI5ZyvdUetOIYBs2wc86YdpGPtt2s/KdcpgKA3H27DPR9ajB8FKbRtGGmgOmBlLbhhYFfbWbS1Cu3GAbhZaJtKH5UEcnSGmigKCdGUdjNyJUY7zDgVU4Jzrll3lX2sDg8Fn7Xf8Z4a0qxtNXDwFuNbZDuKkG25TwG+XI2TYFC/1JN1iv5YMP5NHRjmIEPMaSv2TG4Io71KZySnKmGYG0BR3pxlcg17lpnaTfIGI3PBFFN01tFNuE8/3Z5N/WReUAbMyn1C2rzYB8prZ9RBJqCqkR90ZHpmfLvbHYi6XxBbq8jmK/cbctqPei+LEQviaSykQ3LDYCyDcdKXizKV72H6pi3OXcGQxctbhLXGmURADFLiip1KKQMHbswoGaNxTWe3XKbJupjgqN8VG7mz3r5BwbiCOFIC3oZ1x0xFGNvy8copfePX/kO88os+X9pC2Wj7AeMevbggddrthbj56AEpw9TE2DYw7tP3n8HszCQeePg8vuB5t2FtvSXXkuWmYaa/85/fDc918C3/5HX43h/9RfT64TamHV+RDDmWjcfRw3P4qR/5VvldmXlXO5YUoBwFVI5aQUaSqoqHXgtMJKj4ODw3g7PnLwnI2KhXceHSothK9XoFnU5fnqZl++1f+vHDxePny+9eLsshnkiS5NIow+1qK+zJvr5wqmy9oqYo3uPBWiGDRita1Gwltx87s+n2ekipSwwx7srfvBrASRqzVNYnu36v9v77eRfpV6VssyOfUbzjbt6CncqmfaLMgBQNqlIGm73e66rA1r1uVpwfTuAgYEjJiOAzCYKZhdEsomLQeqRu+4jiDK4TCOiW2l1Y9B6xHlXottCKI9AkAqdZjkqxaPviNUtFYyunej97uUlRKmNnZeEyJsYbcKr0spJ4ZAvdPEhs0d7hpZK5znWFaUZ2nFeoYVLo33IthMxWl7vgf3aB2oUEqQhi2CkCbuTIrNvcRL6+BqfVhhUlyKoNpHOzshjXJsbQOX8GweYKnIRZOM2CHU8cQnTwDsTVBvJ4DZYVSbhf4lVR6aXI3Aj1lSW47Rbsfg8b/S4spwp/fAbxUU5pDAz1kRAQ5LsVXlivoMWTfcWQUzfLEDI8lYYcGV+Ft5n6Y6xvgk6cH1I3QpyRrefCpyeQxm7GIFEwzxMW1tuwCyBvbmoMVddCFCZI3EA2kMwQSDoXQbHG3BSmnIoIkrPvRtwIWzb8xMJGp431qI9KUEfFpYmZorW+hiwxWUbZxwlSuUEFzfFJjCU9LKVV/Nn8GtpJgo93l9FLExz3JvB838NsxcbNdRd+nGKFYB581E1EB2pk5DgmAYdveQhhI5QxQ/21HGnxTMtmIgygn6RwvCqytAM/jyUkk6AYyx7aVWl3l58nbTGYbcszYJ7jCChX3gSrjlNQaYr4MtvI9mx019fRXV2H6/hICk2+LkNQmdU1DmGHXWGu2aKH5yHMDTwIbsZLoY67DVECCf0skT7OecKzmV2YIa+GgRoXBr3A2QU7UTdQasSq+HcCB5UklX7OMbhR8ZBYARoyJhKkSQtx1kdgV/c5a3zuX0awgP2BdUktLxV2Fxu1BMY9HeyRJ9Jaw5ti3diyXspg0DATYa9njgLjdJ2WMSI7JNkNSAiQOUdZAH5sLCIZG3RkpLEkBhLmMCUByNbmHOow4Qsnejov9B4mYUu1aliPyvoxgETBUCnZRaMA7mbmoOWaMPV4pSeb0MUkx2XPwyfDLhbDCM04xqRtCeP6lQcPobG5gSTpSjIHhyF+1TrCOIUXtQdscl17JycnByGcrMcyG5DXEFBkuTRcmO+hm9hyvfJ7+n4675RD+7SN9tuHh68T22AHNuSwzaVrm4JiZP/xPQh6KRjDOdKk5uHazNB6w4wTDrswjA27yPJMNszdDtYDw375POqc6phVBo+CcdR+WllZGejz3XTTTQLSsVz8vgHuCufPXg+9hue1nsrjbdgJoPP+fh47DK4RsGCYKRmDbAfpY9RFLeY2rR/eW5IGFRpwMv+VGIw6H+pY4t/Cliyxn7b64KDHCRQlGmyZYZzrmqWArerODdbjIoRWgUMdF9qf5f0KG4r3UuYe36nM5JKy72eXSzZ9ykygrvTFVEB+JnMotH7Juk9ipIEvDHjdo0noPNd7YdMZxxsTaCWOJbYm6Ayln47IM+ufn6UMcWcWUaPFeSMerF/tE1qfrHttW+mvJquaiUSQrLVFu9om4obMv5hMSK/I/lzSP+Ykynso01aA2132p1pHJvlboUUnDmrDWuRcXt4vMZpE5pUiORt/N0mCDEuR98nSnpRTwmvpjJciFI5wAdwSSSoUJD5ij3rRQOowcsaGHaei10wbvRORGddBr3VjMuMUZNM6lB49xIgz58xuVdaUUiIAaZYiNHsUUPd1X/VqAX3e/gfvlrv86i/8MHzPHYBpZMm9+Sd/Wc79u5/7QVQqweAcmXFMuPDjP/B6Of+2X/0DvOGbvuIKMO6f/9xv4l/9xHfJNXzOq1/+wgEY95bv+79wy4kj24aRMt3KYarf++3/GM+549Q24I3nVd/u8YxDU187+G6MOSPHoGuPQOjkIyNjfk2ON73x/8Sv/s5/w/PuvBUPnrmAbq+PN73ha/Drb//v2sKD53xOgXHiOxl03K3aZPtIBsIR7aTjQPU71fNbtImZIErNMmBbySDZoTWHFhzDXhu6djj8deheZcOu3CsGzy8+LIOP+p39rHf76WllYHJ4bi6mih0Jebt9d/jZo/q9gm7D7yLX7gLelevH/M4FyoQil59jSDtbbTt87ooyKrV9xCK113d3qmsF444dqotHmP/UAOIixX8dhnDaFqrUcyGLTcL/HHRTYKnVE6YO4aBDDcB3PdHJoVFiFmbDqiOgR3YVF78asxLRaGt1EIU95PUA1viYACZpTto+YK8s4eLFS5idm8PYkTmpt9Bm9qkMWF2D3wkNw8d2YE2OocOMaI4Ll4JdNNhpuLs5emTVkXqeOPAY7kn6uu0gtGgQZKgwSyXFPS8+Amv+IVQ2uwiiBFG1gf6hQ8gdB42pMbQ/+0lMbawiScj0M4t+/8BJpKdfBmtsBsn6o7B6ayIilvvjcBrTiPN1VB9+AN76KhxqSMQdwA7gjB9AcvokctdHf/KIAFdeNZCbRkwkUEwgAZf/KEZzcwUt9jfPh9VoIq/WZDb3ohBZax0Ov8O6Hmsga06ga/uo8f17XVjtFqywj6hSxRoBIm5kLAuzAeD1WkjWNpAEDaTT08YVTM9fBsw1XdgbPThuRYzcZHIMsWUjakVY6nSwmvaFbRjYrqSjT/ttyfpqoDijH0cGA0W562jhA20L/+H8CtbjBOfyPvopMJEHeGXFxunxCl4818Ap1PEXnQ1cDi3M0fgD8CXNJnKvizh3sBpb6FA7iR5U28JM1Uel8NK3k1TqcZmeHi/AobqLOjfoeYZeAklWsBCT4WdhrupgkixO2egag5EbW4Iv7P80CAnGcFPGzxd7ObpxT5gZnmvB7oewezG8ShWbzBoGYDHuoWbZOFj1UY37komtnXvoZRaWu13UfBsTgY3aPunDfauCxda6sCCZIYxZBsczB3YUwanQzU49FrIgt5J8aKIQ1UBSo5nM03rMTLBknFbw4bCLR/spDlo+pj0XJ/0Mft5HJoD4MwdrQDNWsm8wjK2sk6bA09Vshp/OtarrgW7oy+Fj+l6irXQVYarGIC2AF2W2FKCysA+qHqJOz7DcuJ7kZvNjspUapkM/CrHYDuHaOWYaVcme6jPsX/SLOBPZJiy8CElV0J0gC0EYHgp0MXwsy40cQtnuGQXGMbNxEjjwMg9ZO0eYZfjIRhsfCrv4SBRiIyYrpofJPIGf53jDsVP4IttDHrUR2ik8z8f4xAxsP4DV35DnEfBQmQiGSnLu4XhWxpCWg3MTQ+q54SSQou/A7w+Hj2nSB70Hr+UzqM+mzJNRP/mZ3lvbiZ+pPmWZQVgOTyu36XB/LzOeWAZ9B30vKTsT+xRZN7tRjm4YSr00azXY1IjNo4L1vj92MUPFWD6yVDSsV0FC7ctk6vA8Q1O1XDynMgXmPcTCva5DWMvJeqEjgACyMvZYvt1YkKMKqsCJtJFjmIH8jJmRq/W6YRJF25MB8Rw/57qowAbHS9X20VpbM4k1HAe1Zl1+Uj5hAHQV+m2sU7LvjDQIAY4UPWokZqlZawumot6f5WK7sX+Ux6GGwbJPaz9XNq6OWTpZlb1bp41ESYfEaEcKeKB6ePvZnNDO5drrV9AOM/Rjk9m+Wa+YfVwSiRMgJrNKJFa4vnLWMQ4DOuP6BHootdHaRO66OMAEJUmE3GYWZtqhFhZbm8giC3MT03CyGxeMU9YaWaY82Hc4T+k4MkCaJ5EPTHpR9UyCN0mK4AaSXbUbJuhGMap+Kt/VsGiR3WX/Y/hhISdD9qAw3vY4Ejpow1CAcx7jY01xRLNt9DBgUpH4jWsMmXMEDm0XrXYXYRLLel/lXoDXMluw52Gt00c/jhC4rujHjVd9ZFGIwK1hPY0RpQm6cYiK72PKr8AJ6SbPBYxrtdtob7ZuSGaczmg6pxliz3atVBlThS0vRIiSHqPiGOb7Vw6ml7zoOXjjN34FPnr3pwX8+eav+1JZZxkq+iPf+8249eRN+Ku/vUv6CvXZllbW8eM/8+vCWiMY9z1veduAwUaG2lv/xXdfAcZ91w/9/OCab//+nxW9N2XG/ftffIv0J4a68njzd38j0jTDd775rds0417ywufgjd/0FdcYjBvNJFSATetRNRNHAXfD+MpeY0DPa2sMtwp3ZN/zrV+Luz7xAJZX1/G6V30h/v3vvVO0DQWTKC1tv/PL/+zJZcZ9+O5PY/7y8pXvVPaAls7uBEINBresaNv+kj8UaJOFZQRgIsCLCouOuGTUcj8K3NpmLO7UUqUxooNt27CRP8wnV35ubroN9R6xgG0H04t7qUdsayo099phAdz++c4X6ZnyFQPvW7ntSm+zDaAqpQ0flLvotVfWQqlbF4kByu0rYM/WTG9Q7MGIGExh217afGN7CxtWnIZBFGcH/aLwwBU3VgCQP1V4lI+841kn0GzUtmOyO7Dthr3V/L6CcbPjlhjp1G5RQ00NpEv9Pmqui4lKpQgxyJDkNtaiGOdW1xHRAwYLt096aFZrcBkCJ9IhRm+JIqiVek1YbfQsVrux0eOYX5QwHXdmDO7BWcmoycWV87537hwuLyyjOT2LyZPHZJELnQxeniC+cBHe2gYs3zC3vMMH0WlUkboBHIJlIpqfiuZMmEYSgodeCh8GjMsdD31qZzkZgn4HWRgB5+6Hv/AQqv1IWET9oIbO9KxkmmxOjKN9/ycx09tAZAWS+YqJKNpTx5De/ip4jSmkF+8D1uaFIegEk7Bu/QL0smX4n/k4Kptr8LodhBLiGiD3xhHfdgqZF6B3+FnSKzphDy5DmOhRZZhDDlThIOr1ETz6WWwyHDSowp6chj0+bTz2nQ3EK4twWmsGJJ2cg334JrT9APUoBDY2gNVlgKFQExPozkwDfkP65XjWhbt8GcnCMrL6GLKbjiLnBtXzYWc2Gu0F5EstBI1xWCzTzUeQ+AH6G31caG1iIe5KWncyEWcnx1GzMwTUSxMGCxlnDqKUtyNc1sJfty28/fwqNuMELScH5cmy3MPznQR3jFfxsrkmnm3V8JuL83igl+OY64ABu9995AA8p4VO6uBsF2iHIZj1qOI4ODbWwJhrDLblbh9JnuPCRgtpEOCOiRrGqeeCDOthIto0Z1uhhI2enKzjSMUYIBlT1aepsCcUhONPGmdq5H/y8jq6YQcV30WzGmDKD1CjBh5sXOx2ZBNyvtvCXKWKW6bGMZYnEra6FAGbcYYL65sYq7k4MlHD1CB5ye5L7ELfwWPrS4jzSADuAxMTOOD48LkZalZgVzzJlOszFLbI4Maxxt/LWRnFa+xlaPQZhgxs+lX88eI87tno4JRXx4lGHf9gpoFxxDBb+2cO1gDZIsrCoLGvTBXtE6MAqadjzY1aEwZLWUm/qwxKaahSmeW5n5CiUfWjmzmeU6YV673SrKKz0TKaPZRC4CaXA9ZzEYkNlWOj08GZla4wfI9MjwlAXxfNcAoFEGSX5KbiY+BhxnetGB/meTTSybxjyKjnGyBuYHPtxIC0UkSuBSe2QWHQfprhvaureF9rDZ8kuI8q+nkH43ksYNz33HIaXzk5DSSbCBGDzOdmbQyuGwCZ0TIrA1wEMFRzabifsWzKoFOQrcwoKduG/G4ZQGMdKCCp9T38swy6lM8RBFGmmdZRuSwKtul7DIOa5RBXXkuQTZ19Www7yioYu2FhZROrG5uyaT98YBaeQ2Z0wQDfR9ZJ1gnBJL4/x6+Cccro1PdkMh8ezPytLD0F47ZC5orwyus4wLW+WN7FxUUBDMmYpI2mdX01oeH8jvSFUnItvufi0hIazaYBgx1XklApGHv58mWpt8OHD0ufUxDM7ya4cOG8aLtSumH6wByCWlWYXillNOIYYacjSQ/GxiY48ITxmFoW+mGExZUVdPt9AQFPzU1vA934vNXVVVl/tY9ItRdgAEOKlRlKh5nJemlsgNVuS8YybctxakNy9U9TBJ4/AOME9NkXsGqiNuB4uLS4io12B5VKFYfmpoUpyWBdOoa5naXzVBIH8L+cdgFDHm2sdzsSknppcRmW5+PWuQNoijM4Rd/KJMLhzPxlpFGO4wdvxkR1PyjhdeyEpUfpeLlw4cKgzjXrsO4XoriwPdJUNIkdhqlyD2B56EcxFlY3sd7q4MCkj9npmcF2iK3nkpnMObjQaRNZnH2002qYodPuSLIEbvEOk4VMnTCuAaXNJdtLnN2UyKHDnLrOeY75hUVsdrsYn5jArU0SAiwkNpOIAY8uLmGz3UazWpFwx+Nzc/AI+GY+Hmuvox+HWO+2UKfdNz2HWs5kMwk6lDEhGNfavGHBuHIvUiCOCUl4CNhGkHnghmBIuUn8Jv6wItppt9764hfciW/95n8kY3t+YQU//8v/Ee2OAUzJnPuSV75Qzr3vbz6GP/r/3yefl8G47/uOfyxhlcyquhMY94Zv/ArceuomAfJ+sgDjvvPNP4/feNuP4MN3fQq//Z/+RO77+m/4Mnzxiz8P3/dj/0ayt2rIbBB4+JW3/tC2a681M66842d9JLYPAAAgAElEQVR/JgAp67DRzxkkMtmGa8gVjz88eBiM4xzE55q1nzq7WqqCLFPShH37v/vJJxeMY2fgIrB1jIC9Sh89bh9YwVy6YulWUdQhZpxUWgmUMxNQGbIxAA4XlTKrbbvW2hYkJlcPsdsGsJF8PvRmV1LNDBaunxeX71UfIulS3Fu5fyXsq+haj8+5KAZbAQxuL64p1ShioOnKJUooPxgBUJVpzAbsMv+nNSXA1yjQtETZHb5vuTyy0Sn5VYsSb1tNxaNWfGKeq2+7HSQdxarjFUcPzcikpWCd3GpEuG35XcsFUDCuGYQiZD89PT0Q2NXvPNhqY9z1MVuvFayzTDJkXg5DPLCyiq4YOMCLxlzMTk7BiVIEzOiZJOiSVRLHGJuZkoWOG6baZleMq+6Dj6C1uoL68cOonLgJieugwwxWpKx/8MNodyLYzSkcfO5z5LtpxULNTtB/8AG4ly/DCuqA66N+6gQ2JproexXYZAAxHt7xUKtVTKiqn6K3vAmbjAUa+46Dfp6g4ueodbtIej2kj3wa3vJZVBIGQgI9J0DUmJEFfGpyChv334vZtIXM9pHmsbAolscPA899LSoT00gf/CDs+TOS9a1Sm0H3OV+FrrMC+1MfRa21iqDXRlJJYIc0Oiqw7rgdWVBF+6Y7Baz8yD13od5s4s477pBQRI55Zt7rbmxi8qGPYSX3YVVrsKcPwpo7IroIzvoSkgUCkwvCAAunjsF51rOwXgnQ6HbhrC5LPeUry8gOzyG95SRCd0JmlFp3Cd6jDwMX5+FOTSE5fRviSh2pV0GW2Bh77LPonV+EW5tgnApw6wmk9QaSyMaFXgcXwhbCTldA12OH5jBd91DJE9H5Y4Ypj1mnmGiWbKs8xp/1MvzW+UVsUtQcMSLHxYZXwx1piuc0q3jldAMvrNTwo+fP4K7QxWnfhsfU56duQjVdxAYC3LtpoxX2JKFH3XFwenoK064jHu+LrbaAcY+srSOu1fCi8TomGd7McOcwQT/Ncf9qV7Ts7phq4Hhh+EoYG4D5+Xnpr9wEcOPBsaD9/6PLNPZWUAt8TNarOD4xhQnLRztN8dDmughanwu7OGJ7ePahWUxkMeLMwnwErCU5zqysollzcHJuDIcp4LeP42y/ggurl9FLegg8F0fGx3FTpYpxx8bYdBMIGOZiwY1NKJeGkPAddBOqm8q0lqDWpQcfWKtP4W3nz+D9rQ6e7TXxnLExfMP0GGbTPnqFZso+ivf34pIyUKThUGXwanitfTpWyn7AuFGhjeV3LQN1V1sHWsdlZoywoabGsLq0LOsEwTiymimgDZ+h6kZvaXF1BQ+sp6h7Fk7MjotG0Zibw2EmVUnSoBpzktVFwJaZmTkBlTY320X4q7GfCHbUGyb8cy8wLov7aMd9JO0YtcqUhJq9p72B96wv4SxqqKUNREhRRQ9unuJ7Tp/Gtxw7jNxuI3Uyya4cJJwHqKG6JU9Q7k+qj6WAm45xBT2HgdByG5XbY3jdL/fpq2krBeN4P9WW1ZAyBbqM6WHqc9TYUHYW36HMlNsCcjPEkpQow5kL87i0sIyZ6WncevKYsB9dyi5I9s2951A6JuhgKWdCZpmUcahMV2ZTZYISgn4sn4ZJbu/zI2znq6m8x3GtthP7wblz50TXjiG01LHUer+a20oocGb08rR9WB8XL10SkE9YarTjyGwq2MCPPvqotNOJEydk7IheXJah0knx0Gc+g35KDUYfh08cQ7VZR+Y6IudA5lt3bRVZEmN27gCcoIooZ+KHHO1OF2cfewytTg+T0zN43s2z2+1hy8KlUpm0rJrplefUUca6YDtquS6tLQ9s+JmpaZNNOUnEmcV31TDc/YSpGqCYusM+HjhzHgsr65iYGMetJ46J7cWweCc17Hqi/qIZJiHxBCRtpK6DxY11ATHOXLwA163h846fxIRkL4/Ryalqm+JTj5wFCVl3nrwNs/WradHrfy3b/oEHHhjU+c033yzgsB5xlGJzsyX6vgdnJyWChOy/yPLR6fVxbn4Jyxtt3DTh4fgxjuki+UVGfVATBaI6odLu+8AmF2Mba6urWFpYEEvu9KlTmByriUwOudFyH7IvCZ56rsiYiHfGpqM+xYNnz2F1cxOzBw/gBZMzBoxzfbS9HPedu4iFpSVM1uuoeC6ed+I4gjxFN/Nxbm0R7X4fy5trGKvX8fk3ncAYHKRxhG5qwLjN1voNDcYN9vWS4ZdAkdHr1Plc96X81DBOzTfY/zlXPHPsXAOa0LFcx6w+Egl4KKApoFxx0XZy0yjO4W7PK0cabwF5vDUTEJGZOtBILD2TAAplkoQWZFn43V95ksG469lp5OULAGn4uVIZQ6T3MhinYuBb4NcWGKfglgGZCsCmYFaZ5xTAzzA6JWmmCfoVBoXeXIDZK2nAuxnnO9UjO5mCcSaZt0kPfS2OncG44q1LdVF+nmkH84m86h5gnKnBLQTPKNAYIPQKYLEUhjzMXNwGAhbPNGCljrnt0KZk7ymx37a37dYbaT2U31E2DsUHTxSMa/h9Mcro7dJsV2pQ37/ZEjBurl4vwLhUwLj5MML/Zu89m2zLzvOwZ+d9Qudwc548GAQSIERSBiUSFqVSOZTLJascP9mu8geX7fIn/wBbKpdL4idZgWZJImUrlCiSIkVTEgARhMEg5AEwmHBz7Nwn7+x63rXf06vPPbf79J17h4Mh9tSd7j5n77VXXut91vM+71s7OxhwgwHgsy0Xp1ZWD4Fx/W4PSZZicd0sdCSpNfYH4krUe+sddLe3MHf1AhovXERKFwWHm8YK+Rd/F8NRgaq9hLOf+pR0qLLhoe3lGP3g+/AfPIAT1mDci9ewtzSPoR/VYJyDuSAEI8kwoMAoyNF7tAuHYmMCxrkYlRkakYPWcIB8MEQmYNxNhOLWCozcEHl7XcbI6vIy9t76OtbKHioR5U9RlCk2Fs4An/x5NJZWULz1FXgP3hX6e7O1hs7r/xGGwQ6c7xKM2x6Dcd7IRZlG8D/2Osqwge6F12WC/le/+yXMLczjJz79GVALjv0uyCv0d/ex9u4fYYuBHxotOATjTp03J9V7Gyge3kZYg3Gj5StwX34ZO40Qc/0+/O1tBA8fAFubKM6fQvnSixgqGNd9hODW23Dv3Eewsors1deQRi3kYYwidbB073vo33wIJ14QMK566QryVhtlEeBeMsLtpItRv4+gqHD53CmstkLEZYZiOBIwjhvghMCoF8CrSvxWUuJv33yA/SyHXyZI/QB70Rxey0u80W7gzy638RPNBv6n29fxh2mIVxhQwAH+z2vn0cgeYs9p4GsE49IDMO6VlWWs0gAoS9whGFeWeG9vH2mrhT811zgA47ICQwHjhhJs47WlFi7XskNypu26AsbRUNMTeYJxqifyb/cT7O9ujsG4a0srAsZ18gLvdA0Ydysb4mzp4Y2za1goUmQVwTgXewXwHjWJajDuHK2VGa4baUvAuEE2EDeJswtzuBg3sRx4AsZVDLfKKLlJrWXj+2O3NoJxGnlRXN2a2QEYN7eGv3r7Or7YH+INv42Pz8/jP19qYy2lntUMGfsTcosNJnCeVZacspi0Gn7YAblZwTizNJq1axJAUwDraeriSWDcwuoith5tmEWcYJxHfdLCgHEiEA883N7E213DhiMYFxKM80q4JSPhcZwZ4zgXo9mAcadOnREXzN3dfXOQxwjXjiMi/+054xp3HBhXjProjAZIOgnm22sYVhX+31EPv7m7iVtoop21RZsyrobwkOO/e/kl/FdXzqL0+qiorFACQUItPGqAGoDDZgGxHjn3KEPOAAMGcBdQwQKz2B7K2pwcmk/THtOGN+uD8wlBTP6uLqbMszKTbHBQ8zv5fgXj1KXZZquZMlTIRcepxHu37+Peo02sra3h5WuX4RH8yFOAQTE8HtMcfRGkUTCOeTY6UkaOgHlWN9w4bo5dVHmfBm7Qspn+Pt4dHvfaZ/q99gMF4xhcQsE4XZvGB+fHvJn30a1U2W3KELxz754cwAoYWet28Tuyq/le3n/16lWpF/7O9zaGwLtvvokRI07GEc5fuYx4roXCZ3AhA8YN93ZQZBlOnT4NNzRgXFJU6JLNevceeoMhVtdO4ePnlx/L+b1796SczJPOOxK4iOv8nTtjfT/m2wbj7u1sjtNas8C4MdtKAivMZpyMwbggwvffvYmHW7uyP37lhctGG5ZR59kfOYUoGCeBpeoAS76HRzUY996dW/D9Nj515RoWXeqMZRhUORKU+Pa715GNgDdeeA2rzRkon8+0h50sMdb/W2+9JXXO8cH+SDBOXf2LvEK300WWpTi9vihMEzIEMy9Cj2Dc/Q1s7fdxft70KQJv4qlSlALGZUkqAapkzNHomgHw2SwDbG9tYeP+A7GFXnvpRSzXYJxo5LJ98kw8JAjGUXtZIv16HpKywFvvXcf2fgenz57Bjy0siSdMEUToR8A3r9/Fg0cPsSxgXIAfu3oFUZlhgBg3djbQHw2x0dnFQquFH794DeRiFinBOOOmuv8jMO5kHewjdPf7AeN0tZkVQrEhHfPsk8E4MuNkzdCHPspgnJEWNzpZ9sWKPfC1PsxR00o/0IzTJw3AZoMuk2k+QXnxcLc2SM3hz2aY6HQhNBuSx7uGneJjJ7DPaGAZrK0GH0+Q5mFwSkrwmHf7ZJ7rqbt+y0F5J0s+UZNm8aifsr+zP1MwzXJwlTahI50+rCw6Leb4eRXLHDMWLbhWT6Ktupl1EPMRZcadOT+HVhxhpdGGV5Fu7wiVvop8JBjCK9oIuRFGjsAZiO7aTtbAZpahdBm4oMS1MJJTwZLMqIJRMR144nFZImektKBAk5puw8R0x2EqG8Qi8OC1G3ISlmYp8iyHu91DEFEg34FLnS7XRdxsyGnnaNDHkGBTFMPzKZQfSCRLiqdSy47l531RGGJxfglunmC/P5BIrDypLFk+9gfqSqSpcWt9+B68O2+i1e8gTDMMwiZw5WVxsfDiJgbf/zZW9zfgVb648w0qYHDhKsKPfQLl3DL6naHo2HEr0YaH/uIKWlUP6fXvwNnehNPrYKkAepWHrdVlND/2BkqWhew7RlF1HRSeIywLhwYiHDQzF/4oR9jbwzDL4dDtshkjn4slcIDH4Bn7QzT7ZAwAcaOF26cCOKGP1V6BYpQg7w9EC6a1sIxuK5DneNFWrbpdFNt7QCOAszIvjAP+a6UuilEH/SRBIfoaDvxWE1UQidYJg2UMWW8FIdlKjLPIDyCRrYRJ6piNVn2iFuXA1zwH/8fdh9ihu0LaRjtjT9rATyy7eKO1gD+ztIbzbo5/W1S40UlxDTECOHht3kfpD5GWDqJRhE6ZoQOeoLpYalK/xbifDVLTtlt7XQSNJs7FvoCZrEtisBR7f5D3aZvjbKONNuWHGADCzVj9GA3IdqQxZtwTKTiLnOXLcZ2C1N0+5uIYa+05LFMrrttFpyrQKRjRtcLeaIjFIMJpujeShe156PsBSMzf7HSwEIRyKt7wjUFAwDV1HHRF85hBTRyEFcStjcEZ9r2GaOcw8jDz0242EXkulufnjBtGfWUSuZcaR4wq6cjGeNjrYzQcSXsQ0Nz3hnB86gy6WGyfxXcfbOE7vU3MNwKshAFeiAOEZBOV1Hah2xaDrZjVSMAnBAjJzMzZRwv5d9zFftANUkQUs5ZyBdirXAm+Mi8i/CVGHhX8TH8UaS85tagBn4pYIw+vHGTPSsn2uEw/p+/ttVONYL5KAQx+r4AK64D9Wdde1eRSIMMGFmz3RgVp9PuTADF6r50fO7DBSdI6SRU+tmeogTCW4cLCOTFq6FbUSfsYJgOw13s8TJEDRgrE+bi9tSfzTzM0EgRkxHFO4gEAQ8+wjrgm6R5G3SgVMNL2UFfPWfLPuYgBa6g15C8vgSPmO8MCf7i5h6/uD7ET05Wwi1fDJhY9H//zp38Mn/CAOO1LABj2cJk5RVzK9PcDdlgtgK+Bkmom0zRG22S7TN2j1UCetq2CUlrOaYCZ9sdZ6kL7pYC6Yw8GZxy5XPMkcZlqgXYbSBKQqA5cNHQSxNQorYCklyIZpsLCixoBSqdA4Rql/CAzAXcUiNGxZLss7u3tYzgcjcFLmXODQBiQOrYIyF27dm0MNGl5qRHJ9+o4rP0sprL+dLxpndl92h7XttvpLONJwX91NZY1u9Z5s9tOAVr7MxtQ1ndVWT4GfHlopeNAD9EVaNN+psAl07Xdd5ken+WBj4KpdBfVOtX2tPubgIoi6k8Nx1ICGvAzcY2d8dRe+tcRGtda1/b41n5hj3VNwwYlNe82a1A/Yz/QAD78nWXVd8ncAaMlp9Icoo9X0u0yFDdeXlzHOR9pYBbVI+T7+B3dqPmd3Xcm5/PxOKo19qaNzcfqiGwYgtCUh+FhHbWeFcyvgXR6YdiHD1puTd+ucz5LQF7XJM67tru5zmF8ZvLgQIFlji2bTTfLHHPUPTK/F8X48JF5UvdtrU9ta6Zjay1qX9X5R+/T5zRdZfFyHJj6cSS4FplkWc5D/RitIEJJl/fAQ2fYl3mmu7OFrZ19/IN/9pUDC7E28k5io73fOpraV6wPx3anjVnUY23s2WV9p3iEscp/uK9ptjxLZJfrJOU08QMP8IrJ9HWdPLD5D940DTs4Ue1aAMJkWoJHWRIFh+Agq21/8Xlrxp2oQE958xg4qVHHSV0Cs1E5+rLASnOjDtypGmCT0M2T057c9E7eOYmszloFdid92jRmeddJBoOd3mF33uPfdJL3WBjh8QnbrqrWKBGA1n667iAnycdMLz/iJgXjXnnlLMLQR0hxltpRt8hpJLriGkqnm0yk6qk7MpDgCWUxV0fDovB1haBIBIjjZB3AN/oCZBjKZqyS0OBO5Yr7JS/qjeXcnLmMsGQMULoScIHlPa7vIefpGn1L680o9Tl4z6F642kWTxwFCDcXDXmespGh5biVsCq4UWJe6O3ESE8EpGQzQjCutw9vfwfVsIM8GaGIWvDWLwrTLYwaKDfvwtt/ICAVQakyjOCuX0C1fBqpz4hauUTLEiCQYErRQBzkqLoPgO6eRNGKRdfMR7q0jujCOeFdJk4sJ/WlACCsO89Eo4UDv3RRZDmSOaJFRgcp5P8dHxQrZr25NDrr+SH3AuwFJdxhggU6eRpiiDAVQ/joUXcnM2BlUiWUXxJqvZ+X6FLbjyff3Fg2m5jrd5FkmQTIkBNKtjdBLdYxNTfEyDNRCm1aO0859VIMZWHooBs18NVshEFZ4mu9Dvb6A1yeb+NzC0tYLoFzOXUqRhjEEUauh4bL/uPAKzMkFYMyeBI5VgpUR8UlVb6g6LTnIghD6bVJbiLTOtwkF8Z1hG7JZGV2kUko+jnqDI5Sub9wjWEi+lIE76xoctQdkbmzMhGGwyhEq92UDejO/p5soqllJf2W7Ba6noUlRvlA3JV9hxFqaTTm8CLmo4CTmQnApRsFdf8I9NUbZJ6wC6vaZ+RXil1nAk4RZODJLNt6fq6FOAqkb0swkppRwirx2A9ZB0mCXrePZDjigEKrDBDQZZtAhe9ha3dPtAFl06DRhugmQljBYX2wyU0+OT498H0+SglfycF7/Al+gAi5lyEgsM66KV30KDxfOojTDIxFKWAco5hZO4Ox8ShRFOsJcUaD7f3Ohc/7eW7uadCRfcl2o0GrxoSK99ti+7ZxoEaRGpa2wa1GkG2MTQNmppVPwRkbINB01DCfNa2T1t/kvkTLxJ+ry2vokbVc5OgnA9EAismIosajGMGVALjD0hdtUOkrnH8LrjHktZcyv3O9UDCO+Zssi113NrvrqLLkaYWk3+OEgYX1dVkV7yQ53uv0cd8PsQMf5+dCnPEDCeryM2dXMJcxUuhIDlzMvsTM44z6Jy6ENUCh69xkW04D48bz7JRAGDonKVik906y6CaBGwUnZ60LTXcSWDYgvjHKJS/Uy8nNwYKCyAqcaJ8n4zykjp6wjSg/UEdGBPcE1Dwge47rdb1XqEElud9ibdIQJhBHgWqtT2XvEIDjexXMowsmx6Qa6fyez9uRXqnRy/dqfu332eOG308CbVrfNhg3y3jStDTfsmbUWk1a5wpw6OcKGugcYfd3rsvah2z3P21vdX2186Z1YoMZTFslEaYdJig4O9k3DZBo1jqmyzEsfdMxrM+jLnvus++bBIoOwFN1qzPvmHxG+99kO04D47QddBxpnSi7Ew4j/Jp2N3VpgrHQI+DQvfWG1Z5b9f3aR+y8TgJaNtA1OYbturbnCQVYbZBa77VZt9PqfhpAN+4/KrtU90c7b3ad6u/2XMI6OencclTfsMvI+1TbUAF/ewww//ahh/ZVfmaD2trWYitwP2ntCeVeuiF7juzVCDJTa5FyLXmaiuxAn3NIr4thp4NHmzv45V/9vXERxt3x6C5/5Hh4Fl8esjFrKEElkkyd1TEK65fZ+n1Ka/kg7dRnUeZpaRyUq9Zun9Yus0MtxgvRYuFM4iLm74OamwT9pO5PWNjJLE97fhbQka/9O7/wvzxfzbgTlu193W4q4rG4pY8z097XWx5/+Kj+chQYNysaK8DqSXvJ+yjjwfpscjjLBubQ6+SxunTPIeMG4X5CpAQrI5qNKfJ8dehiY1SYXvMBVnCdRwXjPvniBYlgl3up8TF2gKiK4KUe3KIPx20KQ4UMuMI1BoRbNCRyKhjlDCXSposqL4R2LuJsEqmlBh/gw3d8DCsj+s+L7CD+SmCJYIkIufJRYgShxE01oM+4fkpJn5t8st6oJSSaQsb7VFwk7I2dhLEvSmSMHsYijVkIuRASJIQ5GQpk4ZQOQvKgnASJRGKNUbltaRUCdpGXIme0VAIqBIrk2VgCsdKtxqFwOMhOIvA3ROydQh5ScyQRBplTFgiTDBEYwCHGUOFEgousbHGrItZhWG7mDwNGpm4mwsD8z6vICgiQVnS9ykVLxyXDjxuD3IfXCOAzcoIYoRB3qTIz0Uerpo9gaHysaRrmfoHMLeElJWKXwTBMdNoOQR/HiNbXh7uGNcfqlnDvhpnguMYo1g2OvZnlJkU3NX0G5KiAZi0AmyLHIPKQDVI0CFj5Hly6wpYJYkZLK3LRD+SVwJd2CrwKSTqAT/iLhhrbjPnlaTuNsrGMEE9KM2SUBaFqSMUNvzm5ln5S5lLVZJKRKeYywq7gjSyHAWvFqKe7FF2mK2App/uUYeQUdJemhh7bPMvgazAXiQTWwsAdYeSm0lYxQbDStFkR5gZ8KppSLrrO8bQ8qJkrosvB/k6g0A9F68ZsFo1BSYCM4N38fFtAczW8AgZtcB3kEkTFgInciIpBmmTSXs3AlZNjls1vGuDYSbjJJJvURVp5oqUnrn0SnKQWr5Yp9KAuqPnD8pLpdtyVVzHKgIAo+24hgHAZxtImTlXIWM29Cn5mwPp6kjfuKayfuuNJH/pjmBePK99Jvte1i23Ak3sGyWGf1ch0LL9GuCQYcKBnxb7vCrgqYC+NPMvgtw1200cOjiiOM3A1/wrGTYI9ZIDwfcwz32+6gpnPJ9M+8dpcv3zavkQNn6rtIRsaMJoBbYTJTD1RAdp0pWR/NXVkjAeOfRrHPCAwY8aMhxk67AkaVIIC9AfI+yMsLy3JkzIG/QDrly+BU2yUDtDyueYxby7yUQ9Z7IMrJefRsHQlEvUoz6SebSNVwTkdy3rYoW2gAK4a+xpFmSCvDdjY87LWtQIRh9ZJi5Go4M+sbSprrLJa6zqUVaFmMjHIjPTN2gXSBnC0rbUcPierevwXFdd/3TuwvQnumcOuTFkbFgip44NpMeAB5301yLX+tF61qcnSeeGFF6T+Oe6YZ7KgNPqq1l8YBggCM+eqdppdDk1vEqxQ498GPGftZjYANQng2GNxGgCogJcCOryfIAXHsYJp6gZoj2czxo7eg2q/mew/dh6l3Lr3tqIw6iHauL4kUpd537T5ajIvk3OP9nUFFKcBzfaBht5nt4c9B9l1rvcoSK7rrX1YIvNjasBd3esIwA4CjgdzjvmOew6zpmu/UBCIadvRe7XfHQB8B4eEfCfb0V4LdD7QNWBcDj3cJwuRrplS0fWaXrue8+DSrnttR7tPa7o2kMXP7PlF+77WMdPRcWfXsWoyzjoOjrtPQWSdQ7TdNB983u5Hdvns8arroL0u2uNXPxcQlmAc90j1saQclnI/X1ZIihzDOprqaL+HBxtb+OVfJzPu8PXBW3qH338skDYBxk1rh2PTOK7xPkTfTwfNTAZP1lYHtXII3NSEjtiKTObhaarnScDcrBjjL34kwDgLDZ1svOO2gs+qU2sw4pM04rPHrN5fl7LsspmLMa3+zKQ7XlJmS8sKzDALfje5cM32kolJ8Yn5fFa94uhcKRj3iSsX0ZhvChhV0RDmAl4FcFMPw/YIURmTCCAbb4I8hDqEveaUyMRNlYw1407K0OGVx9ipFAPORRzUr8jpipBFBTwynHjlpaRHoMMY3UBENlMF9LwaGKk1vXg7F0HRPpToVYZhYEBiR9hQFNyd3CDIKazjw5dT9bpvMtCAPEzGFBE8p47ClUnAB4Iwoh3BjAlAViL0yVrKUAUNg/wVNBINUCcumT4NMhMqmhGV4ryBgVMgC42hyH9h6aCBwAgk043QqeCHNC4JMRmR4awaSl0K40wMTR8uWROM3yXySXyhOGDBq3I0WHcZfS55SucjaZN5QOCPDoBk2fniUpw75DUmqHzq7ThoDHPuDpG0AmQMBpGSZWdCxRB0degSZG24BAQUY98VgNNscEw+x5vcGlA0n9ZuJQQPshK9MEOjYvAGoNUZIppriYYMgaDEczGkDoubo5EaVmRVA6c0XkVThICaCDHzVJ19i1/4cgItIqS1fovrFAh9T9zAyLqquClmW9HdpnbjpAGQsz9UZN4FSItUUODAd4RJI+lRt9DxkbsugnyIMIolsEhKRpvjC3BbZAkcU50gtxFooSxGiFjYtuAAACAASURBVGrSGbVamRzb0KkY0S9HkRuXHoLNrE6/MOw7RpoT9zuerBfMTs3eKFKJnhwEIcI4sKK8mr4cMGIixe0ZvZbBR5iXhAL1HWGAMoN07G0gEoCwqEIMyxxRQBCTGkwVotJFTKCcADrBxrIQhpEZ5WZspR7ENSOo2FOP171znUiASYfMAacUkD0qyBQkIJEKGFf6DsLUgKnyLkFQzKRN0EWyTyD9GYMpTzNPv59n1BhQIERP4RWA4d8Ev6iRRDcgBb9ocPE7gga81EVK9bts41SNQTVIJw2nJ+Vf01BjU+Y7xxHAkMAhQQqKx+tlGzl2mscZ8Ue9335Wf0/DHH5mxqhP2rM4jDsiRaAGFw84GIlQDFzfgLp0g+PceGBc8fcDMcRJAHDSUJulnXMS9LIcJRnHwuBlPBVXAq0wsmSVJ0idTEB1MmSzhKLfFZw4NgcHlBQg+E0X+ro8bFMb4GHfOBRNss6YGog03tlXWB72FwV6lRnCtNStUX+XNbTWnZPpcwJctY3nWfuPOaAx63itqWIAY5nL2BI1oJYfHM5Mgio69nm4UdYCulyzyDxheSMeftAdjWASAwwwurel7adlYdlYF9vb2yI2ThDUHnsSUGowGDcxgTUy41jXGoFaXdP4HOuUPxuNGHFs5Au0fp/U321gYxpQpnmdpZ8dNb70PQpu2P16ErA3kyulDA5YPpP55Dowa5urG6DONTZQxc8koIKMQ3PJYQoPB+t1mAC19nWuw/Y1OT7teUfrbnK+0P5kj5dJcMZ+xyRop99Na1N1ybQBN80H61Pqguxv7ntroM3M364At+NxRsmXmj037u91H7bBNB2jk+CQ1svkGmKPJa1TnaO5hupn2gaaH8p8sLzcWer1pLrn97xX2YCTACe/1zrVcam2kT5nrzN23zvpOJi8f1pas65FY9BywgV6Ms3JNYK7b5HOqKOOSoCInJIgrhyucJ9E9+Ph3gAPN7bx93/tdw/38fqvk4E877emjn7+OIxiGoNL+sXzzdYHmvpzsbgPseTMG555nU00zqFyHMXSGk98B8EufwTGPaNO/ScVjJs2Yg/AuBN0/T/BYNwb1y4ibjdRgBpqNIIqcW10MgeD1ghRESErqMlGdpAxjqKcUesIxmXCmBOLna4IdEXxiNxxA2IQCQJxbhUhj7LHwDiyCsQNhAelpQHjBvJ8vZWrkVFx35QIedQCMzKVtQUgsUjIjOA/e7MjJ5lkP9G0r91dHRAAoTVCJIsn9xJOyDD86LLIxAiO1JQ8AjRe7Z5XelFNw+Npv2Ht8GSMdAfRtJHTshJxQb2wEnlgAC7RumEwQAKANKByugRW8Hy68flwqxqMc0emLvmdgHR0ZWK6hg1GXELAzooOowVCao7lhvXkVQGGxAqrEnFKI9GDW/nCDGT8W79KMaTR6gDzqQMwsEHsIw88+BnBOFObjAQorBLyEbQ+ycyTDZwB48yEr+1Qn2zXQIoNxrG/xDmw66cIBWtx0OilcOLQMAqdAKnrYOSRmWjcOF0BomovfbdEwboiw81voCSQSg4Z67zkTQYkJBtONpoUbw88CaBwAMaZtKhfJkYC5eAEjDPahgndQYMKId3dardNBtWgHltBMCgfIYxjMSYyAQZ9hIyaliWoQtO2AsZVTVTFCGFAZgjJc6YPCZOy5Al6jqKITHcjG5Dev2R2ChhnQvCw7qiL5ZeGfUjXaoJxdJEN41AAG+35LC/ZJJkToBDj1Wj45cM+Onu7yMTNK8TA6aPhNEx7EnwUgXvjZsx3ByUBNoJ2uTA0ZQxpCHZhxrlI/UoYrNIjRaj66Iv9dlSN4HqljE1xGKZwJFmCfA+TYAwKcYVn3X30wTjbQFHjRI04Gm4E2xRYkXYJAqOHOKDbsyvfK4uCm31b/0bnPDWKZjV4bCNpvDdzHGHqEYwj4MN36fVBgXG5n4v7vAHMOd+RjeCg8mp3Eo5/ng7RvZ0HOdQM5TgSoJ5MWUblNlFUGVBGzYZnAcZlIlzHKK/ibCpTESMtE4xbXFpAlacYubmAcTxAytISKSddsrnpnkfmXMlxVyGtBZXV6FdjVg19ze9k37GDEBAw1fsVlGV/0UBM/Exd+PSnvsduTwUTpoFlTxztypTU00sxUM08RjBNVgqeH+mhWQ3STfZPAQ2ot6VsNx4K1O4YITUU+R66t7Pea+BjWp4UPObaQiBUwUsFPGwwjkzC8+fPCxOVfZz38J8Gv1Hgo91uCRindWoDgXY5+PljIJcFeh43Zx71/WTaeq+CNvpem3mlc4Ksi7VmnwJ12sZcF6WeBMg+ziQ3b9U0dK7Rd7IPPwbGcV6vfd44HOV9NdtZ+ghPM63rODBuso7sepkEiRREmQRTdCxNS2vyMwUotc0V3OJ9hs3GiK2FAYe5j8UB6OkLK9TsOfif5tUey9I2db3bZZ8ElPQ77ZN2uTU9+5BH2pd7ahlPBgAYn0Vzr1gDgTYYd1z/sw+PNN82gMt32nMI79Hxp/c/CaB+2rExDVidFYzT/E32OXv+m+xD/I5gXMr9ntgt1P4sxUOIIPMoSyXKcK/fQ3+3L2Dcr/z6lw/38fqvE1imT1s9Mz933Mj/ERg3c1UevtECw5Qp96zbXWyxQ6CfBZL+iQTjrCZ4IjNuSsW8Px7ZAc46pkTKO44bWgeZlYlcsVor409ySzUpm/8/B4x37N7wlF1//NiTFlx78dPJWB+a3FgdfG5+s9lyT9o0mNo5aNXjBp5h+NT1eegFzwihPaYilRn32ssXEcYNcWGjFhfNlwZPuPMM/cYIQU7QwpegA1kQSY9pjnpoenR1pJtphWgQSuSkkWi9kcdA9hbd1NjHGkAVoQiHh8A4Zq/0awYaNwlc4xgCmr/IBuKARq+uSmJ0URtIEJv6WWHhibOqPKebAjKmIpdASiEbIomQqy6NZIKJC6NsoeBUdDMVpRvph0KoEFZbJaefARlIwtKomXw1KMlNrLCravdeGoJRURLWrPXVTC8gqMd/ZH0xspPJ68iAFKlvAgrEGaq6PslCCnNPtN4EKCOwQ+aUAGKZAXACSDRPlmu+CtB1c9ngtsnAohFb+OgSECxTrGUZ7ocjodifcuaAUYUejdjIRZiTsWH0loZIKNlfMxxMB9JNoG7+hfFFhiL7bu0eJyLNZmIYDxY+dw4B7lYJSmqGkWmWOuiXGfyswHIYC5BF3l6YF+iUPhInRMunJhrQDkZIkh76GaMhLgpYzE7CTTDdlLnBbzYaAk6yzUajAYLQuF2KHpmUywCikQhI5yjIYnQK+TzKAgyrDE5MBkQkLCxuWpPhECOyBdg36UrWjFEWpURjJUgdV3T9TFDUYFxKNmEZAQTjXDMD0LmOkCroIpIzsiLbzHQ+MZqFu3jAIBEQswaMGUxB6rre4IaNUMARBjEhQKcXgUsq1zG4R+yzj5TIO7vobG0g5Wlt2MK2myHyW7JxFLX5kqAdWWsELw1AR3e/IEtEFJ/sFNHnI17GceY4SH26e3M8E+A9HowLy1IYen5E9qKLzI8wTBnRz4HPyIgER5kduntYgT9088s+QSCXzDieOv8wX9OMQdsgU0NP3RXVFYq6VepCRxCFQKzqW5H9o8wdrRumY7tCzVJnNhhnG4UEKggQErxQcELngUkgRfvzLO+b5R4zH2cSQ8TMedQP4wEPTzR4mGD6A+f2mG7/XDdqNk7GyKkyd3vi6ix1b7nKTRpqk20zS/6SciT6jJ4XIUsLOQxYXFhAHLhgkGMyy/t+Jaw5AoHE+l0nRMkJTQ5RDKOVzL5MxN8NoGhrc2kfsNtEgVtT9nzseq4RQtlOthudRsDk/ew/fIeK8SvrkukrIHcSI1bryQZk9DMFfqgTq8Z6LIzsx4EHu+/Y7q7UiZX5kG0rQTl42nYQ5EWBBx1HrBuWny6m/Em9OK4RLBP/VqBNwTh+fvbsWSwsLBixdQYzqlnK6ibOd7CelpYW0Wwa4X4bULHLw98VaNB6VOBGQSot69PU8+S7NI3JPasNlNl7YIIuUp7aJbLkfqhmuAuDkuvQcZvVuoF1L2CPFbtebMDlEPBUa72yHQX8436tdlOdVid22abt55+0X7fnQzuPOtfZ75r2Xrtu7fGnbaztKONG+mVtFdU/Rc+VB1D13xyT3KvpGLQBcC2Xsg11jtV3TbaznR8bCOPzwkjkulvrT+p8Mu6PFidnnDeLGXfUXMg21cOfSQae7GXqaMU6RvjTBjIn++8s8+ws90zm6UltPy0tu0/JPKP6ljUob7e3/TzlRQSMI/guczq9C0zQsiEPYtJEoql2dvripvqP/vnjbqrv1+6fpW5mvedJaMFxOM6M08Ws2fjQ3DfJkHtWjLlnlc5kRU223zT86UltpXnSND4azLjxRDelax/Xq0/SDSeAtoMJVHXqDr9/ki036QZ6NGg1CUA9rhunbzOg0gGAdLy5dpJCP/neJ+X/iWCiVX+TC7EsdKpHclT2hJVlrlk3Vofqqa4r5XXpq2QTO9ZYqxkAVj6OAgCftjYVjPvUa6dQikh/jMAxIcejZA/V7kOE29uy0CTzKygbLRQr62JAR/dvoN3fHQdGCJfPY9BeQq81L5sPgjsMBc5T8dwN0a9C5E4XjcoEEaA7In8S8BhHTNRoigzqwEVedN9M6YSpxg02Ba8JQBlRILORpA4Wo73WCyrZU6Vo0dEliGyc2v1UdLmMASRx7QTYkDNalARRSrrT0p0ohe8khqvkFEhyB0E4h7wyLBWz4SyEkSV7TAFZTK+vXA9exaAWnkSUVRCNpSZoR/DSI3JC8IoBCJwmqqohIJ3rD8Wlkd+5ZF4UAchRzOniyaimgQOXZWegC4KDro+MbquOg2Y/QdM1BMUboxw7WYGHaYGbTo5TrQg/3V7GikQIrfCgAr61v4tbwxFWwgY+OdfGqdDHkrisdpEybq4lkM0yCqus3nixXgnYCGuwrk/ZZNYRe3RzLhv30RBVaxEP3ba4mv3+oy1sFglemGvixxsxQoqzlxm25pr4zvYAt7spVhh9HsCnl0Kcix1UKcHWJiq3RNQMxHWJm6J8MBCDSgSTyxIbW9tI6ZoMth8Fo+uTf9FUM5F9PbLHilSiBrfIYAwdpI3ARO4rTVCPvN9Hmg7ghC6CqiWAHeHctGKgDheNwrgoU+ONfXDglGhSew0ZsoLxdh24HsFHuqrQPZSu3AWckMxTIByRCRIgqQOX+EUJj8aJl2EUF/BTBjY4cP8Q4znwxX1Q2C3CxmTSAXqJcUdZ5KvSIZJb30f3wR3R5Asb88hPv4xRwxXX0GDUQ3t/A4Ptu4iDNpx4Ab31a+g021gk2yqi23LtrssxSjAzz8XNmaCtRICcwWrLghyLmYsyiKWOvjMY4Fv7ffRQ4WIYou36eD2iLplAiUZH0tAJzVivNSAJYNDF9Yf5so1yAYpqF6FJQ0/LqEaMAiYEE9jmZMaxj/L73d3dMThgM+TGwuIzVpgaTbYBzfRVk4hMPTu6qxq0dvKzroEzZkluE43BiAFJ6nmbIC7tH87knpGg8BseluIFjNJ0HAhjMBzIPDDWYfM9FGRH1wuwGovjNfcEB5f6DIFmntTQhX6/N5T6OXf2LGIGAsgyNAJftD45vwhXhoFhCBZxjSIjlXOpy/VJQsNKssyvGtGsfwVdFezSOp4GCKlxz7Ynw0vBOaZrG8lSr4zCXbtFE9zXvqj38udJRNb5bpuRJP2jBnmUmWfGs2EAK1hsM4z4vYCIoT8GTqkYx+WdzzD4EvsBdUUlv5lZ5xVgUzCAQBt1GA179CBiqLoAMz+sGwUgz507J3/TDVw/Z/rKRF1cXJQxRzdVcd23DkttIMgez/b40DLy/ba7ox1oYJYxcRT4bQNjuubaAMV47qldFuU7rtnco5A9WQcPkT5UszSPypO2oa1ZZoM/Ctoo8KRuv3IIF8ZmbpdAB2Z/V1Gfd8bL7vuyz7IOsW3wh99N3jttvNtzgfYJ7UtPSl/Bbt7HMo5yRpMPZcGiHIsc/pIBWxiwXMe2yC7U+ymda7WvqDu5/m0/x/fYYK66Jeszmk9tA92b8jnuTxRgJjCu+wYy+PQgZ3I+1PQmbQ27Pm0QUOenaS71IhFTR0q2Abtp/XnGLvBMb7PnVnsc2aDt5Lqo9SAH4YbmKfYHJWgIcBrNOAPG9Qcj3LpxF7/wt37lmeb7R4kBIQ8qfeMG/uG+Pkyw6/E19U//3l/76ARwkIVgzB07vvAz3zHeNNq+lAcMFAHdajr4zGkec6O9TzVJPx5efCyyP5GWiQj5x3eNwcG6QY7Ly+Tic9QQstOeFpjBLrW+13i/2TFpxg6WYy6dDaMaoM48rcEEx0DdLIJ2k1X/BDE+BeP+neU+gvYKkpXz4wW8eu9b8G58Cwt7A4nYma6eB9oLqM5cMpEe3/4GGnuPxmBcsnwe1bVXUVx+GZUbw8szRIM+vDxHP/Cx6wcgwyfSaKqDzERGjUNUzVDsEsq0Cato1Bfx+YDRTOtNXOV4It6cFIXQwY3iPdBuxhK7taLbAOGWqkRC1hI11VpNhHmFIogwYnRSOOhmxj2vHfqIJRoWd1JkrAXYzT2klY+mByxWQwHjgipFP2hiu/CRVSMRuo88F02nRJARtjJRlVK68TLvNQOBIAMDMpDGzo2a9DECfqp7JG3kY88J8bB0BbQ85xcgZEUqPHGJAUXLsxijpAvfdxDHHkLHuLZmXozNUSnPc+wvBhle9Bp4u7+LX3p4Aw+yEjfSEltFhRZyvLEwh/9x/Rparod/fOcmfmd3G3txE4sV8OM+8KmlebzYbuLTzYZoGZEt4Hnm1JOMLDV+fL/WG6F+zyHwuGah1GJ+BvAk48PB9dzB3711H3tpht8bpkijEGtFij+30MKL7QV8enkNf+XOu3hvp49NtimBSQCfb7fxH587j9dXFoTx18sKjIoKgetifS6Glw2FGVdUgYSav3FvUxiJbT9BhEDGEDUA2be204H0iaWogWYdKMQrK+wHLh6QTVEAS2GMyPVAWXan6FHUDfeyeYyyHgLfRSPyBLAM2HcrH10ahXCwjQqLyRDLcw1h0lFufAhGvXWwOxgh9j0sUnsIHclTM29go/DxXYeacC5OVx5W4GHVSdF1e8LClI14HRGQgB4302tra2K403g0bM8CXtiGX5WI+tvIOzvofP1LyDfvwxll8L0mvIVX4FxbAwi03XgP4e23UXg9eFmAKphH9tKnkV+6jKy5jJ0yw35ZawsBWPZZV2znhF21Vms/fl7vVwNEXht3igr7ZYV/eOcevr7Vw9DzcIpRfL0A/97aMn5mLULDY+xVDw71+GowzgAWRgj8hz2AwyQYp4bJpEGv66tt7KgxpsafGgdsewKzqnelRhSftVkWx7WUGvCyTE5ZV56H4XT0AWC9ClYBdqi5WVXolIykGuK010ArT8GAmwRq5tYX4TuBuNJyHaFB2usNxmLoHCMKCjypfMfVz7Tv/ZTRu0uRGuA6xPF46dIlo8eWkwtr5kx1CyMbl/kVUCjk4Qr1KLmwexLARQ3p+/fvy+9sU6angIe27ZPawgbq1M1Z3Vht7Symw/7Bz8iQ0/T1JwFAZdfMWi/CuLLYhywzAR5yrbiAkYHFi/qpCkJNMmuU5cZA01xXJQBHykjQJTzqbhHIrCCuvuwdvGfaWFEXVVPGg0MiBWpUF07Ltr6+LvXNfmLX4c7OjrTl0tJSHf24JQdhk+DNoX1ezQRSQ17zx7IqM88ew7PWr7b9UePTBjbt97IexqxWSh3wsLV2kxa2IRnPo0QO9uJmEwl3R9YcoH3HZmwyfWXM6rsmXZ8FcK0lL+i9IAxVyj0EkQDlA+7NikKATrLhbQBzEmCzy22DeLIvrhn5CqTZwImWw+7/NvNpEoTSccE0tD/acynfYQNgCsrlfmSA5Fo6ha6p3A+OT5BrzTwNrqTu5Ko9yPHKfssxqHnSw00F4ey8ap5sUHAS6NKyi+Ym92CBL3t0sdVqECmlxAzBbdFWrD036j5s17OdF/6urFE+oxqmLINd33xeA53Y97NuFYw/Sf8/6l5972P225RDFt4zCa4pkK5gufa3acCpfua4oZANaGdkJAC4nripFik1pz30s0QORbb2O3hw5y7+xt/+f55VcX+UTl0Dzx+Me3oe2x8f/Pa0eT547qMFxllI3EEIYD2WrXuSFZl05oNZvdGIXdUJ1crwZgYZw4CHwEAVWp9C2HsSe+yoES/NNs60MZZqh8KDwtUcIVlEnpCYAbRMpqYbAebBabiTQlrTUpdJWXVHJlhwxoP3cUBRs2h3ZdlC1i68CobpfUYL5UD/QvKppa9BNy2XtgWfmeQsip6NwD3mm4PvzVPKLuSmSbhbdRr8e5JVZ6RZnlCfk53MqlQF437y5pfRPHUe5WufEQOI5Wu89ftYvvFN5HMe0BuiGyyhas2jWr8kJ4DOzW9hwe2gomI9o/51G8Abn8bw2scxGJaoBkO4m5vw8wz5yiIGa4uI2ytwuiMjkr+1j3yYIFqcQ7i6gIoMOYYMR4Xe7haSUSanjPMLS9KmXhihn2XY6XWx1+sidgJh8Z1eXRM2QpGmyEZD2eh1+vvi9rm8uoKmuMk1sDPi4lnh7q7Rhzmz1MLpeTLhGKU1xyip8E53gPujFBcX5vFqTJc6AkPAVtzCHz7awU6nh/koEmDl2twc1ulOOeyh0+uil1CsnlS8CIsLa2bhLzMMR32kWSLgViMOsbywjIac6jjYL1y8ORjiD3Z20ahKfG5xGRebEVqeh4Hn4D4qfHlrG+GQ7w1wZWEOFxsxfC/C7czB791/hD/c3UNaVfj8qRX8/PplfGuwh//19nfRR4QOYpzCMqp+B3OtEj9zeg6h6+D3Hu7iVhYCjRV09rdwKejjs+tLeHWpjZ9thpgb5Xjw4AEC30SRW19dkfJQJ41uGLKBpmFZuy9wTpAoUwQ6Cd5Q1JgagEGAYbuBrw76+Bs37ggYN3LW0Cgi7Hl7ODuX45If4Y2wgd/YruQ0cbDYQLcYST/41KjCf3PmCv70mRb2qg3c20/wcH8o+nOfffkqTi80ZQw92OmBOm/ffe+utPUbSxGaTiCBH/pFgbQq8e7uI2RVhqvLazgbGO21wsnxsCjxna1N7PdSnJ9fQiuM8OLyPOKKYt8j/OOdHMneJuajEKfbDXxsYQkLlY+eE+B7/S6SssTXdzfxYsPBZ05dxHLlgdy462mCjSzF2xsbOB/N4fXFNZwnCkhjvWzii/t7+OWdW1Kvn24t49V4Hp9rzyGrOqJvqOwPsdsZ5sMPcXr9lGyIt7d3ZRPf7T7A5SsvYTFqwNu4gWRnA53f/220h/to0J208NBrriK7fApVFCC4uYG53W3sLg3gDQt4VYTq1AtIz57FzqXP4Xp3Bw8HXXhBKMbalYVVrIcRnCJBJnzJ2tA+Zlu4kJTYarTx/436uJ1n+LvX76GXz8Nrt5En+4hdBz+/GOC/XHYxFzXQ9kJxEdZgDdLXKAtWR+X9KOxC1Ri0WQxaLmUj2eCYGg/6mW200hA6deqU9AG6rPJSg1KNyVnrTNNVw0QBQH5+UnBmlnfOAsalXhNv7jxCP09xp7eH1dYiPrN6Dqc5FnwK61don1rE3m5fAAfJJ4OZpHRTpeh/KOOEEZfJYH6ml9dEVqToD/aE88Vom5cvXxStS98NUGQlctHmNIg/AXPR16RmqB+JViZlMBmUBbmJVMs2u379+hhkf+211wwYX4NZ0/ZIdpm0j3C+1UMTBnFRAMo2WtUg1X6orquqE3iSuhLAnKAZz5l48CKMHAfJYIjtRxvY29mVMpx65aq4WduMSwUe2ZcFQObhm0TwLrB9+xa621sgO23t4iUgCJHQDZtgEDVBMxOFVvuu9n2WmeAs50qmz8/5k//IgGMZWRes72aTjPRK0rIBJ44nsgaXl5clX2xf2Y/VOnyTQI7dnxUY0rHLZ2xwg3VtuxKfpK7tPqDlnvxM+xLfwcArjCzLi+zx1dVVNOMG8jTFiDIMwxE2Hz6SsXL16lWkwYEbLvOsQIr2D+1jbM/bt29Lu7INOA+xvrQeeN+wazQtWd+gyzgqDLnHGo3waGtT2EPsD6+duzjurzqH8afN8NL3KsNQQThlXvI9LO+7774r4Ck/X1lZkcMKPqv9nOVhGnyvtqENIilQpAA+v2M9PHr0CARo6brPsvL9ylC+u7Mn+yTuUxtxjMsXLsKlZEVVYNgfyPN3794VcOry5cvyU6Nj8zsC8MwT61/nX9kzDYfyHL9jOdh2zJf2r83NTdlPKmP69OnTkjY/Yz9nnezcvi/PnT53Fm4UYJilSNIUw9EQm7s7ckD5yqWrjwGwNrNS65h541zCspp51ZM6Zr/SdYJ9jYxt/k0gm++2+wSfmZRWOEn/f9K99rqodWh/Njn32WuuAqyTIKEeiOkeTNNjfWSlh/ubjzBKEtn3t1stXDt7AXEYYJQXeLj5CPudDr759ltIeiP82q/96ylZf1rg5FnU2A9/Gs8TjHsS6D9LrYmNThZJ7UF0HAloljSPu+egr5s+ZR/OCCogkgDmdISyGYf2EnXQK3EAcxz86i//wkeLGXdc5T3V9xYYZxq4lvHW1rZEim1Y56h3HbcpngqSKfBUE/SMChevMRwlf4nE/xEMrvc7FT0p71JNdVYkGlddATYwaGu62Tk3tWouZbKJ9PPYddUkTsq3vkbTnQbGST1MAGmP19M0MM7kQRkhkgZ10urcaZ4OBroRjD+M0VrTwLjvHNbz4jsUjPv0D34DjdMX4X/8zyB3GWXUQfDWV7B844+QBHOI8j76ThtlPI904SKKIkf48NuYcwbI/CbIWgvSCv1X3kD66ieQ5j7KTg/V7Qdw0xTu+TMYnjuDFu/t0w2zQu/hFvLuAHMri4hPLSP3XYxCRroEdjcfIBkkaIRNLC+tCtjnRQ30sgwb+1082t0WAI4aKOfWTmGBJdxcPAAAIABJREFUm8FRgmG3I3nb7+5TK142T0HgoIja2BzmSMsS7z3YFoPo8voiLi42xN2xLDIMC+DNzV08HBW4tLiAj7cbop83Hzh44Hj48t0HuD2iW2eM9aiBH19dxVLFjf4A+4MudvY60t5xEGN1bV10jCiGPxwOZANGFxoKQa8sr6IRR3JMuZ95+OZggH/1YAMLroc/v34aVxoB2r6LgV/gdjHClzYKOL2HWIh8XFmM8cpCE7HfwlsDD79zdwP/em+IpKrwl86k+EvrH8c3uvv4K/d+gJETY+g10Uhjibw6V6b46bNLCF0XX97ZwcPMRbOaQz/vInC28ZOrK3htcR7/RWMZN25+D++9955s8KIoxGuvvoaFxQWz0NT9qZSoebVIL40jTvQFPX9zDHp9VFmO5cUlDMM5fGG4j795/zb2qHXkrcDJQyR5D5cbLk6HEa7GTfx2p4dhN2fYSOy6I+nvV5wE//2Zy/j86jK+17mBjX6O/VGFVujhp155AefaMUb9IR5sd5EVBd69v40BPHxqNUIrpBuWj918hGGR4Z3t+6JZ9uLyKVxoLkm7N/IMP0CGL27cw1ZvgBcW1zEfxfjM4ioWywE8J8Vfe1Ag2X2ApTjAhfkGPrO2gmUnwE7u4Bu7+xgSjNvbxisNDz97/hLOgjp0Fb6TJLiTJvjm/fu4ErXwufWzWFugc5uDPG3gt3f28Es7t+Vk9U/NLeNjjQX8ucV5wN1HUKiwYT0hSeAOF81Gcyw4zo3tTmcL589dw+WVFVTX30TW2cLgW19EPNpD7DlIc+ovLqO6cgUIYwzv38D83kMUoYs4ozuvj8H6VaSnL2H3pZ/GuztbuNPZEU0sLtwvr67jTBTBqwbiIszIv+JAzLlV9PWosGiO22UKkkAUwGLRxYNoAV8d5bidl/ild29h6M/DiwI4ox5ix8XPtSP85WUfS6022kEoWpJ01WVKrucgY3Rk4RhO1MVTLaAne+iotVHWiSMOkp70pslTfPu+496n96oRScOQYAKNNgIQsmax7p6GNX2yqvlA7u45Hr668QjdLMPNXh+n2nP4mVOn8CJZufVCV8QNpImJKGoMdhPERzakYzH9A7kHmxmhTAgbIBUx9jFTxKypTM8wDQ04IYY9NaEcB/1BD/Pzcwj8AGfPnq6F6o27tazV481H7TZnncaZM0NH5koCGVwbvvKVr0h70pj+3Oc+hzNnzhwywG0QSPuf7F+sqIz8XQ1SAh9Ml/nWDboCUcq6sQFfAgwEKhRY0bT1XtudbjwGWIaykIAZekDocy7oJ9i4eQd7WzsCrsUvnMXZM2fHEUm1nDTwuUZ7PvccnjDNef/mO+9g9/49MejXX35FwLg0CIQM73sHkR0ViGE6LKeCb2zLJBlJu5mos8ZttdFo1qAaI6MaMM+4oJpAHMo0jaJY2paNyGeZLgEGAR5rWQbWgYKCarwrE06NewVtbFdeHUC20cT7Nd2TsIe07W3wQRlMBBXv3bsnZVxYWsS1K1cRUPN3lGDUHwggd/fmLbQbLbz88ssYxQesMOaBABQvgpLa9lrf77zzjtQ39wcXLlwQoEqBR36+v7uDLM9AkIiHqGSnZwUP2/q4efcuuv2+pPuJy5cOHZDzvQSamB5BKHuuZV1vbW2NGVkKBLEOCDzeuHFjnM+LFy8KkKt9l+3De9gXqBVogyx8B/NMIInMcwW9dIyxDh8+fCjpsax8luVm2m8/3BaAqhGFaMYxXrhyWQK5MBp5d39P+sutmzcRxhGuXbsmedd5hM/funVLAMoXXnhhDBRrvyI4T4YV64n1qAF9mObNmzelfdi/mC9+r9GvWX/cbyZ3tzC/sojz164AcQ3GJQkGwyHu37krz37s9dfH2pPqAqvMUOaVa4z2Mc5LzK8Bu33QzZvjU/s+64iAHNuQdUzm6SRr02amfSALyQwvUbB3hlvllpHj4cbD+wJq7nY7WGi18bELV+UQdz8Z4T4PRLtdfPP77yDtDfDb//yLU0gp79cCnjW3H837nicYR/au2VPICiju/LNecihEBqYQ3+vgfbM+/JT36dzPdcqs//Z+2QBxkqcpYJwQJ6y97D/7ERg3Qyt82MC4mtj2YQfjzHCqN6x1NX8kwLhDjMIZwDibOzuFGffj3/+naJy+hOCTP4fC9SXwQPDW72H55h9g6C6iWfXRRxNFOI90nmBcgWjj22g7Q6ReSzbSjTxH56XXkb7+SWRFgHK/h/LmPbhJCv/SeQwvnEPbiVEOEnFB6TzYFDBufmUJjdMrwiYYRK6Acdsb9wSMa4YtrCyvSaAGLyYYl+PhXgcPd7bQCAnGuTi/fhpLDD4xSjDo7MtmoNPdEzDuNA0agnExwbgMSVHhnXubkv+rp5dxebE5BuMGJfDtR9t4JGDcIj4x1xIwbiF0ca9y8Lt37uJ6kmItjHEqauCza+tYLDOk5QD7w66wlWikNf0G1k6tjzd1aihwk8MNEzcw/Ekgg2DcNwYD/Pa9h1j0AvzFU2dwtemj7RGMy3GrGOJLjxxU3XtYiDxcXYzw2lILDb+N7/U9/NadTfzO/ghJBfxnZ7r4T9c/ha93Ovir999G4sYYeS0ESYDArdBOR/ipsyviZvvl3W1sZC7mihYGZR8FNgWMe31hHv91Yx3ffvuP8PbbbxsdtSjCJz/5STkJtTf9BGzHYFxqwDjG3cizDL1uD2WaYW1lFUN/Af9ytIe/9eA29vMMmb+CKg+QpX1cjX1hXl1qtPA73T0Mu3S7bGLbZyzaCuf9Ef6HM5fx88ur+Pruu9js5+hnDlphgD/96gs414ox6PRwf7uDvCjx3qNd9EsXP7YWoh014Pg+trMhBnmKd7buC7Tz4vJpXGwtSyTSuSzDm06K33l0B5v9Pl5aOoWFsIGfXFzDcjmE76T43+6VSHbuYaUR4OJ8A589tYoVJ8BWBnxtZx/DosDX93bwatPDv3vhMi44AQZVhW8OR7iVpvjavXu4FjXxc6fPYXWJQLSDNGngt3b28Ivbt2Vz/5NzK/h4cwF/fnEejrePMDen4JOnujQCuJlXYf3tzg7Onb2CF9dPoXjnm8g72xi++W8QjXYRBw5GGVC4S8DlF4AoRvfBu1jYfwC6WjTIKICLLsG4U5ex+8pP453tTdze267BOAevrp3G2TgUME70rgSMo7ZTKWAcIwobMM5sWFRSbrHcw71wEV8dFbiTV/i/3rmJUTQPL/DgjfqIHBc/22rgP1n2sNyeR5uaeALGGYF77ieySsI4fGTAuBlW+WNvUaCFjBP2BY12qoyJw6eixyb3ob2h6zj48kOCcTmu9wY4M9fGnz29jlcDd6yzlpBllpODevQ1OYbkYKsOTKIAiHFpDQ8Bmlqnqj9Ho5mAAJdSPjeoAQUapqdP14ZnrXlqMzqfBKIx11yrCIDRgP7CF74g45rg6uc//3lxVWUbaz5mAeOYpgInNMi55vCngkHTwDhNl+9iXpQxpp8rg01ZMgpS6PxEN0SXOpa114ToP/YTPLp+G3ub2wKuBdfOjIEMpsN+SxYPwQYa9cLmpNtumhgw7gc/wM69uwKOrL/6mkSizQK6h9E4MqAZn1HWG9NiOYVRW+tU8R0KrjGvLJ/q5Kmb4OS4YXpMh2seASFtIxpZzIu6GWqf0nuVTaHsH9Wp4/vUtdBuR20nrUsF4xTMm3UcT/YJpqdgHIErsqv42fziAl5+8SXR/s2GIwPGDYa4ff0G5lptvPLKKxg1jJ4g72d+lFVHUGUSjHvrrbdkHWI9EfjifMR7WN8cJ7s7WzJW2LZ+FAsYxzg8vX4f12/dxn6vJ/ugT129NAY4WSd8hmwxAnEEoez9Br8j8MU+yvohOKpgMvs5ASqdH69cuSIglbLimC+CbRxfzK+68mv9M8+sL4JINgON9Xvnzh15L9+n7ugKxn3//uYhMO7Fq1fQCEORJ+mQfVYDZwTjCLhxbClDj3lintlPX3zxRckvL61/HoZyLuC+i8A85yFlg/I75lcZnArGMW2CYhJh+d422suLuPjSNVQ2GDcYCAhLluQbn/i49HcdH6xjMgH5HuaVY0D7GMcqAU8F4whMsm+wHHye7+U/1jmjFCuLUMvEe54H0/q4+f9Zfz90PLz34C4GoxF2untYbM3hExdfQDuMsJcMcVfBuO+9i7TXx7/8zS/9CIx7xo3wQYBxErzvR2CcWdet9jtTL4r37RPBZ9y+H+7kDrmpWlkd15K6rB5yUp2pTEed2NsJKOtsHCK71pGzSVl6v6CwR6jGPc9zAcWdJjXvpKqO8c0dPyv3Huik16ukiaBTu4yKOHOto67lnvQGPnBTneQrGtaeHWDjsWfrD1iXcmI/6S9LY70Op26X6/G6tXQGZWQdDC1lxv1U+jaChTWUF99AzgiLFeC9+4do3/gGQieAm++iFy2gai6iWr1iTsNufg1zaQcIFiQa49ANkbzwKoqXPoai8uEMRwi29iQiI1ZXMFheFABEoyOmu10USYpGuwVvrikg3IiRLhnAkifdwxEiP0KzMS95dnjajQqdJMH+oIfQ82VzudBsIHZ8uHwP9boYzW5EgKlEe36OcUFRhjE6RYW8ArZqF4qVdgurIaNDUmcux6gqcX9QoJc7WGvGOOsQugFip0AnbuDt/T42swLzro9Fz8e1RhNRmSB1UgxKRnIbGDAuaCBqmGik9kk5NzPc5OgpMpsiqVw8KB18tzNE5Dj42FyEZa9CVGt7kPPyne0cVdpBM/SwPh/jTOAjrHxsFB7e7Pbw/YygCvDZ9Qg/4Z7G14dd/O/X30S/9NApGPAiQlqluNiM8ZfbC2g4Ln59fwPfSIYoiwANp8TZsMBnlpfw8lwbf9Fp4ubGDdks6+ZPXXm4CdVLgBdCM3TFyQtxUyVTkQLeeZLKT26c9zwH3xwO8Xeu3xQ31fcQAkED88kAn4xDnGs18dLCAv7eowfY7qco/SYKzwTWeM0p8N+evojPnz+PG9jF/jDDKCnRCDxcWGjDo8GVZeiMMhRlhUfdAaKFZVwIJeiqjLAB2YtViYcpXVlLrAZNrIctGX/UWtsIKrzV38dgmOFMcx5NP8ClsIGg6EsQ+z9KltDtPkIzdLHU9HE+DtCuGO8xwJ1hKq7Pt4ZDrPvAK0uLaFcpY0HiQelhrwRu73aw5Dt4aaGNVccEdyiyCN/uZ/jiYF+MmBejBi4GMT7WIEOkhwzhVMFw3cxyAy2n/l6F+blVrMVNZO99F0V3F9l3v4qwvyvRkF23gf2FRbjnL1P1Fundm2hv0v2lQEAXMz/E6OJLyM9ewuDsK3g06mOLJ99eIH35fGsRc4TEygEqn+OELspGC1A36XKyXE8pDPBAVhCjCXc8D9/JEjwqCvzKu7fxKGuK++68n6HpefgLywv4D+ZjzDcbaDg+HLJOGB5XgqAY9z7OBR4jT3zAl80wm9xzHPXd886mGv3qOqaueHyvGvDq8vq88/I802dZ3uFYLytspKUcvLzU8HGK4YBNJBakHqN6Hy8AP8kWnMYq4z0cEwpW8R6NzmmDKSwzmSWcw6kPRUOZ43dhYW6sxyWMN40sbbEozdJrBor+5PxKBhMPPmis07hm2t/4xjfE0OU/+37N+7QyKbNFv2O+NTiBGswKWGl/mQRztPwEHmy3TBuA09+F5UJdOLrg1jpuYnDDRZBXGOzsIekOhE0dXz49DkrBd6vuJeuYDBzmL3GAJlF4BubZ3cFob9foiq2tC5iTcp3hyX/NImM66pLHn7wUDGM+1B3QMOMotB+LW51hD7gCKqhbr+2mqq50Ckwp6EjASUEzglBah/o70+X3BH0UpFN2lurGaf1z/LJsCh7ZroFmmzq5G5w+2qaxYbUsLB/ZYEyL7yK4xY0dZ1O6c1PjantzS9wr+V3CSMWqAVvre/GtNlNM+wuBOgX+WKe25pmsS3VUYxrNuTAzHDgMepJl2O92keYZ2nMLWI68Q0FEmD7bUvXImJbWDduPYJqtPcj6VvYhQSR10WZ5FMjm9wpw6Vhmufi71j//JqCrOpwKnLJcChoTnNL+owxB7nm3NjbhU0fW97C2vAwKrdBNlXXMa2d7E34QCZg3ycgjiMi+wXGu5VKAkfMCQTXuodj3NK/MN/PE7/gM86X7MnVxZf6yjT34jQjz6yuyt2ZALqnPLBP38XbcQHtxYVy/2oaqAWe7fOpYYN/me/kd64J50/VGAXb+zX6vQLSy4bS+Z+3bz3N9eT9p8yBze9RDwkPn4QCNMML5uWUJ7DWscmwPuuj0Onj77n3sbmzhH/6D33g/r/vRs1Nq4HmCcRLH23KxO8rDbzJrgoXQNrb2Y8+9AdVTSdhvlnTZ+MXqplrv2Q9l6MCFlVjEr/79v/4n2011JprsocXZpjlpzU6gQsf0gOPeqa87zutFXDnGIQgOXqq6Zk/bEZ+06bQ3KpMbUv3usY3qIWT3aBjwyHLbenR1wSZ9wp+UutSRpevGx2VTaHmX2t8r0Cf3PW0lzvDcGIy7ECOI55G0lmof3QrBw1sIHlyH090D3CGyxVU4rUW4pw0Yl7/7dUSdHbhoiFPtYHEZ7tkryE5dQF65smmO0hF8mtVRhL4wD4YCoslmiOL0WQGf2mMegytUoi1Cwz6AL5sG2di7FL02+lE8Pc89BnHI4DHqK12SCBwyGqUL+NQzQ4WszCQCqRP4aGYucp7a0nigS0JNQ2YuJNYl3Y6rAqlTIHeaKEpPdObCrC+NVpYjOM0FdEsKSTsIGQ2zrDAvUTkHoPRa5nuicadgHDWFeNkbegW09FRWXM0ZVc9voJczQmaOppfBp4B+RR0eHz6a8s6cLoKideMaBhG1kTwffbdExy9M8IuyxOtYxkNU+L/v38ROnmGD7hcUSw5dfGbxFP7D9rK4CP7mYBNf7u1ip59hvfLxeruBlxbmcKHVxDXHwW5/X4xCPVlmeytDRN1T9NSa+VJXBYKjeukYDqoMe16ML+z00MsL/H6aokOR8iLHz7TbON1s4Op8G/+k18GbW1vYGeaYD3ypy5+am8O/f+YiLq/NYwN9eK6PyGOvAPw8x17tFgG6HLFtyQJYXsFgryPResngykjFRoWEfcypEGaVRD5lfxtw4xxSB6RClRWI6Q5NF20a52WCHDlCLKPHYA4e4FA+qBwhzko0gyaGhdFX7JN5wSirIVkFPYmuW3pNiXjbH+UI/BKBl6IlG3QHARoYujG2XRPZt0WDCRXiYoi06iNzjXuIXZe28aCgDPut5zcRhxG8vQ0gGaC687aMWTfJJaJrdv4U3NXTcPwAePgQzc0H9UbeQxlGGF68imztDOCEUkdDRturIx7PI4BbZEirBFVIt1QaywQMTZ1yvJYUw6ovjkWKYw0wjzM0yEuK8Jf4F9u7+IO0wv2yxCU3x6Ln4ecX5nG5FSL2ONr5WHHgAs30XY53By7F4z7g60kAzlHAzgeZRR17ahArwCBuEkUxoRvyQebs2byrUebiYk/m5lBm6RJNJ0EIHraYRZMu1i4D8Bxz2UCHGrpqICpIZZg/hrGlovcCqtV1qYYqXxXFsYAFBOOM/pQ53xLtuno822CcDXjpHkXbj+1Fo1UYd/XmQw1r5sU+/FCAQNta+6KmpUCUfq4sMb5D01dG7bT9lQ3E6DtYbg32MBkxUdYxruE8EPSMNhrXIM6fsevDSalZwDENlC0jdM90df3QZlOW4sj3Zf7lxTWjZJAmNjUjZXMN5L6Bum2pYfopKKHsNxtoUY04fqbgAtczsttYL3yeLrzaxpoXBbJskEvrV9dtPq+MIbad7NFqV2HVatMy8nvtU3b78XP+Uw09G4jRPcNx/Xra95P9W9dlPRgXjwaCU7XcBPOpgCS13RSI1DriOwRcq/dM2ge0zbTsCljqgQD3KRwThlXJU20DuvEqq/qwVyiOB2xGTYvlV3afjhemo+CavSYqQ1IPPvVwQplrdp/QPPKn5l8BJx07ogmWUZPSGK46hrRebaCbnwVxjP4gkb2KHEZSzzBPJGK9tqlhSRqmu+ZB09f5R9vABgEViFQNOx2fmo7OTXpAp22rbc6I1NRhpq5jykADlit5kWQSkZ6fj9ulBhGYF2kn7pvqz6SsdBO3wFEbHLRBZd6r2ohPYoU+Td/+sDxD5m8WuGKPMDAGdaubpSueIKXvop+baKqPeh3cvcEADv/ow5L1j0w+nicYJ3POc7a7n09D2LmehhE96a0Hz320Ajg8n1qekurJu8txANxxWZ9GKrM12mQxPS6RZ/S9LmqTyZnPn5wTo7R3slw+GaCbwkE7JkCEnd9pQJ5+f7IcPn2lKhj3yVeMO0HGzS43IQxckCbwu/tIUkZeKpAEDRR+jLRh3Afizj00igRlyY0GF6gS3twKUn8OSWG0n3yHAFUhUbR4Zl7wb88ANvbmRDeHhNe4sckJAjAyGw0dAiUU2y8yMDqXww0PjSQTt85EZHU0UpJR1isdgno0EoAgrQMOCFIAeEyUm8ycotrmdzJxCodsoSac1IVHIEB4PBXSIoEfxEAVmahqPIHgqWqZISlTFLGPknpDielbjPxHsXvd8OnGywZTjIHIOsoRuNwceyhdGjYMgGCivTpFCB9tRFUfue+J3z+14Yi8MXoTmU1u4AqIyPppN3wsBwvYTFPcpwtiwbxX2E0GaDdCXCgJTGbS+x9EAR4yOlbhYy4tsVqSbVYh9IBRuocwaI43YnbvsjdgWq5Dm8S64wpAV2/kPZdgVBO9IgT35ZtpJRpuC4GD9YYHh+BjmaLy5nGbQB0IThnzYa3KcDame4aDrbyHdhhjsWGAqqjRQp5kRmhaZMwq9IdG0N1pNLHANktLEVLmJj2lsDJBO/aXjACmgxEj4zouaFIRAGW0VYl2yPNtDgLHw/yIQB5QekAhrp8jAfpoOMopGi9uthGhdBNk+UA0iHwnJMkdZIs5AdtjCHiGWUjijIsAnmP+Liu2IbmcGT2y4ZRGz8i+1EC0T/OjqgDhbrJGZKxVBcK0DydLUKalgHFF5CNvtyTYht8ZotXrIS8YFdgXfcjO3CKGrTbmeh1Aoj16QG7GKMtZljkygsaRC69wxTWVw4ZgWS4qTrTHDdPXjEggL9qYTxMUQYXSrXC3BPbKGF0XiJFJfV8k642MiRqIExZxDeyx75AQx3H5xwHG2evLNABuGpjx9LPw7E/abAV73M2ewg/HnX7Rh+e0xUm5qgITKMrn/Mj+VquTFRxzBrA56po0NidBbtYj5wcy48g4USOcTBYybJTBpICEr8Zq7Q4p47c0UVCpySXrWu01YL47AKsn+xLzpoCIGub8qcasGsZavsk5QeYSS/NF5wgbnLXBQHVxN+UlsHlgcNsgnwKY5gDIBDtQAMpetxmNUULF0ugnyKEHXWTlyhxnLq5dfBfLZYOdCoaxnIQwyKjixQAdDiOPywklgR3+44GVAyc3bnX8R5YO80rWOf+xPtle/I4ufiwnLzKL+LmWgfexrbVN7TZSQM6eAxQk4XO8V7W0CGwxD1LGOtiGAkLqAq1sOK1LG8hifRhm5cIY+JkEb4/q23Z/0v39ofbRiKOF0UEScIRzfF1/HFfKUlS2s75vDORZmkna13RMaZr2XsD0f9PnuS8kSCXzVi1lcDB+SxQuIw0b12LtyzYgqiCbvseuC50LtY1tEFNdZmVt4iGsBcDpe/TzyfrVOpU9TD129Xctv7rtMswvlVd17DAtHsRKW9Olvr6cinqUqkV1sLvXdzFdzY+A+rXbt/ZBbS8mp+7iNmio+dP+Oa7LwBcGF9uZ0XTrmVMkJniqwXMurW8FXe16sUFOrUu7vuw1yO6L9sGAtouCh5Nz4FH9+8P4HUkGCEkxMNqg3PMEPHPIctkz9tORgHG9pI9bN+7gr//Nf/JhLMYPdZ6eHRh3EtDqaarseaf/NHl68jM/AuOebX0emZo9+T/taw91r5Njgid6rb0h0gePMoTM/bxzOpw1Lb1pGVLQTt5lMVQsrsrUd9RhNXQJPlFZ/zhuVjDulZfOIGrEsrHwapJlzJPLNBd3oJhAROHLCXVCVILRVl1GNCuJd4hba1DSTTNCmpPlJjJvgEdgie6juYBUBVk1fIFu0AmOcuMiYvBkxBkXuEH9U4hWosPDzUNh2Em1O4hL1zYykGp3A+4ZeVLFi2CBww8InpGj7xi2mWwodKMocVTN9sQAeAViRHCSmpXDFZaMB7KPSg9+SdDNaFoZV21CJ6Uw1AT1ywwgEdCo8A5OXyfHnG6aeS+NGYJC4urDyHyyfzP1kxQBcidCo+qhqKPM0t1ShHzJ7MpK0fajVhqzcyGo0A883M8yRE6ARuGglVOVOkcROrJZyH0arwTyCLb5yMlbzAuETgnHL0UXbOCkcCujn6TGIDdSNCq4ERxHhKvFzsUA5Ek4mWfUD6lPlmRjyM0KdcuY/7rdA7q0ymG56QvcVNJIXOTpot8A4pbo+JmGHMBreojmWgjIlyRQTLcX9gk/wijJpI0bDQbEoFE9Ql6k2ElHmA8bcLICo27fGNvyTrMxlz5FA88LqN6MQFhYBOEM46ugmLgbSIREshALiY7oCqBFA0MYmHRFoTsOy0hANo/gV5mAtGxCwsXsX2zvkG6X6Qhp2JRi5exAPFWl2DkNBYm6KEix9B+W396AS6+w56H690DcuzwJGEF6GfFDn4ZsWQjA69KVL8+QRgy2IZkSVieqoUQjLktXAl6knotW1oVL0JfgYc1G882AQ0owMuBwNhFPVStQjDCWUscoRWTLCkMf8EsXRWBO5glxNocZHN/DyDOuUlFJoWszfk35OBZMswuYQcCPVTKbx9YznT6PWyeOWoOeaUYmEtP3an/QuUSGSh3A4UlG5vPM17NOuwhG8EfGgPdK07FTrzQMYfhy6MH+Vc3AjFPDlnOMjiEVyVdQgcANwTheCozQTZ/Mt8eAADXSa30u6a8E0+mi6RrdLJnP6zGq7+BCv3YxAAAgAElEQVTnCh6JplMNFPF7ZU0rqMF7CR6pyx5BJGUMTYKLNmii/dYup4JA2mcU/FC9NQXlWD8qLq+AlgKE6qJnuywKgFBHb1PtYM6FQlyU6NqHGdM6nymIomVVkIKnHTwMkXzyoMmr3SYFjJPQyuJd4PoHDCNbM06Zbpp3umiqJh+1wHixPhWYsVmR2n9tUMQGT7TOlB2kfYp/q4vsZHkm6930E9MvmLYymdiudOtjWtonZgUsps0HOhccGpOlYWopY9McbxqQdOyimxdjEIjPKkBmu/DquJkEqib7pDl8rQ7A6aJ2CeXINUi1gE9p7WZuv8MG+LQMCjIdeBUcuJmyLhV8s+tN2/L/Z+894Oy6qrPv5/Rbpo+kUS+2JfdKM9ihfUBC3jd8IY3kDQ58CS2QAKETSogh1JieYEpCr6YXY4oN2AbbuGGDwU22ZXVNL7ee9v2etc+6s+d6JI1sub3R4Sc8c+fcfXY/e//3s9bqBl5aLp0ntT9o2rbPOOnHRcAOWy3ZgV8Jy6XnA8ZFg7SzBcllDeSYqPQKv7WvdM/bWu+aN/uZOn6Zp46a0TrUnl8HGwjY4vqi6FN8Ht2JFBmT9SstT6iG1Laz5ykbQjItG67ZIFbHcjdo7KxxizlQ69hu58P9znig0pP9jGsC7/GNQfEA13E866cVwGyzLj6TGzNTuHvHbrz/41+/z1m74FMfWJDGnz/3ZdK2737LK3HclqPxze/9GB/91Jflni//9/ukTev1Bi741kX47g9+inK5hM985F33SKNSLuFD734jVq9cgc995Tv4/AXzJrUfe/+5aDZbeOnr/q3zvVe85Ll42pPOwp3bduIVb3gnnvakx+HZz/p/F6T7jvd9FNfd8Nv7XOYDJXCoMO6j732TBM9j/7/hplvx4Y9/UUzmP/2fb1vwmOe8+I2dz2q1Br767R/hkst+Kfcsdm8pivDWf34xNm1chwu++QN8+Rs/WHDv7FwdX/32D/HTy6/pfH79jTfj/ed/rvNcpnvF1Tfi/E8aBeXrXv632HzUBvzdS/9Ffv+rP306/uD/OQvMG68X/+2zsGb1CrzhbR+SQID/9qaXYsPaVfjGdy/B5y747j3yWm808fevXFjO/dXtERh3iN2247vtEL+nkzn/a7/E70UyD9mvHGwTtVQBqr5SBboczFb3IVsbB8+YwriTtqxAuVoxDtgtRU6e5Ii9RPwhBGK6xuW3gXFEUdwctR0DgyLXh5cSfskbSo7FUyrO8lSiS5W5GEkDOY3jJe7Zi0UCT9FZ1x4BTw40PQMxTF81myR+rlaQYp5AUxjHnFTLxRdkkfeODysBHa6YDRCNmASL9BioQv5CNsMFfobI8ST/RDIp1fqFAoif+QxOwIwKYFGTCy6uPZM3ARI8CSbkM5uz7sWh/Zk4B4UnYIbBK9w0R5mMSNRCjpg+tn2imUaRb/ruMqZQvuMjbsvOBI5fkj4a5C204gy5XxYzFCdP4GYJokpJQBrhSzOfkUVEJfcpwkNORQJ94xEyiekK1VSsylA2jrpoVBMRVTXIooqKRZ62s2558l34StJNl3zX81Bue4i9HLFrwFUpy1F1A9Tb7D+u+JJxvQCJ14DfoimwAV28SkGG0nAvwmovojYbZP4ogP7feOoblcsCfiVyLdURTo7x+rQsjqhiFFDErzFKcNE/dFFI2BbHLXOSHxjFl/Qd9ndKs6SO2K8KB3kZjHk0N9A03yxUiR7VBqkDP05hvAkBsUAoJuUg4qKeZgxuoYQjH5Z6LmYajUbKdR7htvjMWzgW7Q2PPTa8IBTn2OxLsltNaB5GVSrHqanLts8okBxgJSQiOZtFyS3ByUwEXEKN1KepnNkoavq+G8i44iKTGJowlCal9BXF9heVaAHsZE4o6q/l1VFhRGWJzEyImSNo1OH6DtoCVHmaHCAtVK7az3Tc6sxlAjg8UDrh+fnShlzd70p7I/VgvUdtGNg9x+im7OCz/0P3jnaUwW3ncHPOa0ZZw407+yH7NefHIOPcaeaJA11aV3xnqKpEN+S6OSaMK5erneiErFN14G/7EGM+kkLFI6445B1lInIaAGXeC+zHqpDiPMr5V03+Na86T6qpIkGYbrTVpFP9YamqjKaNqqbqbvfu+eJAf9f52v4On6GKOVEbF5ceyhDIKZiQ123hM47zg60Cl3d/cXjAuuIMR6AubViYRdrqMAUphKuqmhcoT5+WhDp0QcGDE5PZ4h08DwhUGafmqPqOpUkuv08/YPTJpQEtFPaoeZ/2Ac0z86nltN9lNvTRuVjNKRW86bxhA6XuzzR9tjv/MQ0CRIU19txzsL69WJvb8KkzPxHGhTx8MRBQ/A8XEYflHqqmi3lW824rpuz+sr/3ktaVgjPep2afbEP2WxkthRpT+o83D6K7x4XCMfZJhaAKqeRdUxzC2u3WnYZdfzYI1XQ6750iuAD7p7atpmunYYMozguRmOOadafULcGbG3TMtu26Yn3qnMB0OmumIpiMrmNVdbcYlLQ/s989i8FbHoKFEgm6WItah1qSZ1qveG4HACvs17nHLpdtom3PC7zHbpPuPCm01HrQPr6Ufv2QvYfrui61s6wzKRLITPTmOfr0m5nCjp37cN5hMFO96Ksfxzkvem1n/To2PonvX/BxXPyzK/DBj30WH//AW7Fn7yhe+5bzcOFXPoqXv/7taLbaIFD71vcvwae/8A18/bMfwrNf+JpOtTIN3vvJL3wD3/juj/GdL/6n/Pdjn/6KAMYLL/iY3Pv0P3+BPPe9b3sdNh+9AX/87JfgZS/6G5x95iPw1y94FaqVCs59/T9idHwCH/rY5zEzO4d24S/x/mrDQ4Vxn/voO3D5ldfhgm/9CM//mz/Fo04/EX/6nFfga59+L17wT+d2sjk+MSWfEZZt274b7/nXf8InPvcN/OgnVyx671c//V5896Kf4Utf/z7Of++bcdPNW/GeD31S7n35P79L5r9/P/eV+OQXvoXv/uBn8jkvPpvXG175fJxxyvG47IrrOoBO7/mr579W6vG5f/UM/NEfPBHfvPAn+OyXv4NXvPgcrFuzEv/0hvfggk/+O75z0c/w+a9+D5/6j7fh0l9ci49/5msL8ppnOSamppfUFEdg3JKqaf6m+wLj9AXzYG0iDrGoh3z7ERh3aFWmMO5Rp6xDqVIR5Y/4r5S3JzfdKR24iDN8tzAd5H95UUVHEzTZ28vi2xMYZyyJjLwu9ej0nRv3FCEXgCkBmKpeCHJM6GhJUUwzDYzLqGAqilJohuQ3tZiQhRghG2FcoSIyUrzi0uAixqpTstP5axHxzpxuGa99Bsbl4v+BXIbLKlFyCYyjqRxNUw1cNIZ15nuEF7KgU/BTgDqaHepY04WI/tdeOBGgcAGXBZQeZuKPTrYdBJJZiiTgEjmebxD6/qBvEgK/hMCNPI6Ax0HsxMgSBz59lRGR0e9O1kZUjtButhF5EZp5wwAx5j/JJQoeYapDM6OEaiqq81inhYKsqE771NS0g9Cvjp9TLZMJk10oF1gXRYMJXtR6T3NEQShOnFPhRTQJpXPuNkLCOAKcwkt72UkR9ZbhlKtwWzRiNiG62dY8fY8LXzLc9LFP1GZnxJS41q6ZxWbxv6IxwBeTtAshYGFWGTPoh8Axy/kp65WAjOYcAUFlwQHpT40txE15JiPAqMR8gj7AY2CEQm2ZcpNquB4COs4mJCPckgwYUx6N7FwYaxaqAdaH8a/UgcuFkoBftWEZARtDmadJJko+2bAKKKPlGFU65jmJ2xZfbvCqSBgVAbMInQLGyUIyRmz4qkBNPX8g8OYvVGTKno1mLRw3YuJtxirNx9QfoziKpiIibyLKXCQEtMyU7yNotEXt0nLpk44KvUI1p/CvCI4j1VNs5tnGh+JA99Bmv/3ffbANsb3hPVzPXEo6iz3XhoMKFuwN5VLSfajdE5MBy/xmdHDsAzFSCcBDVaocZDBYiOWv8EBlsEGBDUd0o0pQMzg4LJt+dR6vjt9thZBsuIrNs90vaaYqa4/ipdWK252NNzf4tk84e/5XR/+6aWUaGjFZAY/mXVXJzJeoozWCqQVVFtsMd79/9L1k14Pew7KquZrep9CDz7X7VecAp/CtJ3MtlehyKMZ3hNmcMk/i19UzPsmYd9tUVc3Y+O6Xn4vDMYVFjK4qa4SCydPPlfHDZQ7imF+q01S1peZw2raEqjRTJRQldNVLwYAGemA+WacKJTRfWqdaD/b8yzzYIHJRENbVMW2wqiBW/6vr16Wuz7vfEfZcoO8KeTzrX95R84p9M8mbd7UciipILu7phnF22y8GgvSzTp44Vn0FUDnCwrybh0MZ383ia9D4aLMVVvp9G8apD7juNZUN0w42Z3e/S7U99XvaP7thnA1kbRgncJ9l4PijhQPfkbI28rsAlawwO4pIW8HG72r/seeZxQ7e7PWjKtHssdw9njlgOG4kb3zHaj/sUtjrOFFAaJuT2mC2e2+l8NCuE7sPLPauskHtQ+2ds9T8KHQzBlgmiB/rWHwkphmarSZqs3Ooz85gx869OO9jX1pq0vu9jzBOoRhvGhzowxc/cR7+4M+eL98ZWT6MT3/knfI7AdvfvOi1GJuYwpf+6zxR573lnR8WGKf38zv0efrdL5/f+ey0k49HFAa46tob8YdPfTxe+NxnyVz4qje/GzffegfOe9trcdzmTXjms/9RVGX29YF3vgF7943h7e/96H0u61ISuDcwjkDt01/6NgLfx5f+690dGKdgTJ9LGHbuez6KG35zCz7wjtdh651344Mf+4IALvteArH3v/01nc/Wrh7BB97x2k665/z9G0SdKMq3X96A8z91gaQxPTOHf37bB7Fn7xi++qnzZF5QGEfY+c43vwwTkzP4xvcuxoU/uqwD45g/Pl9h3L+88yP45IfP7Tz/5BOOwfDQIH56+dX3yOtS6pT3HIFxS62p+/m+g73M7ufHPwjJ6+vpcNpBmQXOoVz3Ry6W+nyFcU84c7PAOEYK6qiAuEhLE4RlLjgLJUwR8IDpi3aH5iSiigJaNOnjAkzABU2IDMiS/+WFXzeapRWZM2Zo86oqWfRQ4kMoRhWdqO8KvzHFs+wXvJrTirmFqBXMibZcTEuVWxL8wDjKlz8VtnD0SVPcLNFq+TkXL2Iul9MEtGgZljFLC0hozFpZOJ6GCWmRT+bVRPzdPrW1F4F2/k2QDpYzlyACEpGUcKPAffQ9khPSCVgr1AZcVBNkuJ7JU0KlnNmcjvspgiRExa0gdTPEeRutvIVy5CNuJPCDMtrim4wbWgIV+nJzERMMBZ4E1GAeKjCOfXUzyvzraan2K3tDqSej9gJdN6a8r1ZKUY49lOJANtd1BqAo009egtxn0IwMMcFUnqLS8hAHPnLPwMwqlRRRiHZYQtowIC7w5k9juQlmm9frTalzmiaZxaHxiURoR7WFzm1FsE5Jm3cFbi5qGyr0ZDEq7WpML2XjQjDF/BT9n35WjG8d026dHsQNKBWGAhBI9hwxwRU0SRBMyEyQV/RPMbVllNciBZp0ickXTacJ8XJTLnsjuKDvaF+mKTk3vAw+4TO6ZAER6aun2PwKe0Pd+Cj0+xHHpIczCJyy9F+WxHXaaLrGNFnKUZBrU28FFOSCk92RlqsJRFHHstJMmwCVw6rpOmjlKZa1GXwlR4MgkMAwqiCocwPmouXRLT99x7GOC59VhrAauMtHiI8oRp1N5PT+gb7s/n2gZy9103y48m9vtm3AJHOQZf72cIdxMh45vxUgjnMy4XfuUBVczJDcZB7Cu1brR8Z+AXJUrcbf165dv8D3U2fOsKKj8TMeAMhcsQCWm8MAzp+8Z2pmuqNIWUwNo/2LfssU/ulnnHep6rJVJLoRJrShOo73aBRPG5rY/awbzJjX4ryJp/5sb6AV5qrTeK0zVYXZa0TNr9QJgYr4mjXzKOdNUbyxzeSFWJhJFupEW3WtKjT6i9OyJPH8+1TggGeCF/GiawLCNy2fmv8qTCP8ZP61DOrzj3Wqz2UeVZFHQKcghHWrQK7bkf1ioMyuA4V0dr0rNNHP+FzmT/3XKYSz36uHMqd0gxDNo+ZLgYk9n3WDNO0HqhTU973CXvZfVWvpu94GktqvdA6SshSHXtqHxWOwwGOjItV8+X64YG2hz2Ie7IABdkCGzhqvmPOYJ4W7dl+2FVt239d+0m2qLpClGNt2e9gHHDYks8urdahzC81S5y/OXQuV7tofdDzJWqNQ3Gpd6/dtCGb3cX0+07BhpvY5XT9wXaFpCzwqLEjEtQjNVYvn2s/T9Oy21c+0jm1zX7t+7XzZ/dEu6+F6Hz4Y6Wh9ShsWClNbaU24T/+Vtbk6tu/ajfee/4X7nE3COL0uufRKfPYr38YnP/z2DkizwRphnPZTmpn+8bP/ATRHJYzT6yP//UX84pe/wmfPf9cCQKd//8on34cLvvUDMZc8/tijcM4LXyt/es1Ln4cnP/4xon578avOBdV1vB4OMG5yakbUbmecehy279iD1/7r+ztKNZaBprevevN5Cz5rNFs450X/LO9NVazx3quv/w2+c9GlOPf1L+7AsCDw8aVPzEM+rUs+93kve4v8yjT+47++jN9/8mPxprf/B774cWM6rDDu3974j5iensVvb70D5zzrj/Csv311B8Z9/Ts/xu899gzcunWbKOP+/cOfxgff+boFgFCfaef17e/7BK791dLMhv9Hwzh7cXNoI/bQoU93+vt79r3P06GV4EB32y/Vw5eqSclGZcaw8IELPHG4y3Jf01MYd+bpG4x/MIniaDy3BTS7QYwWDKygSYFs6AvVV87QknSGLyaRNKn0RMXATXjH+ZOYIVL1xAUJfZnNm5yJKU9XGGiJmMrIkqQmoqoxUI+XmJTKbt1s1OmsXrRthUqJi5CgcJAv6iAxG6KfFJrcMJ3CuYdjnGyDwIP+tWQo0SSG+aR0n2vJ+W0eFUZmsUVVmsR9LMAB64d/M9FMefxvnP9THUUT2sLMxtoA2YtnU6ZUQI8sShmZkz6/5LSV2WuKL7OYsi26iaV5JIMCJFQeZfCa02hM7kE6My7mpeHgCNxVI2j4IUMJADOzyCemUJqcRb5sEJOrB5Fng1IXLp3TtVuoFDAkq4SIU6oMMpS9yAQyKEwvmE97wacLT11Qq/8SghP+zHsJCHWB0vBmUU4iTDs94kfte7P7sCuewxl+D36vfxB+niDMqJIrw6+nmK364p+M1Txcb6ESRGgO9KGdu/CpskjasqD3CeWQollvoF4zTr1bhDdsFSo8KN6jwrJQbjJgB0/F2J5m8U4IFSNxPGPKnHriiFfMWwl4/RSi0Im5wTb+AI3ZulF0UiEqJpr8iOasEc3oTOQ4+ayYaKg2FKzg0RG9OVFkAA4a2yWB6cs0z6bykgq0mK4OE3T89dkLdR3vupgnuKMvQJrLDA8vN+AxDAWmzrYaGJscE8VDkM6Jz8TAGUASe/D9ugSToH+4NKMvrQaCbEiUfiyr2KIWJuJiJkazXbhoeyliNxPg7ucBkPto5MB40pKotaOtBqbiFlYODONY1xfYSWi+2/Nx/d4p7EsSrKm46PU8nNZTEf923K7rO0ci71GM6HEuoQmNSHLv6zR3yN9nnevmQ2GBjNfCxEr7tr3JPeSH3Isv2Bst0z7zdWNvlg5lQ38vsnG/f8VPAzGr5j/68pT5KKUPy2je71vcEvP2g132Bpp+xQhDCF0UKPDv9CnW29tf9Hk1HTf9snsTadQvRlmrc6CYgrfbmJuZNWCqUCFpG3W3jQI6QiX2JZpSKvzo/o4qVpguv8f7CHNoNsrLDvJgQ9ju+Zv32qaQ+hztKwo5bIBkw5cONCvUbrLRZnRv+i1tmwiUkldxYm+iNyqMsw9sVPmnCjRV4tGZP90vcPwnjLJONS0jPtJkln2hmJg5T+/evVvqjfXA/KryUP2ZMm/0/adqQh7SEHzakJHf4f179+7ttCODduj7zB7bB4JQWqfqn2seNJk1gJZP64f1zv6nbS7rl0X8Bx6sX9vvggO1pdxHlSIP3zyTJ76TeFgpULJYp4gJuG/WRgpf+VVbKaX9T9VcmgedLxWMiQsRM0LMOqgIwKV56YxJqvNpIluoPNWM2YZydn74cwfYJonkk1Ba7+9WjNkml3yOtg2/oyapWv86HyiU1HLr5/bhGP8m/VtU5IV1hFhIqE9aa50rMlEDIG0zeXv+0WfZ7aj9bzGgpaa7vF8hov3OknrmAXMBv7XcBsa5aGfmQEHe7cUBob3v69xvHfJoG3X/TecPGxrqeNF60r5PUGXD1KX28YfSfQyrJv2qsOoRM32uC2TRaKI3E8ZNzs1h+65deN/5n7/P2T9UZdxzX/J6TE3P4uuf+SAuufQqnP/JLx1UGXf6KcfL3Hftr27C9758Pu7ctkPaav3aVaLKoxpvbq4uqrjn/NUz8axn/gH+8C9eKGV7OMA4Kt1+/LOrsG90HDt375N8d6vd9LO3nfcx/PaWO3D+eW8UX2zfvuinh6yMe+5L3oQ4TvCZj7xNfMl97Ts/ljQI2L783+/BnXfvxOcv+B7e+MoXdGAc/7577xjqjQaO3rgOz37h6/GsZ/6+mKmqWe1dd+8S1flb3vUR/PeHbGXcZgwPDRxAGae0Y//d8X80jFu8Wua1UjpBHg71lL2lMS9Ks8F84Lc6B56bzP5igYODQ/YatFiZtKzGlG5hueVU9yB1Mf96tTxXLazUBQVbrOsf4PbOd+/xvYOPoUJRYlJfbIOoz7XLwHsVxq3ddBT6qhFKYBQ7iWEHpzSAfbMJdiFAPxKsihK4eQI/b0kUrMQrY65Jp7TEbw4qoUd/sHCSOqppW3yoeWL6SFARoE2fcnTNVTjtzbMGWgkjVFaAMiPnUZEWS2TJcnNOIAjyAGllSMxn41JFfISFzWn0xo3ORjSNIsyGPu3nUG20jO+1WgrHDzFbCVHyckz7JbiM1JZn6KvNyMJoslQFwjJC8WPWlMiopTSG346RlyqYjkqijoudAP1cLI5Poo/wx3PQ8B00qjT5AwYyD+VmC62ZSan7UiVA3SubYAF+4ThfVX4UJdldWyLF0iQ1kQ2cqKMK878ycU2cIm7PIEhLyNwAsV9B3ldGz/itCK69EOXGJGo0swQw1PQxtfkxSE44FfE1v0ClPoW+uVG0gxRt9AKDqzB1ytnIghBu1UXWnEW53kIQlTFXqaDtsGU8uKkP32ni2muvFV87XIStWrVKFuXcvHChxQ2Mmvxs2rRpgS82Lsq4WFE/c14yhx3BKrz3jrsx1mphazqFUh6i7vbgzN4KHl0u4xm9fSh749juVDCZV1FJGPU1x8Y+Bq5qoNI3iPHds4AToFLtRbkUoDf0MD05ilqjhRihHMZPt3JkXoRBdxIVzyis5lIPrczB3sRHuVrFscuqcCe2I85yTDWNApCXOngXmGj5WmknVdSzpkRHC0segmQOQdKEH1QxTr9nuYNJlFDNW1gVAOHclPhKqwVVNLwIE40MfZ6DYTonL81HjVtMtaDzfSP2MdJIUG7XJLhDPUjQ7O9Bkvoo+yU0202z0XVMZD+2DSM/sm3UDIz1z4Uh/6YKIP7OctrKhs5mggCbEJVBNYpAKGISTefErQQhYVwWI84SuteTICJZeQC/zT1ccPdWtPMMOxLj9yoMyvjLoWUY6KmgFAZ4582/wx2tMnLE8Pw5DHgB/nLZajx5qB99rNe4AYdR6EQaSrPYHFnqC1zndw7npRsD3cB1OyXXTZsqFLhpZh2zzripV/9fssctNngKqHX+7d5IHc78LyUt5tVWN4hJle8b35EFiNKNkj1ebTCghwmHAhxtaMF82oDHzrduPnXzL3vH4mCG+Sl5KcZRFv+Rs3mAIE0w4sboz6mANe/flhuhnRs1VTcw0z5t8mAOUNjvFcbxOxz3IyMjEqTBQBoDBmRtkOcCeNRnm36m/9X6ZHq8l4or+7uEylr/Wo/aN3i/BkogrFCTUx2j/LvOSeZ55t8dd9whEOqkk06Ssc52ZNqETmYj3mXCXpjN2ptsaZ/ChYN+bsM3bS/dWLNeWDatY4UxWqYom0ObTuxLVTnsorsBrh4YATltxyj5pm2aybzqjXWn4Er7oLRTYPxb2ZcNIrTuqXAjxLT9e9l9lOVR9SA/Z5/X9tE65nMUyHDjrN+nOavO/TZk0f7ZDTy0n7CvKBw92PgcHh6W/Nll1bawx6yWV2FH9ziUfiKRqwuH8gygJBHBHQODOZ8XF9cULFe3SpP5JtCknyvb2T9/1iiwzCvvsw8g2B/0faljWMeLrS6zQZ49N2q76jylMJXPYlsxT3y+Xjom+De+1zQt5pt5UYB2oLrX9jzcBxVaBp37NBqqDRj5bFX62fdrvbK8CmQP1n8ejL8zz6x31r+WS8FrJ/CIBLcyFjQ8HKSi3swNJWMl4zmop0CVwUi9DBl99fJQNSyh7fhotGKUQ/pfnj/wfzDKel+eyf6uMI7wf/vO3XjfRw+/mSrzSED3o5/+Au/9j0/hU//5DoyOTeBVb3r3AjPVN7/mJVi3ZgQve93bBcb98V//Q6d4zVZL7v3i174nwRsI4OgzjmatL3vROXjpa03gBgZ4oAruPee+WnyY/Z/nvwp/9oyn4Xl/8+cdVd3DAcapmardvoRf/+cFr+t81Gq1BZipmeq/vu7FYgL8ole+db/g7lsX/gSf+8p38d8fPhe33L4N73jfJ+ReNVOlei5JUpz7nvPxtU+/T2Dc+97+GqxeuRx/9txX4Kufeq/AuG9//6d4z7mvwKvfbPzK8Xtf+NqFWLFsqAPj+J0Pvev10kbGZ9x5uPDHl+GTn/8mPvORf8PPfn4t/utzX5fn2+Wi/8CFe//FocIRGNc1+pcCbO7NhCEbhuKL8mLSRA4H6bs3GTrAd+wFyBJY1D1SMj7bLdVAUV5+vphpizH0m5fIGZW98efWQHsAACAASURBVA+mYi6jiin8KhltlH5rYYwHC/bZCyh+3V4ILGiDAgTa5e4GZweqYjvtQ0lXYdztVQcjfb04tbcH/QGjp3rY57q4enQMX55McTQS/K81K9Dnu1hXNuYGd9ZbuHr3FGbdSJRF/3vQw1BvBQM8rZ+eQtJsojHBiGYpouXLUFo2hJbnomd2Bg53VDu2oT09DW9kJZzV65D4Ado0CaRPhN9dh+laHW5/H8rrNwmMS8t9aDcbcPbuRrpnJ5xSKL6oyiMbEPcPSITIYNc2iY6Z7R0DwgrcdUehtmJAnOqGExNw4zai238rG7/GUcehvYpR1uhcv42gFSPfsw/J1AzC4SGka1cj9zy0ogilRozk7l1w5hrISiHSSgh37XK4QYigVgf2jKK1d5eY6vSUQ9Q3n2QCShQwTk1ypYvZAzxJUW82MTU3I/7buPEv+YFApDAF4kYTzq6bkCcBEJTgVIfhLl8Of9+t8K//CXqShvHXJZ00Q21gDby1a5He+luEeYJS1sZM4MCv56iWAjRO/WPkQQlpr4vm2Cj87XvhhBGam9YA1R6gXEY5LaHhtHDzzTeLrx0udpfzmcWpOReNqjRgfyWMs/0AycgpHNpywR55wJWNAO/ftgsTcSwBI/riEGNBCcf0AGeUy3h6bw+OqoY4f+8eXFVr44yoKirK54z0Y8idQyOs4o49LcyyvEGKainEievWIMhSzMzWsH1iRlSWd01MIxwYwulDJfTLghDYyzrOclw7PiOQ6eknbMEJJbMxmZmhs1kDp+wTW914sMy/nGygPjeDchigr1LC2v4yej2glgC/m5hBK81wRz3GQNXHE4aXY12SSsiN32YJdqQpbhzdh01eGWcvG8FgNA/jFhvPOv6jvaMo3XI9ongWWamM9rpNaB99vKgX8yTFZL2JFlWpSYLjjjtONne2PyStf24QdRNgbxxVrWHnIfJ8NNttUcdR5cZLFuHcXLcS1GdmEbF+p2bRiHKEq1eiPjyCn0zVceGOXbIZT2iOmjiouRkeXXbglQO4gYfP7tqLxBlBlOUYxV5UPR/P6B/Es/qqWFapoMdjFFYqYIo5lj4BExPgZCkRMw/l9cN66JjwFCZO9kbNhla8j7BDwSbrWGBjAaUJBWw1hm4Su+HQoeTvcNyrcFDLxY0T86ybbv6d+eY/VVapqlUd3yuM7AYkB8qfDaS0Lyv41fSZrkJinSu03rRdUjfENWMTqKUZdjRaWNbfg0cMVLBS/GCavhmHZQl4s1j+FJKaqKV0YA6BL5OTkzJWCERYH/39fYgiQmujlJX3QsMc9LAeGFHVBjCsT35+6623CmxbuXKl5MVWPxlQV5h8F+BNAZRCNj6Hn7XbTQFr3JTv2bNH5iR+zsMPjl2CIg0YtHPnTqm3o48+GlRwsRy8OtGti/yLOq2AxKEfSHrcGDLvEh2Wa5iiDlnW0dHRjlqQ5VH3BLyHc+OOHTtk7qd60DarZJ6nfvdrNOIEyzdshB9GCOh31vNF5b1n92406jVRYTFdvtts2Me0+Y95ErgnJowaWXlekah9iuVgW7ANFdTYsNdWGqlyiOnye2wzDUrBsrCMrEPep+3NutQ+utiY7s6b9l2mwX/aHgcbv/Rhx382eGPa3WaT3eksWEsWa8yJW+7AbG0OQSnC4MoVqPT2AGxzjc5dJGLOOIy7AZZR5we+x/mOVzCpcz7rd/v27ZLH9evXd9rdfi8qPNJ0RSmWpvI9hWuMEssxxEthlQY0YbvrHKN1y3vYvqwfWynKz5k286sQWg+hNF3OxZoey6hziQ35D9Y29+bv3bBU370cu/x53759nQNNQjeWQyGcjvk1a9YIgHyoXmxj5vnuu+/urJW4JtQozwK5eQ/XUmmK3rKZmyhsb8OVdcXo1DTGpqaxYmAAa1YMIaRlgwO0sxx7Jqaxe3QMw/29KPOQZLD/QQncdF/r/4GEcTSL/NC73oiN69fg+z++FB/86Oekv9k+40476Vj825teAUZftc1UWU76j2OE0U988G1YNjSAr37rB/jEZ7+Kb3/hP/HDn/wcH/64UfR94J3/LGaRf3LOS/G6lz8fTzz70ajVG/jbf3gDpmdmi3sePj7j7Da2zTn5uarPFMY9/Sln43nn/Ml+/ctx7XDeW1+JVSPLJcACfdLxfffNz30Az/77N6BRb+CpT3ws/u6cZ+Iv/+41Asn+4v97FZYvG8J5b3sl/voFr5fPCOM2rl8t9fq6cz8gc/Xzz/kT8PkM/EBl3DPPebm07yc//FbMztUExvH5733rq7ByZBm+/+PL8fFPf1WUr3a5Gs0m/up5rzNu3DtBp0wtyDqweJfw79/87AdM2HFgt11PNotYJQM7SXYd7lMNpnv9jbdhYmoGx21ejzWrlu93PO4bncQNv7kdT33So+7rmD3g9+d1WxYgsjbw+8amcMOvb9tvPuj/6vs/vhL/62mPXfAcGag/uhJPf+qZ841imbkc7kLpS+nepKvZureBTLuhmyrfxKF6p8yWArEIUa15VZgnho1FJhTGMRy8AkIFX/MpafQDk9Jhh3FM3sQV6FwK4mz1mzqX1s86A0588Mx/V2HcL4Mm1vUN4MzhFRgqlVDxfWzPEly+ZzfeN97C8VmKczatx1Dg4Zgyo2IluHmmiZ/sGsdM2COmfs8eTLCqrxfLGcZ9bBztegMze8dAB/mlNSvRu3olZgMPw5MTYtqKW25CY2IM0fp1wKZjkPghYqrk4GHFVZdh58wEvBXD6Dv+uEIZV0Vaa8LZswfNrbcj760AUYjetccjGRyGm8wh3P5r5Ixet30HsqCCynGnYe+6dehFjvLenXBbTbi/vlr6QHLiI1DfcIw4mXdabfTUamhu24lkdBLl1SPIN2+S0O+NUohguo6Uf5uoI69EyHvKCDeNwK9EcCdnkOzYgXj3ToFx/WGA2TPOEqWeADkuggv/eNInikYRpWaaYWZ2FmNTE/CCAMuGhlCJSvBcD0EG1Gfn4N1xA5J2ZvxuDS5HaWQlsl23AtddgoGsJaarfEYjipFXVsIfWYnkztsZpxU+YsyWXJTmMvT4HqZPegYyv4S4z0VzdB+irXsR9fegffIxSBlNlxu8qRhb9+zAJZdcIso4Ln4f9ahHgQtrLjaozqBKgwtjLng3b94sC3ZbzaH9Xk6B4eIHMzHev2cUk+KTxcNwHGGvC6yJ2ji9Wsbv9/fhjHIvXn/37fjB9AyeUh1CyfXw+nXLMYJZTHglbB3NMJHUUEdD+udjNm/Gip4q2nGKraNjaCcJfrVtO5JyGWcND2E4ohlmhh00H8syXLZvN2q1Jv7ijFPxuKFh2dCNj+1dYGbSDTH4+0Wj02jMzKLK9imXsWVoAAMlH2NpghvHJtFMUtwwPom1A1U8dWQtNjg+6shxfVzDXXETV+7cjqP8Cv5g42asc+ZP++15sfu9NrBvN/wbfgh3bhJpuQdz609CcuLZ8AIHozt34eZtOzAxM4eSk+DYY48VtYw6Ime6XCSzPXQzqs/S8tlzs7YVYRyVpzQbNQEbcsxOTyNptlF2fUyOT6Bnzyiq+8YwU/UQbd6I6RWr8YM907hwxx4TrbbcizChqVOME6IcbsmH67v42p5xZN5KUNMwno2i7Hp4Wl8PntXnY1WvUccxUnDO6LQC5Bh5mT78CJqNv53DdWnZ2Te54eMmw1ZX6eaO9cKfuWnUDaBu6CUyYOFjiJ9xQ68b0O66vT/WLAerC4EbhTkh72U5WEZuhBU48DOWn2VTdQm/p+o/Gz4c7Hn8uyo+FuvXrC/2SVWIqP8uhVhaZ5rvxO3HJTu2YSaJcfvcDEYG+/D4kWU42qf8y0ygCf17NZsdWMbPFDIq6DBwy/hJ43jgxpjwi2CJzwpDs2lvNKi4M2b211xzjcxzhFSc884++2wBORxfbOMrr7xS5kDCnMc85jGSF6ahMMVABGN6yOeyzlUto2NS8xoERjnG9Hj4oaaoGzduxJYtW4pDjgQ8sf/5z3+OiYkJmW9PPPFErF27tihDWARGMOb3CuOYX5olMu8sC/MoEK9iVDj8XdQb27cLrCKU4cGKqgFZB+zXBI+8l/OMmoVqPY/+4krU4hgbTzgePiO99vQiC3zZYN9x11ZMT05JXa5dvUbeJTpu+DymzX/c1AsgstYl9rpJwaICDAJx5lsBGO/tNvHVsa3pEIyoAo7lY19kP9C20b6u7aLf6x67i61pFWrbeTjQeOF9rGs7Ki7TtVWCtgrN3kB152fiVzdjdGIcpWoFqzatR8/QoKgTxRepuO8wcyehrM4H+k7gM8bGxmR+I9jSAwaFt7fffrv0L/ZDzhEdBZQF1rS+dHyxr7G/6CEFIRPHmsJR3if+tGq1jpLbbmvmkXniAQifqf1MYRBBnY4hwl1dY/N7Cr3YV1kmVdBpW+i4OJTDhaXMe3qPzl0694yPj0udb9u2TcrCMc1+ZyC8Cepy5513ys+sY/aJh/LF/N5yyy0yD7IvrFu3Tg41dO7npr82N2dU+oP9CFxPXHMkro96s4Gde/di7/gElg8NY/2aFSiFvgSDarUTbB+dwLa7d2DZYB96qhVsWL1Somg/3K77C8Y93Orh/s7voQZwuL/zo+lzn809h3gt8rjzWSipsQ8duvNkz0tm7VmcTIv1szmk4nwoLEOdOhfBjsy6nibzrvg9ty85+NPvdcE45tde533rcw8ijPveD6/A6lXLcMoJR+GHP7kay4b68agzjl+07e4tjLv8yhsxNNiHE47duKQ+YenX5tVai9ld7ie1IzDOrNdtBdz/bTBOFiFF+x8MxslALe41DrHnO47CuKv8hsC4xy4bwVCpLLDj7izG5Xt24bwxA+Oec9QGgXGbCxj3u5kmLtlZwDjXwzmDMVb39c3DuFoDM/tGxcdAee0qgXEzgYdlCuNu/g0aE6OI1q8HjjIwLgmq1Klh5MpLsWN6HN7IcvSdoDCuYmDc7i4Yt+4EJIPL4CaziO6+EZnAuO0C46rHn47d6zagDxnKe3bCazXg/PqXMqmlJz4StY2bCxgXo6c2h+ZdO+Zh3JajLBhXExgXj9eBSgl5TwnhUSsLGDeNePsOJDaMe8TZhwTjRifHBcYtHx5eAOMYlcnf+ivEhHGlCsLB5SiPrES6U2FcG65roqnWS22AMG7FSiR3Ecal4vPPwLhU/HRNFTCu3e+htW+vwLhSfy/apx6DhKZ4XABPtnHbrrtx8cUXd2DcmWeeKRs5vjCo0OBCnZt2biy4OeRC01YG2JsZ+lG5aKaN9+81MI7+ZATGOTlWRy2cXq0IjHtEuRev2XabgXE9wyg7Lt6wfoXAuHE3wtaxHJNJDbW8jrLv48wtW7CytwdxkuF29rMkwXV33S2b9LOGh7GsFMlLbHu7JTDu0r27MFdr4C/POA1nDS9Hq9XE2OieBeZkNozTTeCFo1NoTM+iJwgFxh07TBgXYCyNcYPCuLEJA+NWrsNGJ0ANGX4V13AnYdyOu7HJr+Dpm7Zg/RJh3CBh3K8ugjM3gbTci9n1JyM96ffEVHbv9u347Z3bMT49i4qXykL+1FNP7Sj8OLpV7aDASEe8bub2B+NYh6qM4z0zU1S4WjBu9755GLdlk8C4i/ZM4cIdezswLkro9ynGcVEOL/IlUu/X987DuIlsTEDr0/qqeFavh1V9Ax0YR/9gRh330IFx3Kiyb6tZjgIl3dRyc0KowE2V3X90o/hQgXHMv26kFDRyU7UYjCOkOJwwTgFIN4xTs7l7wrgBXLz9LoFxt85NY+VgH56wcjmOuZcwToBEGMqGnRtIQgJeVBfYMI73XHHFFR0YRyjwpCc9qWPqyA3p5ZdfLmb6nA8f97jHCbCwYZxRHhkfXQeDcWFofHRxTiWMU/NVQjEqXo1iKQYdcV922WXgBp/z7cknnyybYT6b9zBfBHuLwTi2OWEc239oeBhlC8YRjBAWKIw76qij7gHjuAFn+Zife8C4y6/AXBxj04knCIyLenuRFjBu6523L4BxNAlWGEcYY8M4cWlwEBinCmbCOP6zYZztN0/HoAJ2tjPLSYDHOniwYRzzpfOzfQhwr2Dc9b/DvgLGrT5qA3qHBkUpTxhHNxnqbqAbxqkC04ZxGi1XYdxtt93WgXFs96XCOPYX9YVIYMyx1g3j2B4ch91muZxz2Fc57vhMG8ax/bthnIJK5pljUhVxCuNs0Kd1/UDCOD5LYRzHdDeM46Emy0XQ/XCAcZyj9B3CA9iFMK6Budl5GBfSP6EF43bs2TMP49aOoGzBuLv3jc/DuJ4KNq5edQTGLYkW/M+86QiMmwduBGr/18A4VZDVG01RyZ31mJOlcFde81sJMfu4x5yMwf4edMO4G2/aiu079+GELRuxaaOI91BrNPGzy38lIYKf9HunY9v2vfjdrduEcm45eh2O2mhUgHTs99PLr++o2y7+2bVYu2Y5jj1mPa678Vbs3jOOdWtW4JQTj5bNyY8uuRqnnnwMbvrdXTj5hKNw0+/uxBPOPl3y+Ytf/kacNR6/ZYOkrzDujFO2SFqnnng01q5ZIUDmwh9egT8sFHN33rVL8rZqZBiPOHXLffIdt9iJ4YGmCbNBWegbb7H7xR/6odhrKqAqYJz5qjE1NYZ8BHX3JJsmQuJ8DoyVqnHgrB7i1LBXgoUW+Zpn1wefFBfjqaq2k8fp/3Up37pT7q4ThW0dw2PJsubdfFv8zohSb6GqTmFcNDKA/koFy3oiRL4rDvgbcLFneg7fmJrBOs/F40aGQfH5gJtLEIeJ1MHW8Rqa9B0FBycPhugtRYjSBFGjJY7lk1pdfFu5/b1wqhW06det3ZCAD87EbrQaNbj9Q3AGliHlBlyCLAArd4xj39wkMFBFsHK1UX45Afw4Q3luFsnoHrTpZyMMEfUMIwnLcP02ylN7gbiNbHwcjh/BXbkKsz0rxM2+X5+Ak7QRjN0lG832sg1I+lZJ2l7ahhfXkE1OAI0m/P5+JMPDyF0HTcdFiYqD6TlkjNoZeEhDD+4ATUJc+K0YDs3Xpqelfsu+i/rIJlHF8XR6PgCF6QFscz0xYdu14jbm6sbEolKuSIABwmM6ViYIweg40iwWk1i/p1fUB96+25DfeBl6GzNSJ7Lh8GIEq85Atnojmrf9Bl5rBn5jHGngwXd7BOrUT38y8iCE0+OjPTUNf3QGfilCa9UAGvSrBGB6z6SYTJ111lmixOBikb8TuBFMcEPLxa6au7Au1cTCNhVSNQgDTlwdO/jovn2YShLsbDdRzQwoO6Xs4KTeXjx+eBAnMdT67CRuaaU4hmpEx8ET+kqooIFWWMbkHNCIYzHr9Wj61N+H/qiEqFxCPTdOdHdMTCLzQ5wwOCDAjn1vd62OehLjNga0cBw8ZsM6rKNPHQYPcIxihptRVVuwTcRBbzEh3N7OkTZbKLkB+oISBj2g5KSIowA7Wm0J2nDH1Bw2lipYVS2jAkaIdTCOHLNZjm1TU6j6ATYND2N5wqim5mL6i4EaASW1Obg7fo0gaQNBGdnwJswOrEabapKZaczUU7STHGecvrHjFJpl4OaGi3oCFv6um1Qti7050WfrhkYiQRZ+h9QkmZufuekZVEplNGdrcOgXcXYaaclHMDiARnkY17dSfHfnXvHzto8+Y9h/keLs4T70exFKjocLduzCzW0G1HAQ+TF6nAB/3DuMZwwF6I8ilKkgzQwI5MXgG1TFeTnbad730cFn2YPfoRCN5dcNpm4KFUDxc9usjfXJvm+bMivQ4uaEdc3/CuQv/F4tVucHz93hvcOGr6qOYzn4s/oq4xNt/0wEHbb/RLvPHCh39hqgu29xfuAG2+77/JnQT1WF6txbzMvSEu5qNNDMM4wnMaphgKPKIYbFEbwxO22L6wkqbefBF9OkjzijbjTO1WP6Hi1MSfk8woFly4ZljNOEVdtRApcAAsZ0HBEqcDxxo88xwbzRVItmlzrvaZtzHlHVi2cFluhuAx1vJm/GoTnrwDanYzqq/GHfojm9qgt5CMK5VU3ENmzYUAA049C+M55pYu6bABdMn5+LaR+jRxc+PRVwiDuBKFqwuTbrBmNmx4vKNoWO/FzMErdtQyvNMURzXT9AHkroIBm/E1PjHUC9YmhZJzCCaSOjJOS/jr8s65RQIYzeK+/Jwv8l/fRxXuJ32TYK2FTRqgpNnV/5X35XI7CqmaoqAG1VnN2/7fF7IKBu9/WljF4+j22nkVvtuYf1IkqG1PTL+b65n3fF+Axm5mbhhwGqgwPwyxHadF/geVIvModxrUV/tJY/RH3/8O829FKQKSbIU1PyfEJn25zUrmf7Pabl4Pe0rQhr2Of4u5o/q8qUdaB9zAb/7O86R2ld6FqD/dj4d6Sq1ZiCazspiO6uM3tcLXUuW0o7at61XvW9ws/V1yLrk2sotjXrUQ/4NH01Ead68KF8sT+yTMyv1jOVpWwX1q/M2ZyNk1jM9Mql0LwLM4gLG0agnq3VMddoYGhwEH2lSPYQYpzu+phtJWKdVgo9RIGPgWrZbNYeZtcRZdwD02APVRjHFYTMSYV6uLs2DPVY3PHWgsNP242YZc2na6zF1vHyHpKI5t3e4XIJ1sNMyTtlP2o9/u0bn33/g2em+qOfXiMnj4849ViMrBjsTOyXXHadRA857aSjxbTzD596JkZpHlqYqV53w63iq+iJZ5+Oi358lajpBvp7cNHFV+FpT3qUQLitd+3E7z/50difMo6qPKbLSuDPhILX//o2zM7W8XuPPUWUepuPWiuAjX9fNjyAjetXyv3GTPXR+NnPf4W+3gpOPekYXPTjKyU/tAOnmerxx27AyPIhgX5POvt0VColSYcwbtu23bjplrvkmT/6yTVSdgF/D8J1qCDvYFnshl73NOk0Kdh6MYlQvd+EbQPQgz3dCu6wyK123uR5i4xLbhB8RkJYbCTL6ufgeVjqHQrjTjt6LcJSgMSj7wczcEMnAmIH4yWgAhcVicBFn1WMQJnCDyIDlSSMECchRq500Mqa4uCd0SIZdZGLQUa1bINRGfnSLhyyu3TU6gF5KEoYmqglHoMRZOhLAjTjpijTcp+O3+lU3pPIkBW+xNuzEjW07fkIGYWUxnWlQAIeOFmOsM0FgoN2yN9LiBndNOdzc4SO8eXRznuQOyFcJ4dPDECH+JK3FC5VeowWKRJhB5HnwMkYAKJVmJ06SF2qd0zkVJZXfagw6pub+8aPm5ipFv2tcKjN3zryZaG5ZjOpoeZ1cU8oR2/lQWaicLJuU0a+yj2U6mNIt16HYG4KXr3waB658NechuaqNUjuvg1ebRoBI626DtxoAHMDPahvOlF8+lRKHnIqNxJj1pTTxFDCdrho0Fm/Z8wUdRFsOyXWDScXw1ygcfFsO1XWxTAX3VykhW6OsbyC7+0ew2yc4Lr6BOIcWO5HeNzQANZXSjixrwdhew4N8TFiAi/wKrMvpgncwEczT+GzrjOagTF/KbK8iAom4VcYn8OD64UohVSrOAjCUBxa01SNUWmjMEQ5YATSWbN4ZL8uNgvSLoyS6DiyEeHmTRbPDCLA6Kc0HWaUuLiNPKnDo68p1wQvmWnnWM5oqXkLcU7TYZMPjoJWCjDqKbwUpcJsqHtzZ79czSYyRRLHyJNixshdNNMYcdqG75VQLtGnToh164Zlccx/vFjfai6sJon2s3SDqpsunSekzTiWXePoPiwVQS2aLTEb4t8Ymc1htGHOnD77OA82ytiDEi4d3YtWlmJHq4bEydEXVfDYoV4sdyNUHQ/f3zOGqxsNJF6GwdBDnxPiKdVlOLGfkYFziX4rcwhDynLM0Qk5gIjhXqiWO4yX1oFu4llPetkLItukQEGMTL+FEsrAFOPDzACihW8erePDvQFcSlXw2fbmWzdMti8me7OvJpb8jFBaYZyZ15e2K1KQsFh/4zyivsHU5FdhgZoK8r8KYcgNHJdmasbvEIMBOBzrhSkGX1AefWjSlh8QpZTOV4QLTNv4W2PQaANJ+RmBoPGLFgqI0znbzHMm4qHmgWmq4lFBAtPjd1iP3GSzTHbfUUhGH3Ta7jqn2IBJ6z5lwCDfmJKq+bDkuYBjxvTZHKapbziOR36fvrhY5+vXr0W9Tsf2RmVnwz816VWILOVzjI87VQppmXX+sIEe77HnFrsMAnSThrwz4PIdJbEzBcaL+QujlTOUMlWJbtiB23y2BvfRupP+5xsQpX1Of1bzTzVTZfk5N/NS02fte1qvCkbsccA61bbQ+wUidEUklvmnmI/stjvQuNM5ZSljU0Ev+6m2AcvP8mm+FTgdDMZx3SHf43uriOBL+Mzvm7VZMZ/y9VOU1VZPKlRVtZPWhQI3lkcBUnc9dc8L/F2eW/jhVFitZdN21LrStmK6Og613ExDP9P+oG1mz2sKLe388n57T9G9cT2c83H3c3QsaTl0vtCDEFXL8nct4wIgvZQO9CDcw3LpwZXWXzeYp4ncQg5g3oucD0wUV+NLMuTkzuANDGiVZ/D8ECmD8bD/cAaRiG90V3HETPVBaOqHxSMfqjDOVN5CodF8hR7Gjfv91EoPegCHyalZUOVGE6ZHnn4cRpYPCrTacsw6mTBv27pdYBdtcRXG8e8b1q1EuRxh565RVCsl+J6HXXvH8fSnGD8izWYbpVK4Xxh32RU3olwORdH2i6t+01HJzc01wOgXv7vlLgRhgDMfeYLk538/7bHSzN0+46ZnamIKSFXfMZtWiyNA22ccYeDwUL88R6HfDy75pZjkDgz0olZrYGx8Gk9+/BkLmvhQFhj3pW8cSP12b5RxRnRnIsWaq5sUW7ktxo0BY4vI8BaH2IsUd/7Gpfi7++sXvgX/+II/x5mPOLEDBUmsJ6dn8eJX/zve9Mrn4oRjN93jOUvOzhIbRGHcSZuXI4oCURnMbyK4UJWwiXAzDzkpiUOllwdaoiVoI2Rk1IxRT3OU4gragYMa2rIwZJ363FRnIU6cLAAAIABJREFUJtJbnKWooIRG2pIy56GPslMGGgRdKTI/QzNsIHFiwIkQuMUmXTgD7e+NqRictkAPRv+kmq6atMQ3WjMKUU8iIf8hPES+g3oyg0qaIkVV8i4qSdf47cpS+r7j9oGbPH5ApV2K2GeIV8CPAzi5gyDz4PgZ2gRiiI3NPm3zcxdpzO97cKikIXjjRipPUUnbBsJ1nfYL5yycKUuXE/EcVRxGychFj72gk8Vy3ELG6FNwwLPEOCujNwzg1EfhttrwYxMtMA5SuKUB1PpKKNWm4bVTeM0E7YQQyUFjMEXLo7bERZRm4k8mKRu/BlEjgefQXb6LxKeBq4nCqcoqVRvoxsxeEDPf6uBeNxS68BafXO0aevw+zCSMPArs8HJMpW0MwsXayJcot37SRKtURl/cQkRQKiet7DMR3LaD3E3RitrwkhyeRBEFEpd+9Fh2IGsx1Dwj9foInQANt422mxt/OF4EiqtKuY8sTjDZmEItb8J3A/SU+kVdoaoy3SBxc0IoIZEEESPJCFU95C7HCBeLLen3nmPqPnQZjdbAzUDnHlHnstuZCLRM0wlMfm1Q071Z4N/KdLoe9qBBCIgc1TzGUK+LaKCKuXYCN3Olb5ajHtm0sJ7ZBmwzhRpqEqNt0pkN1QemtXLWPKgiTDfvTI+qSOZdfArljHbmopk34Hs5ynmENOzF9nZT3ALU2UPTBANpCUMRFXAciw7uajvYnTvICBPdDGUnwNqwgtyvMRwgXBIX9n8Jx0wYl8lnoUvPh4fgo2EJ855uQDXiIttZYZpu3heDpTouFcbxUfo93VjK28byy9ENPZeQvcN2i7ap5oHtR7UVAZP2E7az+sRTU1xCKI4HhR/3ZfMq6qnUQC4FmmrapDBOfbGpGaIopqIWKhnHLec/qqJiMVmtZwTCfLc4KDFAD2ieGQh4Yzn5DDWlVBjHAyReVKZQgcJyqvJV5zEDFrKO4spuW/5Nx5b2AQJ81qOtirHnwCCIOvO49ikbGOh8L6+z4jBGwYz+zrKYfHKT63bUuwogNLgOzcVMPRcHK8UCRDb7hJiFKSuf2WwxCrRx4K9zuoIDbScbQGneFRLJm7hQWEnf9wl+ArSaBObGTiBiAAEeXMnhQHFQ1zbvtTKjdhdwVMcY02YeOOZtFZP+rJBS88d+qX4N9T2jwEjHn86xJg/GL58N2nm/PeZ10GnZFQTp7/r37nlhsecdbACrzzj1icb72Ve1PzGfGvTAhot2mfQZfAfK1TH9oNUC3w25BPophVwPAa3UmEzz2druTFsP2brBWveYt8vNelMVqM4t2rcV+mvdsu0U/tntzTax4agNP7XfqxpL82xDPC2/3ab6d3vOtdvPnr8P1kaH8ne77ux1kT03aH+y82j3TZZV7z+UZz9Q9ypgZf51TahzyHyZODeYsZYkbYlOrcFi+H0eHiZxJnsJJ2vBl3USzUQ8NHiI6vsIuETPEmRpjEyiYD+8riPKuAemvR66MG4pa9WlQLnDudPfHxzUtprPz4MG42jWNDY2hZEVQ5IrmqRecfVNohYjtDr95M0djtPf1yPQyoZx9AFHgMGLZql33b0H45MzooyzrwP5jKPqrrengjWrlokC7tJf3CCT2XFbNuDmW7eJTxOFcWpOa2AcA0k8Ej/6ydUC1DZtWAWq9Y7euBpHbVyDC39klHa8rrrmtwIN6Rfve1T5Pe2x+MHFvxSVHVV1fJETNBJCPhjXgeDVvYFxsmiRghRmgQeSki3op/eEcfbJ14K6WXSsLH0AffP7l+LL37gY//C8P8PjHn2yJD05OYOXvPY8MWf+19c+7wFpCoVxmzcPo0yfL64vsEkWrznRUwaX4KeZwk1F5yovz9ilKYo5wSLo4XD2mhnywEMrN5BCoBM3T5TtBr4oXMKsioQggzAuj+ES/1CBRmetTobMY0TFDO3cheskCOhBLjMQDbkvCroYbaQe5fAmfHofv5tnaAUuWpkjzyUo40aggRgRmvCzHlGUMZ3UYaxL3lMGCFD4j9ArKyN1E6QO1QhEbFQHOQhoPpvFonhKMuN0lma8ghuLaDRUrYlCoNige76Ba1yMsFcYPsyFsoFxNEHlZ9Ti6UZB1EeSpFE3qFKgRJApeeYdHpJ2xZwmZnU4NBlOI6F6SbkOPy5hzstQRQKPZcgctDNjOlyv1OFnVHI4yFuxLJiCyJheEYjoApzOtzmvqbKKZdIFPH/W/OrY0N/VKbjCis7mjsrD3IHvcK500MyAVp6j6rkSaZWQtp3EaIcl+FQvcCMnTtBNX2NNi70DI25SdcFIcVkq0VNZfqolO5sFbt7Z9/xMovyJuaVGBeUJbZrIps8XFQmQxcYMRxfL6lRbVSg00fI8bmhpVsu8sv8wWwmQtOGSLjJSo19GLU9EIUk9nJz2EzCL2SbbLRAFqeurivSeUQNZt+rLpwof0/EsvHIZYRBhZGgVqpUIiVPH5Mw0Qq8M1/ERBaGAAgUPqoxj3SuEU7AmM+J+Avbwc96vpluq3CRgo0qQZtSihEx9eJmH6byGIMwRtTkHhJCYj3yP+C7cdhMRejETTSGgAoeRAoM+5G4EP22gnrfhOx7KbsmoCFPCfhPoJGXQExkHGTyCyDRHWmzoD9eEqP2WZeWGmDDOVgfpBs4GA3x2N6SQOaRQm9gbQK3j7nQOV/6Xkk73e4t54SaKME7ho5rhquN2O0KsrUpZyvN0jujexGv96GZTwRCBGeufc4xGulR1GPPZyqllNgdqMme6vpg7NVpt1GtNE5GQJnhp0lFZ2fXOnxVa8ZCUF/1Xqd9LhUwKc4zfv5oAAnX0zzwyb/yvHkIwHVWysWx2+XRTasabu6BPdQOh+Xl03hy+e2zq5pzP5sEu86aKNtaRBnBgm5qxXrxzOtHRTOh3uy9wzUvH0ovN4dqH7T5tt9s8QJx/z6U+Zb98/xtAygMCs37g/DevDqQi3vi1M2ZtNnjowMjAgCK9tD51HCngYf6oSlSz0+6xyTQWA8h2/erf5b1vqePs79rvtwPNnUsdH3qfwl37uRp8RxWYNAnuvuwyaVloESCXqvDFUTfXXjnSOOmYKfOdp3BL+z7TU/W6wkx9hj0f2kDQhm92efQe+3BC50f9m+ZZ67UbpNlziA0MtR8sBgwXA3B2/+mus/2u5w+1Ea377XLZME4/1zzoukjLqWVUMHwfsnC/f1Xhqc5b+l97bHINL2WVNSwVcZyP+M+suzk3yHvFCRE6qVikcBXMJVSbB6V8R/EzUcYl3Hnc7+U63A84AuMOd40unt5DF8Y9MOU/tKccjEvMA8Svf+ZBNFMldKNJaF9vFbffsRO33bEdT3/KmQKrjt60GscctRYzs3WBVrbPOEIzmjo85hHHy6ktFUW0i//JZdcLBKPa7sprbpK0CMO4SXnkacfdow75fF4Kzvj7aadsxoplA7jk0uskX4991IkdRRvvpbnsr4poqrz/8Y87VRY5l1x6LbYcvRZHb1orMI6+73p7K2JGK4q/ZQMdGHf9jbdi775JUfHRxxxVgQLmHoTr/oVx3RbSXQV8kGAcc3HRxVfi01/+vgC5007ajOe9/B04bvMG/Mur//YBawWFcSdsWYlSFIkpnnJyGn9KJFAu3mm6SOgBfkpVEtmWC/qZonqF72CexOb0BZOlCAoYx404QRn9rMVOCi/tgeOaU/Msb4CaNZoj0VyVC0iqnviUtsOtWBseN+XFtixP+RcHmUsVHdVrhnRV81DATEwSwjt42MY3PP3eeQ7CvAEvqwjwY29IPeO3y0sJojNkEq0xgUdzUIFzgiCR00xXAl64yKl0y2OkeVQo4wodAE//uHgotHvyfAIE3wDNJcO4NJN0bRhHdaGcNLs+4nxWTB9pJolWRaBUjJqxAEhNAIc4mEaY9mPG9VAl5CB0IrRCiCh1MVNqwc98qQNjbpwgIvygqQujZ4qttvG9FrnmRFtPQXUT2L0g1kWZLt5t8KMbG/YoegMTeSTLmBgFRciFF4EVwa9xaEBJlCBKrsPkJ9f4MaNYkgorKiFjKhylXtguNDQlHKN+jD5KjHKG5g4xFZnsjzRiFlWAgapeCgSiRgSS3BFlkK2UUWBAOMFNX8RABF5FTCza7RyNdsvAOEJDgXE0vYjQdopIR0SsEo5ZbLRFkclQGiDo5uixTMnsjYoCMTFbKfWiHY+jUq3A90vo718NlyfFTgsNgjGvJJsuuqZiGt3+cpiWvdnRCWWxzYgNksQUKDU+L6RtPVc2vQSAMmbyAF7uo+bQH12OoJkItK7LBtzc7yYtRGkVM+WZDoxLvSpyJ0CYNtFwYlCDGTkhsTo8DtWMdZSL83GOcTaxlxogd7hhnIIIlpWgRU3e7M2TbvK6683exOvfuj+zoRDv2R8AvT8n+e52Zh65caJakuXl3xW4KRRQB+4avKG7Dg6WX93k2/3JVp7pxs2oJHyjhioiCyq41/kjp+sDj3Mr9WopPN9HFJbEj2CjbpR9dfqCbBo/iXY922OKY0CiLwIS8ZljXSGd3bbGd11N6kTBm5plzSvUzKhQlYj6rNJna78y5Zw3ubRBxT2DfGSdABqqDmKe5RChaCP6F2Y0VVGWlcsd00z6bGLa88qh4gjSNrvkXG/NBTpPqpJJ28ruw9311w3OtN5kfvFzpEmGgCb5xakT15Oe7wiM0+8SxqkptN1PZE4pTGFtM9VugMP7FPQoMNU5z+6X2gaLgavu8arvLgWE/F0PMOy+v9iYP9hYONjfu+tU25yKS9aP7U9tsXx35hhx12AOkTlkeIDKvsd3I9dmxn+QAST6DlfAqmaGdl0vNuZtKGmDtO46Xuy73WnrWOmen+x5QstmQ+EDpd19aKLterA2OFx/t+f3A70f7HzZUFP77OHKz/2RjgLD7nawYRyBvFzS5TJkdCfDNRHXrLxkK0A/vQECJxW3A5zgxY2IFyHnvJklAuPohVoPt++P8txfaR6BcfdXzS5M9wiMO5R6fpjAOKqRrrruZnlRVcolnHXmyQgDXwIsXHrFDXIiSRPUJ5x12gKfcXzp0bR0mo51A1+CPPC+O7ftxm9vuUsWSfTTRkUaQRd9uxHuEbbY10033ynBGp7yxEfKx7v2jIOgrFyKsGL5oASIIDBT81LeY8M4mtDeunUHqNyTl6zj4KwzTwHNUFevHMaOXaMSoOGMU7dI+nY611x/C/aOTsDzDChcNjzvYPlQmvpw3Nv9cjbryYVBCLqfc2Dz1gN/t5PWwfrpAQp3H74qqfL7F196Df7rc9+RX47bvB5vfs3fdZ64FDHrUuveFs/a6SqMO+X4Efg0aVBFG6EXlWsewQ0hWS4wRGAcIQYdvXMTJGaoRkeTeKkAIFdgnDFxNb7XqZhxkIgpWwUOteg0M3TaopYzz3RB11A+AYqYb7qIs0QcvosyimwjMX+jwCpxaKrH9Knq9BHTvJMATNR6VNqQgQRow0VA+1pV1wlgMKfJeaqLBy5miQK4hqAZKn3j0Y9aZHxdOC6StAHPjRG7fQLfCLPEZa08yKjevNTUg597aLFcohg0Cjgxy2U9ikqKdWqeJ2ogkepzoWKAHDecUp9UDNH8SABJQ9R09LfhCgkliyS0Yv6MiqyZzSDMK4idEAH9KwnIzCQd3w3RpNlv0RHEUb6oygx8o2ktoaOExs6JjDIK0UR1xmeJwstzkNCXR864FUJjzc/0g0Z/f3TgTUVjlsOn2aGboxU5cFLmglEyC6Uq24ymQ3wKTWldT9RshK88wWe9xSlNgml3Sn9EvpgsRgQzxFmsg6IvSv3xFLa4CIwRpxLRzzSNKlQysJpEcZU4CHJPWG4zoA9B5jE2is+UJQeCMMLwwIDAwhbzQjMK5tMNMT03h4wmvm2qFQ2IJSxgP+WBjB+YfhWIcsZFvdYQ0OnQTMOlSbewXzSbGXay3l0XA3DQK0E7EunbgVdG6LbR29Mji9mo3I+UdcveQgBJUz2W1TWbMd30SL+2lDHdIGh/MI7f60AN8ZtlFtUKIiboQ29uDp6Y6QZICdTzGB434o4PGgkL8CFsTbnIZmRkmn8bT4TsF6wptnJSdEKO+U7eacLKflYoSUVdUyhJ7SiLS53vDnSfvfnpBi2Hmv5i9XmoaTxQ9zOvCsC6n6nmZXbdHCqMk5m+MH3uhjz23xTSd29CtQ+LYoQ+N12ZNWV+5GFmOYjACH1JnAh0oLnjTL1u4JrV72Us8iCm0RDV3ODggMy79Bc3H3SG/uJSuUcDCaTst8U4UIBlqxt1LDF/NN1evnx5x5m8rSxiORK6RpCDKPrdpHLZQHmqTGVDSpktfWKW/U6gBj3Q4HM4PxKaGtNdgvUcpXIZa9atMUo9Ot5n5Gux6orlnZI4rDfTslofPic9yQ/LZoAsD4t40NPivF3M5fy+PJ/vd8+FbwG9A/UDvp95K+c+lkveYT7nXLoSKCIjcy6k8kWc3ykbMmsJfllNmeWgpmvu0v7ENta2UjN8uw/bSiobGOk9CgA1Pe3vhF+EterLi+avvJf9ROFodxr8vVvVpaCre77dH8jrHmeExPzH9rFB3WLjyB5LnF8NjDNvIgVzfFd1H/rY/ddW+e5v/jlQ3rvNKu12W+x79jxpgyh99mLzhva7biXlAzFfytqMFgyy/uW4MGszNZXicojQM+U7kAeaav7ANZ5Hk+tizcRvyJpPIx4Wa6BuJ+tdAdceiDIe6jPs+dlut07bmx2bWe3KutIcVHMdJPMq+yjnRTkspc9ZUxei2uRBIwNz0Cy/+JvtaOhQ8/pg3X8Exj0wNf/QgHG6qz4cO/XFaMKBCMNSn71USmHSe1CVcQ9M1znylIPVwD1h3OIvLTudBx/GiYbjYEXb7991mBDIXXTJVXj3W16y4N57n/LCR+o6QRfpi8G4k08YhseADNxsC+rg4rwtJ98UjoX8jM7kRf7iIqbPj+JUG/yciw+P0K6FgECOJ7P8jP4hHBdlz0Fam0PqlZGKCSLQFmsemlIWKx9J3iwsvTwDzSUJosRMlR8nhHxc2dP0MpZgEIQt3LQRTFGpZxCX4D/4NG1KcgQSnGHe/MU+hdWFrSweeIrHdPlhQjjB2LEGHLVSqtBitIJ+cWSfpTShZVXMmzY7sYFvhBM0pbVPhXUBr/55VH1B6CiqsYj+55gmpfrG+TL98AR0NO7nPLIXEEmLPcJOaUMuBgtTToFxBHZiAmu+LxFZXRdNBlIIQqkZgj5eMVV+3KfRPxx9/zBoCE17+XzX+FyLCM1EqSbhEpC5uTjn50VI52SEbw7CuAHHT1EPQqSxK0E7quwTQY7pcoos9qWuNC3xI+IbkwZCNprT8tltvy0+xbgAbsYG+gVRRUw86YeMbSPm0IWZVSNuAyWqqzKkNG+Fg35G0K21MddbAsVrTFf8kYlJK1V2Dl2SwHciJG6OWpCAW9pAYJyPFvscAVIQYvngACp+gPG5GtpNmnCWUK32YGrOKGhajHha+OxxI/ZTX8zuuMFj2TRaJdV1atJWjwxtclrA7GyG69Om/G2d62Ol46ESpUjCBF4TopjRDZqaECok0BFub9zu9URUfHGxTZRCBvoRI0hglEgCOVL2NGnKOBfvfmKqRpho+lPCcVsAOiYvG7BCHSkbeAm2QRWrfUxwX0tw5PsPhxqwwYgqUnV+VEjQXQ793AZDTIeHpbaijH/XYDLsrzThXLHCBDrgPw0cQMjFOZgmqd1qKFXn2U7lVZWl4++WW27BunXrFgQQUP9bzEOz3eoAnlJk1E5RVMbY2Lj8TDUZAVt/fyQ+K20zWC0782/yZg5Jenp7sX7TeplbaNZYjkyQFfquFL9goAN046ZBLoIuUeQShJsPCRaC1BWlei1uSVolP5CAOeIjkBvpyEeQLC1oClWrnBPitglgwvQrlQitVlMOPmTMM4ADgzQt4bLnIBsQs71oXs08qjsEJqdtrwBT5xqmo22mKkAFXdqGfBcT0BLGMV1+zuAQakbabaptP6MbxqnfzsVgXDd01nJpXvnfgYEBmeu1D2k6NuSyq29/oGwJVXzkliXUgChyCaoDo75nP+ZaStypmCEnh2Rx3kDA9WwhhKePS8L3mAGjFO4zsq1YUMwHV9H206x073+WkMWH3C0FXpc1c8bDNccchNIzB9eivu8ibjclWBjXiAxQJgcXdFNSuMPhQa7MXzyAKOash1xBD5ChIzDugWmtIzDOXjcfiBQcgXEPTI+8n59yb07GD1eW9rcIWUr6h/JiWypfXuy5S+3mB/uuwrLuhZyGKL4vUE6s5RbEjTVne5p2x2fc8evE2W8oPs2MLweX0SF5gk5YQnNUAVryppQgC3SqTyWcMZLkwrgHadYSZ8EtutbmZol+slwPg5UQQdoE6BesWOh7MYFaVkSldOR+BkEg7KtmARp0Auu6iOhzgqsjRgmjyV/gop7GRmUm5lcU6TDK5DzYk9N/4pksR803ihBdANnmWbog5oKAUC/iSR7NelwP7Zwe64xft9BJEDkpgroJusDomGkpQFui/XHDQdNJAyToo4hRL3l1P9de0PPvLiGRBm+gmk2cTReLlDbL4GFs+1Y0kSIoRegZGkDYU5FFDuvFaVKdZM4QWyXjv9L3QnFwbSLaZdi5cyfWrdsgG0cBn4WChSBR6k7Moaj20xgmDlo+TVypZDK9j+2QGZmjQDXWa5NqR6rYAhdpu45ykqMSDQggbBEytpoY8BgKwgQbMD77hHMiMQG2UBK/glRTZgJpW1SMMMgBOy43cVmOuNVESDMo1xPFW1gtoeT5GAxKyNMYU40aphmJkYA3SYx6C3UE4vePpr++mMLO0TWetCVVdqx39hcPbd/DHDephMbyHSDITMQ/hMyTj5naDEpRiL5qVZR0XFjONmbRaDek/uImAzo4Usfc4Clw4MZ+dHRUFC6yGI9pmOngtqyM923diu1RSfI4lCXoz1K8evMWHIcaWkEgChiNQKm+rTptV5ysd6s3ljI/Huie7jlfYRxVOsa3mjEdFGPSAkRLMA05/eYCnJt/D0GzJePAhIJUJYnx5USzYZnrCAuo4Dhy/Y+qAfYpVSKpUk3nYZkTOdd0RXDt3rzq/dwQ20o7/Zy+3jhmGLCB/i+1X6tZrAaxUAhjwxX9WQGejl0NQEGAd9NNNwmMY2RWhTtqyiXzQZrMq+5iRvYmCCzhlltulZ/5PX6fUZH4PBs8sW6Yf/VXVy5X0NvbJ3MLfXxqWeahGw88TMRpG86L6S+V68V7slNn3OgywrbPoxcHTjtBTkUw1d6VElpU2PEAYwlXSKiZZggrVaOYV1+ZGU3tuTIw6SSUIR/kstvdvNdNkAWNaMv/aj3ZoE37jH1QoWnpPKxrQq07/s72XLVqVecZTJvvTU1PzWp5H9MjAJX3X6H00eLsb53cvZ7TuVvNLyVqdRhKevRlqGq8biVYN4C2q3GxcXGwej7y9yXUgET/LA5iY/qnTcX/njpxSeKWwKQ0CtCOucLhQScPYmkebNYuHF+8zPguor4Xaz0dkzoPqo/aJeTsIXsLzUyNGm5+va1jSDMthwjlyPgoVh/KXC97QCuJZX3KvUngLoxy/JAtdFfGHggY9+cDc/ibIRMp/EBXO3fwp3eO3OMWzsQfXjuGoyOjBNfr9paPf9ixbL9JfmTdGDaF89/ZG3t4zt3LD5aN++XvDw0Yd3iLdl9YxOHKyYMWwOFwFeBIOve9Bmz4digw7b482ewTCxOvRRLaH2wTeCbAat4sp/P1bqWHJUeXwdYB2vNmtAaYmbyoDJ6/KTBTN6YHhH/2c41symCzIm3rwR0Yx9sUxrUH+zDYU8WGvgpKNFPh6T487J1r44q5UQx7IY4dGEDkOhgIHPSmbbizE2jt3iNO9+nnYXboaCQEZZ6LMThoJCmm+NJ1XWxc0Y8VPfT5k6A61xSY4+8ZRTY3C2+oF+myQVHbNcNIzBDHJ1totuqolgMs6+0x5p+p8DhMxwlGZ2cQ+q4EU1jR14ce14VsDKZnRAqf1BriX623tx8T/aEsdHXjpaYoVCQQeAgkobKKp+6zM0hqNYR9/cgHB0VVQMfhpXYD6eg+9O0bQ1aOkFbLyFaOoBHQV04ogS9Q+F9zfAe9VRPlUtVxbBEuRLjB6gAULlriBE6zhebElHw/GOyFW47gUMmRB0gbMbw7bsfeVh1+tYry6pVwhvtl4VJpJcgmpxDO1E30tHXr4EYEqHSGa0ylaJ60Y8cOrBpZLXkivOIVpEBSm0VSb4oCK+qtSjn5r80AGgzQ0WrL4pLUTHwNFZu0vNaU74VTU/AZ+fDYY5FVI4T1Bm5Jcuym78y5GibjJp48sgx/FDDwgIcZmtYC2DE3g+lmHSv6erG+UkXAgBFZhpYb4XfT/z97bwJkWZaWh313f3vuS+1V3dXTPT0zYhl2g2aMhQ0jGAlsI9s45AiHHWNhS+EIEw5hS8YEMksg2+FtHMBEECw2GCGQhCRwAPJIM8CwzDD7TG/V3dVdVVm5Z7717o7vP/d/efJ1ZuWr6szqZepWZOXLd+899+z3/N/5/u/fx504xkqzIW65TzfraKQ50lodN+MYO3kmbL65sIavX12EN8iwub+LV8hWKwrc2N0B2m28p1nDHF3aigI3kyG6eY6P721Ln/zm5SV8Tb0uC79G7OB518Mf72xjNBrgWrOOtu/jqUYDdd7v+fiz7X2sd7fQroVYbDfxZKuNczMdDNwMKVmFnEO6McJmQ4w2DcJAI451q0L5ZGBsjnoY5gV+/vlN/OogQzyku3SKMCDA5+Dfb3r46+caiNxQjG/VDrKNS91h10Xv65kDJ++dNCzV2DOaWsMxM0XA4NAXF+ghSnSp2Vjk2Br00c9LPFmroVVvCHguTjoEXKvJj24pcoiU0clG+mmW71Fab44aUOCERijHB8cMx8dJx2s2rCowztbBUiCHoDjndwaqUVCG7wA+j6wz1Y6zgwqofpnmQ9PVCKzjEQakAAAgAElEQVTs90zjxo0bokHH73koCMZzTGN3fw9ZSkZ2Kcw3lpMsvps3b0o5H3/8MQnAMBx0JT/8uXv3rtSDutcqsF+v1dFqtiXd/d6eMG8lz9Wmlu8CO1vb6K5vobMwh7Bek40bUCOzYqfabDnjyZ+Jy28xSrBz+y6S4Qh+FGL16iWRMxBpiCmO8oUb2BkOsXrlKhCGcBo1KTMlD4hQZL2BjP2iYerpfg62mQb4UFdirWsFTLXeJ+dHZcPZbaPP1vmT9anRo23mox1BXKPzMj1lUdobbNqHbFDM7qP6WfMpmxHVuoBl4GYLn8c25d8HbtQHAX4mmfx2HT4C4+6nR93PtcbFsnADrG3vYHu/K+/i5dlZGes1h5Hbc7w0GmFz7S6iIEAtiHBpZdWw+EsOB+MBwnUfgTlbo08BeG7Ucc5YWVmZav67nxI87Gs39wfY6XVFgmV1fg4z7bpkIWfwlizDbn+A7Z0uluY7mG21x2sDBrVa7+7jLtfXjZZoVy90OhJV9a12PAww7u+f38K762Ydf6+DYNwHbxwG4x4PU/wfl7aOvY0244duLuJmejiS7T+4uo627uRbdxN3/u4bqydl5dTPv1FgnEgtWPb/pGeK2NxCzjBeSZOHSFdY6wV79TvegBT5bA2hZlKwNydtm1LzYrCFahNg4rkiPUHGqZIwbEyiCkDI25nuP/qlNzCAw6n3kkcJPlANvB4m3OQDj9qR1M4mfba6wX7mpEl4r/zogBRT0mjjHhwyICyMewKMs/OmYFvlCfhaMK5KmWQxHXR2OcYPVSDOhtY1Wudr3MCMpoNok1lg3JfcDBfm5/DVF+bR8lyEroNuFuBLa7v4xPZdLAUR3nvhAhqei6UoQDvrAzsb6L54A36cCLtpsHAFaDfRrzdwu3DRS1Ks9wdiCD15fh5XF9to5i5mugO5vnj+Brrb6wjOLyC8dgmFHyHx6ihKF3+2vYthfw8z7RCXFxclv3UvQJwWuNUd4MX1DXR8DzXPwZXlFSyHNUTDEfob68izDP3dXdnJXFhewmB5TiYaZUNsbW3J5EYBbBpsPOePUvj9IXq376C3vY3WuVVEVy9xG1xcKmv7Pew98yxaW68CnTbKmQ7y69eQNeYQOhFaQR2OZ4j1jDI7Ghg3JUm72llXoIbfm8m1hJMmKLa72H/5FtzQQ+PSOXidpkSfpfZcf3MP4Sc/ha0ih9dsonb+HJpXLsNjhNu9PQzX7qBY3xA3zMGFy1i6cA6x54qr0cbmJl69cxv7u3tYnV/Gk49fR27Ic6gTRFnbQH9jS3bl5y+eRxp4yH0Xe2RvUSC91xf3Je4Q1xt1cQ8N8hLFVhejvS7CrTUEWYz9p94Nf3YRjbLEH2XAi6MU/8/mPm53h/irF1fww7M50jDCbQnkAPzZnVtY39/BE0uL+LqlZWGpNanfFNTwu6/ewqd3d/DYTEd06T64tIwLoYfdRgt/uLuDtf0ukjjFYr2Ob7t4Ba00Rjce4qX+QICxL25uIm/P4BtrHVxrtiXy6hfSGJt5jv/r9k10Rwn+oyvX8L2NjrA2CDl/ugjwGzdv4u7+Ft6zPIP5Woh/Y3UF87mPInHwkVdvY3O0jdlaiHOdBr6tM4+LrSaSuovQr0sbtwdA38vEqKYBKayUKmogWWU0xumKlAc19PMcP/bcK/gXW314zQB5lsDLXIlW/N0XZ/Ejl1dQFpkYaApQ6OJdX8z8m+NKDccHmnTvcdOkEamMIro8x2mCZNBHPQiRZAUSx8MeCsRZhptbW9gejfB1i1yMd4xuHvtQRs0d4/vDUaKAySQD6rTL8Si9N18NaL/lfMyxQsYlf9MgVSboUe/wye9MHzJGg44HBVU4r2vk1DE7K8tAd2s+l1GSea1qdSkzRSO86rzNuVuM6Qpk53MImn30ox/Fe97zHrz73e+Wvsz7FWgR0DorxEXWaNaZ98/Ozg4++clPSlrnz1/A449fR71GfeJU8vT5z39ensWfCxcu4OrVq/J+IuiWJ7m4UG7vbWN5dQXtVhtRJfdAN7pnv/xlDO9uY/XyRbTmZlHvtOA1ayL1wDFHlrCsHchcCwph0pH5zHn8zvMvYdjro9Fu4cq7ngSa1Lg7bIwd14u2P/4HAsZdete74NdriDotxKJtCST9IfZ3dyUgzPJjl0/siPYmLOdR1olGGVXwVkFV0Rxl0ILKuJlkvk2ul2xGnJ7TNBRQ07UVr9UNM7YfAVemr5sRtgFmMyq1f+pvZdApc3OyApguwWLO4ZPBQFh+nSM1nwoi2vk8bq17YmU/uuDeNUBd4JIeHj6evXkLr6xtynrxqauXJRDUDHVh0wE+tbmLmy+8iEYUoVmr4aueegqNMESRxAgkMjgDPidwfMPOVRdr3YB47rnnZM3wjne8Y6wd+VZtmudurePVu3dl7XL94jmcWzQanXHhYRjHuLWxjVfvbOLS6iyunruIiExDlx40BV5eu4UXX34Z55aW0Ww0cWllBf54B+GtUyMPA4z7ncfXpqqQSTCOvfGfT3nvdz6/YlxXRBWoxG89dlc+/41X5vFiEuJckOPnL2/Idz+2Nos/6B9stjB/nx0G+K9vL0yVzwe56OGDcYYKI+sMIblww4rMWZsqY74nO5QH+7ba+LJGkXMVGEfmra3TTMCs0pHV+V3fMwcAn8HbxHa3ADd9L9ALinPMpLeJ2A7KyBUN9APEYvxercC4f/zL/8v5qj3u2O1iYxzneCLLstuPXj4P0nXffPfY7aidw16MvZ4cT6ZziDRWCYRr+qo791p+hvBdjuRtjHWIJ4E4s8o7nPVJZpx1Vp+pzp8HdXIAmPHyA3z9mDwdpbt0LBhnMkDWkc2M211sYmWmhevtABFKEViNvRZe6WX4w/27mHM8vGdpGTXHxbzno53G8Ha20b15E2FCd9USOytzQBShHwTYdiKMshK9hE55Ja4stHG+Te2vAPVe34Bxa7cRJz0E5+bhLS4iZwzMLISTO3gODvrdbTRDR/LFvEYUyC897GQFbu110WSkVBdYbLfRKoEaw6aPDPOs3+vKpNPqtJG0WvJZmXEERzhBEezgglgMryyHN4qR7ewi7/cRLS4gW5yXCE90OJ1JE2Sv3oK7eRN5s4G83UJ64Txiv4GoqKHtRcjLWABVUd6hTr8lRq3Gne3iwslz2N+Hsz9EfHcLfuTDW55HUQ9F/440ssHGHmo3nkVCN80gQNloYvbCJdQJBvV2kezuoOjtSeROb/Ey2gtzGDoQV6PtnR2sbawLGNIM6rh26bIELKBd1qDX7xbv35dFYH1hDjEZEw7QzTO0ggij3mDM7PNDongmuqWzN0Cy30c02oPvZBiduw6v0UHgjPDncYm1tMBH91L0c+D9qx18TzQSoHXfCQT+emFnF1v9fazMtvDETBt+niPMqMfn4fN7fbzUHWKlEUkf/ca5GlaiEO78Cp7txrjb7aI7GAh77UqjhnqeiFbSneFIWHCv7vSQ+zV89fwiFhhwIsvxcpphvyjx0a09DNMM/+bqEt7r032VQT8SvFLW8Scb+9gddnF1voF25OPpdohaP0VQRPgXfWAz2UUr9LBYD/DVYRMdFNj1U/ie6T9zsYe+n8vCWo0nHeo04mjU0+Da8hwMixK/8Ooe/mBrgF4zERfXZhGiXgT4vqcu4T+/toQOXZ4t3SM7wuNklLnXM1ced+9k39WXNnUVOV8N9/akLyTDBLnjYyiu2bm0Ty/L8eTqDALPFwasCIknFGama7DRH1RD89H7/Cxa782dJudnzrvs0/xRMG5xcVHAZwWxT9pUYynT1LgxKhjHezjW6AbKec1cE8tcTMCP7CZ+JjNOohZXruCqJcdr+J28I8lw290VMO327dv4/d//fXz605/G93zP9+Cxxx4TcO2nfuqnwHz/0A/9kIDtLJcpX2Psisv8EARkOZUJRZYNn7+ysmR0lXxf0lMQSIEa0Tmj4ELpyvlROkJ7piM6VWS2yVHkWF9bQ7bdxezyIsJmXYCxzHfE7Z9jjpqvsshHiZGbiotdKOzoIbp3NpDGiTDq5i+fRxp5YOTyaY7RFz8v433p+uMiL+DUQmQl3V8pHcHo6WZHPg9PZtpNvqN180zfmWp0eH54SA9O86mgl1wvYIoxfBTAk6qqjCFlF+i8Nsk+0zWkbqTZoN9x61Ttr5MbJbarHs8p+1LBWv6t6xDqixKAZF96BMZN0wPP5hqOE4e6qG6Em5vb2NjtodNu4+LyvBjZdfatpI+bpY/1W3ckOjvBt6vnz6PpM8hMIvq+ZswVSBgZnBu7Vfvr5holRNg/CLxPsmzOpmRnl+p6b4St3T0JKHNukZ42ZqMydwPESYatvT429/tYnqljZX5xvDZg0KadYQ93NzYw1+4gDALMC3NuwpY6u6yfWsoPG4z79d0mPrLVnir/P7yyi/e1RuNrP/TKAl5OzO785SDDz17eHJ/7l70afuLurPz9l9pD/NCycd//zhcOWHAKCv7mbgM/s2XetR+5tIGLYY5R7uCvvvRaF9mpMjrFRW8YGHeIGUdQTK34ijEngJ3FjFPbXGVlKhKGuKlPoAv3ZMaN32WGwWaDfPJevBdbr2K/HcmMq1hzMk89YsZN0fPehpc8AuMOGHVvBjBuuNLBUqeJa00PYUkhaCDxm7jVL/Cp/hZm4OCp+UVEjoMZ10MzS+Du76J36xaizCz49+ZbKIMQfd/DrsNdeWCQclFT4tJcEytNgm0+ar2+WSyvryHNhwhX5uDMz6MoPQHjGCX1Rap+9XbQCB0stZsybYWlKwv93bzEWrcnQSEYbHOekcgIxlEwNx4aVtegL5Nds91CUgnqqz4HXUU58dHoovEnuwl5Di9OkNPNtT9AuDCHZH5OokIRjJvNUuR37sDbvoW80UDeaiBZXUXs1REVEdoejRBeacA41Q3RSY6/VXNI9UIIxvV7e3C7IySbO/BDH87iDIpaICAgNchGW13UX7lhwDi6n9bq6KyeR63ZQNLbQ9rdQznoCuDhz51HfaaD2HUQI8dudx9bDB7gkkEY4eLqOcShmbgJxmU7+0jF/aKNaK6DxCEY56Bf5miQhdgfVnpDgBdUYBxdkPZHSHsD+Mk+PCfHaOkqvBq11Eb4YupgIy3xiV6OYVbiWxYbeH8tQeGG6DuhADk397rYHvaw2GngaqcpYFwgYJyLZ/dHuNWPsVjjrqmDr5qJhIkZzK/gpV6Cjf4AveEQTc/DuchHlMUCxq2z7YoSa/sDFF4N75zpYI5BQ/ICt9ICvbLEJ3Z6Asb9xeV5vIssRgJLfoo7ZR2f2eqjO+rj0mwNzdDD9aaPaJgiRB1/2HexleyiEbiYr/l4d9BAi/Xr0yWN/cfFTOxi6BdHgnE08Nn2/NljcIq8xK+u9fF763vYb6TIkxStIkSjDPAfPH0V//GlOTQZibjaSedcqTqH3Gl+I8E4Lpz5M9rfF0M7HaUoHB8jjxGNc2z2eugXBa4ttgQEBnf7qCNDd+wJMI6My7egRvPb8G38cIvE+VkjWPIzATICEAS9lCFkuxkelTtlOuVk+A7NnK9gjWqB0T2URxwbXUd1eeR3BMc0H+r2yWuYD2Wjilvo/r4AI2TDffzjH8cXv/hFfMd3fIfovVHu4MMf/rAwZj70oQ8J+Md7Tbr1MTuW+WEZuQmkTKhWqynvoMXFhbGBrnlSph0BGnlXiI6lK8+LsxiNVhOBH5gohbIzWGB7YwM5AYPFefj1OnyCYh4DHYmj6pgZx+tjj2CcjzAvRW6gv74tcxBdW2curCDhDteUYFzy/DPopznmr10Vt1hEgbiliYlCMK5yj8mrCNP36mkst+rzsa7YXgrM8j5dM1LLVjfW7M0tZbiJG6lEr3wwME77Fp/J9NUF1mbX2ewCLdM0YJwCg5zPNbovn6HrELL2WQccCzz47EfMuIc7P8mazQLjbm3vYnt/IJHNVxdmBIyLihxuOsSr8LG1ti4sfoJxF5eX0fA9ZHRXPwGMY19gVGb2Bc4nR/Wph1/yB3/i1iDB9v4+iizD6nwLM03DliIYl6Q5droD7HSHWGjXsMT+TZcgAgkOsBcPsLG9jZlmSzxaZhqUuHgExh3VGjYz7u+tzeLjFivtXq1n3xcXDv7KhJ7cP31sTYJt6KHA2wfaA/yt5X35+igw7p/sNfDhzQ4uBRl+rgL0vuuF1TNd2r29wTiz9j/kwvoIjHvwienRnUfXgL2raLMv3l71dbwUo/16EVW3kgydSjOuQrjNYoDot6mVk1SVhEA7Sf+rKvToAA4Haatm3MUnL6FTC9EpRgJMCaOl1kQfoUQ0deIEdREuNuEgMsY/IrMoTRDSDZPMs24XSZaiGyfIghYcL4Bfa4mQ+2xEsf4EWwlEl40vYWfUR6NTEyAopmBrDvgZRXI95G6IOBnK+p4MOIlAScE4+Ig9DwMJn25cgkPPhct8OIXItrFfCZOIIFsYCR5gL7DVaNPFrln1EmQoEdLllvfWaujS3YCgZFFizitRGwxQY5Q830PKwBaNJuLcgZc5aLgBssLoOBRugSzJD4Em2u9pbNIgEy2jPMfu/ja8lNEzU9EVGQUmKAL7hFsGfDjabsywXsL8GiUZgrAh4Nhw1IXrFBK4QpiDWQ0DskDoGpBn8HwPfhAYXZxRKtFa84gacAyMALgEVFPDykgZKRWOBBcoQx8eAzqkuTH4JPYCxXkzAVjquSNt0WfkT59BOurw4hFaGAJRGxl8DJwWnCTGcrqLbquOMikRZIH069IJMCwzibbq0VeK9OoiQ8Jop1nEUKvjKKVRLUMUulieXQVGngSNGDmM8JtjuLeBeMgIvQ5SBg6Q1CNhq+XxuuiwUbvIdRoMG4v+yBWmSL3JwBa7OspQlC3EWSRaL/WghO+W8PM+yjJHZ3YBvUEH28mORA0NnRILZHflMXbdTMYG+1kj8+CErhhSNtNX+xiNKom06vjISgd/PqrjJ7/8BWzUGfDDwZJXw5wb4Se//mvwrigVQWMaomp0KrvCjqoqc4PFvD2rOfQQrZ0DjMFLqCcojDdGTvYlMAup8DFp/D5rKhbXN2pRsd9Rx9F3zSJjHNnxWO7xWZXkUbpvhhrQuZB9QTUV2b8nBewnmXE6h+sOMn8T9FKXRtVqZJpXrlwZp723tyNjidfxN9lpBG7sQD42Y0qF+hUI4fzI6wmGcSOH7rS8nvffuXNnHAhA8y/vAIJZ1fvpYPxUAXA8T/SnmE/Vq1OGFu9V3TBlxpo5zDDL8jKTvBiQrloflBxbHjBMRDO05PvDJRCXg9G6BcwxW+fIs1zeTyJzQNdxMnZSzr8mKnhZCzBwGFn7ZCYbnx4VMbIkhcM65XuXcwIZsUy7yOXdL+WYIh4E64DsQf5mPStwZa8TZYMiN9exHvgeVQYZ51ceUq8+n2vqh9fZbq2TrDimb4N6eq2mp3P4UW6nNkCnm2wqUaDtyDlcI/za1y8tLY2DayjgR9CX15BtqfP7I824hz9rGRYJ15gBBnkBCQ4f+FyymHbJEtRcYNcPJBK9RLpnZHlhvFQBiqrgJbqppmNd+xO/1+jA7MfKin34pT2dJ+aMRs/5pcjRqgXiXSNzrB+IdnVCiZPSFbfHBvVmGYGZYD0lAAJXbAeG3mLdS4R2GgRvseNhM+N+4KUlbOUnz9Ws09+2XFR/Y7eBn63YbFrFP7i4hw/ODMc1rsDbY2GKD1c6c99zYwWpBCo5cF39mY02fnO/CQXz/se7M/jdnmGXn9Xx8MG4wyW5p377WRX6hHTvL09HX/0ogMMb1HhHPfasAbKjKP7H0f7fRNVydlmZGBOqOCeLgSmfqkkcBwFOqNgdSlfBuHc9uWqiqVbAnizeHQ+JU4q7CzET1Z1htjKKM1N7Tl6c5gVKAAHpCGl/AMcN5McNG3CoNebmKJMBtlMHg6FxFeILt9NpyY48GQ5kAPi8x6E2WWqWMoxoVRVAIrzRoCDjyTPh00uJFkfjJ5XFkx7EJv1Kp0PdRvScDczpd4XnIvNceNTvot6XlN1EU+VPyEiqSOCWjXGUUgEWJBqqcUFQYXqWV1yLXHccaU8BQN5DJgZ3xfni3t3fRUpNIkkrM5FZySiiHoETIvBC9NO+GHw8dKyo8aYGAM/54ppTIgxqwhahNUL2kXGNqMTiqgKbdEw0VWlPshur54rOR06wxUQHY/nZGinjYDJ917S4Sypd4aCMXHhOKgtUGl1kExZ0oXJSRMUQg2AWTlIgTIx9GvqR6PClTo6sJARoovcy4F4t9yRK7Chn7yoxjAgSluh4DOQA0BE45j1s4CJD4ZYoA0beMqPFIziaAEXT5JWoZpDRzQvwU1dcU4dhiYHPNIAgc4WRGQUNCWrhMMBFycV3hrzmor00D2c7loAZrEcxhEWGqUTsG5BSnssyZ/mY/WjqVLUBD8Dg/pAwsoMkjXCr1sQAEMN8vhlhph7gOseZO0Dm+GMmiN3uYx0Jiy4/5TTxui5TQIE8G45Lly7LHP+yuU3XVdNnOarZqYoixe7Ojri/jcEDgqg0+D2OW4rKGkbto+MrpwbY/pwrCYwpSGKXnuc51x03Z/MeGrAKVCdJJiwiAmjKjCLYxiiZBEA4DyoYp/fZc+bB+8JEAbQ1GHXO1jlXXEapcVRpvLEMyr5Td0ZlX8uGQMXWCyoXTQaIsSO7Ms8zM3Pjd8GkDowCNGYlYIDsODVsMb5DBICjwctI4oziWC0YbIYWWWTqHsfvCcaJsLTvIk5TuS+q5nOpW6fEyClQnzKAQxA6SJNcSC40uMlOFpdLstRLE22dB13ZTzpYLrIDFYxTMFRd+rRcvb4JJGO3Fz+zPURcn1pstWjsQsRr2a42w03f3fZ3zJ8N9KqcBVlrnKOl/nIDENiuswfzm3nna3613pUFx2eyT7KMqiWodcK883kEIcnEZPsetV45CqA+qV4fnX+wGlBJBa6DlY1OPWJp/7IQBtcgMxFxqxEqrDAJVcSlkb6jHRxiHNn2jvYj9tGHsbH2YDUx3V1239RxoGODKShoznUy15YE4pQZx/Ugg45xrW/WdgRCp7WApsvfw7jqrMG4SVCNgNmFIMPVMMO8V+Dl1MfnhuFrWGkdt8CvXVsfV8FP3p3BRycAs/c1h/jhVeOOyuP7bixjUJr1LbXmVLjgC8MA77ICSHzghRX8zaV9fFdniLh08FcmgkacRb2/0WDc4TLdCwY7nphj0pjm/MMbB4/AuLPorQ+Y5lmDcUdl620Nxlnj1Hw8GHyG0WahbkYq7v6Pk8bzPVJUMO6dTy0jCGvCKiIYRo5Rlsdw3FxEJ2tckAhgY4yCVCTNCBhVrmjU4fECzDDYQRaL7lteOkhKRuikmyNLHiMZOrIDJi9nz0fDD+UF7AsVjG6SRuC9dIcoyECjYGUVUJ4gDRf3ApS4JaIyhF/6KJALeEQQTA+XujWOhyzO4BBhPOEwIIMLr8wQsB24FSo3siY8ZOUIXpChS4fdvICb5WiRQcX8UrjfKUUXxJTLAx1l1KBU40+ZDlzcc8HNts7iFLu9PSSEnGgMEjxyyTR0kQxzASPpnpozQpfrwA88iQ5ItlE9rBM3EgOL65ckShF5PuJhgkaN5wphJDE/LB+7iZ+ZiZ1BJkqPTAaTZ97n0JqjQTXKkIaF6Az5VXSR3HeQ+0DiViAKHNTIYixcDN0YuZuhXtbhoy4gmrAkCF5KsxojiUxKHjFBR5fRyNhXXIlqSrDXYQCPfISChMDc8KeCoCWRgESHwSdbsJS652JNGCs0Hmn0yY60iRIbFQ66jE6aGRcvw+UsUfoGgCTbsFZEEt0zLHJ0vRhZ07Bf3NSVeqh7ETK3EJeuouih5pm6puQDFRUdx5M8l2KclShcAnIGfOXCmvnRqHsawZHtTjcMgqRhJ0LTcdDjVnuZg1HmRcOJu++pj4TsMovtqsAA688GEyaNs5P6+b3OHwVSv+Z6WZyRHcddbtOuAoZL03JucKVvMoBJd/dgYUeDJc1iYXe6IffMjeFLMO/R8ZVVA6qbJBsYnJ+qd4oy1aQnTRhi2jc1QArTMMwlV9xD6QZKwIWsNbqNCts3TQX46Pe5+WMYwAoEqmHIZ+n6Q88pKGbnwc4nzysDVl1aeV6Yr5Qw4JxgBUDICxNh1YwTM89zsvJ9F3wVMlgDy8P885nMM3/4HKOhZ6Kh1RsNeKFxm5Q8V/MD3eM49/EdxPeOAtwSwbgkMGCY1lJWvgMKVzazqCsq8xTnXs77WWY2Nrh5lk4XyXCIHKHHNwWpvILGCTs9T2OEwpA14BU3F046mBeCpywbmW+qk6nvTXVb7Q9GAo6ZCLUGnNQgG/zORLEOx7o6bCt175cNgEoAW8FgDbTE/Ok7m2nY/YL3MB3mSfU/5T1aBerRqKwK2mgfV3CW/ZLnCBQTdFOgUfuYRvjlfcvLy+OqOm49rved5vx/Uvt8JZ03nil8B5P1xk04A/76nmH38/1P18uIGrzV+kuGNTu/H8i6lZuI8r6mh0LVR1WuQvsNz+vmw1u9fl0ydOmlwbVrZsJjCdhYGN1o+l3kWQo3aADcFKjsDM5K3ACQuqONUZlEBOfeasdZg3GTQRi4PFd3aLuufuLuDP6lBbbNeTl+5aoJuMDjx9dm8K/6h9lr39oc4u9YYNz3v7SM/UquYMHL8ctXN15DEPlvbs/h+STAr101QN9fe2kZe1NKHLyetn3jwbhpjO77AenshbCtQ3caY+BeeT1M5fmNX3wUTfX19Eu5dypDaoqnvCFg3FvIXen4sA7HVO7keJwYF/carlM0l1xSre0PLr+P8atg3JX3LGKBenBZG10vkgiJTpmh5jNUuYNamiMOCLRwkVpDlGUYBXtIghKNJBJQJnYDlEEOJxmgVtLg9pC4vgBspDXX0hhwmLZZ6JPVxAiLLnfByLCiIe97KMiOKAZwCwr+++JWI4ERXMN+I8ji5Z644hhfFMNYSMqYy2NDcyeuRGPJ4FUAACAASURBVIZ8GaEMHAEI+CytmjGoSEYeF+ck9NBdkraDS1dCo43Fg4sGugcVXokopesq4b8CfugZBgDdFKibRfcgYQi6mOFirMhlQSbaWJVxSfYUFygEy2RBHgXYH1CvbGAMhswYWcLa8nwBLlmH7YZxrYpHI2Ek0f2HUfT4XRgRHHIkgp8u0tV4VOBGo3hNu3gPixRFYOpBjpyuUq7JQ5mKOxR5lC61zfLCsPocgmKmqNR7owGcljkGfoBG4SKsmI10g6IxWCOLTYxF9gWy1wqUdJd1s7FmkZdRqDwSraQylG1TAW8J4jgZjVLDkjReVVwYx+IqEpNd6UQohXFpFoOuQ6ZahtILROdMNmBzAm9G4D3x6GqZS19zsx4iv47caUne8tFQIifRJTtjTFgnRzhiugYA7gUOQq7AqY0kQJXRnzIuSg2sLq6iXm8Kv3CaQxkaCgzYLEud7+05X41MNTQPsTNKirXvSz1k9Tq6aYF5GgyxKwxFeDncghFgo3HWbCDC7jMeWZZ0LQl8pHmCwuPYYeWrmDzHWoHt3Q0pvx7q6icAHIHTCoCZtj9OU2eneQ3zpawFZTjZrm6T+bYZi2rEHzCbTi9n+lzjohlJ/7JZOm/W+rRrgPlVkGKyL2i/9/3wUKRMeV9UrqY2ACOAVpbh8uXLMn8SpFFAZGNjw7hFT0TctBl5Ok40H3b9nRbgweepy6I9L/NZfP7CwoIAS8rEIrCoYI22L8cP2dSqSafjx7z/DauP8w49u4xbK8ttmOV0G03J6OHGiOciSgukIdnn3KzJkHrcTHAQkiGcOcj5LmGAG76Xs0wYeJwVFbwLOeeT4ZwDIyczmyIVY0zzpeN8zDQjEEo3tTiFH3DeocutifLGLS9u+vA9p+3FgBnUT+OhY0vZbWxjArAaeVf7Bn+zvtg/2Cc0sAd/Mw1bG1CNZp5jWvoM/s22UBdSgmTqMqtsTLaXzWhie/Ec86NsaJaD8x/TIjis/Yv3aeAS5kfri4FC2P6yYVNFeNd5nukryKj5ZBraF05vdnmU0v3WANvd9lqYHN86Pu10J8fu/T7zK+N6A99xzU6vF3FbrY6STF7qRmqE9jdRhZw1GMfN/39aRTY9qdj/6c1FvJKaddnrBeP0WXRZvRRm2Mw8fGFkWA6/cmUdc36B/3e/jv95Y+akbJ3K+ePBuKN2d48yiCcBqpOAs8k0pgXjtLgn3X8UGDdtVb2eew8/48yZcX/651/CnbvmxX6oSo6hwR7Hjj0kqXc4odekfSzD1jphJ3FkdR4DqtiG0uFLrL+O/HjceRuJrRpnQkBw3GTH5P94RrFJW/4fP/6ojskdldd2PhkixzzzIE8HSR+WPTy6vAezepWnKnNjoObQm/Mg44ZjY7hSx/mQvqaPTIxxu4hiTB/ljnpkeQ+utNN48okraLUql4aqE03P7i7xsT/6LDa39/He5iaavge3dRHD9gLSqIFguIv63ovIUgJgBcr2AsqgjqKxiMwNkPoDlF6BMA0MA6n0kAU5inQEX1w8PSReICyoCAXqyUg0I8iyYv3lssNfmJ15cW+kOwtBMAeEvMrcuL25NDKEbRVLH3EYCIA0rUqTx6fTJNly1LCr2HECUOZc6PsCEhHOc4m4UXOGVorDkN1kZqTSlMbJzmjKgjo35E0ZGpTpl04O8su8IhQgjs4IdPWR/OclPO6UVqho6buIMua3ECNH3UXFaKqiatHFgQvzVruNOI3R6/dNrxMmoGnheq0Gn+CkOAIbt8fBaDBe8BPwYoAC/pZbFfCjblcVyto2jqQnT9k5AidHSmNOXFdp8LkSejsKKZ49EkNp0B/KWLhAQzgKKzchqSyjg0hws4To4NUzatqZc4kPZB5ZenRzZCAF0+4st9zHyyoklEAt2R1MiFpkBELJwFCNlqzMpc3dgD6jQJEkCNlSZNJ5vhh7TE92utmLyMShi6yAtvzOh++kyApX3JI93leWqFPzLIjwUuzg+dgYeCFB1CDApcDDY/UAQZFQOdGAiQ4F0R1kZYokGRm9Qi4aHQfN1gxmO7NmcTklFWxyc8UGBmwmsX6vYBzbSoE7BR28nEyYRDQW75QhvrTVx/5oH02/jpkowlOdGub9HJm1ozkJSuhz2J78YZMUpbJ8OHebRZ8ZNyW2dzbFGFWgQAES/q0GpelXb05qnG0w2QxXza+6JbKOFYg49NqowEY1zqZdVp10nbYD5wJhGx4Bxmn7n5TWG3VeQcp79QV1O9c86nggWMJ+pW3iEQx2XQHj2MfoosiDIArnKHusKEA02bfHYNbE/GhvTB4HTh9Xh3b/sZlXOgfzPPuGYXGZiMzqeqkua/xOtfTY1nSJVV26ow16s0bgnGPSy4Sl4nIDQd3ryNouIMFmQupbxjFGvS6yPEOIALVWB/FsXdjBHOfi3s8NDwb3kfcwXfTMe4os7sytXM8nxrH9/pH2oNQDZ3huGFESws2N3IPocFIeopDgQdp3GTmW7Di2qY41BeNYNmpsabAPpm+Dfwr0an2qq5wykMQdN00FZOPzWK82i5mfNdqtuo8qyMbfBOpUA06NbwVkeL3Oe/xMgI7gnd2X9NkE0wxj0pWysm+zL9DtWvs776NWoeoLarsrwKtg5xs1lh899/CaStvZnmPGTFau9494350W6P/2awtjE8pcYnsJcOUmm73VgvlNVPCzBuO+vh7jx87vjEv8sV4k2m9cD/8nC/v4ttbBBihtmb98w0Q/PS0wbrKq/1J7gB+qgjucddAG+9lnw4w7DWrMvTrjcemf9XOnHyBnDsa9ensdwxGXA9MN3kPmwXG2Ag3GyXPjCUOdESchtqMXLnZVmeXO1FmdqGVz7/3aNwdzmoXmTFUJx2T1WPvq4ITksUKV9PMYZKJRPa6Cg3sOwDJTv1pXNjNMwJqj+l6VjNxnBUowl5pJ/zAk+drnatPcy3y03w/yEqm6yUGeJvvEZGb1vF0Ko61w+DAZvnxxFXNzJqy0HkeWXzuGjYqWJT72CQPGfcez/whRLUJ3+QkUF66h6Mwj2r6D2vN/ijQl+JHBmT+HojmLdOVx9JcuAckAQX8XbgVaua1FJHUPdB6KC7p2OuhVdP3Z0MV8kYqmTB4YLbZ+niNJMzTdQKJ3mlY3WmFxHmKQxAg9Hx0y0AjLFYlAKF0E2E6NyKvnlFiMfITpCKXvo+uE4la7HzMSJjBLBhdZP2GAmCw7ONgaGOBrodFEHakRr87JdvOwW8ZI8xIzfoS6aPJQHy9Hjc/a7Ym7KMEfYfDV6xL1VLTGkhT5sG+CIwQ+8rBesRKoSUamVBVpkxo9jOBKQ4e79fUQNZZkGBuafj1CRuBJSA2O0U9b38YoS4wwN91nogD9JEYQhEjjVHS52NfqzSqUfMXEUINVd9FNF5gO/CBrkay1MTWO5aU7JVlN/T42Xr2F/W0GQQCuvverkIY+8tSBU2sgznNsxUN6J2ClPovI6xr32Jzt7mAHGfpFirbjoSM+wSaeMCOubo9SDHKgXon9L4Uu3CyWYCLbcYZRASTUZisLE3HVSQXcZduyaP1RgVrYxmzWFbYjAcqBQ/DNwfYwFUBxsemjSZYlGR4CwgF3Uge9Alik5pDj4Fzg4jNxjF9d28Tn0hKjxIik0/XqW2ohfmBxDvO1DFuE9QgwFTXUyxzJaIA8jlELQyzPz6JBozGqi6sw+z53eqc5bMBCZqjKwJ5sQzXo7TS13dnWNPa8wsOw6lM/e/MOfndrBPB9GBaY9T38u+eW8P6FebR94zKojB2myXzYrLwRwVXBpjO0a3WQuyquJwLGGUYgXXioj0XjUo1Ym+lns7umBYenqbPTvMYGQ23QSOubbBrWLcuoTBwbZDwKJD2N/Gk/UJBGA3swba1j1ao6jeedVRpHGaA2YEFoXl251DWQYAzdNxWMI7MoDH1hPBEgYZrKnuM16vI4fi9WenX8m2wjPk9dDm3waMzmqlictnC/gj7T1IvdzwmmsBwEVphP/q3AoY7XMeA9YbTzOpaR743j2JYC7qUFXDJdzZ6HvKsCUpXTDNloJJsPYVhDzsjcdaB34wWUOzsotrZRiiuZj2JuFu2vfSfcsmbY2XAx2utKnsOZlgRZrbA4AeriJJUxroCi5k/bQscE3+pMS94nDFSUUx+VkhM5Qj9Ew+XGiWF5st5sl1AFypSZynMKYinIaDNu7TY63KcOWIS8xgbpdFxNjiHez/GtwT/YhgTL1D1ZmZXMI/umMuk0fbLi+MPv7YNAMZ+p7rPsr7yG9UgJC61HPo/AJAFD9oHjAOJp+uOja86mBnQOZnva+oz2O4BPPopZbTOqzyZ3b9FUxUajp0cggcUGw3hcf/VagFKkQIx67ZvpOGsw7nyQ4d1RggthjjmvwP80wUT7xSsbWPYPAl9oEIazAONoHf2zKijEf3VrXphy39ke4PtmB2i4hbDnfvzuLNa5837Kh4JxMh9Wm+2HH2F82CRQ4BEEhKOsbPNmq4gNVmITlrg5I889TP3RWybfOXa+FLM46s57nZum+iyq0DSXH3nNmYNxD5yze91oIPvqiklk7jCsYy4y19iL/DPJ1+tI9F6d6HUke+StZhApGmfYMNUaUqpVF3w2OKm1SpCC51UgVWuXv2VX+B6Zte+z4TajbXUYX9WhOZneveA0G4xTAp1d1HGfsUGxQ6PVAkQPRvfRCKuhib0GEz4ajNR0rdqywLh/61O/gKhew97yO1Bevg7MziPavIPwmU+Am+rU/SIYl7fmkV54Er0L1+EOegh3NoSVxppz5y4iaQYYuh76uUtpLuxzxxsETnwskVPGCJGBoTfvJylGSYq2H6EdUASX02cqL+FuGqEXD1EPfMxF1OmgvlcqWhzbpY+7SSGur5zmzzUC1NORaHXsIESaF9gZxggdYKkRolmMkIWRiJHS5Ljb7crzV9pttB1Gji1EqyKDh41iiDjNsRDW0WYACO7quzkaLN/6LtJshDLwxYWzaLbEBYhgHBg1smcMrSj0kTbalX6IJ+6qLDeNQwI6EgGu6v5R4KLlBvBGmbC7nHZdtH/EMTfLhX0weOk2+nki571GHU6zgV4yQhBEog8XD0eySG91mrKIF9dVRoKlZlylVcJn6rlpxjJdiyOyGyn+QcYCwTiXLMYCXreP3dtr6O/sSt+78HV/AQMGish9OM02hlmKO4Me8szBlc4yWs42yM7KKjDubpGgm8WY9wIsRGxBo9iXuzXc7o+wn5VokaUJ4FLDh0/R8kYbt/sxKKMXMwJsmeN8M0Tkpsg8B/2CYCHQHZWo1eewnO1KJF6CcV3Te3GrR5H3AhfbAeZ9CoyLmBGGjoMXE2A/L3He99FwXVwJffxBr4+feeUWvlx6iBPD6OKC+ttqPn5wZQmrjRzrpaj9wcnqaCBFOhwASYpGLcKFlUW0Gg24dLkToIpz0xRhBSsQTNtP5rXKtXPyhW+LkyvDR417XisGQOljxL5QAv/9M8/ht/cydFIHQy9GywP++vlVfHD1HJYiMmmOB+PYr3qMdEggOcsw32ojcgrkCQOQ0C29FCDcoZt3asAQ5s9mjymwp4CfDWBN0y8f1jUKJujzNJ/KSKHBTANcRddtUExmWIulepqA41cKGEdAVwMuEKggaEEAhGCWuqkSoGBABAmAMj8vTcV7FNhQZpQNsCiwRrdAfs95UjZHLLB7EoxT/TAFBzWNk/qiPQ7JkGK+1tfX5Vn8m/nXsWEDvvYakf2OAA3LqJpyR7GheA+jE3KeNi8XLhlyBIxSTrfNwbB6N9WRBnUETQebn/8sis1NYGdHNqSEyT7Twcq3vhdwmmNWXHdzW+af5sKsCZ5ULTD4mMFgJHXO/ClwryCX/mY98R7R2JSwlB6GWY6UDLWCulshWkEEVBqUvF4j48pmQhWRVdtIAzUIAFm5xyozWOvObk+7nY4ai3Z925sGep/KDSjQq+7CPK9zNPNI0ExZb9pXGBVVA4xoeryWLtRscwXj1HVV9WT1Xa1gnLrl6hrdZlud1A8fnT+7GmB7KPOVbWLrv2lfs1mpk5tsj8C4Y9pGgpFxLREiKR3s94yMC+u03ayhlDUHd8FPH+h5Pb3lrMG4k/L2jY0RfvSc2STn8aGbC3g5Dc6EGfe/X9zE9SjD83GA/+LVBfzcpU1xYZ08fmGrhV/ZbZ2U9fs6TzCOUhYKxqk30UEiBoyT9+oZgHHjzbsjcq24xNHPrYgWR6AUY6xDbMN7oRhHV9VXIBg3wZ+yMCVTRQfnFas70v2yOvkglX5fvfY+Lj4rMM5m49jlVVBLguoYHFsGjgHjDnEED5Xi4Br9+gDRVlDtuGLTFObzzHGY/caIiJN5kqiRE+NCJNuF9WbO2adJDT6AaMncslxRJ1lJkx3j0HmbqmeYceomO36ignGHEECxBA8PdalQC+Qbg6AFPvaJzwkz7hs/+8tYrEeInRaC85fhtmdR7vdRvPo8HCeGhyESp46svYD40pPAu74e4a01hJ/7FFw/geMU6D75F1Esz6LfaOLuIEd3lODV3T0R7H9soYXrrQboTdij/j6Am5vb2O/FWOnM4cJMR4Ih0GWQum+f2s7QG3Qx06zhsTlDw+64QD/N8Ww/wee399AOA9Q8D+9ZaWORQJ9Xw3PdHKM0w82tHTQiF48vd/Ck52Hgh9gYpYiLAs/dvivtd/3cMi636vBZt1mBQe7iy9117Pe6uNaex4WZOaO9EwH1eITkmVeQ93bgNZvwaRytrABRExilSNbvItnckP7QCj3ET1w3hpHvYTAayq739va2RKwVjSA/kDYp4gGc7gjxnS04vofwwiK8Vl0+00027w2BF17BbhLDq0eoLc6iubqCmCw618f+zh4G3b6UZ4ngT6sl7jc8bFYTF/m2htdJ00IceAhTo+tGoJyA5CiL0SB5b6eH7s3byO5uid5f5xvehWRhFkkeYC0vsZcm+NLeDvpJgcfbq3jfHINFRFijWxOAP9m5i/XuLp6emcPXzC0gKAtEZYHYreP/u7uOL/V7uFivwXccfGBlCTN5gs1GAx+9cxfbcY44ztBCiW+/cgHXOjXEZY7P3N1CWpT40k4fzuwKvqlTYJVOqCVwO86wnxf4vfUt9MsC71tdwDc3fdMJUxevwsFv3rqNF4d9vHdxAYu1Gr5tdgm/t9PFj7+yhkbeQw2zogm47zu4HMb4u6ur+NrQw3P9PpKiwO1ugXlniHNz81id7aBZi7DAPu37SNj+KBDWaiinFEZXYM1my+hnPcc2VEOVi0AFKRSE4LNFRyvs4IVigFFZ4Ic/8+f4XNrATO5j3y/g5Sm+fWEW//q5VXxvy7hO81Cj1AZ/2H9e2t3Dq/tdRI6Dpy9dwiJF5Qvjbic6eVkqIDRBZwVGmDf2SZtBMFm+k/rjwz5v17HWgRr/rNOTwDhdrJ12vjVfrG8C7OoSZ7eZ/b497eefRnrMnzKgJoGl8SLX8UDAjH2ILnwErjhvqrA/rzt//jwajdpYO4z9jOeVqaggmubZgHeRjIm7d+9KnzSajqF8p7qaNkBs16XW/TQAst3+7De8h/niO4B/K8CmdWEz3hRYUgCejCiCMeNVyzGubp5DHccMhbBgS3iUg0gSbLz8Mnp3+G5ysLi4hNnr74STdrH1yT+G29tHEfckuI7LoDW5j8Un3wk89phsBuWDEW588RkZ31eevA6nWWM4bMkK6+vZL78ggBiDULAeWS7mm/XJutW6Et556YH/4rzAjTu3sNfroTsYYGV+GdevXEPoHrhY6Zizx6G2hdbtURsU9rxyaK1Z6fPZa1y93+6DNoiu5xWs498cbzrnsg6Ugan6dDYIyM8E4lRLjn8rWLO2tjZ2MVfgTRl9sllXsTxZh0yboB7f7QrwMp1J9+fTGJuP0ri/GtC203bX9tGAHuxvm5ub0nbqamz36TFzNMvG7977y8Hb82pKitDrZZS7WNvex7MvvTIG/J++fg01t0CAVDbQ30zHGw3G0ffktx6/O66S/2FtFh/r11B3C/ymFU31f9vo4J/tH0Rs5g1/udPH31wyRAUe331jRbybjjouBhk+cnlTTn3ghVW8txHjx84Z99lf22ng1/da+L8vr1PJRw5l6J1WWwVhCI/az5X3mdg6E/Y0N96VADX5zuamsQ3U2ef1nNrREn28OmR8V0QgPk/eEXLO2NfGyYqMTupm06Pr4JC9f8rkWDqodp5zuhJVSemaYZr60vnEeKVQHufB2aJvMWbc2wuMm1y4nzY4aL942LFs4/K1wNfBebnvmOCirwuMExfY17qKsVWnAeN0IBr472QwTgeb9Jr7AuOktqqxeAIYN54LDgC3Q1PoFGDcN3zmlx4cjPMYmKFA76n3CRg3bLUrMC7GzZ1dxHmG60sdAeN8r5wKjPvkVmrAuFYdj0+Acc/0YnxuaxcdLv59D39htSNgXO5Gh8C4Zs3DY0ttPOX7bwgY55E955JiP0BcgXEM3ECjksEZZFLOEqTb+wLG+VEI/9w8/HZDWHAE4/bvbmLwuWcERPIbNTSW57H02DUUtQib27t48bkbuHtnTRbpZMZ90zd9kwhAE/zTsadMOVtf6qRJnmCcH5dolJ6AcZlPN9IS/a0NdJ+5gaAXI+wOJHjD7mobc08/idmFC7g5jA+BcU/MnMe3dlIB4+6QgAjgj7fXBIx71+w8vnZ+cQzGjZzaGIy71KgLGPddy4v3BOOutiMJEPKp2+sCxn1xu4ekPotvX63hHCOeliVujQ7AuAFK/MWVeQHjRDGuCPByXuAfvHwTL/S7+NoFgnER3r+wio92h/jJW+toY4ionAHv3XEKXPAG+NGLF/F1tQBfpttcnuPmToIFd4SvffpduLQ0L1FfvTwTrRNqB5JRwqWB6C1NcRyAEgcjeRIgYjLqKkmGlrpC8TsaxjQC+dtJfbxQ9A+BcZ3MEzDOLSowbnUV/07HaBjJoqISvT8KjHtlb38Mxi01m4fAuIRl9tyxNqIyRFQTaXKRcRTLZ4rqOfNLbKPaZjjJAs51pV6VnaKAmA0wqWGt15xWhjUvNO74Q6aYMi+0z0yy9E7r2aeVjtahlsXeNNB6y/NSwDiWhS6lLCvnNX5WDbEnnnhCAvrQ8CVgIczNXm/MxmR7qLYe25P3E4AjK+lLX/qSAHdMi8Dq008/LW6AypTTMcDrdXNDXSOn6bM2A4afOfe+8MIL8lz+Tbfac+fO4dq1a2b9PbE20Drhb4IzNhBz3BrNp47rKYFx5bVrU4Fxzz1z41TBOJvFaAOUNntNgarJ9aT2T57XMaFzpN5vA3pa71rXmh6vsce8pqtjWUF5Xsfxx/HPvsf3ukbL5D3qSs7PGn2X/UsBGtt1dRK8tcE49m+mTTDHBnvsMp7W2HyUzv3VwCMw7v7qa9qrH4FxR9cUCRnngxzn/Qwdr8Dv9w4Dau8IU/yvl4w+Po8ffGUBNxJKAAG/U7mU8vPvd+v46fXDwRb+25WdQ5pz9wLQNK2f22zhH+618COrO/jmptlM0ftCp8Q/qYJN/I1XFvBilY9p+8C9rnsrgnHEHQgQPgLjTqMH2Gm8Dd1UT7uKjlpk2gsofZ6CbmM31Qq3Mt8fZq/xHgXjbFDNdmE9yU2VGk+HDwOq2XjyZJ7s69XRTPNrnzvK1n4NMCaVMP7vcFaO1fSyKHd6R8WMk3q2UnkQN9Xv+LOfx1FuqsGX/wh5TtgiAeZWUTC4wzFuqs7sBaStEGkYiZvqKM2xNUrETfVcu44VRsrMsqncVHdHPvrJCI0wwHzNuLCqm+pm7uLOKEPkOQLYrNZ9NKgrdoSb6mI9QBvJQ3dTzZodASUIxjGSHXc9yIygSw4X1QzkwObzGXmzN0TRHQoAl9cDOCwv2UWOi8HuPjqjQtxUqU9XkLE2OyPsBBqs/d4A9dCwEXb3d8TIo+HHelZm1HjnRHZspqM/E+CquSGQMo4euYoFvNDDi888g43nXsCVpRWszC9Iep+8/RI658/hyuUnMKReWJFjIx4iSyFuqrPBPtyM9UBXRgdreSxuqgt+KO7L4p7sFMicaOym2mRQhspNNchi5PWWuKkOMqMZxx1AdVONOi3sxsYNc39YYDAs8VgtQ8CIgA6wXx64qRZFiQstX9xUCaZ7pY8e2ZIDAnYlLgSBuKleq4X4o8Fw7KaaSvAJs1nwr4Uu/stLF7BSz/DSYE9crdKBh0sLHVy5cB5NgrCMspsmZk5xfdEPzPLpNeMUsBjPkVXERJutwXNsZ4IKKkbO8xo1UCM4ovQxrNxUf+SZZ/E7exnaqYPYNW6qP3BhBR9cOYfz9QMZBdtdS41QYR4VBfoFgcZ87KZapAk8RlKWnUHjppomI2EhqfGoeWQahzZkptQwPIt3073SVMYSr1FAUeveBkUJ0Kg7ntaTuq7ZINNp5V/rjuAM25naU2rU6/Pe7GCcjqPJPsa/D4Tpjcspv7OF+Am6seyc265fvy7RkXmeIBzvtV1Ttb00WqZqtqkGG+tJ2UVM02ZVaXvxPOdtOxjJ5C77UW2rLDvZqfaooWjcORUU0nFBtp7NhGNaWi9sX3X/tHUAJ+dwBW4KBsQ5wU01DOtI/RrClituqvnGxthNFY4/dlMt0TBuqpSaqNxUW4tzyChHoAulgnpqyam6qU6Cknab6LmTAG4bSNf6tBlx2v8UVLPbcxIgnrxfAVntDwR22RdVQ1LP6302QK99gRsn1JdTF1u91o7KqfOOatSxn9jlVtbnZH2d1jzzKJ3paoD1/8hNdbq6uq+rHrmpHlldNqDG9e4HqgANevFPn9/Ge+oH+pQ2oPbbj68dYmpNgm0npa3P+MHFPXxwZoh+4eDffnFFvv6p89v4quq5mi5fE/+8AgD/9q05fHoU3VcXuNfFp+GmyqXnYa+3Aw+74+xp/X68WX5EJu/lpiqYhTz3tXbYIzfVqboHK+7elAZdIB28HCcre0pKxFT5eftdpJFxxvVYe/Nx6AAAIABJREFUFVFdSgX4Uq2SqjUEMDPyKIfOnVQ74+AQlXunLN6Oimp6UkJnfH4s6ChU4WP6z5TgypFZtTTj3jf4rAQeiJeeQLx4EXmzg2hvDY3bn8VoRK2wEu78eRRRC/nsOQyjFjIvhusV8FLqUjnwChexl6JkaNTCk0AI3bwUVtBcPUQ7TeS7MqrcXDxGvSxEc40Lf9GccgzEysAF1KoT9pJEoKQe1cgYM14NacHdHnEYRiSRUxMU1LOpgkOIWH5O3TMPaRGj9Bw4FK52XHGb5RG5PspsZCbHyk+frzEBwhhUITM9heXxSIvPc7hOKBphBBhZLo536roFDBJA/Rp6F/sevPQgSqjN9Paq6KRFZijJajCiEgsnUKxziBhgdF8oYJhyFThdeq4Y4AJslBAGFNOhNp0amLbOju6gc1d+2t10OpQyomHgR0ZaLTf6cx5Ba9H58eFQjwjA7mAAj6w+hwAh68CFw0ATZBFlBUZBhigpEWWkbTtIQ0bTA7ycUbJSCZzKH4d1LswjupBW/b3MJbiGGB8u9fcIuhn375BAJzIsnl8197APpQW21zbgZmmlb0RGn4mi6zJQal7ADYBUVOQcuCVj8WZIGYrAixCyjctSAjysuy7+ZHeIj+/2McpS1Gh0hSG+odXCN3YaSIbb2M9HEsChVevg8QuXJWhEmjLq70E0VYKm1MAyhviBuO69pg992dvGlhqNClrwnAras37UYCPYoEagsCJzF8Ma6wF4Ng7wsVe3cWPvDhbrTZyrN8RN9SIHESOhVuDY5HMP3m+VKz/HuEQ8ruj+rH8JhGMsdYIkzJMCKgTj1ICdZN2d8TT6QMmz3pQlqICAjikbjNPPk+wuHdunbSzrfMGxzB/bqFfWoYI7D1Twh3CTAs12P+Bj1c3aCNWbiKDKUiLYzP7Dc2Sysex0AWQfZN8iwKHjQsEpthfnRtUaImDH6zg+qDGnzCu2NedFZdfZGk8atVMBuWnZxeqmpuAi88T8a/AJZS6zDNp37DUk7+d4VkacArz2NTofKBNsMh1xqXSMjpVdJkZK7XsZatRd6g8wWN9AyijUToDa8jIG5zoIU2p2mvca36OcnzPfkbmObGgeso1CFuwEoG4DX5rHYZ6j7jFaNSMxO9weM5GuucnGqNNZYSJqVy422u5HAZ/KnrRBSXveUkDNBv0nNzF03Gp73gtg1blY1gJVcAmdy8iMIxDHdtRxZ88PR21+UVuO/dCODmuzW+3NDz7n4sWL0t/tfDyEYfroEVPUwCR7U+ceWy9R38U6n032j9fajlM8+CvkElM3h+cYM9aLQ+D0m6U6ztpN9e+s7OBbrYipXxgG+Ltr84hL4GvqCf5e5SrK+qA853dbYN0H2n38reUDN9RnYx9/+zYjPQM/fWFL9N/0+D832vjH+83XVCt1un+rYrt974vLGFY7M//d6g6+ZYIZZ1/7n72ygJdOkRn31oumqvb7UWSIAxDwje7HbwE31dcLxj0C4k7qZJNgnCx8LM9Om0hmt8akLt80vJ8DdNs8ZbxoOymTD/n8wwTjviF4FQ0CHp3LGM0uI601Efa3UN9+HgmDJVAMr7OEImigaC0h9SKk/lC2zoPEN5EpKXTvMW5lDocBHPIC3ayUCGxzjQgtAiQl2V3GoM+5kC9KA/QVZDERjDPATMRocJlwlyRqEl/AOQhyEFeJkAsYR8DLgGFukSF3S4lyasAAA8aFjo+sAnwccQ11kAog4oi4dZERlDGsSP7mCwweDRGTN0V7HcdE8PRKgnEM9lCg9LlIIFAJYbElvJ7C2b6L0AbjmCHJN6HFKry9CGabSdglg47R7GiIGHqR/KLvP11V6d9Il1cxUGgMecbtieeY5ygKJW0aSlwMTC7aD4F7lfvhSV3ZLQmqMpKmobgb+QWj64iSQAvryIBxDMJBsJBlYTkE+GJUPIm6WWDoF6ilJaLcaCgkgSNgHIM+OUUm7DUxxFjngoy643DKDK7hqmHuE3CkNUcwjoApe1qOxQvnxiAQA3Fsrd0lnUnAO/L6GMSBefJYfwTbfEZXNcw49lmPf5Ueci+CL1EFGWwwxr7n40u9DF8YxOJmHNG4DwK8o1HDO2o+kt4OYhTi9t6ZXcSlxWXRE06lT1V6EiIyzmjEvgEXBECe/pgExfi3Aq40/ghS0LCnsaZgnLimWgEE/NJD6qco3RKv5CE+vd7F1mAHraCG+aiGr55pYFHU1Q/0V+zn2kwTEwyWjUXQ2AQmERBOIg9Lqc24oQaVewAaEwhRVy3bze8oY3X62jm7K9XgVwOc9WGDc1ILla6Tgks2M07r7LTBOE1Xo4BqVFCtiZNYQ2dXY9OnPAnGaR2p7hYBtAPw2sxpLCf7PV1NCXwQyOB1eW405TRyqrabbBx4nowJzpU8lJ0mOopVwAEFfdSIkvdMFRSAdU3gjgxP9l2N8DlNn+WzFXhTMJB5VBBO52kF4+w0+ZkgIMvHZ6vxboOsWofaDw0b0oDh0kc4z1KzzXHhWWCc6zK6MjDwc9SSFM5whOG+cQcO4KM+M4fhfAN+YeZqj5tslPZwgNQzQbMYxJAzmV868m5XkMHuAfoO0nIlJd/FnryTuaOTObmJMk4wjnnMSqTU2anc5KcB4456ntaVDQhqHdnzmF2n4w0xK8Gjxi2vY7tpYBpew37JPklATsusaR/XT6gbyHmb87QC/Kx/BVwVvOF37ENXrlyR/n7UnDRNX5x+ZD668n5r4Kj6176r53ROPmqcaN/U98z9Pv/tfT3ns2oJbgH+ugTRoIhvpjo4azCOZbUZbPcq+w+8tISt/LCm3q9dvYvOCVop+7mL739p+cika04hWnHPxT5+dM0ETeLxNfUYP3HeaMb97n5NNON+dHUHqxLd7vQ14x6BcWfT698CYNzZFPwrPlVlYUy4bE4DqL0d6u5eWPnR5atcVccVNFFTWp9jpuDJNfmxP/qMBHC48p5FLLouOmkLXS9CQiZPmaHmd1EWDupkOPk12Q8vUUeYphgFe0iCEo0kElZc4oXI3ARBkcCNCyRpjv0kE9eW2VYDzSKD6zFaqNmBoQaZ63BxX8ozCP4QTCsYkdSJgcxDAR+5I5AKUpduPnRX9eHl1DIzbogC49DwL6lZYMAUMrgY5NUvIxQ+kKeZPEtrRBfmZOoJSOYRXyjAAE10KyQoRwOEB4GfvMxQeCWilJExKUddwA89OHRHzMiY80Xgn22aei7aZAzRgClpuZhgHLL7Xhg9GqZpAMYSTuhjlBsXpoiCtES+CHwRl/I9DEsHoWc05IRpIZFLc/gVx5oGqYBYjmEa0oBU1zrVi2PaNEa5qJ/mCMg0DEw9CGBY+gIOMv2Y4CbjRxAsLRw0I/aLAqM8FoCGxRW378qlqeu4aBQuItY1A8+6hYBxDA5BEFaZcYTvCBhlbgax8lj3mY/QixBnMcrQhLvn8oJ8NrHe4GL54nlkFcjlOznWb99G7LgInAilsO/YJ0p4LsGjDKUXUE5cgM+icFFzR2KMJl5NwF2e8IsBQjIwywacwEc66Et5fNaBy749RLyxi2bDRBFcuH4VTfjCzsyK1ARRqQAxMjx9AePYZ18bbeqo9tAF/CQoxvZUlpAa9GwTjc6oaanhLm6UboAw25N6yOp17CU5FrwAcUJmi8dKhluMgJztaA7byLDzQA0+BsVgYJI0T6SZBHhVIK8wUR2DyPQVFdNX0EgNTX3OaYNV0/Ttaa+xAU2ZZQiOT7gL2ywcNbYUKBGA3HLLnfa5015HY57G+iSQw/vfzPWqwKaCD/qbfYSfTaCF+pgVRzCNDECW8/Lly8KM0wABg0HvEDtQ3QS1DSh8//LLL4/d9glyKaAt837FxOJn1fjSuuPfBMM4tvgdgTQFwk9qI17Pvs/2Zxo8CBqqS5vmU90bldXH65hHgnTKZNZ82swrBRt1rEq6nNLIMucmigDFoukhEb8plaDvoDDNhZ0ckO2cZ0g9smYdBIWLOqNes9+GDCDEiN6Z6JtmDLBTAeyhbLwBYQ4MkQrzzgYwFaS2WUOFz3c2Axal8APXvJNLw3JmbHU/LxE73vj9pO+vSQBc+7YNfGtbTIJq9hg4bjzofDR5/qjrWU6ONzLb9DzbgW2lEXkn5+tJUJDX07WcgJ7KCTAP7FvaX9RdVV2k6Y6tdangnbpj34vRd1IffXT+9dcA29N2L9b53t4UmexLk6Dw68/F2zEFES+RNXuRp9W2ryknN1ldL0CaFXL+zXQ8DDCOjLNfurKBWe6qHHP8+NoM/lW/fuTZX7yyjmVuvh5xbGYu/sOXjwbiTqrnD1/cxGMWu06v/8hWG7+++1qW3Unp3ev88WDcZH84zgaeZKPdi5121LlprHc7LyfZ4vdz7WTNvJ57D6f1FQrG2Y3z5ppQXs8gmfpeO+ooo39Jf5+IAjp1Ym/RC6sxPs2wPrqE1Z1Sl4fDuip78KQpQMG4b3x8HmW7Rn9IlAWNazoqOuJSEtI1sGIa6GLY3gXWnX+CQrooV6OV13MBqa4yReYgCiIBZfg6INut9HNxsSTC41KrhmysbE9gNceLEFTAiUPQi1yooEDqZMhzssVctMhwKzOMxA+xFJfTekHNNR8jEdLPBTRUo7VG4I/Gkri/EoRzhAlQCgDJYAN0RGX5jcaZLJ7KFF6Zws2bAvvwCuq2ETLycjLmMmRE/1gw30GRdlB4MTKXkU31OSGC0rjquIT0nBJ9l26oGSh26pQu8oJMQMNucL0cadKDW6shjTOJzkNgKhmliOoN7PV7CBqRuMwSpqoXhn2lxq3tOqfuUrZOzb1GTVlGKL0EJbUCpY4Aj4CS1B0BN2qD8QxRz0AYjBkS5ASb2BXpFkwzKwsQZG4Fshm3YoKmzKfnhPAKA4oRuXTLBMMyQdiuIx/G0pa1PBDDb+hmyGsuvJyuqS5iF2iyL7k+6lHdRKljgIUihrs3RO4FqJWJ5MpAp8DIC5E7nriiNsjMQCnMNr+oI0ckbI3QYeoF6mWBvudgM3DQGXlIWx24aQZ/GCNwerjrjLDqLuBcY04ihyYzOVhVfmiAUJANR3amTGslRl4uP/WMbr/8m+nkaBY1lHEFQnsevMhB3BvCDUcIswBdYSASpHUFyOvmI/RubsIJQqJg6LoRZooRVuc7iDmuGFXKd+DkI/gZeWotlKEBcW3DUMezAkjCunAyuBxTXogexxK7spugVeSIRymyWihMGeanSEL0Q4geI9PtIjTjLnfgRGYeaJZAd38fSRxjrwTiwkMDBEhHhorKgUBK5EM+dIyoDpeCHDo/HMdgeMjZPPJxkyDppPGveT+qDDa4qPOzgh0PUrZJsGNaYID3KbChABf7C8EIAlAEozRSrLqPcoOBwBo1MfW5BCSo2aXGrWxuWOAn3fsYyZDpTtaTlteuT5uxKTNbBabzNwEXZS/RxZDPZhkm+4zq9RWlecfwR4E25kPZoXxnSpCVRq1yzTfupExPoy7aBj2/5/Xq/qZgo8zNVZRP/rblCSbfA7yWjHEHAdw4QxF5KN0CXsJxz1myRFnnfJRSZnKqQ8eSDURrORR41IQmganJNngjAGStR3221q9qsrEOCRITPGP9E0gjWKxupQThGFxB+44N7vEzr2PaGq2XoLIGDlGGJ69jdFWdk43mq1lz8X4GKjFtPBy7XNvrr6ka6tFFj2rgUQ2ceQ08DDBOC3E5TPH9s308GWUSXXYz8/Dxfg2/sds8QVQLeCJK8ddm+7gWGtb4y4mPX9tt4cvxdJv1x1Xk+1sjfO9MH3NegZdTHz+72cYr6ZQvk/tonbNhxk2TgUng68Gt92me9uDXPFi+vqLAuENxHx68pt+ydwqDp9LnOqoQogF3SvbZcQvw06o81auT9E4pz0xKcfiDxespP8CqAAXj3vmep5B4BdpFjGa1Wz0sXex4Ljo4YFUJiOIZ/SseaqDws0c62gSDRBeNxhAwbDICcnIdDXcBpUYoqEFFMMyrye8oIVOJ5KfSBDsgMFCSMUfGWiGMM4JnNC1C7uCTuRCBXooC3kRkz3kh+mWORg7EfiHAIo8adesIxnkEgCpXnILsN4J/OXKHLqBkTfDFRPYXUBYpfI9+lYHs6Iu7pOshKDwJJsCcjEBGFMQN100IuiRwXDLyCF+I/6qAnAJmkf1FWMOtidOrAFQ0khAYvTTxeE1BzGWUG0BGXI4cD4Oe0T2q10IM4z59QaVcRV6BeBWDTfpS5V6nRtO0fd9xI5QFATHzsqY7Z8H8k0lC91y3kBDekj5Zc4UrTErPiStsjS61LooygE8dQFtXiECeuGwehEwRAz2oA+kAvpMho5tvCQS1joDCeTaC66TCiMsCF4kPhINcmCDaJ8lEjEMX9UGChIZrxeCgBhyfFrjmuUnJfmXcsHwHCEexAIsDn0ChcZ2qFSF8z0HilIiKFGXOoBs5yjRFMBfAbTaw4C6IaxfbthvGqMFBzF3cqCZ9kK5XjKbKPk42oV8P4I7MwiQJCKHGAqAWWYCELEoG9AhceAlZgE00hinygCAaQJnDzThHj+VY30bok+ln2CWznQDNxUXs0Y9MxkmBsEgMGA1G4BuMGUC27pm676kRL6J6RDnJlqsxn6yoIfw4A8I6+n5gAEbOD5krjMZg1BX2Td5oGc2+gsBpLmzYZhyjTGN2TKzt7SBqzSHeH0l/JQORDEMyI9+IwzbCbaaCgilvRJ6meeZx4JuOdU1D592jAEYtL39PC85P5s0GsY7K972AFfY31jOBCe2DTEM3DAhc8IcMUAUkqPHGyKP29QQ1+MNrbUYK0yJ7jnlQ91bN42S+J8HN49qAwImytQjGKVhDkMa8+wyrS4FdkpuVNakgJcvD/PKZBHH402rWx5snmhfdjFEwTYE7ukPaQNckAKRulFr3uhmj716pY7KrUaLthEjJcqYeahAI6zmhzEOeYyZzEE/pTq+MLbu9+R2BR/4QVGW5lJFtg8STfeSkPjXN+HiQa2wQ2QZk2deUiaygMYE46sSxXLxvdXV1DLbKhoaleWeD/cwX+zwjBLPcGpxDxyJBZVs3bjAYSVpMg2xQc52J5KxpPUhZH93zqAYe1cDZ1cDDBOPOrhRv/pSnA+PuxXY7uYzLi/M4f24Z51eX5Ocjv/Qb97jpMPj1/m/9Orzj8SuIwhC31jbwJ5/8HF69fffI+33fxb/3vd+F5aV53F7bxD/8rd9Fmk7nQXNyKWRlODVA8RUFxo0XhRZ6Y0cMna5y39pXsbzGBDP/SzcWo/Uwu+v1lvIkMG5Sb26a5xkntoN4CnZQiZPuP2lIjNOeGDoPYq7Ks8Zo4fEpKBj3pzPzWJhr4Vs6Aa4BoDR2OcywHvjY2d+SBaRqUqkhogtD/U0XwIPPhgatC2xti6KeIhsRmAIC1BEQUKOLHAEwGod0RCzoCNsG5Q6GzlBYbyxBxIACIvJPIX+CQkbszU+oRVcIc0rBOIJknhuiDwrYk6BlKO88aowQSjAuIITmmqhxuSNAguvTdSYBmQ2uS/ciCpqxLumukwtrTrTZCAA6BoQKCch4wICICcG40EEYFygpYk8A0GFG+SwD5BXuEHBiAbjcuCmMOgYudf0QsbCZDHjneTmKZIgvfPYFbG1vY35hAU+9+2nRO+p2d1BmMSLXQd0nOArEnnEXYp3bbjy6qBdB70qT56S+SuANeYxQ9CVMXeQlmRR08UyR0iW10luM/DqcwkOeDAVIM0gi1dx8uAGZH10BId2yAjedwLBGHOrF8YefCyRZDU3PQZCnEnmUT86DCMOEwRM8hEw7p7sykAZAI610ywQFqvTrfBezSYg4iJGQ3ff/s/cmYJZlZZXoOuOdY8yIyHmsgZooChlUcERFWlFBROTpw4HWBpzAUlD8pNsBcUJ5rwXUVlRaERy6wX7wELQdQITCkoJiqKqcKueIjPkO5565v/Xv8984eTMyIzIrK6sK4+SXX0Tcc+4+++y9zx7WXv9aualfqtFVWeZIEVkV9MS4AfBtsrkCOG6KrmcjzF2Qf1mNXFQZ0poHSOwMtbQhWn0MWXVGLXiOj7o/AeJUApY5Kep5gsi2EFqWMCmCdlfusWtqSjTUEoYYxzQRAZIaiXQh3ITgny/gMjl8vkO2WY4sCJGeOIxOQJt6Al8V9Ea2wxqfgnviGPLeApAEYs7QnBmHu2cflvjWCsvTQjVP4VRdBH5NGIL6/ilbhSwPXewPgCk62IaGRefWCq2RNIKbu4hqNRztAothB0thD+N2A9taFdzMyzwXRzIa72Y4vxpgLlzBgYkduLFuwQsj2DSRqLsIgghhJ8JqtyOAJ0OLCWVe70Ofl++JOlxqHjSscJgldb3zeKn7aT0q2DYMJPCZ2D+rk23ZiXQYoDPD7iNn5V8ORFkPcGH+CNQQmFDwU/soBZvUTIFgGsNMn/GMZ2D//v3SNvk9Phe/o2wxPouCIfyMwBVZTHrdI62/YWacspi0/FkGfBbeT8q+xIxTAJzPouG2vIaATsU3WqDlsXIYICRww7FXDVHKLDl+l2VFgJCAZRlo1TLRMUE2LTwHiRujHliI7CqWsgRnuh2E1NWrOtg+0sL+zEeYrTnybVR25Q03zbvq+JXnDDouab6G030swLhyXzCcL91o1FB71rWCsupUrWxO3ezSn0xXr9F+VgFoAWELR2AFeNlW9X6s5243kPbNNPbs2SO/d7vtARjLNkFwd7Pj+UZ1uHV+qwS2SuCRl8AWGPfIy3AzKWwejJORtZTk8HxHz5nP//KPfvOSt3/R977GRPBd5vjZn/iPuOvJt6x7RdAP8d0/9NMXnPuyp9+Ju3/4ZRdd/4u/8bv4t09/YTNFcU2v+XcJxq2VoAYUXtMyve6JDU8oyxm4oAEXeFt5AscWbqJU18C5a7FE2wwYxzuvbzN8YQ3xL+bROIBdfI5pDNfkes+w3nfVCnkYjNN8XdhdrE/CW6+PEDBO+qIS6FnqmgiXfbTQjPuFNEWrUcWXjlbwpSMj2FOpYFdmYSEJELU7sujhBFJZSJwccuFB/RQVpd61a4dMGnVHeXhyLSEcVQI5voAGBEsY9ujmMWqOBMWKIQInr3E+jpjuqX6KimN04Gj0gMxDlLvoxjlcPxettwajU8leojEEtXGyHE4/BcWqM+qxSZisDZci13mGSpvaZjnCVgWxT8CG+me5mFTYcR9WEiGn82i1LrAx717JEjj9AFYWiL5Oyh3qWh0ZRakzssaAIIlM5Xg2GgVbL7NcxDn9Om30qZFm56h6EXw7ovgFnKAGK+7DjUIBNcJqXdw/CUwyr8zP6c8cwXIQoDU2ij2HDgozzKk4AA0xwgAVCQkF8mp9EBZT1jHRheOVsX48ZEkIVwTCmDpDaG1hJ8adZQTtZUQFK2RsZhcqrTEGqYrrrDnoUGjCjC2rI4zCRNSBLPQps0ctIho7MHyYpZynCDLqA3riuEtzDd61ZmeIoxBWrY4O9QczF6IM6KTYQ/1Am+YLOboEA2HhfGpjHGMYtRfh5r4YCvA8g1LbWV+A3aZXQwO+gInkiTDkeDGL0AHQsCtwLQfbMxd+1kNo9bDgjiCxfFRpktCoYrqWC+OrQtZeZIAuj4ByNxO25WqWIBRB7hy+62JqdNToIjqAlxj9qNBPEWZ9CT8lG5T5Ex3Cfhfu8jI6934c7txpROjBsl04/ggwfQDe1BSSIw8g7ZxHFvWQUR9qtAnsuxnB5I2ip0JNPCeNYfsWsloTEzXjrqqHLs71M10QgqFzGQ0YEuTC3DSbJgzhPdpL8U8Pn8F8FmIhC+H2c+wY9fHNN+wXXcO/fugYojTH7HKA0M+x22vhq/fuwK6qixHHRsWJcX52HnOnz2Nqekb0FMVRd6PZzaM0kilDp6zpJfUShgOG06N060eUrPapChaWwTi2QzV2YF/NflhdRjU8shz6WGbybCZTGwF35bxoepf6joal6nii9cHrNbSPWm0EdY4cOYKDBw9KmCrPK+OM3zl8+LCAX2QP8dAwV6avz75RXmRsFxdnwzpaL89k2ul7wjzxUCaa/i6h8oWkA99Z2XDgJmMx/jI/BM74N5nN4nq8Rg4eVMHwuEnghdpyZcCHII2G3zJNlpmaQWhCw0wtfs5eJrb7qKV1HF5s41S3i1OrXXECz70MO0fqePbug6hvkhmn9aZ54z3Z1visqlHKc5q3MjP3cnPGzbTHa3VNecOwDFhrW9P2xr/ZJvlcCnpqG9C61/bDa8t6d7xe2yTbKOte2zo/p6mDthem2W53B9qBGhbrF8Ct5uuxAC+vVZlvpbNVAl+MJbAFxl2fWt0cGHflefnLP3rzJb+0ERj3zre/EfXamu7ycEIf+PBHLmLX6f1W2128+a1/jNf+6PehVqTx7S97zQVJvPgFz8V7/scHL5m/jcg+mymNLTBuwwjvzRTjY3vNFhj3yMC4MhDHmhT4QzVriqq9XBT4RmDceiAggxv/uQDjXtXvoVGt4JljVXw1Q4Jqddxo2VgM20jbvYG7m+5uK7thbm5OFhicsN5446GBg6IycHSyzkcQgKgaI8rYYVkIMupHAfQnbVJEXhhOxqGxl00gSnvwKhnqngF4KACdZx76uYc2ReL9HI4LtMiSSynYRdOGWAwQnICGCA6smo+ORxMAGx7ZFFmGynJgwLixGqJqVYA0gnF+QhCvCzuJkVd8RPWmgGKJZaOaJnC6HVhJDxndT7mKajaR2i5pUeKYGcQGjLM8G61iUUcQJySAlVvoJSYCsOHHqA7AuAqcsA8v6CEnGNdsIqFZA8E46vTFIeY+cwSrUYTGSAs7DuxD4OSotuq0m0XU6xi9OYLBtcZFYBzLTXVwNIRqMz0F9d7SJIQjYJyBZbLMEpZhtDKP3tIi+t2OAJnb9uxHdWIKoc0FSNGSyfRi1K5NHTMDxsU0VICFbpQLUEAgriFEMTqmpuhlDvqWL6BlVZxvgZYdIWW4Y6OFhX6COKMOoIXMTnAyX5ajAAAgAElEQVTIzVGzI8R5jhUCeTlwNnYw7kxiGnOoUMcMNPYg6yzHfBoIC3HSr2O8AONi0Rq0cDaO0M5zjDtVcf3bCxde1kFg9XDOm0Tf9lCv+hhv1rG7kiELu/CqLaRhX6hxlaSHtJ0hcCwspQScqaRuo+L5mGy1BIyzXAteUjUOtF4iYFyVYK5rwDj+c7qrsM7PYeXvPwh/YRapwxBaF151DM6OG+BPTyF66AuI23MCxiUMSW7Vke+7BeHO25HbLlLPh51GlH8E6i1MNQ2rRheQGuqnoWNsHxIixUUiGZwpOWuEPA3gEKOKzy718TcPHcVcHmGB4djdGDtHPXzXnbcJGPcnn7ofUZLh3HIfed3FTquK591wAAdbVUz4Liro4+zpszhz7Az2HzhkwDh6RzyGYJwCJ2Qo6cGFdnlhvZl35Xpeo3Wo4aXDYBzrlOAUwRuCIgSOeO0wGKcL+ith1lwrME7vzXaoRgYKaiiYw+ckAEYmGcG4Xbt2yd/aJhWIuPfeeyXk70lPepKcI8jBvzkmKVil+b5c/q8WjCuHeqvzqbDxnIL9W4BxTJ9MJgVyhBVXqawrQH45ME6fQcN4+TfTZLkp4KXX6CaMAmUsH5rLxFaAKlr49Nl5PLzaxsmVDhIaC7kJdrVq+IabbsMotRk2cQyDcQqy6rNq+6LWH3+/FBhXnids4rbX9JLyvRWMU9C6DKiyPFlvfDY9CKypfqAC5Pqd8ruldcDv6jsqm45FKCzBOD147epqR4A/lhvbNN/fZrM+0P7k3xqhcE0LYyuxrRLYKoGrLoHrAcZxvv/isQ7++xJXGWvHd4+bTSKSL+7refhM32z8lo+vaQb4hlaA963U8bGeAY6+vNHHQT9eJ70OjkcOHgh9PLe11ufxO1zT/Ply86rL6ZF+8fEGxv3GL9yN/Xt3Dh5reaWNn3rDmyUaplLx8ZIXfCPe/6GP4PCxE4NrCNwRwOOhwBvHjPf8wa/JZz/8U2/E2dl5+f2tv/Z6zExP4vSZWfzoT//KusW3BcZdaasqROMuBEeGuU9Xmuhjf/2lwDgJ4ZLsFaEYJhhV9C8uwCDLYnHXSDSuPPkuT3C17AnCMBPKaiuXIhf2AkEQFClO8DmUxVb0esLq4aFpFHJf8pm4SpYSVWadfreQWBuw7bSEzPk1xt7g/qU8SfpF2grkDepATAeMdpqWvE6tDcinLD/gn//FuKnenftIXAdVBHjO9u041Grh66nv1ptFtNIXVoJq82joDyeEuqPL+0xOjg+MGrgY0p1fTjr5XU4uR1o1rKAibeLoch8Lqx3MjDSwb6SOqgU0BZjJ8ameh+7yHLY1PRyYGJUMU2S6mwLzqYUTyyuoEdxwLBwYmwBtFbK0D4sAUZwgPb8o9gutqUksbGuiSjW2lVUR4bdOmNj9bM80oqlJ0z4ZXkSNrlPnUAlCOJNj6GyfQEZ9o3oNjX6M+OGTcJfbQL0CNGqwdswgrFXQT3L0O3302x2jj+O4mBoZASoVdCwbC/0I7SjB7GqApu/hwFgFUx4D9SiEn8I/v4zkwSPibFm/40mImw1xMo16AUYpfP/pz+P0yhLqY2PYfsMhJKNNpLUKumFfJvPnZ2dlkr5vz14JZzIC0EZzQHfkOXHXMKfN9BaOXUdKJpljNOOId1K8f5JxwCdOoHPmFIKlZamX6TvuRL5nD86TxQbq+1kSfmhT686qwI7bSLwaliQEFDi1bBgi060KdjWr8BieSbda28HHl0M81Euxu9mQEN9nNmy0rBhnvBb+5uQcToTAXJKh4WT4nt3bcWMN6KYRPrHUQ5Bm+MDZReTuDH5sbwX7CcIix2waoZOn+IfVJbSTHM8em8SXiQOsOT5pVfAXs/M4vbKKp4+2MOV7+OaRBlpWgHYtx299LsCDbh+7W008eWoKP7BjElWrhyTuof/QYeRRhPjUMcSNA2jt2YE2Y19dF43xcdTrDXgEY2OCatRgMxOkxCeYbMFJLAlJyjKC0Cmc5Xl0H3wIo5//OzQyICIbguxMau9Nbocz2kDv8BFYKfX8UtTtHoLcQTRzI5I7vlKAuO7ICNK8DzuL4DgVVNyGsFq5wORikgA6BcO5eCdwQZCD7SSm1iLjra0UQdyVfPrVKnpWFe8/fAbvfegIcr8OeEbnys5W8O1POiTffddnH+CbK0A7QYY4XsHXbZ/Bl+6cxp6RBibcBGePP4zTR89gz+59phPyaQhi9A6v56ELY9UoY3gfy4afsz8bDl29nnnb6F6aT+ZdAaQy2KQLfdYz+2cu/hVsVTBEwYLNgvPrgVjrsXLW++xSAJjmSfXhNG98PuZbw2uVGTczMyOAHJmLbF+8nr8zhJW/Hzp0SMYYtmfek/Wofd8w4FjOU/n3zTLjGG6qumG8Hw/d8ODvyq7UutRxUBl/zBdBHBX7LzOzyt/R3wnGcOxU8FLDkAlUKhjHa1kufJcV4FQwsvz8ZJ5z/4ic3A8cfhinOl10Y7pEu8jSUPrqr7/jTjy5sTkhbwWylBHPeypzkOXA9sc80hH08QjGDctq6DsxDHKzfFnuLHOGQLON8uAzld/F8vtbBvm0rjV9Be70uwy9ZvvVds2Zo4LqvC/HS2ryKktPQ2A36i+2zm+VwFYJXL8SuB5g3KunlvHckT7een4E71s14w+P///QOZyLbNn431Mx86pvPLJ9cP79h87JevSjnQqe1Qxl8/qbjprz/G75WhIj3n9oFj90chJNO8dv7FrEyXAtuqKd2XjNmcnrV7BDd9oMGEd9VLOONnO78qF610p4WY/Vv3vXDN7yxtcOvkZmnElT2fNGDqhZr+GP3/ZLg+uOnTiNV7/+18ycsnRTWf8X32eevvwZT8HdP/x/yxUE4/Tc/3jnb8lnb/iVt+H+zz2EkVYT7/ivPz+4brjQdT5n5L/WHOLXrts8TPfvkhk3mAQW4Y0sxOuhHXc5BtsjebMule4wgCVqWAIUleBI+b1oMEWoyCPJi363rPujjAJ5kYoLFFiTBly8NWWgTkNYrwSMo55YmcHmlDoBPiY10XjoPSUMrCiLtRIxAa96X3YYZSBvPcZcOXy2nDbvxXNlMI55MumtgXE/17dhVeoIsg6+ZmoaBxpNfKtjw+mfw4f/5V9w8803Y+dOg/zr4oILEi56lHUzMTEmu7jshFRnhRNy1gPBAC4UJmpNnLccGQjuOzeP2dVVHJzahlu2jYMwRa1wQ71nNcLqwixmmj5umpk20Z+w0UlynApCHJ4/jyrBOBu4dftuTHo28qiHdGkRWRQhOncermVj265prOzYBjdNYC8uA9SXO3rCLGQP7AF2MmTOhhWR+dZDeOwErNUuqjPTCPdvR+7YSFoNNHoRul84Amt+FXazBmekAXfvTvQbdQRxgmCpg87KqrTtiuNgZmYHnGoNXcvGbLeHlX6I4/PLaFUquHVqDHuqhKCo97MC6/QsrMPHDbPuwF409++D22zAp1vm8dNYvudjSPwKrIoPe2wEe59yFwLfRTeK8cBDD+LMmTNSxtsntuGWW26RstYQpfIOPycKm2bCWISxImTUdGMbpXh0DrQ6AbKHHkDv1CmEC0vSHibvegrsG2/CaqMqDDS+42JrQIfazEEljhF7PubZ/nPg2MKShDHtGmvh4NiIgKa+CPbl+Jszi7ivG+NAy4Bx3zDRwJRn4cHcw18cOYXPpsBJK8c2F/iJ3ftxZ8XGUhzgbxZX0E1T/Nm5eYT1afzK7hHcUnNRsVKcikOspBnee34BS1GC/zAzg+c1avJ+VTPgg1kNbzlxFkdXFvDVU2PYUfXxsm1jmKF7qQ+89nMdfKx7FntqNTxlZBSv33cAY14X6KzCeuAwEEZIzh3H/OQh7Ln9FgQVT4BVv9lEtcr7cIDkpoRxMjSOspE8N4IECytkGLJnSNHottF78AGMnvoQ6Pq7atEEw0Kc2qjt2AV/clTAON9KhVXT6vZEP7E7cRDx7V+JxPfRmZoAvAxuHCGPxbpCFvNsC/xJIO7EiRPiAkgG1Y4dO6Rd9BMaZJi89gn2FWF/86GFvz5yEn87P48spgGLA39kBN3uWXzlaEsmOh9aIPjhwquMw6IhxmiOL/Ur+OqDe3FgfBSjaR8f/tAHcfyB4xgfn8TI6AjuvOtOI7h3nY9hFo6KzDMbGkZYHjuuc/Yue7th4Kb8LLrQ1/5YGWg6WZNxR4Tg16aIl2OLaUbKY7t+d3hyW77HRuWl32WbY3tUEILf43jBcYXAE0NQOb7cd999opv1NV/zNaKLpkywkydP4qMf/aiwh8iMI7hMB1UCJsocvBwQp2OZ5nc9MFHPlTXjPvWpT0mfq/eVDbsCROTvHAMV0NU0FXTR/Gi9Xeqe5c+ZFsvl+PHjku709LSMx6oLODs7C5YFTQBuv/12KSM1exgGbNnlOLaL2W6MD589hbkwRjfkBpgFh1IPUQdPP3gIXzk9ulE1XnCe91Hwl327MsYIzLFdsn60nGROUixKyolcrvyvKDNXcfFG74HOae655x7cdddd0m71YD3wmRUo14Wdgv7lcGF+h+fLWom8jgCvMCVtW/qgOln5RZjzgw8+KO/EnXfeIWCz5oXX66bbVTzy1le2SmCrBK5xCVwPMI7A2bHQxaiT4aUPTw+egJ//4MltOEF3swJge+9KHW+bH8Ev7VjEHbUY33J0ZnD9/zp4Dvf3fLzu3ISAcf/YruKNc4Z9/qKxDl4+2RGA7rZqJGBcGay7xsV2xcltBowTk71CfmIAixVTH4JqXBfr+twWAECFpsxF64FxCZ2ZZO1szOAc28GrfuA78ZyvfObgGV74slcjSzPY1JguewNw/VNsPrMPn5ocw+/+5hvkey8UMM4AqP/znW+Rnz/+M7+Kk6fPCVOO84Y3vOm3cf/nj1xUVoPN1SJPlGe6Wpmvf5dg3BW3vifoFy5ibXExUCzAdMLslvSMSOvUUIarfeQB+lwC9vQzmSBdIJi8pvSmoBfvay4pwv+KjCggdiGr0Zwsa8aV07+AGScswQKMKzPuCpLgMBirAKF2JCXIUu45YMYpybD4QLsVLT/9nv6teSII+LGPfwbnF1bwE2SeZTmaTh/P370fN4+O4dmZhcXwPNJOIJNrdiAaWsFJoAoO6wSRBg464eZ1rF/VpyJjiyBRHRaWHVfAwROdPnr9ADuaDeyq84xxTiVIeC5iWE8b9YqFqRbPQcIHk9TCchRhtt2B7Vrigrm7OYpRamXRWKDdQZ6kSFe6xuFurIm8NQ5YEdBtS2hnfn7e6AJtm4Q1OkGrBNhJBivsIVleQtRpo0q20OSUhBomjgc/SRGdn0PSacPmpLlWgT0+itT1ae+KftBHr2uc8ryKj0arKUwyitq14xRBkuFMJzCCzI0aJl26jeYyie+dPQOv10aNLIuJbUC9Icyqf/2Xe/Hud/wh3vhj/wlWrYbldgeHT57E33/yHrzmZ34G/ThBt9fB1LZt4DvExRjZI3w2Lt70YJ44cR9og23ixYqyHB6zL/RKC5njC0vQCXrAmZPIVpaMBp/twNm+C/G27QhcG3ZG+4McLsE7sgYshgcnSC0HARyp9/mOCdeaaNYw0aDzaAaLbQceHuoFmE1ijLrGYOHWWgM15DjvOvjMyhKO9SPMpglGPBfPH5nCHs9D205xX7eNMMvwsZUVuFYTL5xuYLvvirPoapajnwOfWumhG6d46sQIbirCae08xoNZFX+3FOBc2MZNrTpGPRdf0aiimcbo2MD/XI7xcLeDccfFbr+C506OoZL2gDCDQ4CXphm9RaTbpmGNNBHQCMFhuCABRQf9XoBq1cfI2KjoDbJ+2p0lhO0uvNRHxMGTtq6uhWrQRnT8KGqf+muM0FW1TlDUQWw3kO04CGt8FP3P3gc/XoGdhXDsJjK/it7kPmRP+nKkjot+synhwnSxDTNqGq71qRrqR8CC7zTbI8ED6R+9XAxJ2GbT1DAik34ipgwfOjOHvz0/C8utiA5gIP1FFy/cuQuO5+IvTp4U0DBMHYxUGHvcx3Ond+Bp09PY1WzgM//896g06gIkRP0Q/bCPTq+DvXv2baI1PjqXsH8Y1rdU1pKOTY/Ona8+1TJooMBamRnH38tAz+WAt6sBP9ZLT9k6w0CfjFGXYLnrBFK1LWWCW4TtEcB53eteh1e84hUyZuzbt0/q6QUveAFe+9rXCrDD8eTzn/88nvrUp0ofSiCIwDKBKAIXBKNUS23TGxCXqZaymyr7Vt5TWX1mvmDG9XK7KQOXG4E9w+fL4KaCqhx/6d7Jnwp2ydyj0Gkl45XnmS9lU/E8n1/nP/zpMn7d9vA3x47hRHsV86L9SUa3jWoS4flPfSb2eJtjrGpbY3/OOmCZq4YsP9PjpptuMnMWbgTq5uMQEH817fHq3yTzzfK8sJzWcDtnntlPqgmSgvYE8pUJqXU2XO9l4HGYgaFzXZaZst1MG1qbOSp4xzFE0+L7oGYhj7QMtr6/VQJbJXBtSuDRBuMcK8f/d3AWLz42jfccmMPzjmwfkD/KYBxDWd93cBavPTOO+4KKgG1/vVLHb8+PDB70l3cs4q56JCAbQ1xfPN4bgHXvO3gOH27X8P+cH33CgnHr4QD68EJeIRini+x14Kv1wLiBvjsXqVzDWxb+4P/9LxgdWQsZfsH3/Lgszsl+cxwbaQHglccbHQdUM+6hoyfwxjf/Hn727h/Cof27JZtky73q5S/B137FM8Rd9SUv/6l1G6niBrnkydz3ao9/V2CcwUvWZ8HpvPVakwXKE6CrraRH+r01AKsAowggXaSJtsYaeyT30wXJcBqX+ny9e5XZbeXzJgx17azW2dU3f8NQ41HYWBQtZOC7cNUo90ZlyNvOnz8vk+fvuu8MxqsVHBhL8JypaRxqNLFzJcRhJ4C/3JFwEy4AZDfAcQSI4++cjBKMM+EVgVxX3q1lp8OFAa8RcfEsRuhTN8tCQKH5JEMtoSoVvSSBgE6ZZBeknriSxnYswIAYOKQ5/TmB3JWQxtS1RBS/EkRyLiN6xHmsAAUMFfSxaqWohY6EBdo2RcxyVGIDVPH+yKuwM7ICqG8Wi85Wn3pgfhWuTU0EC2EQw7cZypOjj55UjGUTcrKBBKgW7qDdLJTwO6fuizaP1e2jTqDP8UX3a8VykToMBU5hh10xF6CaVk5dNCdEQlAKBKeYLxt5aiOLIzQrZEYlsAS08RFnqUzEqSET9+lgatoKmWFlDRvpaQqXP5Y963mzC1OaRFTIFoyNXlzsVBE5dINNBYiq5pmEl/Lo8pxbFwZYJQkEbHfzBLGToOdYqMjigu2mIjtFxH0k5Mqz4XpmtyhOYlh5AxbdbOmsG3NXC6i6TcRRgpzeDzR7SPmwFBuz0GiHiK0ccd0T3Te25yjPMRM4CO2OLGeoSWjZNSn/mEYbSYpW1UbcW0Fm54iqMepoIMmoVUd3T2MowaGVfrBdB4g8C15MqwWzRHLtPuIwgleZQEI3YNHQaKOaGA03hoqKAy0NO0j4y0iTp4ED9QcNyMUycqiXaNXQY4go3VatHHUEaK6uwD18BNXZ48jcvjjYxnRu3XMX/J27kH/2HnidUxJSZodA0qyju/0AvENPR5rbCGPeO0Lu5uj7NdSttbA/MjoIVPBQoFwZHWTTIbXQ60UICbpybA8SZJaPB20Hf3f+rLAxe9Q5sl1MVhx86/i0LFL/amnWuKl2AlQsYGZ0FN+0Zz8O1hyMuzaSlQ7SiotUOkrjOhzGEVYWVzfqpq75eY4DfPayjp4CSeVQwmt+42uc4DAbvQyGDXZLCwaSnrscOLdR9vS7Cg4p8KQgP9uBHuX7DIMsnCSXGWL8WyfO2n+xr9LxRvsw1c7S52b9EYDiRgPBMjFEcJxBiKpsjHjeptlDw4BYGVQpM+MIFupkWhlwzIuCYmXzHJ1zyCZgsUHFMuK1url1uXrU8uQ1TJfsdII/+l2eV/04DaHUuuZ1auhRZmvJd2IHD/W6OBN28dDyeQRRhGqrhhnHx1fvPIQKNu+myvTI7OK7o3lTzT4CpLw3Qfjh5xxuKxsBlhu1z6s5r+WyHkA4/K6Ux1Jtv/xemeVWbsvD76PWu/Y95XB4Zc/xJ+uTerfaXvge8H3g3nK5jK6kbV9N2Wx9Z6sEtkrgykrg0Qbj3rJrATu9BN9xfEYAtj9cbOLPlox2G/8uH//a8/GzZydkfspzf7zYxJ8W1/K6V21bwfNHAwHjFLz7piPbZa76vw7O4ruOT2MptQdgXDntx5oltxlm3Fp+14u+WI87VkTnFV+8GIx7NXISLIaOsukD++dX3P0LeOuv/exgjsDLg6CPV9z9S2h3jPyLHt/7Xd+K53/jV12U5n9751/h7/7pE/jT332TnCMQR0Du0T6uCIyjBfjW8cQpAZk8rJHPDLAkunlr1K7BJE0eq7Bbvc6PWJas2+jWlwLqNvrepc5fMAkdAiivNs3Nfk/DSD954ixGxhqYGavDJ+BGAKaXodOmtsAqKm4FrmNABis3YTn877hG/8bs3vaRJonRwkkMAEOHBdJ1yQi0XR+2AEKmQ8so4k7tI6L5tgQ2wia6RgAsjwHPkXzQuMF8IUVKzRtCVnQ0JTBKGS6LRg50aDWhMjxyMoNs40gqgZMETYqOVMvbTMQzM8EVEpuDlB1egY7qRF10YejySrjUMmGGor1DMKpgXybCCDOaCsy1bRlWoGnuJjRMQ0bLO+XlxZoucrXuVPuHbqxGedHcV8B1vkKC2hO0M99wbZpgGGK03EPKx4CnBAklTLIoShWd1gWHLpB5rYq9b9SGyour8kK9/Mz8naAU701wS+rGypBL3XB1YWBsyTNByiEzG8KTksYgvJvly+9YyDOzM1VmkRAa451iy0dK8IugIfXuLMAj6zJJENMow6EzLNCks6vUbSrunrJBIP2VDSe3Je85Q3atRMJoLZvmIgG8ag1ZlKGSs4VasHoJGoixXLXh2hVpQww9JSZMVqWfWWhXLTCZ8sF2KWXCMN0Sa9bqmvBubR/C8pRFGvXnjCaghCW6jgmP4k+3SKtoH9JeSdNnWZV2eMoLc6anQIKEP5GNJ/H0heYgNQJBrT8PYWYhYGg1w8mTEL7Vh9esI89cZJEt4fadJEKnbmG3a8N3GCbswbFstLyahIgTsF+N2/DJHp0Yx1I3QNxegus3kaUO3CQVoNJycnQrCQI7RjN04Fk26paL1YRgvotG6hqtpopnupkoRcQ6zsgE4m5kIv+r4sCcw27VsBpHUrVVAYSL934odHMAwDCN0GwCyCLYdkRTj0CwbEgUTrMWHY0LNpor6K+hVfO9Y3my39BNJ1PPBdu6ZKMp733p3dzovbve5zM68xb9PZ+cIGrQJ8Br3ueIbOM8x1izJswoHgTI2K60zWrfV+4bhKVVOJBquShArKCEgh0E2oxu1ppuDX/n5g/TYMgoD15DYIjXMy3VNy3f93Kgj7wvJVdV3cgkE08P1US7XD0ouFIGZNZrc5sBoHRc4IaWGj/wmXXTS4E5Prs+N+9FcI7XsJyUvd5stZC7RkZC6i6KBmHBvI8+J61vdBNNy0B1z/S5dczQNFQHkPMBMgf5N11u1ShG61jzq2VTHg+vd9veut8XTwk4Iq0ho55ETYhOq2shCc3GsUtjLJmyrb91rvOI8pzscVk6xfyUjPRynmUOXmLBW2mONE9kDCLAwjm2mdxYMvnmvDFz18ZB37VlfpjEcTFntmUTU67nfHyDg+sClr2Uv232TM27bWal3HxO40w+/2I9Hm0wjqDa7y80cU+vipeOd/DUWogXHTehp8Nhqm/fM49pN8ULjxng7s+WGvjDxbVx7O7pZXxdqz8IP33/wXP44GodD4YuXjm1iucXenKP/zDVC0G0a9W21mPGrUeUKoNxGeeaA7bdxTn5/h/5Oaysdi44sX16G175Ay8Wdt3y8ire9o734NzcAn73N38OkxNjeN8H/h5/9GfvLb5ztQGomyuVKwLjNjN52dxtt666HiWwWTBOJsECRG2BcbJwuB6VA0hoIyfTnzkzh1arjslWRcA4gX8i6pekyKwuKq4v4ZySNy40BbQw+lIDjSIkJTCOVDMLluMIi0wmBATm4sTo83F8J5GNi2LRqTKghnyoRhkFaEdXUR4c5DXMl5CYGeANG8qmW2RumQUKk7ELzb0shSUCnpcH40T8kmw3xvoPlb6wGoQmBNFAU9DEpuNcAZ6S3WXKh2XDmYhxhZXyKuk0lQEseaZSyLT+PgxyMUyxQNYKUM6AcSYftkww5TcrNmKlg/AbAlYEGQ2UxWcgMMJDBcd5L13YrZfPyzXDi/J5ibAjMg+17oT9yRmfABeCfg1uYUxdLnTxM0Cqxo2XmbP8LsvWICCaF3XkpeFB5lrIyLL0HLgE3xhq3O8jtG2EjmXAuMwCtSUIFBI4KzdOK7dZjchsqhWyHVFvKUeQBHB9H0mcwrc9aYU5gTlqzHl0B/YEACLTjY6hfpqimtnoMTpsEP2lHOkCQCvAVtNeaLcag7TzgSgr80+H2YLpqBpUUmcE46hPUQA8fGaZbxflwjovt63yYkSAJccAeryGDEwpWG27MvEnGOcgyixElgVCWrU4hIc+nEYNOY06Uld0NII0RrcGjFEHkC6wAk1b8BnmTDA9ozkEw949jIyOotsO0A+WAa+KNLPgcjIj4QM5+k6G0EpQSV3RsqvkFjpkXPouatTCI+jlGXDMpsEKHZPZJqjPl2fS51QsG0mUwK5XERSmJtxSKM8jhplb5qWlMzMXMYZ5xP6Fb7g4NJeMeZI4RMTFS55JGzNAnGnS1BORPOqrug4Yp/l4PINx7P3WgBMg6PcFjOPEUwyaZDPFFg1Pgjz8naCRhnEKaFwKVy0zwtZbGOsCU8+xrTOtYWavvgsqdM/vEZxTFneZpVTuh68HGKf3K/ef+lybzYt+V79HkEuZ6GqmJGNl8a4qm5BjIMtMtfPKQD4ZBTcIOIAAACAASURBVAyVV2AwSWKpMxNKk4vhDIFyms7weyxbHafKgKp+xjrghp7ei+An86nmEZRN0PlB+TtlwEN/35rbX6dJ3xfpbQjGsd/nLJGAT5JEwr4XAIizM/bHdDUvge1aFAo4PxGKhjM86VN1vC/ef4lY4aZw8XzUgWRZMJqBswGz8Wfm2DLDzyg/YoyAZJTnBimv5AZcsRbj/Evm55wIbXBw/m1m6WaOR8Mqzu9lzJQ0HKSJ+fyL9Xg0wbimneEvDsxdVHTPPzojpg3DYBw15d69f07Atnfum8Ny6uBHTq2ZLrxz33nUrQzfXoB5z2oEuHva6F7/1XIdf1wAd1tgnClyGjhsBMZp5Rw5fgorq23cccuN8Dyj4cejF/TxPf/pZzZs/l/1rKfhR3/wpfJu8r5rx6OLDGyBcRtWzRPzAp1k6SSMP9db+PA62WW16eT3xHzWR5LrYYDmkaS10XfNwtCwM3goGHf0/CIatSpGao6EPRruEXXGHOROBJ8MhsQMogKcDtg2a+CJV3FN+CEnA0KMIxjH3TVbFvlkiAxYbtIYFGQzLDve0SzwKOjvCoOKrKWBHy/dxMiI47I4y8X5kYv0MDUTEzLTdJjnd/mcZLoJc0gAseIeRY9qWFVmkmEMMAxYJeyLIh9yjoBhseAk6DJguhU0M22/uuUnjBh7jdWkdaKLQ6bPBcrge8UFmu5ggV6Eb1VswgdS8gOwSjEsmk/oAJHmDGUpQYkFM05ZdJym0um1nB9OHhi6qKLozKOyKzZsSxdoL14IcJS/q2CQ5llAN2HIXQgSUV+NuoPlw4Afung0LEp+TzuKNWaZqUeBGjkhTR1k1LDzXDTqNXiuYV2R1RKkKUKGHcNCA2Y3WVh7AmwVMb+cqBr3GQktZg1wKusRjAoDKecwTeDSWMMiS9OC7WToIUU1daTt0XyKWroMfW2ktjDvbGV5FppAyqbUHX3TR3J7eg1glOcqmEmD9lhoXjA9sgzlfS5CdYWcVQLjWOdlME4XHto/a9p8d+X+wzvX4oJrMbgUmUW9Rwe1OIKT9WFXfeSJY0K1qdqYJwj8DGkSoZK7oDQfHyezbMR8fppbRImAKxO1BrLVAO14BbFnI85ysxFAt0mGfzFqlu+/64G7/AxpD9wUqe+gGhZAd8EGdLqRgHSMVM/IvJR2YsH1PfS6fTiez2Zh2ggXCspALn6Wy0ffS2O8YaPeqMNjiD7Zu0MGCL2wh06vKwu/cngie1dHQFx2c0bUc3APaWIXDnSPZyDCE8qfOcIoEeYZwTh9BrdSNQy3yOiFsX8jw0rZcWxXZaaYkTQIB/ph2j+zDNgulM02zCDm+bLGnIb7UVeOn/NvMrI0PFOZW2WGsj7H8JhbBoQuxYzT5yXwtNFRBq7KbevCvu3KJzvsm6n7yHIqg3CaN2U2swzVbVXBz2IEkTGVgJmOR1r+PM86Yxg79WP5uZZrudzKbZdpEPxkm1AmogKF/D4ZizreMQ3dRNA+TdMq53Gjst06v1UC65WALWAcwSUzZyQrzKcbufT7Zv7HzVYZJ4vxU9PRfl3b4/D5x1OJczyXCJDSc+imGucyg76gcJHkVqMYRMmgaCYHnDfJfNkpRXBwj5T7yNyELEzeEs4vzBC84SGRDgUYx3tyfk8wbhD1MtgQv3DDdcOEn0AXPJpg3Dv2nseMl+I/lBxSCcD96VJDgDP+/sZzoziXOGg6Of7z9iUEmYXvPD6DKTcFwbd3LTXw/tU6vnOsi28e7eHbjs6gX0zMqfPM8FQe33R0Rua0PBSM+9FTE4OaoD7w4WgTjeJRqruLw1SvPTvuaphxfNzv+N6fGOjS829luGlRvOyVP4tOt3fJkuH898//8Dfk/I++7k04fXYO26cn8YwvuUPG5Hvv+zxOnDo7IIVcS9BkC4x7lBrslSZ7rUGh9XY8LwXGCcBzFU6qZcDvSp/38XL91Zb7lXQ/F+xFGe1JORSMm1tYRa3iY7RGqnoR/+lStN9DP0vgux7ioF+Q3HNUuBiwDDAVJyZMicw3Lrw5WdCdd5nUFMAA65fAjIbXCKOFKQoOYsAESoLJooy7ekWbILDFg0Ac8Vp+TiCEC31usmnoJe+/NlqsMewEoismLjwvC3wulstCl4UWYDkUR8+XFy1ltpsstOlORxCRj1Gky2fQxdjwwkWfSe+j6a3XBnRC6ME8lxAKCyDBlCn/E3gwtZvFJhxjDTDgqt8AXpq+LkzJsOCEjosvAlRlvSemtRlwYL0Frb7D5UntAEwrgDZlWApgKsYbBbMvTcQEwPMIAhuGFifP3EklkEJAhRNt/pM8Fm1G7qXCi5z8cRecOm0Moa54GBsfh+f5SKIY588vIIz7AjhJCGKB/q85K5uQigFQ5TroJX2ZoBJk9mxj9kGAjfWdOEarLiSbixiak6NaTGYJvhHeYvVUMurCpXCU+ccGw7sXYbqmDg1/UcJhJRx6DbQp12EZEKLOur5jZVdmgZaLd5wg5zAgsF56JqTZBAxHBUhNIw8eBLnkmW1XzDhqrJDUhPwGYY6GRWiT7OYEkRujnjWRCihmnitKYqlL368K2ud6HkYaLeTtHrJ6DfXROvK4jzTsC5AZrPZkFz2luyDDJEVjL4PdqiDJE9jd0ACBvgGqrXYkeeFGAiIG05p2kjcr6MUp6nkFfmrKNIQBgsrHMDjHZ6UuJTcSarU6qhVfzDgk4N4i07dwpLaApQVqbpEtWQRJsy9MCfY6Rf0W7fUSzNHNvGuP5VhFncWi8xGgjOALQTkNPzR6oD7Oz50REwWC+9RYI5BDkJ/9SxlI07GBfY9s3hTMTA1D1XdPGXWyuVFo/JXLSkXv6QrMe2iYpL4fHGfUcVL7XW33681DtN/TPkwBRH6Hz6XHZsC4tQ0E8/6UAccrrUt9HtUYU4BLy5/PrQY9TFvD2FlPfAYtF57T0GEClpqe5k1Zd6rVp+WhZa/1pvlhuRCEU8dUGd8LPVmaaPB7BA75uZg31euDNlMuH6YzHAJ7pWW0df1WCUgsxGCDkBv8CXwFrTm/41jJPVr34s0QAZ8KUoD2O5vV173eJc8Zimg2c6O7NN/j7wTj9EhiOjoOlFSKeXIRllJsBurGqL7r0vcWc5ILnmsTbDZKzJj5VG42xBhtMNj4ZzSHSotsMeOups184NA5/MyZcfxbYNjKPH542yqeOxKA7LiyZtxqauOj3Qrecn7NFXuHl+DXdy5i0s1wLnbw46cnsWxEfAfHu/Yb5h314vRQMK58XS+zJPz1sTquTDPu6nJ5NWBcGEZ46Q++7oIb7t45g7f88msHn/2XX307Pv3ZBy+ZqZ//6VfitifdgPs/fxhveNNb8Ru/cDf27915wfULi8v4wVf//NU92GW+tQXGXfMifewTHEyaS+5ZzJUMHkPZ0wny1YBxOnBeanL92JdEIY93KeRMGFlFyNqVb5Rf8ePpenAYjOt0Q1T9CppVII2pV0UNLQepzd1GhvlZ6CwvmdlMYRRg+x4qtSoi0V8yInAEpsRZtgAdFCiQjJLBk9uiEyd/er44pGYRtZmoIwYJ7ZNhnFpbBGDEkdOw+TIuOnIDiITIEJMGbxHoMOdAdhyZYQTIUrP7l5KxERvxY2XiqZOOccAlUGHC2vh/WIuH+SSIQAtsCQ/wC/0zMnc4wUtSVBxXFupRoauRM6QwvtCprdw+WSaqjVQO4dG2XF5wCtOBJVI48gwWMQL4GZMBRSMbsStlTOaDNDfZGV1jnzEtZT9xwcVFFD/jQomL5mFAYqPGpflU4LEcjqb5lHomQsJJWRHmzB1ZASEJsjkGKGSdENDps1AdH3mhWUZHUM+xEMapGBkQlpSgXdPgjNZWCVihjtxAhwqxUMQbo2MmrDR3sLKyijQMYCUEbCBsLIsgn2BQDF01b2NOJ2CkcCuumIP0yGgjqOV4sPIUfmJMPbJCU6UPG7UQiPwEYdYXjbNK5sHKbDDXfSdF24nhJYZ9ZnaLmVaxC12AVlkeiWGJ61YvfK4CUFWgQp9ZQevyXvMaA7HQFiy5OQ23Q+2TJU806KBmHMveL+hxroeKQzOPAOnyIpI0RprF8h5adOidmEI79+DRdMRYfSB2QrTaNXQrMXI6gNgZ/NUVtBY7whqMJ0bh1Kqo7t2JKLHwYM81QBoi6YPYnlqWi+0+kIQZ2mFXwDjWTaVRRdIPEYcZFqsuDvcD0Wxrz7fRzzJsq1dwa6MBL47hxREW8x4iz0Y9csUUhkdSWWP4lkFJbe+yMIsjxDR4EXfkKqqei2pmDD7cahVWrWFewCDB0uI8sqQvDVP6LtGgdOBkroDCsWdAyQF4/QRbi5Q3Dth/iDh/aHTkeOj5PEvEYICgi4JDBGVUg7K8IaDOkVxUqmah6iBqH0xwiP1EWd9SNUF5X17H/3RQPXfu3IAppiCVmgzpfZlPBZTWm2sMA3VlAI9gnL47fKbNHOV5TZkpJ2NK8T5vdt6ii2720wQfNRyYabEvZ5krqKXX6vOSLajAm4Rc0zyp5HqqpiUEUFUzTpjspU0cZdKVxyamQWBymMHIz/mfeaJxA/PB69gmmDeWBQFbPRT0eLyD0pup861rHrsSENIb55iiEWsLO1sCJAuTJYJ1HHfDuDfQnizPYcpzlsfuKTZx5yJqQzViBYQrNsRljq3zIacC9smygZRqhAjLgG7philnZxyfdRPbCL0NyqSQQtG52oY5o95zEarKoYFgqISkFiw77uvZlmtQ0S/S49Fkxn2RFtlVPdbGYNyVUFXWz8Jmwbh3//6vwS0iNJgSXVDXDkquOHjPO3598NFbf//d+Nt//Pi6N923Zwfe/Is/Kede/P0/ied93bPwfS/9Nvn7Hz76SSRJiud81TPl7w98+COg0cO1PLbAuGtZmo+TtLRDv3jdwcHiYmKlLjKvNPuDBc4Q00EnvJreZie9G91fn+dKcLPLdguPoM+4ItOJUsbLeVdm3EI/kQXnaM1D2DdhVzn13jwfdkrlpxyrS4vIGdKXxHB8D3alCr/ZFPYKk28QKiGwUgilmz24AiwRA4EUjNVjmCCvTx0bvu2DHnw+07AyhAQj6NjpWLB7ERzbRVT1jFFDmqGaGX2rZbKsPLpq2hil82gYgGttlwBUlsMJqBPiIqx64mxKQIFmDsxTGkdm4cLQNYZG8jMCimRVuWu6G4OATwrwixptjiQNkNGQwqVrpoc0zYX1RMYTy4yN26mwHHjO6Hdo2yuDVcpQ0/O6SBwOwzLgdSagEWeZdFQlI0sMCYSKFYueGQ878U3+kct/86LZZrGU0dDCGeiM6CL43nvvFZFtLra4QCJDjqyJzSyMhsE4XQzquzcIE8vJcmPIslH6Y5mRTUnzD+qUCNuNdU79NjFeqMCS75ANFZiyZQiKY4wRLAFzc3D8IzDGMqS4PttImGRwKlV4WQQrZSgdYNfqsFwPoV1BlGSoxAHs/qphDXq+1GOPk9k0R53AKkOVKf5OZ1jXQsWqYCVKiDpIOlWG1Pc6wvLoOmSIWlixfYxkNhp+hjBcFu0+O3NBVDmzfUSksLk5vMgI3DPuI85cxNRQEd02atoQrowECPLs6iXroLxIvqDfHBKOLbe74X5wvf4wIvsvieBRIc6vyVf6aQY37KG1uoDg+GE4YRdOFIgDsT06hcqttyOd2ofIrogeXLvbRYAAVbsJy+nBDVdgE6h64HNonTwLux+iN9GCXaug/pQ7Ub3hNvzOZ5fwieU2unSHrdbESOXpE9vwkv07sDPJ0GtWkNOwIgzh2RaqVhU9OPho0ME7jx5BmKWYPd8RR+S94w286rY7sdOysNOyMdc5g4CuDqsx3NywMPuI10LNh9jY2qbJ7u0VfUNEV1/bQqXfhc2+rVJDWmsgp2B2mMMKemhwHWInDAgS8DyjRh4NKXJP3JJ1I0D3oZXNO6gXcRffaPR5bM7HCfu2ZOCWyb6LckXsK9iO+FPffQL7/Izgj/7XDYcyI1qvYb/D9NhXELzR++jGAYGkkydPSrgjQTcFhaS/K0AdAkh0VV3vvdBND16v4JR+lz81bHIAKJYkHMrv1pWCcQq+KaCn91KgbHh+crmaZR75n5snfM4bbrhhAGDqs7DcCF6qmZKGmOp4ooAZP9dxbX5+/gJ2HEE+2RihsYZ/YQiShpHyvC78l5aWjLyI42B5eXnQPhjmqnWl/YyeV127mZmZwdjIPHLMURD1sWnlW3d9opdAIhvBRvaVPX0accPAlXkH263ImdgOfMe0WbZdbcvleVp5c/HxWCYEGmW+WBovdK7J91bf9YAbZtzA4nw1CmUeKe8/xy2Gn8KGx3k06XPsCzkfso37NOeXooHKWXtqIi42OrgxmVAfmBIynL/nBtCXvo5sOUa6cA64BcZtVJRb5zcogY3BuEslcLkF94Wr+82CcW/+xbuxb88ac+2FL3t1oWZuWn6zUccfvfWXBhn65d/6fXzy3z5byuBant7zB78uBmRvefuf4B8/9q9466+/HjNTk5g7v4hX3P2L8p1Xvfwl+NqveAbCKMJL/+OFLLxH2nC2wLhHWoKPo+8PL+JN8764I79g3VgIiApnbuM+/4KnvRyIV87LeoPJ5YC89Yr0aoC4cjoaiFYukfLjyvniJusBlsWoZgRSh9h0Jm0t7TX2oeZ58KyyU7iWKwXj7js1i2qthj1T46L9w8WvXGY76K30QN2gNDEgDVlzDAmNXA+kK9O/lIDWgZERVD0fDifsZNdRm6vfl+trjarsjDuZj4WwJwPzAnWDshyT1SYmGzUJwUzJeSMwc34eWAlgN+qIt28zLCamnThYjUI8HKyKQLxr2zhYbwlrJXITxL0AoE7cYiChU+lYC1mzjgonAGR/pSmC9orcv9YagdVsSdhZUjhIBmFf3AIrtRoaNeaJovKAFaVYXVyCtTAHu1aFVa+jun3aMKWCGFmnjaCzItdXqi7ybYbCXWZjcMHBiZCGAbEsVWeHi04eXFgKe8EuJlxkjIWxmFSIAUa1hoRivAT6wgDR8hKybscwz7btgEdBfdcWh1nRyONEixM3YfcZ0FS4mMUi+lOf+pSwWbjY1fCmzTJUy2CcTgB1UassFxEAJ4gpwI5pJ6tBANK5W7Uqxpr0tjSi/Zy8RaiiK8Qss2Ss2yHsLEXsVNCNbaz2A3TDHnzHwbZmHXUicraFpdC4j851ukhdDzfSeVDCUchqg5gPnOqS9WVjZ8vDlENGIcG1GlaQ4OTyCuIowrZ6CxXHw7YaASCynTLcH4ToBqF83vSr2FevoRH30XMcfKbbE0bWfd0AN1caeObEBMayAKllYTGOsRLGmEsy+J6NG5otjBgxRYSwMd/rY6nTk7qoVyuo+R7GKx68jEYca05p0l+UtMokbLoIJWfotp4f7rPK9XNBP6SOniW9NF4buz5qSYSMTot0J+Z514fb76B5+ijCBz+DCmL4hHr7KeLWKBpf8kzYNz4FK1YdYRzj9OwcFoI2GqOj2OOmGFk9j0rYRf/ej6KxOCdy0AEZMp6L/o034txtt+Kth108hBqirIdAzEhs3FHx8GNP3oubWT9xgCQMEXa78F0HuyZ2Y9G28K4zZ/G248cQZhn6WRVNu4Kq1cZP3XwHbq/5uKNWQRi10XcSdBdWkahzb+HyVg45H2aFEjA+HYRi7tFLM4xWK9hVcVBNY0SWi7k4BUN4z/cDTHo+dlO3zM4EBA+tFEtJhuU2gWQHO5oV+E7hqEx+aMEWH4TXF5304xWMi2K6VIcIw/5AE873HAF/eEiIe7EzpO+/Amza7gzgvCZGyP5Bw0/JmiLTi4AX//OcaseRYUXWGxlW7BuVvaJtm/0mP1edOWFSC+sjl352WKNM5wuaDsEhfkZASPNeBrG1LyTApO8ZgaXNHMP9I9ubssN0XCgz/S6XJvO0sLCAxcXFARinjqh8Tk2PIBjLjs/DtPn85bDTjONAEfarrEV1VOc4wLoU0LTUryjDkPnjM2mZMT+qKUdgT/uoPXv2SHgqw2TV2KGsccf88LzWDTeBBsyezRTs1jVbJbBOCbD/VFMvAk9ICVg5SCxHNv/OzM8jTBIcnJoYyHIMM2UV1LrUmPp4KHjxuVIH7oJpKlN1zhk5vgaBvFsnFlcxUq9hZnwCPsuDwFsh7cENFm7cGjDOjPU0aWpzvjI7K9PGVqOOsZGmdAXDm0frlcP5Xojldk+iCraNtjDeqMkGuIKb3EQmOKo6zY+HsrzWedhixl3rEl0/PYJxbgGya9u/8EquU4v18JDOL6+T916CtS49f14PjNM0Jfy6eOde9C1fj+/69ucNbv+Sl/8U+iGjsUxv9JyvfCZe+QPfOTj/yp/8JXFLlT5m8GmO/+s7vhkv/ObnYHmlje//kTfIq/qu//YrEmr/vvf/b7zjXe+VPD/9qbfj9a9+uXyTLDydZ5iQcD7TsFv05hk/W2Dc9Wm/1+UuW2DcpYv52oJx5lVWYO2yYJw6+plvrAvG3XvirIBxe2cmhWVGWrsMwLaD7nJHwLg8MwsXWcQ6LkLHRYdAB8M8AdwwNoqaXxmAcWmSoB8EAsbVmzWZABGMmy/AuPNBIEDNVK0lwAqBk0zBuHOzwHIAu9VAvGNK9CZiLjpiB0thH8d6K6gWLKYbGqOo5QaMizpdUuhgLXThUfNuYgRZq2nAON6PYNzqsjxDbWQM9siIiMuLrn4ao9cP0I9CVOt1NOvMkyX6dQgTLM8vwJ47B7teg91ooLZrO3LHh9WLkLZX0WsvFyCXi3xmhzSEMhinoUW6ION5LkK4uKH2Dg8uRpXdoBPFZj+SMrZcBePIDkuEkRMtLcq9BYzbvhs+wTjPETBOmXRlME7daPlcXEwTjNuxYwfIVFAdoc1qpVwpGEdQjGv2ZWpOhaFMFCdatYvAuHaco+IywARolMC4TmRjKeiiE/ZQcRxMjzTRKMC4RToCZhnOtTsCxt3SaKIuUYY5OkmOKAUebgfihrtntIIZQVgJxtWxnMd4eGlJ6mGqPoKq62G6XkWehIx3xr29AN1eKJ+3/BoONupoJn10HQf3tjsIsgz/utrDbbUGnr1tCpNZX8Kn56IIy2GMszFZpw5uaY1iVLRUqFtmY64bYKHdlTbTJBhX8TFZ9eEzvKMIFylvGJRBAmUBXVMwzvNRTyKkfE/cQpfEq8Lrt9E4dRjRA58Wx1if/K9+gqg5gubTvwz2zU/FMgwYd/LcLOa7q2iMj+KAm2F0Zc6AcZ/8J9SX52RiH3i+gHG9Gw7h1O234bcP+zhqNxHlPQFOqRt4u+/gNXfuwy1+Hctk6pbAuD3b9mLBtvDOU6fx1gKMC60GRuwqvHwZr735DtxZr8j/OOqi78TozK8gLsA4hk2rlpYuuobBODIHTnYDAeO6aYaxahV7ay5qWYIQDs6GiYTnn+v3MO1XsZcgum0YqX0rxWKSYHGlB+ro7BmpCjuB9xA9wycoGNfvG4MGAjAKximoL4Y3Ja3MMgimZTwMxin7jaAQF5AEvAjSDINxs7OzAzBuMJEudq0I9hCME7ae4xhZg02CcboRwrZAsGgjMK7M8trMZOpSYJxqq/G+7Ac3OhTkIuBFNpoy4wh28RzHCw3t3bZt2wCMY9qqmzdg+wyBcRp2zLzQ+ZRjggBjxSqB6ZcZjcIwKpjTBONYbjyvYBzvs2/fPqlHjmkELlXTTpnhzC/rWgFbsimHwduNymTr/FYJDJfApcC42HJEs/T03ByCKMZN26cGGwnrgXH6vm2GDfZY1MJGYBz7Bb5Px84vYazZwI7JbZcH4xzqrhowbrUf4ezZswLGjTQbmBwb2TQYN9vpY3G1I2Dc9PgIJpuNLTDu9Fn85u/82WPRTL6o7/l4AuNY0H/5R28uwWrAC77nxwWM4xryj9+2xorjRd8m5wxgpmBcterjT37nTfLZi7/vbiRk8VrAO9/+RtRrVfzbZ76An//Vt8va4Xlf92z80MtetAXGPRFbOAeVYZDs0XqO8uJRyBsFW2uYVSYDXpEJ0ppFWU1R6hJDbiN2m07w1hs412M+PFrPvZl0y+UxWATKF00pEWsfTOAvoa2nb3BZec8w6rSEjYup+BqV4ljL53U3gGkpM+7Dnz2KWquJm/fsQhYQ0IrhM+QPFhbai8JoqVMwvdBESl0fq7mDk0tdBKL5BTxz+wTGRluo2C5iatKEIVZWFpEkMcYmzEKrllUxm5D9luPI6hI6YYhdzTHsbZFZwqhT7t5lwKfvQ77YgzM2gfymAxISFtYbyPs2znY6+Fx7ATXbg2/ZuGtiOyZ9C4HVRW9+HnkYw5pdRtWvwds1hd7kJBppCmu1LWGd7bOzshhvbp+GPTUlYbYxNe7CEPPLS+gGPbRGRjA2OiqLnRqp9f0YJ48eR+vUaW4Zwhppon7DAdGOsnsh4tl5dObPyfWNmofshhsMq65w+eP9uOBkJ8wFj7ZX1gsnT1xk8WCoEM+XF6758TOICE4RjBxpwvKp0ZXD73QQnjsHzC8I+617ww1ojI4AVU9C5RSMk7aQZqJjFmcmRJgLKE667rnnHhw4cAD79+8fhKkqK2+jNl1+53TBxu/o7iB/MvSs6dcpmY/FRAKVcXp5QZ55pjWKPROjogPH50nyACuhg4fnljDOiZxtYdeYB5tAq+Xj6OwKlpMIfaSouy4OTUxhzHXEPINtIs4yHF1ZQOB5ePb4FEZrrsh6LfZjBEmG+88tEafF7dvHcUPLB/Xl0sTGXJ7gs+fPotPrY+fIGOp+BQdGxlDNY1h2ir8+v4p2p4um72GiXsNTJscwjhgLjoMPnltCO0nxwdkFfGmjiu/efwh7kAgYeqIf4FwQ4gvdDlqug6+a3ImZimEndiwLx9tdHCfAa9sycR0hGN6ooZ4k4jw63GeX24y87Xy/S06Xw7vX6zHjFMQTYKiYEOiCJHJ9+P0uFk6dQlapiXnBnifdglGGdd7/cUT3f0JANO6o22GEwPFRueuputB9+AAAIABJREFU8G5/OhayOvpRjIdOzuJ8p429U9twa81Cc/EsKr02Vj7+IYxkXQGUo5ShQy6W9+3D5+66CW/5fBNnswoq6KKfcXffwp48wY99ySHcNjqBhSMnEEYB2p0VVBtV3HbjbTibOvi9Iw/iv58/LyHKtdp2uGSvprP4gekZPGt8Es8e34ZmPZaQ8jzM0LNN6J2XxoNwSLZbBW+EHRjH8ncnyfDQcgdRmmEljjDTauKO8RZaViYbEIdXuwiSBMd6XRysN3HryLgwMVnvfSvH8U4bJxYW4bpNPHmqiYZHl2oTIiQurcyI7tw+zplxnX4sIJwwe/NM+gmCcRoCST1RtiGyLQjOlFmc/L2sU6l9imqYHTlyRFhx/Jv93k033STgEv9+4IEH5CfDM3nu4MGDMoboQZCO+eImD+/L/6ozp0w8be863iozTutaTQ74PQ23vRQz7krAOL0vfyoQxp8EnvRvLdON+lkN3X3wwQdB4JKyAtxAUZ04jiv8nMAk+3ECXeowqwxEnQNqWKmEohVmC6dOnRIXWgJ5ZCCarmVtPlHeRNJxjD/VyILPoaw/5on3Z/qsO2X+MX3dAFLQk+f4f/v27cIY1PnaRuWxdX6rBNYrgTIYR2kLznRybianOfpRhC88/DDaQYCn7dopAD7boY6B2peVmXHXa810pbUpplZc05UAc+1vGNXBuSTfvSNzy9i+bRI37NmNGuNOZZPPMLQDRo9QaoYb72TB0xTC9oWp/7kvfEGmFVPbxrFn5zQ8x+jebnR87twcjp+dQ5YmuGn3LuybnhZXdGr+sjcRNr+YSW1pxm1UllvnL18Chg3uDVxLyfa+EAOgpFBh1HfROZJmaS5CbcmCGVew2Mp33b1rGm9541oY6Iu+9zVIybaVtpwJq456cDye+7Vfjh8sALLL5fz1b/yv+MznHjISDSVm3m1POoT//NpX4MP/8HG89Q/eLaQZTs9/8fU/gltuOihJvvSHXoc0yfDu3/9V+fvo8VP4yTe8eSDPIczTUp7W8rHFjPt39z7pRFcmc5txZLyARrr2nfJkXhed5RetvKDUQi6DgOsO1Ffp1notK7HMjJPFQeG0qBxwA8aZO14cpkoBcD13YSzvIN0LvrsGf5q6KL5bpK3PpWDcJ06voFJrYM+2UYRLS8KOaWaQsLy5aAlJFKJRq0gHxpDOvFZH4NZwYqWHyCZIZ+FpIw4atbqInPP6hM573bYMziNjLVnEVSIPyxUuuIFjQVvCDndUW9hVqchCz6X/pJWheeYwknNt2K0xJIf2SShp6NeRdx0s9CM80F+FV4QW3dkcRzMLEft9YHUFiGI451ZQITNuZhzzY2MYt2x4ZCElCYKz56QDq8xMI5kcR2JZiKjDFsdYaq+in8QyWasynI5hWLaLKhzMnjiFybl5xLUK4kYF+b6dSGo1VBh/Ob+EeP68AEgjjSp6u3cPdJQU7OCihhPA4YUHF7kqCk4RbWXGaejOSCcAg1hzz0VaryFxHfhZimanh+zcLJwFA8atHjiExsQYMp8OoAwe5oStcNwqwDhlUr33ve/F7t27JTyV+fvgBz+IZz3rWbjtttvk782Gqmo74ndUG0rBOH4mLoS9DInnYoWsFQCnVlbQ7nawvdnEHk6K+d2UhiEB+l4LZxe6UoYsy0k/Rhb2YTcmcHopwHIcCQhSs20caI2gRfMO5Dgb9cW44ni3g6TZwK0VHy03l8G2k9kIcwsPtfuIUws3tSrY7YrCjAmb9m18fnUeK90etjdGUPN8AVj8mPy1CPctelgJuqj6Llp1H08a9VENVtH16/jIaoJuluOfOxluqUV40c7dGOkuUxoRc3GC5SjF4SiCbWV49vgMWklHWJ5hpYKTUYRji8sGjGvUMFqtYhdF6TsdRDX3Ip2W9VhyrPfhYxD+KEYqxlSg3E9qP10WTmdd+WMT2ObaOHv8GDoFcLT31lvhhm0k9/4D/MOfAXXlyDBrUcOR7rK33wr39qehbY+Jw+bxswtYDSPcunMPtlcTYP440F3C/Efej0lq8GU2AtTEvCW88QacuO0GvOmzFTyc5Kjaq8gqFQkt2tGL8GO3HcRdY9NYOXVWQpMXuouw6g6efMsdOBdb+IMjD+Ldp2cRs3Pr1eDmFsLJPl48OYEvH5vAs8YmUfMi9PMENdQQ+GRhAtWY78ZaX8ryUFCOoAHf0y5sHO8nAvC24wyT9RpurNqop330bQ9n4hxhlgugut+t4uZaA3UaythA6ABHgw5OLnfQGtuGvV6EimVAGXHjfYKBcavcbIhjAeN8x8XISFOY0qo9Jm7HEvZh3DS1PPlTzRkktLrUVhUMvv/++wVUUgCOrCpZLAYBCD4RYGNfTNCGzC3tG3nN8ePHpQ9jugou8bwCYLpRV65r7du0j2J966YB71Oew5T7QQJMVwLGlTdA9XeWjRok8HkIBG7m0LLn5gnLg+Mo+22OFcwvxw4uwFlmDFNV51I1Sbig3EXg3rjTap/NMmB+2Fcrs5CaiTrPYroKdLKcyXjjdxXIlHbh+wKEKrNbAVa9VstONuRqNUmb32fa3IAarqvNlMvWNVslcNHYV6g1UUs2YaQqTas8mjbEOHbunMwd7pqclHeEh86xyusL9llsn49bcJj6vzQmU6JDIXcigKJtCUjOPuPoYhvbWi3smZ6Cy/43MaFz/N9PUjgVX7R149RsEGZ+Dd0oxZFjx+G5wOT4KKYnRkArezcbDn27uO2dCGOcnF+Quf+hmRnsHh9F3o/WHORFzobSKSXiwBdZE94KU70+FarMOAF41a38glvTSMssfAnUDR+iEW48Bc33LwrtBNYLUxVzLiZbYBdraed40bd8wwXhqsP3fMvv/An+90fuGeSXv5RX8syTfKYOyUUCf/6OX79oPcb+6UXf+xMmL0Xkm5m7rP8sm62VrTDVzZbUdbyuPCm93G2HQbDybpLsMolOzIXKaHJNCRwbBtrKg2BZWFXzoefXAwwux5S7jsW3qVttHq++THLDlEO9lC/oOuy64ZQUjOu3I2F5RbUO0hXqRqVwVxw0dlZg+XWsri4hirl4YN1lMqGu1UfEodJiHVsWep0VZGGM8bERYU5wF4ETIro3hUmK9moHzWqOWq1hROvhIOUOHbUubNLkM8ROKjt+tcgsXkl7kh1AMnno9kgxf/ayFKVNQ3GLYky9axvDBHF2F9aP+GiJbgjD1EYCRwCh3LbQ9WJUwwyuU0U7jcWd07VSpE6KKtlSBKPYqxX0/TDP5XPjDuUischcSpC6BPBoKlFBTKDJIcCTo8Z8YARWSpt4CuMawIjhcTWxhgWWab7AgYLhpjQq4ByF5ZDTDbVw4LXMzm2aBbApxmv2SwZuoXSlZRHlTIuPTWG2a3goiCiDVSH8O+j8mfcC6JP3sXDxIjtGBxSpI4aAyZZ1Dhpp8QhoUOB5yOMEvkvHLzO40WjD86gxZ4lLrbmv0PpkN5Xlx6RSm/dgwbqwY8aixki9vgm1sD3k2SQqVts41hbuviYxw+ARdggHX1aFY9xmmT4ZdoPXKbfhkhdKcxDKrYgrGEX2c6Mh2I8FVA3YBilOXPVQSWxEboR6kEh7IJvPSm0EzQoanR5yP5UwWR50DeYh3oaWhUzaiNGysNluGMpZOMrKRJnZzckgtORz3lNS8F1kQQKn6iMo2pQfZ6hJewV6voOKFQmAJv2N7cOKU3gW0BxtSqJRYrTAxrftlHbGybxbNWGq1RpdSGM4Kys49ol/RT04g1p/Fn5cQ3dmF5pPfzoqYzPoezXJPxmQY5GL+YoILWIk6KFChszffxjZkc+hSrMMpl2vw/2SL4O770684egX8C/tHqzYB/qmEr5qex0vv/1G+DFASJy5J8iPKESc5liAi0+stPF799+PfpriKDObAk/z63jFbU/GTt/GTt9BNemgOtESXTm6QptmYDQTdaxSphL/JnhAcIP9iRxsGwUTgZ8Z0En53kC3EqEau2jmPuKki8zKkLBvqNrIEg8egccsMmHkrGO2QZqTMESapjBsobkl/RZZmBsdCpCU30l9jvK4uFlWR1mbUsdh1XIjyMJ2oU7L/JyglLoVl8FcnouQwE9M/xY57PcA3/JQ6bO8HPQqvoiIu2kbZFbnFt/fVETGpYt36MrNd8SEkA9CKwugX8tGF9AMrWdeTp8+PciTvNtFuKqaBdA1kEcZ8FGwSHXX+C7XRwnWctwy+SEglcXG7bUxSvdcM5VZXOjAT1JUHQeBY6QbqLHKTRsOJqt5hJG0gSQX+yIxEvIs9pcxco4zdDOljhVsjCY5elaKzMuRWab+ncgYBnGsIjOTJjc0LgkWu/Dqo2ju3WGA3a5pV2kYYS7swE6j/8Pem4DbcZVXoqvmqjPeWbNkyYM8yWBjwDZggiFAGgIvIWlCOhNJ6BfIS74MZHiPdBqS5oWEQALdgRASpk4ayEB/4ZEQTJgngw0YY1m2NVjjla7ucM49Q52a633r31VX515fWdeypMhE5U+fpXPqVO3atad/7fWvJaDYcHsojXlKfT/pJoWx0LBpRQk+lIGAQf3ONMVC4MPz6hg1XER0oXYspLrqATNHjsHlfDc+CqPmiUYs382oW8XszBwGSQ56VnPcaYDsVU+A12GTouH2vtY2e6Y+cun781sDCnZXzGppN2SgDK3npT8U8yXnVB4ytsgaRs1j1AqWfrlGYIbXLIFitl/pJwWzbandiLTDqVjjVPniQgojVXNtwWY5v7X05Li6k1qiQSxrCUdHnMbMfZG1OddkStZGrUs5dsu8WaxLNJqiGZZsgsoSUKC2712gbS1v9BIYt5ZaeuLnLDdwOCeR9KMKNTk+ukzr7U1/9OdrKvgvvebHcd3VO1CteOj5A3zn/ofx5+//2zX99nQnveHXXoPt2zZB0zUcPTaDN/7hu89LtuMlMO4JvaaL98cCInNuHOorEjAUE3e5+C8DjGFwrQQCyh30c/GUawUYz8W9LuQ1nshQtATGdTrwKiNInAHiMEWW5OguZkjdCBtq4wjjQAIlDgZ0frQtV2jCaawmYh5hEoI6cY5jySJLPBFEkF1DGMYIgwg1T4fDFDhqscnuexEoCRTHVEVJLoCjFSYGiXKSkwVdobvEn8hCrPD7KFPLWJ4yQFTNjHc2kFkZHLKzDKVrlBgZKrHaNe3rmaSPeTAlOzZEJoEkoTw7U7plvA5L1dNS2Kl8Cc3I4RoZvADiNjvQcww0hlm5CPCnrCMuTzSVusbAVJ45UKkCaUWJnuuREhsn4HSqPyhaPwNSPo+Wx7IYOrVbSwBHPQv/X/6OwNG5OpZTvtVVh/tpCWaUn0k5+VzFu1JlU+CXwbIXelK8TpxGSksvUTu8AniQ4VamZnIRKECFes8ClInpRC6Ao7ip6hQi94CM3p8hEpPcQS606WDagKWxvRYg5ZBjyUrAQgA7AW9Vecu1vLSfTCWDM+VFGIUEtwvQkSgzzUNSLl6L4COPMiSOhkqqITYI6mrQYyCwTUmTTq2izOLeGytnWIGwVB+RwZI71xpdVkOYBF4Lp2LuALJ+RHNMcEFVNqZXa2kmKSds1/LMWQpdGIOZpGiaiTJFUAcd1pSJSK1RFecmutrS0VbPLdiGjTCJBaSUd4UERhbD47/nW0AaAFkAxAYSrwpzw0ZkAV2QVV2znqqJjjhoo51GsExDdiYr4QBGZwF5NECfBiiuA2f9JpixhX5WwYEgwUI8QM2pCHtsu5GjmnYAs164n7JIDOhi1QbsKnomcM/JjjgNH/UV63QyjHB9xYOTJ3CyBKaTwx1vitmCCabjPBqMGwbmyNYRtlRc1KX0w1zeO9ug7OwLCK3qp5akiCK69FnI2ZS1DKkeK2AlymHDQy4gm9ockURt0Q0ks0y1cY6B0tbWAMaVm1PD82PZ58u+uFrfPd24MDwHlyBXCVQNg5XlPFymPw7PpaVZC+2N9VRtrqgNGvahRBiLDID7bJfiul24HwsQzTF2idstfZxgKTdcSoZKeS+Cg6JXZ9tyDzLDqElWMrdknC76M88Rt2MxxlHv6lRf15fMDUqATqV8qrG41Gvkc1VomJMkGBsbWWL5zXXayPuBcoV2ClMKju1iWp1jYAEV2ZAhfEw9Uh0mN420REBwBVrTNEhHHTq6CVPF2CcVG5ZgPDcqxBiJm1RpjDSJUMktTEytgznaAPX74pOzqv1QB5UQn+4sgcx8jlI6oGStSVPmplnByGN/YX2WsgilmynrpNddlCC7nySouh6mKg2p84iGOBFlJjJ05xehRbnoQ5pVW7RhM87/uYb2zBwysfwW4U7U61V5b8P3WJq3CibARctEOleT6vfodZbGiWGZFb57tnVugnDsKyZWlZqlNqC4IZbI7umZjxKMKzfTZBwvGC+rrevZN2VTVuZ+Ch9w/uB8qomr6qVD1YChmUvsQM5drEurkCDgZjr/lHOUjBcyHqlxMi5AOQJy8i64a3kJjBMGOTf1KK9w5DxpxkkGTq2Cbp9mHadvz7WKC93Q0emuzsLme2vUPLQ7ykDuyXKszU31iUTGF2tNnN9nugTGXazv/QmWazUwrtSHK3dg1UDPybpgQhX3HA4sHk9w8VhFvgTGPbp2SjAu9n1YVgWaFdCMVIKKVicBzAjr66Oi+0ZWGoNSDu4mjQv4H1GmEozLuMeWwbKZjsgJm7iA0pOLwwRplsN1dNiWSv80BWhR9+LvpC0Uk7mkEC7tvBZgnJCZVOgmTjWFe1aSqmubOjXCVOC1BMbpBiI9gcPg2pDNWbmXl1AjQxOAjeGgm5swCKIwgOSO39JFFJ4soJquwU7IWMiRGQQvIrgRS0RmHIMuBcZRgD+wMljUSCP4Z2pIxR1UhxUqJkhqK+aewQBOAEuG+fw166GgaDFQ5e/IhCqYPIqZwx3JEuhWMI5CDc8dGFe2lLKflv1xuA8pEIP9V6W1KvBNadJJkfg9n6tgZQkVnMw2Mq10xUAxTJXWJuNC4XKp7qFoKPyN4hWq1kEWkWoBrGuy6OgTFkIzfLk2wVfEVcBUIFlZjnJTYJg5K/yOJWp4sXtflF29EwW+6WzXumK5yHsQmjrZdcSci6cVeh8QmxpsshvZODPAonmEZcDOM0QagV8FCOUEJjjmyctTwYow4ATwI62IjE0devk560iYgSyPIhSwJkKCkgXdngGyuhaDD8UmY1ujm1wJ3vE+ZI26XkVMVVi/BNcLCicsMna4uCu06GKCRwLGGdAHAyTUWyPAkunibmw1RqANCFYWzVYHrDCB32thkcG5oVJnXDJjwgH0JEFCIJop5s0GTD50WMW8lqOfDeBk6pnHXbYVH0ZWQ5IzdV1dnymRZFWQU5hZJg516Naco5WksqvfiGLQx5g6g3TntesO3FGKxSuAX7o162eIGTf8dwJRBHfigRrv5OA9BVwllKZA2RLgcZAijqgdYqvAjwGNlggAR6YQmYgCnhb6qQqMUwsqtlXVfAjG8dnOHCQOg3HDaZTlPHo2U3b5/CvBuBKAK4F23pugVQmyl/NyCcATjNOyRAHGRUHYXgTp1gk+qaDYhiXGGFK1dERbSrcq2BXSdZS2UbkBUeqblfpw/I7gDlmcZYpqea5sehTpnMrNsxg9ChfhEqgaHgvEVIegu5SRPYdglnIi5fONjTQV407X0ePGlB+JRuKAfUeNVDAJonE0sjQ4WYhM2huf25Ax3OVmTjG0kxWX5TqsPAW5KLlR6AjyYjS6obkDxwwZW1VqWd2wMTE+jtg2ERKMW1A6oyxtKPOt0usrj+GNklLLj5+Vbqg8l2CcGCsZhtQZ64TPKyLwNCPJElRtGxNeDTpNm9hPA7qqZ4g7PohAO3RCdxiMs2lncDQD/cWO9BnDVmCc7TrLTDJK4K2cX8o2dTbt99Jv/m1qoJxfyzm2NBZgGrRsbsmmU8kjLjYY1UBVbIAp5vxajmEwbuUm26k1iRrX1XgqnvEFe68Ya+Tf2tLYs5b7fq+fI2uaQrNb5i9hIKo1vsx3w2CcXqzJubChXA3XeuITpkb7oTf8vV5tp32+882Mc2wLr3r598kmZ3kwfvrk5+7B9Ixy6OSxYWoML33+M5aV86H9R/HFb9y/9NmtT7sG11+1benfn/z8PTh6fO5J8e4ugXHn5zVdAuPOT72u+aorJ7c1/3CNJ66ctFf+bDUwbo2X/p467aww72GRuaI2VrvOEkCyosZKMG6RTB/NRNNQAQnfycl2FzWyejxPJmkBCggGmIboNKVxKqk5jCElHZNMIb0AvRiUckHEXTSydEhmolAsF+gq40+CV2HD8Ryy3QgMCHOHwYUC3NSOm2JOSKoiNWAZrEmgzO8Um0kMGAjIaaaK2wvgR6WFkZ0VMhdVAgOWxc0JnkUY6FzAGTBzRwCGfp7CJruKD5Qw6S5HRTcRaAzSTOipLc+YGCm02EcFFgLDQaAbMBMCbRDR2tQDnH4AghmxYyI1yaLS4OWmABAa2UdFTJ8WzBGFZyTQMhW0Cumfdc7ULwKJxX8EEwli8ch4z/KdFmyyc9UphtO6ysB4GYhegIbcURWWl7QPBazzECBOGEVkq7F9FanDBVhEgFOlZxKwZRoX2wyEUSGhqaoECfAkE5ftqGAfUYw41xwkeg1Znor4P09ndmQeO4jNVDHtyhRbBvZMoWUgYChggPVtiN4C24jqNQTI5LZ8h6xi24ARBcjJfBIem4GEYSobfRLDNRxpx3lE4EkSOUSTiemKZprBIXtGUnQthDREkbRbwMiYuKfST2VBy/sSmGZKiKlBT2JoNA4p5M3Y7nMbCAkM5Ya0VYJWA4PAJgTksnNDyjhgWjhTBKGjHqZYpNYZgUO+lCiE7jmojozCZn8s7y2su0xSjsTzkwtsAqcU4E9jea+mYYpZAtOo6Q7KtGKCZ2ZmgZQfvkcfCfzWAtBNFZgg1wBM20JN0jETWPWa9E/Lpeh+BG/QQOiyLgKYgxgkiOU1Cz0tQD2oyJjBPkyAP6WYDftBmMBjqmPBxOTD+YkPK9MQ9gJxNeUft9mAQSAgyuEWPYVlGgZ6hgGB0t04DhIxchF4he1bdNFS0SCU84uc5sjkOS4svQKDQoElM1HGiBjsumbGjQt+xwdTLDmVHqp6KsFE1nfJklxL/x2es1cDYNa6gTUMrpdsOzKNS6CP5RwG48oU1pUbW3I/SzFF9SyDkxmS5s0RtG8RLkpRKfoatz+sJBGwlM7PBK45t+RxDkvR6aBbpkoJLjbqSuCImmvl52S98X2VJjlLwyBZN4YhWmQE4wYDgkeKacfzCbbyKPU7y2cSl9tMbajIOzYpr8BxWoNnOrJpQ/A6c4Ca6aIXRFigGyrBplyDS4ZqlsjcgKyP3KoIuzngOJVyjMphMUVZ5j+Ob5xHQxhMiZZ5SekTxFGCQRRKCrpV8eA5DmrVKqwohmcZaPe7SDINURir55D5OJV5pUxBLd9/CWKU7aUc08s65LOXWp9lyrK4zAqVm2zcDA4y1DgWmRYG7P/crctz1OIMzkhT0EPOcwTrDMuWeZ7PoCMV8XaJ8ZmSvLRhszYAZi394NI5F74GVoLw5XulKLrqV1wTqrbMeVSB+mp+UJuvanNN1nynVi+P+SDD7Xn478PjYJZRE63QyOVoSskHgv3F4lfSz2WcXRsb78LX7IW/YyhsXbWWtLlpKgL1Sk6B47BaSxcbkHx3XLcUrHl2bEWiYOoqoXtJL7jwD3ER3fF8g3GvedWL5WkJlO595Bgu37ZxCZj7nx/7DIIwlvfzs//xhXIeGW+dbh9bNyljnm9+dx++df8++TuvNTPXxsc/fRd+7pUvlD75vo/eKd/99I+8AF+5ezf2HTp+EdXuqaLY1DsU4xEeq7W5s4mmT/ebs7nWRVltZyzUBQHj4iTBb7zxzzBzcmGpQD/0kufiP778Dvn3q/7zf121oL/+ulfhbe/68KrfXbvzMjzw0MHTPuCH/+JN+K03vQuHj82Afx++zwf++xvgOKoxPbTvEN74R+/Da37yZbjjOU+Tz973N5/Ap7+gxP54bN28Dn/4u69b+vc3vvUA3vkXfyedkke9VsHbf/+XUat6Z6zwlSecCSx73Bdc8YNyQc2Ph1NRy9MugXGqJs6qy68BjCuBON5j5bBVgnHTmQZbM7GeTKU0kqBkdn4eE5U6cocJc0UQysWOaciOeRQl4jQqGlqyuGJgRe01LnoUuEAQhrv8is1FvRmmdaoSETrgNxEDoCJtwaSuSK6ko+Qz0RxUjB8JhgWMKwTDyQSTFZ2OkEFQFMOhJhaZEUx/1MhQyiVNKs99CeoFYEh02b3PUl9Ya0qfqCI6GQtpKM5RZKnYSSQgyZhpoZ3HoveV555oy/GPFQ3QsFwsGnSWhejHCfODYEXFgtf1RUcptA0kpo4ozFE3PUmWM6NIsS+Y0kadIlL9+WzgPTO5L1NThS9HnTFZLzHVjXWWLqXjiuZeuQA6h2Ac+2nJlJF2U9yj1GPiZ0wlk7FjCIxT2Kn6nAG4BLoFGMf2JcmVQ22W7YVtgMKoJoNzApDmELeGC+o8E4CTqaGpSaZXJKmYue4htJuSCu3SqZPsK7a3ZHUwjr9nvZLBwzZHcIourqxjYUFlwlUqMECCcTlyR4cVhIBODTWCo6qN52wDUQTPILtMQ0axf74mtkdTYC0BZ+2MQDHRX1elPhb6fmaiEkeZ9iV9ge9eIYeqTcYhNOrpRapvSRs2M9GF0zRLUqgFjEMgfc2ME1R0D6mmY9Ew0SVDEzrGwhwdL0dd4bnQgx70qova+ATMnPp6qn+y01m2Jn2I/UAnIM0Wx76VJpKSQpaLxFhs3zbTjAM4MWP0GhKTIF2GdhZhfuYEmkFFtGXK90uCnJfmAjLYBcuoWvNgWTHseAQdkzpDAbyYgAaQeRb83MfIwIXm2cI6JQM2JGNP6jsSR12N6b6FtmCkRbA0C/0eeUIgrA27RuBPgx0RGFVzJQW9TwcvucCWAAAgAElEQVTGMYAT98ooR7vTkj4a50wtV5sBrs7aIaNVBZtdvQ3DrsPUq8gj0m5VOzVo5mDGiNgHQC0ygqcEg1kyfk/mwam+Qi3KtYBxS0B3EeQOg+PyvobAq7XM28Og2jBgU/b54euXdVYy4YbncgXGaYi4gZHmqOSOjMV06G1ZOpI0QLNgeYY503uZ/hwischG1qXdEumVcTlLYBRgXFkO3pMsNRoElO6dTAMqQbrSsZVlKgNyuoOS4dXr9SWIJPOLv+XvePB6ZPrxfHGKFY1SAq4KQLA8F51BX3RvyZrWmUrMgNTLsa4xDj9KMUuXUGorMv2W+pjsKwiQpQPArgKGBd/wJDWOSasmmYIyzistplgjR056pqSP8yB4uNjrwq5XMTY1garrYqRaRdRuy7jQ6iwiN11Epag6wbgsFQOR0qW2fFd8pyXjjdcuQdbV1nz8TQnSpSBAyIKmIrvgUEuVzDiWm5tFOTCWAY2Nk0iTACFBWMuG4XrIDAdhnEOjHIFIN3AMO+WyO3zv4TXgWgHktbTrS+ecvxoo+1eZBl2OEZwjyjWbxl0bmSvUxgP3dgretgB0nCb5b7V1euZjLWAcx5iybOxfSj+Sm2jUtlMsPW686oU245nv+r1/BvWUZb3L8TAlIT+TtRDnfVl3iGyGJtkgkpbPTZRibSB1zbmMa/Q0kY3EU3IY3/t1t9oTnk8wznNt/MQPKbzivR/+l6XblwDdl+/ejT37juBHX/IcjDSqwmp8398qcG3Xzstwy01XL/stf/f3//wVtBa7ePFzn4YtGyflutfv3IZbb7pGgLkSX7jY3uYlMO78vJELAsa9+pfejCCM8Ppf/HGsnxrDm9/+QWmEb/u9X8LG9RNLYNx/+fVXL3vKLZumcOTYSfns99/2fvl/eU614qLvUzgc6PZ9/OmffxQ37tqJl77wNvmMYN3pwDiCZu/9E2WbuxKM+5fPfh0f/Mg/Y8O6Cfzaa1+JB/cewl/9zScw0qzj3W99PRY7PfzC698Kz3Pwe7/18+j1B3jTW98n1ypBv9Ve1YFD05ibb+MZN1277OuLgRnHAp2vxdjKXfxz2YxXLmpPd69hQGz4/gJiFR+cupYCjYaTDhU3bDliV2RuLaF4q7Hf5HdFilRZx+Xv+N3c7KwEKH+wbxrjjSqurlQwkSeoIsNYnGLjxHoc0XLYZAEx0JRAJUc3HKAXBXAsV5hkBFkm3Cq6UR+plsGlfhABlixXaYoWHT4TZIYtzpk8nCIwZWofGK0LxY1oWQ7b1MXVlCLWpau6WlxpMHUCaaloa3FxxbKQLaAlmYCHZC94tiPGCWQljSU2/KQtQTiZZr7eEL06bzAP12RAZOBQBBzxI3w976Gfxhi1Ldxm1EBOy1Mro7g7mMX+sI9uqMG1DVQcE9cbHi6rjuFb/Q7u7SygFRO00ZBXbNziNLGr0kSU+piPA3STGP12AM/00PRsXN4cAR2/tLyDWHMQc0GkMV02AH2yJMGTuhywkBqe6MYppxwyCQNJ1RPdtUwxPCSQKkwPzlX7Xhmol4Ec71XqhpTBcKkJJ+VguZNEziHrgsEtg2GzAEr52uU7pjMTgBMmZiYsS67hCQflRbqxm6VwKBzeaSFpzwOBDzPqC+PCGN+I7oYr0K1UgFgFxRbT5HQPZhwq3TYKp9PBksBuXOQEO5a4zXIpSTaZmC2INJgGlzp9kgqaIspDxHoKL7ORZMpAQ34jUUYoi9bUrIhjbS82oOkJ1sc5IsqWy0qWqYsW/CxHbOkYCTN0LZaT93EQaQZahU5YJdfhQoedpwhAJo+GgVMRNiWBujr159IBunkIzaFzqA09N2CnTCsPRSg/curoZjm+0u/jQb+DKE6xTrNww3gFlzsOXF3DaDKAXnXgjY/DiE0BjwhHUgMxY3plYcwh9DcZb4ieK/DSdF3ocQQ9jpG7ObSYrdPDrOniG52B9NcD7XnMLS5gCuO4cbyK7UaEUS2FefhBYHEOvSCE0RiDaTuobt2OcGoUR5IpfGl6Ggt6D7V6HZZh4VZrBNczVdWIBGiQ9GCmNmvUmYQI/7sOxaeVa0mIWFLHXc1CGgmqKcmSilmbwuE7JcuJ565I5Ruee0oQg+DB9OyMtOWIQKSpoUJ2VxAgJxjSXmAjRnXhBJLmKPrjE4hGJwEyKK2K6pds49SaFEAasBm8cOOBgI9ZAh8Kv3u8YNwwSDYM0J3tPDrc18trl8AeATD2V/4pA/CV8xxBINOg4UAkzwKrLgD2PbMd3Dfowg8HGKUWqGHg2skx7HRsjKQD9LUQUQHGWZkjmztJFp7SCS1SKZk+TFYcDSRKB1Qy3DgmlYy3sowl06tMMR3WjKOWD/8QoGJqKq+59HubLtU5cr5jar8lAax6BTmZPtIPlYNskPaxfdM2kXOYXZyXzRO714ZHJ+/5ExhwXnHqQG0MsBwkY5sQVMjg5bhBMXkC72oWDrIAnlNBHGWIwqL/mRbqzboYrBAAtvwOnM48Wof2IfY7AnbZk9vg16ZkTRAYBdCVqfoohe1Ljbxh5iD7w8pxfXgNU4IZsWwZcR6KYbPMUSqmE9yIqxF4y3M05hcQRSdgmjqMSg16rQFzfAp5Yz16uQU9i2FzU47AODHIcwQgn6v57dJ1zq4GyJ4iWL6k5Su6pmqDVC+cSE3huBYbb9QWEwCukCLhGkn+KA3YtRzluDx87soxiPqoXEeQ0cUlZcZ5ipukAshxnDWFtZfTUOfSITUQWLFoyvKwU67jLVkzc2OF8YdOxht1myn1YntIRItWRSYyP8QRbAHsZOu1UOf791u55xOMO12tlmAcU1CZivrqH/1+mKaBA4eP4zNf+Y78jHjDq172XPn7X37kU/Lu+LvpmQX802e/IX8nePfBf/hXYdV99Zt7sPvhQxftizxzmupZsNyUVsgqz3xWNJlzUHdnuu/p8t2kdw7df20bHvzBBQHjSubbMFj1n3/tD3HNVZfhV3/hlUtg3GOBWatdo3xiAnuv+40/xh3PuRmv+ckfXKqI04FxPOGdf/CrmBwfeRQYt9p9hj/b/eAj+G9v/wB++sf+A158xzPlXm9551/jwMFjeNcfvV464srjj//sf+G1r/5h2JaJPXsPol6tYvu2DeegwTzGJcq2VFjv8szTAW7nGzA7X0DfWitwJSgmdVFSwAv3zFMefafSOMvry27iiu6lnI4KCSLJfVne6dQCZPnveAlJhyz0vubnFBj37LsegFPVsQXAsxpNbHVc3L5uHF3dwt2DCBNJgqs8T7kwGjl6YRetJEHIdDldLby2uo6kHVpGDitOkIUR0k5fgCOLjoa2KW6XTkjOCqB3qfcTATUXep3wH2nyIuoGr9sTbZ7MNuE0qvLkKUE4LvqSVBz+mAjF8KiXRgjSGHXTwphGd84MKUWmyQ5iQKO7SI0BFgj2aBru7ihB8ZuNBJsrNlpxjH88Po8vz/m414op14Ux18Tz6004mo7nNKbw+dZRHPH7iAJq69DAQsNTjQp2jK7Dp9on8M3FefiJEmlPHAs3ajFeefm1SMIOZvwuFqMA2UCJ89tGgudctkVAnQ16gn5ioBOrXcaGlaJiMt1WktkQZgaORhn0JIJt6Gg4FjxhHZJ1Zop4PeuFB4Grc3VwUVEKfEvdF8G4AgAzYZKkTKXU6LjpQTNMMN2Wb1a+50IYOij4bidd5GQ8Gq600ShWv6/XaMAgMuUCmOiajQU/RCvKhLXCNrrJsVDvzCHe/11Exw7BSSLUyLggw2l0I3pX3Yh84zZoflfE9/Juh/nQSEaawuhk5qDszLOFDiIBbOn852cMinWYmoOelmE+isQ5kUxHGgg0uLBHDHKb9nKBGjCdQ4en69jCNM94gIFhYl+kUacfBzIDY3qM200XRkaAVcfx3MRCquMoUy8d4Jm6i6pJVg4BPQ8nMh0Pxb6Ub8qwMaqbWK9nCLIe+noVe6MIi2EMj4YGloctpobICNExTPg+gZEMAz3GuGWh4dVx/+IAJ8MIf3d8Fg9HdFBV7JXn1A28YMMGNC0LN1JDrW5Dq9ahDYqxgECcmSEhc0+MNmiSoVboTIdlMMP3GhKoIKBJl0QrwJjtwjI93NkD3v3AHgRJikcWu9JugizFD29t4Pn5ADuQYOzLn4IVnIStUeOvIsLu7cuvxNFrd+Idx4GvzQ+QmAlILuO49QO1Dfj9m67GmDFAIBhqjjTJBPif8FyAclVpBqbZyNLDZVIk6Q9C5lHjC5O+CfSSyUjmHscaSaM6pa21ciOqBKLISt137JiwKfwkg2vbWGcCldlpxEcPAkcOAHGMcb8N37bRH1sH7fobkVTqGExswAPdAY73B3A8Gzt1U7hxBA/JmkUaiSSfpGkXqT9ifiDaPY99lOUtWWklYCbjepmiNWSkcqbrDc/JK0G98npjY2MCwnGe4P9ZRwTCSmCOoBbHB7LDyCKMDRNHNAetTMP77t+He5NEnPpqWo6qpuMFnoeXbNiIq8wYgR4i0Tkv6DAjZbER6JGAy7wPy0DgjNcfGVEmCqVOHEE5stxKHbmyjDyn1Lbj74JAOZ5yzCFoWKan8v+lGQTv02f5GGwutpGmCY4dO4LLbrgGAcGGjIxINd9kuY/1o+vFlKg/6Ai46swfgz59GNaJA8jDBeSxh7Qxgdx2gR27kG7YgqDQYZRZmo7R3KBwgSjgnJOj3hgRPcc6U6v1jNswiHpd4OAeaLu/hn7vJAym4lkN6BuvgbXrVumsUW0UeZLLPFiO2aXGHp+5rCfWJ+tFmVWU7PLlba5cJ2WibSk5/6AuIgVXRYrByFFrHVdp9Lvvh94+pMbX5gjM5jjsdVuBq27CwGnKfMYNN24sJZbS3hsG5IbbZsnKW0t7vXTOv20NkI0vjsoq31rmdBmHuOFlqf5J52rCsFXbhcsNOXHcVCkUTH0mw5+JjUbJ7nwcjzQ8TpWGXez7JylDkVHwOMNErSJAMIEkrpPU+psbZpfAuOGqDo2oAOG4WUQGLzBLwF/X4FkW6uzbNHIwYxi2g4VFpvircblarcp8puWhbF6KxMYyCsHjeKnfI6deaDDuabuuwE3XXyG1VzLZmHLK9/Pt3ftxz3175Ttqzf3UK54vfyfgxqymW2+8GtdffdlSzf/jnV/D85/1VMkq+tDHPnNRvxGCcSZlSiQzZ0hvdanUSn5GmLmrpE6X8bjSbC4PBVisXIWtHco6f1W2RNgp/NlVmZaDcWpulRXdKgVZG7D3sQ/96cbix8vyk4evKKhRkiTTw7t4j+fRX/v6t6Ld6WHblvX4g9/5hUeBQo8FtJX3OZdgnOc6GAShMNlWMuN4H37/vnf+P6s+IheXr/7lN8sz/Nx/eimef/vNj1kVv/KGP8WfvvlX5Jx3v/9/47Wv/iEcnT6JTRsmHyX4e7ag1cr3ItdZDYyTtrICNCoWhuXE+nje62Odu5K1dq6uezbXEYr+sl5eCu+rAeNU1yrrRtnHyyFB23BnKn5b6K6dbrDgPdXvhjuo+rdQz/Mc83NziKMIt943jdiK4Qx6eOn4JK72qnjxxnW48+RxfOToLK7Wdbx82xbULR1bKjaQBJiLIxxb6CHOlCvqVaMOarUqKnzxC22kfoBwriWLcG/DJMypEWGhuf1A0gXj6Rn4/Q7siSaM9ZPCfMnFGEKHvfcAuqEPvVFHdcOU2rGwyXBL0O8P0G63YEhaoSZpd06lImCD3RmAi8X+fEtIPSMb16E/3kCEAHuDFP0sxwcOdiTd5qcmRvGM9WM4Efj462Mn8bVOgpmKg6ZvQDdiXF0zBHy8dWQSd80eQeZrsM0aEi1BoifYlmZYN74O/9ybwf4wQiNWKeKsczudx89edi30sI3FeCBsOy/zkBsGwriF52zaAFfTsMM0sDDIcbIXS51saBho0OTC4KSgoxdluLvVhR70RUh7U72BDbWqpHQyvbaXJOjKDnCOzWeRon66tlwyKMrvy11wBr4EQhkEx3w/Wo6RsXE4lTqCOEfbHyCKY7S7fQRxhuboGC5vKP27xHBkwU4B8L7vY2p0BDZTALmfmmdYTDUcmutguhtgtDEqC4pdE3VMzh8Gdn8V9vQjShScV0sy9LwR9K95BtwtO6HPzgpTKT5+TIC9+PqbkNdcpIXlrrAzWj1ocQpvvIlQNPjYByzMJjEe6bTg+wEm3Spcw8TWeh0O01QR450zs0iCCA3LwqTn4tnrxjEVhpjTLfzj8Tl04gRfiXNc6xn4lQ2bMW73MdB0fLkTY/digG/N9tBsGHjdhm3Y6faFAZokDr7Z8vGF1qwE0FdU69jiVnBj04Wm9fDAookvtGYwG4RomDae0ZzArY06DC/FCaQ4sdBFfxDhEAJcXx3BZRMb8NnjJ3EiCPGxuUXME1Q0LVTiEBNBCz9+xZWYcFy8ZN0oKlUdoWFC66uFCtNf2aaruSdp1dRENMp02pxKiWTGaWj3fcy2fcwvDhBYPdywbiPqtXG8b7aFd+x5UNKq+5khQvOy2Kv18bKoj6vTCNfs/hrg9ZAyPTd2kNomDu/Yhj0bL8Mb50wcwyhGNR0BmZ+UZch1/PGN1+A5tRz3tfoY+D5a7QXULBs3XXkVGjrHIOoCqoCQrAg6OwpTSjY3ZbmlGBgG3TvTgkNHgPGUA7GcOTQwL7HCoOPe/QcQJUxFjAS0uaLuYmr+MPQj+1Cd3g8ziRE6saQSh0YD5lNug19tYn7dVnzk+By+Or8AjNTxi/U6NhoGGtUKPDbEmOlUJB2SRVr43zDoeRxg3DBTZDhdtBTgF5fiNRyyWB1yJRyuD35egjsE30qNNrLTyqNkxkrKaJpgvNGEnwN3D2IcjhK8/+BxnPAaMhYbsQ8nz3FdmuA1V1yFp9t0mfaRmpaM/QSHbYKUFaBmVZe0zPgsZRlbrZaMPxyP5ufnJQ2VY9Lk5KSaQwv2Vfn8PDcQwwG1AVW6sZbfD693mOMwQkbq4SPCvJ47eQLrd+5AddM6dAPqwInIJQw7wUhlBH4QIc1CSdEyjh4AHnkItblDqOQ9pFEG3xtDYjrIdt6EbOtV6NnK7ZTMbTLjuKmkWylqXhOmacEsXMbpYEznVS8O0T5yBObRvXAeuge6GYhpUJ666E1sR/35/weRZeRjU2KQRKCBgOkSoJxlAj6ePHlS6op1SAdatuXhuirrYBn7iOi1wC2xzIFpbiG0TFj5APXDD0EPA+jfugtNM5H5NvFq0Jrj0KY2w77l+zGojiln8XggY3vueEtgnFoCFuFE0fdYtrWK+a+hWV865TzWALV9+b5KJ1RpJcxUMNVG3cEjh9HxafSTY8PEBDaMjgsjlv1ElrRiPsWWlcGkq9bjOFaCtuXmIMenrx85qdYGeY4rNq/DZKMiYxIdQ9W6jBtsXDGukY73OMr1pD3VTGEkSss3yUyc7PrYfewgTMvEZLOJK8YnxLwp4sZJnODBhx9BmCj92M2bNmG8XoWjZzAp71AIyjxp6+IcFPxCgXElG64cxz/49/+KuMiMWQLj7t+Pe767Ghj3GURRIe8hUkCUkcgw2qziFT/wbHzg7z69dK1zUCXn5RKWbSvG69D8sRx0YwZRYdwizM3ljDem3zJOK39D2ZAS3FKmM+qQ4apYH52XB1nDRYVUU8iRleub4TKVG7Lld8PrwfLyohVL08MzyAJcEGYcC/WGN78HTNUsD6aJlhprq2nGveW/vFbAu/I4l2AcQThe7/bbnoo7nn3TMs04ft6oV/Get/0mvvi1e/EPn/j8UhneUYBq/iDAa37lLUtgS7Wi0l5X08/81y/cjRc89+lyDaa7EsDjcefnvoEXPu8Zy10H19A4VjvlUSApBZCXnAaHUKglfatTENLwIux0DWm1zx+rqMOMAelUhfD2WT7eE/7ZSlBM4faqXGUMtpLD9mgwbnkxSvbH6TRTTwfGnWLknQLjnn3XUSQed7FTvLw5gWvcCl68fgLvmT2EDy36uCFJ8TOXbcWoqeFKR4cZ+2jFGfbNdpHk5HjpuHJMF9c59HrQTsxBC2Pki9TryWBtHIe5cULAtmp/ILozwYFD8LttuJsmYWxeJ86LqUlAS0f93u9ibtCHMdJE87ItwgDIPA+9OMFCu4O5hRY8gnbQ4E00UCFoR4Hekx1hOA3mFsSwYXTzegxGR9DqzWNPrKObaXj3fAZfN/G6qofnrRvHsdDH3xw/hm+3fLRGR9Ds5IhyH1fSlFMDnjU+ga8vTMPJqujnJlKDIt0xrkyA9WNT+Pv2ERzPNEzmTelLFFHN3BSvGtsIN+wg0BLRjjIGBnLbRIJFPHN0RBY5V1aqONGNcaQdiRD/9nEXY1VT0nS5mG33YnyZO82LHdRtG9u4QBoZgZVRt87AYhhi1u/LOHD1SOMJt9PhC6zs02XAdPDgQRw7dgzd9rykLF9x1U5s3X4FrGoTnYFyGZxrddCPUzRGxnBdjUL2BgLuZGkaFvoDSRXbPDmOak4591zS+WYcBw8encf+uS6mxiYkvfSZU01MHd8D77ufQ719FL0wQRSmAmTGYxvQe8otsLZcgfToEdEoI2up6tnob78F5mhNQBoZX7IcwcyCtI3R9VOIPN6RWnE2ppMQexZOoucPsLHaQMW0sXN0HHWm16YD/MFsH36njYZpYr1j4+Wb1mNzEKBVHcG7DxzBQhTjnxPg6baOP9i8GVPGPHzDxr/0NXyjE+Ersz6aboQ3btqOqytt6flRXsOXFwP8f7MnBPC4vt7EFdUabq1Z0JMF3N3x8E/tacwlEUYtB7ePrMcdXgWGFWJaz3Bovo1OEGIxA67LLFy/7XLc2V7AsSDER+YWMG/YyPIETp5gxNLxmit2YtJ18cPjVdhmCD9mBiiZLkwhTxBqERp+DbGeIDISkMTIIw0iMSugHlTL93GkNcD04gCx3sH3bd0CzxnB2w8ewHsPHVRMQ92DvejD90bxtOYArwj7uC6J8JT77ka32oUZZqjGHmJTxwOXb8A3du3EOx5IEWE9rDRC20wlU32zZuEPn34dbq9nuHvGR9/vYaE1h5ERF0+7ZifclI6uuQj98/CjCDWtKuk0FN9TTM5EHJaZyh5HORyn0FOlrtnQfLByrpD5wtBxz75DovU14ydwXA/XjVUwNf0g8v33oXH0QdH/alV01FKy/erIrnsWurVRHN+wA3813caXTrZhjYzj9c0Mm8wc482GgHF5GEpKp5hCsI4l/5yuyWcWtl+ZQlrObSXTieAU/0xNKcHmMx0rmYHD1yvrhf2dIBj1RQnuXHvttdi2bdsS+4xA3J49e3B85gR+8Ll3ILFt3BUmeNgf4KNHW+g5I8iDAap6LIvfmmvgV67ciVtzH2naRUYwzjBgBjrqVRfe+iq83BX2Hd8j/0+GLcszPT29pGX58MMPY+/evcLQeMpTngLP85ZAuZIBR5YON4p48Bpk8Q0bVJQbgPxMtx3Yiz3s+9yXJN0tGvTgW8BtL3spBrlyECfLJtT6mGhOSuo60+yZg5nuewDxw7sxOn8IFZ2Ae4iuVUWsW4ivegbyy3ch8KqwvYrILHi6gyzJUK1ZAlBn7GPUEBad0xhuHsEY+OjtfRjGzDEYTFFN5uAggGmPYra6CZXnv1xt7oxOiqYk+l1hJbHOSkkBMoYeeOABPPTQQwKgbN68GTfffLNis50GhBWgjPp4lKTQKTMBYWjHlgUz6WDs0L0wwwEa99+DxQF14TRozTHkjXHkU5tRv/2lmHWqMPUcbkowjtewlwKK1e57tpvAZ2rfl74/9zVARjLfl+isivs3/56LYy4NT3bv3o1WEAtrf8fmrdi2fr2s1dIwkOiWkgjiwiXC/2sv3zDIzF9xPCgZoFxPfOlISzREmTWwa/sWbB5vII8GYgzGG5dsvbVoc669VE/uM6mfpzF9QDJPHBzr+fjmgYdh2AY2jIzh6okpeNS2NEPZkPvunr0IwlQ2+rZfdhkmGjU4SGDk1IxTjvP/no8LBcb90Itvg6nraDaqSxsbpY7c4wHjht8VAb6DR2fw6S99Gzt3bEat4uDePY8sOepeTO+1BOPEIEayAihFc6qEosddCBwTuFrJjqOb+zBr7hQYp4lOXsm4u9jAuBJAHAbjlPyFkjXiGLkaeHjRgXHlq/rCV7+Nv/jQx2Vx8O4//g2MNGoXPE2VYNxvvuldOHJsBr/7+lfj9/74/UsGDgTjSk25z3/l2/i7j38WC62OFH+1NFqmrDJ19XTf3/m5r+OFz1PprPc9sB83XHu5/P2ue3bjlpuvuwTGXYBR5lyDceW4o4SgV3+AswHjTC3Fy0cmcY1bxYsmx/D+hcP4SLuPazPgx7dsxogBbLcBOwvQjoF9813ZNSewcfmojtF6Hej2kM/MQ4tiaL2BcjndMApj/ThS00ajV4Bxh46i111EdeM4tE3rkFDPg7piTG/c/RDm/B6MkQYaWzbJwi1zPfgFGDffbsOlIyN0VMca8Bo1VJiiNtdFGscYLLRlB3Z04xT8kSYW+y08FBvo5Rret5CI/s3PV6t41uQojkc+PnJ8Gve0Bphr1tHo0VBggJ1VDZamCRh318I09NSFz+QhneyhGFdlGjaPT+FvW4dxLNEwhpEiHSqC7ib4iYlNsIMuenkMSsoz2MxsJh91cdsYwTgdl3sVnOwnONKmqx5w2ZiH0YopmmiU7Vr0E9y1uIi82xMwbnOjjh2NJswCjOtGEeYZtOY5rizSeVdtDSLfcopdearJcDJb3ZR+NcYQx8wjR47gxIkT6HVbkpSwbccObNpyGaxKA90gRhjFmF/swo9T1JujuLoaI9UMhAUY1+oH8P0+NoyPwivAOO5ozzou9k0v4OBcFxOj47LQvnGigamZh+F+9wuoLxxGP0rEqY/mBPH4RvRveCbMzTuQTR8XMC6aPoyqa8PfdjOMkao4k0rfy3JEs23kTEWdmkDkEozjdxZOJBEebs2jPxhgfaUOz7RwxciopNXlaYg/mfcVGHSnldwAACAASURBVGeZWOfYePG6SWyKIrQqDbz/0DFJc74zznCzbeENGzdiSm9hYFj4rK/jm70IXz3Zw6iX4LfWb8MVlUUJDOK8irs6AT45PyPPeW2tiR2VKp5etUjhw709D59uHxcwbsR0cOvIFG73PBhmhBN6hsOtDroCxuW4NrdwzebL8JnFtoBxH56dxyyZY3QGRoJxS8MvXHUNplwXLxnxYFoRBjRKiKiho1NoD7EWoT6oINIScaI1bLaQHFkYCxinWRYWBwMcawc40QmQ6F3ctnkjXLuJPzt8GH9+YL+wV3PNhd0LEdkNPGM0xMvDPq5JI+z67jcwcBZh0tU0qYihyUM7NuGeXTvxzj0JevkEzCzGopGKA+k23cJbnn49nlXL8Z25gbSXhfY8RkY83HDl5XCSGBbZTiLJoMGPY9Q0T4FxolGoNM4IxoktCgMIMpNEr4t5rEpAX55SUvmV05/iSyow7jsHjyJKMpz0YzAt4qoRDxMnHka2/7toHHkQVhKj42nw6LBsNIHrnoVerYkT6y7DX5/o4KuzbVjNMfxfzQwbTWC0XoPLfhgxTVWBcdz+IOHqXIFxBK7IBqOT6FqOtYBxhw8fFpBnYWFBgLArrrhCQB2CX1z8MRDev38/ZmZP4gW33CYpiXdHCfYNAnz0yAJaFoPiEBVNOf+OOwZ++cqdeHo2QJoNg3EaGlUPzroqnMRGEPB7JUlQqVZk43rmxEwBxmV45JFH8MjBQ6hUPFxzzTVwXQ/j42Py2HGcSNteXFT9jX/qtTpMx0YSx2IsJIAUmWWacgg1uNve6eHgV74ui9sk9NE3czz9hd+PkHpxTG8WqQMfY41xcYnmGxQwbj/BuAfQmD2AitZHnsfo2TVJ2U13PgP5jl2I3CqsAoxzdRtpkqJSscRFVYFxylWVFhBOHsMIBug/cgD6iSMwH3kISTwPOw+g2yNYqG9B5Y4fFGZcODIpphm530Wv25O2PwzGEbDcf+CAPO+GDRuwa9euM4NxAmAqMI6mNFFuILEsWGkXo4fugxkF8O6/B74/UAz+kXGgMYZ8agtqz3oR5p2avGuH+qZcHeTWJTBuLR3ySXDOMBgnIKowfHNYji36mgTJWwMy4zJs27gZm6emxMk6FedhIfQrfYRzCMZxA+Kuoy1oZNrnKa7ZugkbxurIo0DAYsWCVwYDl8C4U41MwDhKw1DhQbdxoj/AfYf2Q7cMrGuO4IrxSVlnJ0aEKAP27D2AMFQ6ndu2bMFYvQqbG83/jsC40yf8MeNByTlwTux2Ozhy7Dj+5D0fOa+9+ude+SJxtN2z9zC+fM8D+NlXvlAAmdOmqf79vyKi4OnQ8aLn3oQtGybxVx+9Ez//Yy8qZAyUc+5HP/FFdLr+eX2Gx3vx8w7GDSV7XkzMuNXAuHLT9EkBxi12+mJw8LSn7MR/+hFl+cuDoBd1i/7i7b/9bwLGlWUoy1O6qZ5JM+5DH/0k7r1/H/7f3/k/4RaOrDSkuP/BA/jg//gd2La1rG3/6u+8E3/y334ZJ+daSJJUDCv+6dNfxUu+XxlNnMtjKYDnBMidfpmrT1FEVdBDmOgUHDDMUihZcsOpE+eyfGe61mrBSfmbM2Vdn+7aS/neEvSp5y6SNE7Zhq9MlxpK5eC5j6kZd5obn04zTmK/gpFHzTimqd5292Fktob1TopXTGzCddUGbjVd3KvP4f7jC6g2mriJ5ghZCCNZlB2xOK3gwbgPu7BAH6uZcHspEST02h3JRmgaJipkr9QdxCMeWqaDqzo9GHmOzmIoukpbJ1z4E2Po5RCjCBGI9m3Mdhdg1z1Y1arQhkkfdjJTAqz5pAeDgvKmiUm9Ct2rSLDkdQMJ4KhpRw2qcTJ66g7yxMI8LHqV4ludNrQ4w9NH1mHEyuCnAf5lvoU7WzkeyHpwcxO1LMZz6w04uo7bJjfgiycP4jBTML0q9CSFESfY6Zq4bdMkPnjyEeyehaQlSWpOOsBmexG/vXUnWt0QBwMfJ6OQUJ2ANJmu4xVToyDescHR0NeA6X5H0m43etSpM5RQuK5hYOk4tjCPqq7BMnQB5BqmIcGXaHRoJoJUgWmeNigcAamrV+wYEWqzTWRGijDj0zNFiTK91NbijqbShiPDnZvU/KMTNIuV/tBS2y92XbjYOOXYpzLOlXCzBcNyxDSAO0sBNdhyTVKixi2qw3AgUPeOExUIM9CjmHJp4BA4VaT9LvxeHyY1zTQdFcfB6KAL8/5vwDv8EDQtQprGSFId0dR2pDfciHB0HayQGkwZgvkWbMeCUZ9EXDGRWgQ71M6RE9AZUDE8WK8EZey0jyBz0fKp1ZbAs0nb11B3dXEQNDUT94YxfL+Dim1hxHPF2GTU8uBbGvYEiwjzFPf3F/BUZx22e1WMS13qOKHpmEeOe2amcVmljpvdJiymqdJoIjUxmyS4L2pLXWyyqpgyXYzruhg4tDILJ7igC2PYhoGJmoet1EVLUwGUW1GCIMvQz7rY5jiY0lzcF+s4EoR479EZHApz1MwqUsTY5fXxxqfdgk3VGtaHIXyPbJ4eooxpvDYM3YGnMWUoQi/JYHoeTCJi4vobwzANJq+Knls/yDEIyEhL0HQtaKaLuxYDvPmrd9HXFfvYcp0mpvwYL91UxdO1RWxCiK0PfBGjJw7C0V10zRHAdNC+/Grsu+YKvPeREF9a7CL3VDvk9HCbZ+G/PusGXG45IvIdxDEWfR/VZhM1ftYPxKSFyoQ8Il0XNlG5MCn1xli3BHO4OBbHTE3DurFJDOioChOVVD1nRJdeUoDyBJWYrq0uBgnTGzNEfg8JUx2zCE64gPTAPtT3PggzDFFNI/RzG/7kZlRuvAWh5aBTbWJfmOKRbheZa+PWqoMGkYkLeJQpC8P9t/xs1bTExygbWXGl4QHrk/VIIK5kOJVGLQOkcDK6Hes4mGqYS3N8aP8hfIemJoatHEe1HM83IvzElddjaxIiNIJCzF2DE+SSRhnWTQyOxUj1ATSN6RVM3Mygaw6yWEMSBtLXK46BjJpsAr5Rv1JpGQ0/+8zMDDxXmeOM1ifRkjzYBFN9pWUWWjoi0xCH7aqtYyHqAe2utJNRr4aZqIfR+ijczEJAgwpi13ksoBrTdavMiaaT4NG98PfvQbD3W6hHfYSwEdD4wrJRvemZMNddCcMeFXadgBd2joSsukgZLvBPufbgGFs+B+va2n8fnO98Eeh2xbikZ3rQtu1E/bY7xFwlq4/iOOUgkkD0ssr1VJnSJ3zLQq+O72qJcb9izSHrkoIxmoi1It1OqF/qCjPWdDU0jQTe7LSYt5z8zrcxNbcXCUwEYxtgNMdhrd8Mc8fVQE1JUoiu2KXje6oGVqYYDz9c2YYJjok8iefJGmB4XC5/L2yN0+0kn0WNtRbbS+YlZMByzOJRlmkppe3fOXvrdFXLd8FxlBs6MmSYpkgAlGMTv+NcWo6vw3W8LMX9LN7dk+kngZbBppkNNwOZ0kizJsY4uZobWU8CxvVa5xSMa9arqFYc2TQ8fnJhqcpe/sJbMDU+IkaOH/74F/DTP/IC0YY/frKFT3zm63Ie3VXpsspj2ImV/ybgRtOGf/jkV0Qe6z8872b89f/+LAZBJMYOJ+fa+MdP33VRvaJhzbgy02t5AcvN1VIVawVjpdiAZYzx6EP99tTQ9ETYnqvJRD3+6y0nRshM/ahiq365+ndrfXkXJE21BLhK04RPfe7r+MCH/xm33/pU0VArv//vb/m1ZeWeGDulj3Ku01R5o3vufRBve9eH5Z4lGPfOv/g7fO2e+/GC596Mn3rlDyAKY/z8r75FziEz7lv3PYy3/o+/wa5rL8dv/OKPC1Dzy//3n6DT7eOv3/27y4Lo8mF++/fehZ951UtQqbj4xKe+IuYPdIM9n8fKgKCcGIddGVe7fzlxC420EKV+ouVcrSzD11xiRTzG4uBswTh57uJmw0tTGcwLab2ybtQ9CsCu6G8rwbjh78/UrUuhyjIFdsn0oShT6ab6m3sewvjoKG6o1bHLqWKdaWMkDrDoRIBRRz/WkLbaSAnqOBFGalUYMwlSOosamThmchKiGPfCYh9BFMK2TYyONWVCd8BddR2Luo72/EEJcnW9Bseuolale5OLXDORUmwdEawudWoS2J6LxFRgU6TnSAYxerML4mxnVw1h8Iy6yhyCgvbNgarhxGSglUtaWJYaEjzQDIKBUNeECPmPoyqMMlo9POQPcKAf4jtpR9Isxy0Dz6kSMNNxQ20MX++dwH4yD0JTHP8klbHi4Cn1Gj7dm8XDCxlmDS7+MqSZj+fVG7hlpIb5foDjSYR2lmCQ+ajAwzq9iqc2VPBFjS7NcTAQJgIBBV1Eh6W9EgszDcQJTRGY4pVLPXM3UzTcyNbQLTGFYKsJMzqxks0nglRKNYvPTyiM9c16KdqWZCiJNkIKkwwhBk5LVGcDCe9XBLZlPynTVMtFtKQxFUAx07cIhpLNx+sQ9CfjxzIdmGlf0rvKhbc4L9qW7CIq50PVD+KM9ZeLGYdGzStNg5XrqMc+zBOPoNKdRRgNkIQJDNpfNDci2roNYbUGj9Avy9/vITcYwBtItEzJPAnvCeJKStYl9amUWSg1xciScpGnKmDQdQYI3D+nNhPTWzVYZgO9yIdpGQL0ZYMBHBrEUePMJLNGw8DU0Oz0kTQMEDqg+6KbO7B0C+0ogu6Z0FK6A/NdAOxWmm6hZ5KhxXPp7Mq4PsTAzuGlnoBtLCZJVI6hSRon2wZBTZp28L5OoqPtBnDSDFnioJ1l+Hzg40Aaodfvo5LneOH2q/GMqiOArsM3bgFmdxGwG8hpHKDlMMMISdUWbTWKN7Md8bDJist1DHLV14Ull2mIsz5sLYWlmTiRmvjYnocQZhkO8zq5jk1mHTdNNrDDSjFqZPAOPoD05DHV39yapAQaG7eg26jh8y0PD/shooRBANuihqdNTeAHt0+hQfF/uuLS3Zb1Z1EnJJV+wiAhjCPVzi0DOvt5KSZe6JCWAA2DCLK7BIwbaSB1KMZvwAoUUBybNEJRekY2TT4SA6Gl2g514yiIM2j7yAc9GJ0WagsnYaQJ2sERpHYVaXUCzsYdyAwLse0hshzRt9Q4ViQ+dNmAunBHCcSUi7gSWF9yQBwCrs5UqhIc4jVKEf4ywC7nLX5XdVxk/kDeR9dyEZgW7lpYxJ5OD36QoOrY8EwDt6ybxDWOjRoBYSsR4xfWTiW30KjVcLLXQtTRoBnUP8uhmcrFlRsJ3EYgGM/nopmAplnKTKYwByjnec45/A03biouTSdyTLgTGFiWmLpUqbPJOcs2kFmmmEcYgz5C1wAK3TXPcbGQBmLqYvQiJNTEMnQRnU84NhqmOAky43jUAux4gOTofgxmplGvjyNvNETnVNu2AwOjAh0ODHoiUINNGKApPEOZX6xkIZcOr5KqOz+NdHof0tYCbDqSuxVk4+uhbb68mBctDMJIHIPFQXVokSFjtXEqJVXNBctlO1aCFWw7kRaJrp2ZmahXmjArHjI7g2fksMOemFZg+gTCw/cjsSvQx9bJBoo1MgGMTomBDTdmssJB05bOden4XqiBxwLjyvGgbNMExLhuKFOnh4Hic10X1LArrz+cCj3ct3jPYTD6XJfhyXy9cr1HZpfUU6EZWj4T67GcP/hZ6Vpdjrkr6/nJXBePVXaO30sbWoUYuErbFl17qSOCcYuL5xaM27FlPZ7/7KdK0T70D5+RDBTLNPAzP/r98tmefUfw5bt34wXPfiq2b1kvcwqdU3m86PabsHXTlGyU0+hh+CDg1u0P8JGPfwFXbt+E77tl1xJgx++CMML//NhnL6rXeWY31Sda3EdH++unxnHi5PwTvTCmJscwO9daNuevvOgLnnsL/vULwwDoMuTgNGV4IgiFuuQFAeMe3HsIZI8lDGKLg0BbCb6tphnH04bTQs8HGMd7/OTrfk+C1xKM42e/+4d/ib37jyyr9BffcQt++sd+QD770/f8Lb7+zd3Lvn/FS78PP/Ky5z1mY2H6hlXo7DzhVnWWFzgTMHa6y65csK719o/FduM1SiBu+Hpr3bE707XXWkYpR3HyagDbWrri47lXeS51gDj5Rq0+aq4Hk7ofDH70HN2wizG6K+U+jLAK9CLktoa8rqNeqSI+2oevEYDrCahTyR30U+D44RPwMh2VehVjOzaJkD614tzAQMXSsP/4IzIppKmFptvE2JgFl+5tTGXU6GAZI+iGoqnGndU4V/wXAnX9MELY7qOJCowqU3sA17CE3UBwoilmEkA/S9HXmKpkoZ5Qr8QniUBAH4WZEf3REDPViEEmd28pYssFyCCGZRkwxJ00F5fSgaFBjxlw6QJgMIBL9RSVJMKMbQCJS/RQ2Ba2FqFvABN5Ii58KZ3HDB2DoC0sJIN6XllXgiKT4AYBNyqca4z+BZGRRmkbqbC3dL0hwCSDx0xLkYm4vkq9FPyA4udM1aM8caIE9ylaz8Ar1VjPKaxEg0tXUJ0LLWq2GEg1ndlaclDDSiVxKCfNsGBIDPe54QWu6h+MLLmLxOc25JpL4K+gSIrxkZL9lnKRQtHYHDaBE8MQTZmEdUbA3TBh+ikMxxamWV6KpqaZuPlpSR8WU1A0HbbmwoSJKNHRc2z0c3IzFDBoMe1CV4ASokS5qIqJg4ZUdLoKC8uY7m85YiuFmdLl0hZtJGUfoOq59OS0Moh2GPOu+K5YZVLHTJflDqnoUTMFOUKXLnEETdMMFQJ5OoEsKgbyMw2ZpXTLrDiDlWuiF6UAI5YTiJAhtnQBm/keCA4KZJpnSKQBGzBSauzxffEZbfQabMsDNCKyAAksEdTWpF+7zSpGvTHolmIZObaLcDGBmfgAGTa6CcsiyBsiQh0wCPTGSwELxa9TpsCJEQIBxVT0HntpF5ZJTSgDllnD4fkFKWM/5c55CqbhmQn7AsEKDVrAFKVMwGWfrqa6Lru3Xh5j3lwP3fIQ99viBE4gdf3EKGoGETCWk0B9LmYNsZaKQ6pN/S424wLk4muls3MZjBGE4B+2Te7g8/9cIEvd8xk8BxYBuTQVbZFM0hVZpxb0MBP+aM/lWyN4YkjfCeYGwhpg6rIedgWQCKspDJOqOWyB5pLrKwFuQwCkTEAcXvtCHyuDI9YH+yOBKvZlAmocX890lL9j8FUG2QTUy+uzfmX+8rkBU4DiTFlm29dtZKbgW7AK8J6QGt2udT2A5hLg42aD6lNIMpw4eRwaf5cXYJzOMUzpjpkW61qB1FEaybhWGkuU75zlbDQa0v5ZXodaqBrQ1Bqii8RNnTxjqnWGWPYxNBgDHR7TVxsewiIY5T04v1UMC2afLqbccDCgB6THGTKeDOJIAN5GtYrRkbq0m9Tvw0gsWtjJmBFWbJm36qYDnWAa2ZaS1kWQXdVpCRqzHvl3BnVkF/HZJJ2P43l3EQ6Z6aaJ2KkgLIQdqYNp0RCp2HBZBkhww2VJu5cbU6mAgeX9TsdooQYrxxe6iXtOBZpjSF1Q5dDOOC9xLkwVwy9jK2eKLecwumqroJTzAzUpZc49C9fMM7XLS99fvDWwkn3LNjic9VK20XMJ4AzrSpcb+ivX9OUmxcVbcxe+ZOU7KIkPw/FZOYeyVKsZ7JXvda3x0oV/unN/RzoDq5WBmjtkDOXeONs42dZxkaa6eO7TVIeNG1Y+2fv+9s4lfbef/7EXrypfRIYbmW7lwbK/6mXPxf/6R6VL36hX8MqX3o79h6Zx6Ngs7rjtKbj7Ow/j3gcOnPuKfAJXPD0Yd34i5dFmA3/5zjfiFT+9nKz1m7/0M6jXq8ue5O5v7cbH/+WUzv/Kx/yHD74dP/XaN6DvKwbqascbfv016PV8vOM9f/MEaunx//SCgHFlsegiwnTNlU6ij7/Y5/8X7NyHj86ImQMXeqsd861FCVDHTvP9+S/lY9/htMCb0ETL8eyxA5VzCXitLO0pI73l6RTnenJZC2Yt1FgZ4C/cWyvBuGMzRzA2PgYzN9EPYtFKMnUb670RJEZHWGw2AQckSLQAxKmCriai7rlGgCeDp6Xi7nnw4GE0qy4azQY2bNsEjUFMbioWTzQPI1Gi60nuikPTulGKPSsNA4NOh1mOaQJmEVORXDihEoF2khRdLUGbgVlowmpUYHi2gGUm2WRkDpGxwLQljewnA47lIMtjcfoqd0SpGyasMGoFEcShyx7D8EwXhy9JDXIIATHAZoaPJY6TWULHVB8xgQ5dQ2hZ0MIErlsBs3qStFeAfSmStAknztDSyPIi2KShsdiDYVvoV2pIQzLdANtgulKOiAEOUwYzQ9zAJN2VoGjWR5oobSZJ8aaOmZDoyJBTC9y82GCwXVecHbkwIDOQ8U/KwJN6LrEBO7WhmZwAeE9ThNOZMstgkGnDwrojIJfFyPTlKR4rW6QsppmeLB2IQuaq/5AttnSQnUd2HNNFuIBJBlKWOA4xNzeHrdu2Q6Qr+GyaDjMaiF25AHRLRi+ZgDAEghLJiYUAjoTA5LldGyGTKBMmSTJVV4el52ilbHMM8DVJB5YulZGFw2vxfgS2WEcZtCiBlhI0IghXmEAbugB+eq4j8SIgVnVN0XUCWJqlBMktAUKBLErgOwbyGKCKCkGijCm1eoKBmcBJDIynHjo8gedLPK9E+yVwKABDAkN6BiSOAZ31obFFEqQDIoLllgdtEEggTPdN17eQjLkIB2Rd8rmYbqkGkYpbRWXDFLzQh2/0haVixBXMHO/C29TEiFGDIYBVF5HRhxauh8l2ngbQi7S2hGmcuQ7HNBD4PWhhJn+6RojKZBN5ZiHqhvDbHWmzhsZ2TRaRhiDKkBuOAIi57gjgyj6Yx+pd0RlSSwdI9Doatou835bUZdFPa44IWET35iAng1uxOOmokhMUIgAQpahSx4vXikLEtkqZZtBQBntl+iIBGqnnLMfCyT7MigG3bgMmwUemQNrCDjWIHIVAYMXILJXKSKipqpkI+ykW4whB3Ece+dL+09SThTkxdBWsqP6mc8zJE2I24lL3byFsPcwSZJlYPoJvBM/K+qHL5pkO9l9liJEK+5lAV5muxN/SGIHX6/ldaWPCfGd9QINLxm2UyGeO5wgtLEsMBNoAqUl9J4ors5eSoWkLI1fykjO2n8FSsOPQbTRXmm1kMjPo6UUBErJRE266KKZx6ZZar9flc0lTLkInN3eh5WwHBJMC5NyoIEDPMqaa9CfTVS690kcJmJH5ZtqiQSdjgwZUk0wAYdPmJopKtXMrFVTrI7BsE8T0CHFGhVNuYmTIY7oiW7JBwGuQnct2nibRMv023pcgIoE4Ar8CehoOMrMiIgtGFiHL6ObNtCglI2CmmdowcpY7ksraS8Z1vRCxV3sRnCNL191yfcZnYLso2wc3avgOuWHA1ktGb2hyGOR4UbBmyUo0M2EBy59ig4C9XGZhvkcZvWT4vHT8O6yBsn2txlQ7HRB8ttU0DOytvO/wNc8lAHi2Zb2YfjdcH8MgqqznynXdKq7bw9+f63jpYqqflWVhVoSM6WQ4FxsbjFnUnJGjO+ij2+0h6A3OaZpqWY5bbroau3ZetlSs/YeO43Nfu+9RTKsyfZUnkkX3yc/dg9kFaqg+9nHD1dvxzBt3ykmHj83iU1/85pl+cgG/V5G07diwTCV7s/w4P2DcR//qrfiFX/99tNpKu7883vuON6LX6+POz31t6bPDx05g9559T7hO/v4Db8PrXv9mnKQZ4QU6LigYd4Ge6Ulxm8diYp3tAwwDZ6cF4s5w8bP93dmXWf3yvJEXGASe5uIcShQseSbT4bN9ukcPVUvDVw7Mzilm3PHj05iYnBBgN4wInJAtUkFs/P/svQm0ZlddJ/o78/DNd666t+Ypk7ESIKETCAgICCJIq63i0KKtr3vZ7evW1w7P9ez37Hbq1ypt93qNLkUUQUEEtFERWsIYkBACqQyVqtRcded7v/HMw1u///lO1Vc3RaoSK5UKuWelcu/9hnP22Wfvfc7+7d9gYzVZExCgpWmw1BwNNRXfr+O9FPM+J98Fg6yRenBVBZ2Fc2hWHZmkTU1NF5a5ecG4iRSglxaT016uo9MfYLJVxYSpwqZ3Do8dJzhs0n8hErBjzA9B+G4m17CuJzhFJVGoQbNNKIaGKV3HFrIbIh+hypV/BTkBtJQMI10M6QWQiZkMmSEn24ATFdtGRhkRGTGcxIchFBqwUqJp2AgNtwDj3ArycIAs7KMeEYxTEZKt0GwJm82KUih9MmX60oh0S8VAGUPFraITedASHjdFszsQ755OtYrEqg+NrYuJDll2lF6qZN6JfDSHRtYBPGSZDo3gkXTYwhNJ01Xxd+CcLMkIKebI/QhZXKSwJmQVUa2qDfeVkAVkQ1XIkCKsoRYUwVJ6RjBQgEkCCQXTbeND68a/y/AQttwyoKQYU4arhUPJKllemk4JVeHptbq+gqNHj+LOO/+J6AIFqODkL+tDV21kCSePJbiXiF8ZZcwxJ+N5JoxFsYHLkoKhQoYL2Vac/DNhN1fgURbG+W6WwAh9YUCpZDVlQGobQKWCjPJEymv5nhh/FH5XBRSqCmuR3mmJ4YscU1iABItVSlF5zpRnF2ysPErFv5AgMJMNCbIpZASS1WOrMht1YvrVFZcxzBKoBOOKCAFhc8qVIsCmktnG+mD7L1hA5KTQQ1BVLfGNMgh4COtFR7+qAl6AcaNKcS3m0xidNEXdqWGqMYEJM4QmqYYZ+pGNRzsezHEXU1pFAgUaqg8NTK4cgypASAjFKEBVJqiRsWSlMdoLZ6AHCbQgxcBIUd8+h8yuodMNMej0pdYIqitKKMApGTP0HywYkyqyNBMfSXoVFr7fBXMzSQ24GulTPWQSwABkbgv1Wh0tXpNBLF5YgnQykMN2kVOaHufC3BFmYhQgN9XzwMxGMK4Ea1jPq2sBDDVGxWTAQyFHVlSbZolQzTpShQBfD1HMPp3BiCgBNJAaVXi2hc6gSMRAtQAAIABJREFUh3hAqV4GI6sgZlgEyyAAJk+MxSUqnoiEURHQ5BqusAzZVaP9tQSpzoOSQ8lR6Q/0VHcX1iU/R2YhwaGtW7eeBz35PXqncb9La4sSvlGAkQUYx8dlkEHFMctkqAiQxRlSIxEsSSH2lhP0JntQQ0jml5Ej9SN4USisWTLBqk5VJNNUEIQEusl0pKdfWIDbPH75k+AhgdxSTk9vTfYhjSB6kkP1BtCjor0SEOMYmFkuUoaBRBE0sjjZF+lDR1ajW0Vs29K3eH5VaIjjACoXCYaLOY6AcQ0B7pIkF0asjMrEpLiuEQfnLQiEQWYYwmIVuedw0kvwkHXHxSD+K9hlnOBpyDIDpk7ZPFMNCRLSnqAAonUutiQxguHYIvsrhmEZJwUkK4kcQ1K43EmG7ONSbkYwrvSBolk7v8toJvpUktXK+uHkk+UpBP8qIiWEzvGdrNThcegRzHLRr5LycnmeG16fq/MUs7mX50MNyOJHmfA39J8tX3u2n/FH5yElUDRanudD/T0XZRytt693/EuBd89FWZ+rY1q07KFCiMqK4XOqygU9ilqUDN3BAP1+D0E/fFbAuOfqvK/NcS9HWyluZKZlD8G4jaW6+qhGrVrBH/73X34SK45HJhj3xPHT+LXf/v1hQS6U/8YDu/Gm170C/YGHd/7hn5+XeP/EP/9uvOu9HwaJYfz9T//ib/CTP/Z9+E+/+XsXncy/+Ym3YdvWafwfv/Sb16bqr5VM9ZqdzfPoQFe/2V5YSSlXvZ7JismzfaN+Uve9wDh+dq7eEIy71DBzAYy7NnDcRWUYAeMWzi1iampCWEPENThHiLUazuU0hV+GYdqYsTTUVQXbdAVhlEhS5Cm/YGjxPMbjDrZQvrm2iFbNhetWMNkYF7ZblIXwswEUo44FJqsBWMlUrLTbmGhVsdOxUKMcKEwFhHvQ0jDwA5FNzgxCMAdxr2phxUzxmKmgH5FtRkmbgp2OgwOGDsPvY6BSDkfpJ43fVSiRisDO4HCC6A9EApp3OgWrq1aDUqkIEERPOdXrQY8i8fLJdQe+XRNgT683kHXXkfltNEKvYMVxkji9FTBdmO0B0vVF6Dw/ft4x0NYnUJuYRnfQhe4PoEUhWl1fJKZrtRrisa0FuEOmlZ4L887g1DUkaDV8iLWBWGUabREkIC2EE6E0F7ZZvV6BZqlDGW+OcLmNNNEQZTlS+i3Rn4xgHH8mJlEoaAiKiSbriLLDoUyKQCmBOJmkEdjMCtBvdNu48lwCUaMMnOLzRVIlP0/pohIxaU0XpglfO33uNL761a/i9a97g8iIy7RDqD3ocJAnOnQat0tJI0R5DMWsIsoscvCEdSSoGsE4YpQaZaSFG55JNmSiIrYaUE2edwi934aaxNAJhpI1WLWBVhOEhgLVFimwjhQpTfzJkmG4SaqSNAUjgsiwHaPw15QqYrAGPdqECVaAVnmcoaIawpYUOQ5DPpLC50+pmogomQ1zKK7wTODR62zUy6mMWs9yVMjmTHlqZFYVfomU5vmULysGOCfnBJwPf6GhYc1ORUa31RmHn+d4LAwwH0doOQ1sc8awrR6jyvCCLMNSaOIfggBG3cIW1UVVUzCrR7DzEFFOaRqBrxAK5YYCGiowVQ1W4GH5icMwgxhGkMAzgNa+vUga41juRgUYpxCEIE8soGteIakle5Qm85SlMwwipzy3SPAVebamIokIqhGY8JAoodRPYrUwMTaJcYKDa71iQEpF64isUgfqk/BIlCvH7jCAMgTjSrkN22UJaFxgZgArnRBm4qOmeLCUUJI1oTkA2aDVCcSWAztdRdBbAZjIOiBDkSc8hbDVxGq3h6DTle9V8hpCpmkKKsJzZr9SEAvwXIQKEKy4NkstF3pr6e9YvkJpKv+xPAR6eD24CFNKx57qxsfP0G+PQQ78zp49e4SJVhqkj42NCfh1av6ksIYFj8wLAMjkGELWMg9AZhilPHEEWNQuqlB8gsoE2TUBNP0sgGkriHoDDKLCt1I3LTSrTQmHICOP3oQCxqVkVhbJfiWgVP4+6ndZempmugo1TqC312B6XVl0UAkU00ag3kRkm0jbHRieV3hXhAQGDaSNJqJWC4F4fOao6SbCoC+pjdK/FQUuwbhqHapOr7oMqqYPvSpzGKYiYDHl5RKsQzataYqUnP1BxsmU9z0GhuTnGXFSZSwbw18jsgG4ABBI0AyZpmRsc+P/dTI2aV/ARaISjKP0XcA4Wg+UyyQcAgsvXu6bP0tfrxKI4+uStizC6xwaqX48G/o10tpAlsYKmmCMAfScCxAFQ5jXnAAqtyiLEA/98Ji0ubm9cGqgfFYoAfESLH8uwbhScjkqZ33hXJErO9ONz3yj87dLMQqfyfzuykpy/X7Koh2IU4TTEIyTxXFRl1CJkqHT7wkzLhxEm2Dc076M1x8Y93//3L9Cs1HHT/184ds/un09MO6uOw/ip//VD+Fd7/0I7nrJN2Pvnu34nh/5GfnqqEyVv3MjoPfv/8NvXbRvesv9f//vL14SBHza1XqFX9hkxl1hRT2fPnZxGslzW/JrDe6VZ3v+uEO5ygVhbvkJRWQjxePzUB73bDEohpNW8YsZuRznZapnBpisV+FWc3iqQjs1fHoQ4f3nzmEhScU3Z5eaYlelitfObEUYJ3jn8SfweEqpTlH2m1XgDY0KbkMgZt65bgNWS2RIFTdCbnQQdKfw2wsn4GcZTsRMKvShuyZeU21gh11Bz/dwqtfF53seFMuGapu4JdVRUXXcUx/H49E6/jpYw7qvwmICpJLjZtfBd23bilurBqK0OwS5UugxWRU2AlWHee44tHPHoAQDqO0zIlVSWluhzt0IWA7ysIv87COwl1aQU6Zp15HvOsDZEOy5WYSPPoLs7DFYiS7svoiT7N17oe7YBevUArz5I7D7pDBzgqVjae92mDfdCu3EAqz5BejrbSQp/a9yhONTCO+8R5ggmV6HngdQgq6w33KtjkQha0IVo/1YCVFJBiIHFNCQDB0YAmI1x+owTKZF9iUQw1vpIKTBufh0+dCyGFoaisdVrFeQWU2ROHEjs4qeVvlQyiWsB8qmmPSn6zDCgtFQPrjyoWvU8+VSq6OFdPVC4yofvF3Kzzg5G0pA51fX8NBDD+F1r36VTCSF9ZSliC0fAwYXyPUu2mlTCYDQR2430ElNpOSbKEyFzVEjsybwkRkaIklO42TVlGRVJQphmxGy/iryE48Bgz4qq20BNqOxMejb55CaNXhj+2Gr9FDzESkJYspPVRWx6kBNVZEfpzTlz4ZsGSUDLTeTKIJpENwoWCJkklqxD8WmfJblU5EqJmJoWOcMNUsxbdqI6IEm/isGMo0ei2SJEfBSJXhDSYLCoF53MUgyZFrhuebqGiyyLMlSsSrwMnpEFT6KFSSoRRlO6RbORiHevbSIo34Ei8bzeYLXTbTw8ryJGjR8fNDB+9Iu6l6AeqxirOLiu3fvwN3jTdQtym09nk3hdyVybxMOgaWThzH/pc/BDPowgwFC+sFt3wnccBO67gTC1BC2m6ErSPIARtYsZGpMjKSsMA2hKZn4bkm4COXKqSJ1pKaxpEwqOjmQDADIEIFs2QrsU48gf+QB8V4jaJrrKuKJLWje+UrEtQaC4WBmEhSJGe5wwZuoqOfCt5Btl6wubkEeID56GOqRQzA7CwLQa9UmFMuFdeNBKHv2Ir33wwjaBOMyKD5BUBP5nptgHrwDXQLefiGZTsNukeDHMIlkJNFT6HpFOp1GUOTaEuOK+wl9J01T+jDBIv5Ndltp0H2lEykCmu12W6Tl/H1ubk7qc3p6WvY9Pj4u+16ePwNFQGua99MjMhEvSgH5FYOuAwK0xmoAKwccw0SckUlWDAEMM1DUCH7aRdTx0GPzoe2AYWC83kQlzeB31hGmsYBxYZ6j2Wyev8ajDJhRubIaBgW4ZuUwVheRH30M6tp84b1IRqRuIZubhbFzDoMjR6GvLBXMaW8AQ7URzm5Ddss3IVTpuakhIiAufm8qsjiUccq2LNQqVViWLaxi8b2UJSfKg1VkSQqD7CCCVhxnyQJk6IIEDyXnE39ZjyVDjucjbYtYcUbfuMJPlSEhZG8iH7IB2b/iAayUdgqFVyiPTImtmLBzXB6CcRoZe/RcHPoFEiQhGFeO76XvHmX4gi8TM6WnHQFrAn0KF1UKsI27VPVA9s+1EVZxxoUgPg2Q6aobhfye/TAq+t7m9sKogbIvbgTAymcC1sLVBsUusJ+f7E83+kz+wrgCV3aWAiQNWYvlPaP8uZElVwKro8+E5UJs6Xt5ZUd9fn9Kj1TEji7j6IDPekoOLmNynOR41wvIIu/B63qbYNzTvtRXAsZxYcr6Osy4p33Ay37hv/3GL+DQo0fxP971/id9lmDcWLN+0ev0lWvUC+uOdqcH17Hxx//jV/C2H/85CcPYCMZt9KEb3Rk/+13//KefRIy4bKGf4Qc2wbhnWHGbX7t0DTxX4NtTXQ8+uJZy1OJzQxaSTNuHmyAZT3PWdhnUU8hNGwC40XKWYNz3Hn4ct01O4MentogEJ0sT/O7SMj6yHmMypWcQZ559zFWreNnsVklL/cjpM0iVKlTRYtHLy8Cb6wle08jRyXIsxcCh0ESsWnh5w8Ir7ASf8Wz88rlTAsZ1rCrcJEMvj/HSPMPOSgUrcYgjgx56WgWZZqOvptjth6hoGl5WH8fD4TI+l8fQ47pM9CTJLmrj7Tu34s1NB+rSCZEXJStr0DUdxvY5oDoG69BXYZ15DKrfhx2vIMkjJOYY8rmbEdsOkngA8/SjqGQ+Bi49jlyotZ0isdMbY4iPPYI8W4JqNZHHKeg7l5lj0HffAPvEWQThGQlcIOcnzG1UQgWDf3IXspUlmKuLkl4Z6jG0hCybFpLbXo3EtNCZmYO1tojs+OMiuc137EVcbSEjKJTq0JiIefoQemRgmTaU+hi0sWlkmomaa8JGBm99FRmlckYNHtknhoZK0IPqdaExmbC9jrQxDmN2FwZq4YPnkgG4tIhgZRVutQJzehKRaSExDPimASdKC++nIcuhnKyV8j8BPcjqKJuumN+XbZerhYVXkPgpqSYG9PsTz0EFC50+5ufncePuHZh0DJGIqlkqPhxf7vg44qWYqbgyybu7ZqIVheiaFh71Qqz6AXoE2nQVL94yg8mI8FyKU2Qn0Wuw7yFPdRycaGBK9aGsnAIe/gLQXUeNYGmuw69PwN62E5HbxPrO2+EGfWTLZxFSztpoQTEt5OOTiPXC6P5TyyEG3hocQ0Pd0bFnvI5KnEkYx7neAHGW4ZznodUwscc10QgCpJqJI7mJk3GK+5aXsEXT8Lots5jOyUxku3VwOojx5ZUFqaPttQZm3CpmTQ1R0sNRmHh4tYP1IIVr6Ng31sAtRg4XEVZNF0e6HtpRjGOpj1dpJg7Wx/B3kYdTfog/OtdFP7VR0xV0zDbG0xRvHduFlm7hE2ur+KyrYToiE4fpuxneuGUG37Z1Dq+q0RQqgKplCLQCjMs1A2ZnFclXPg3/q5+HQeBSSWGFCvq6g/imWxHuvQWRzgeSQrpGe2MlJQhW+ApKIEYSC21GoU/hkE0oolVFhRX5yFUHiawyD0TgxtiOsSiD9uDfw2k/LpJQgsf8/Lo9gdYr34R0Zhv6QyYQwwF0xT2f3FeOcSUQJ76IQ0+3qLcC/2tfgXX4ATSiZSCJkTEkQjWQ7L4J2f4bYP3dXwowVG5JrGDJnYFx28sQ1ybhKxUBkBZXngDNfSnVTChrlGuriK8WZctkSZ3XCF7DGzb7bgm4lCwxhgFQbioAz5ARVTIHn6po/DyBOPZZ7ndmpkhq2717t+yrUqkIyOf3uoiYZk2ZNscN/mdlOLN4FnmiYGp8qwA6WVWH68dIEwXHQw+dMIYfp9jq1rCj4SII1xGnBhYGlGRm6EQx6lUysw3o7KvxUM4p6TOFTLzVap1ne5UTzHLyKKxKAmZaAPfEYeQPfwmav1ikK+cOcoVg3E4kU5OIHn8crrcsyJIeeTC1KlYn55C96G4kVhWp4SDM8oIJ5xQP3AKmm4b4xZH9mSSRpICXQATbCZOmCXzRC05sEQSkEpqtfI6sOL43ClacB8bYrxhAI/EuBDgt5PQ2HIYiaFqCwOugpTUlEZi+bmTSkrWhmyZcsiLNwifQYVDRSEL96PFYRyWrNMy4oMD+y/bMXk1G9lC7OgTYZPQnO1DA6OJsBEwUCwHWC/1Phy2LRqab2zdEDTzV8/VGgH8jm17uKUPp6pUuBlxppYkf6YjHWfn8UR6n/Em2/uZ2oQY2+vmV98yNTLjyuj05yIsE8iKE5oWwcdFvOfEQxCHW/J6MqTub40WiPXL4SYBev49ep/+sgHH33HELDuyZO594euuNu3DnwQPn/+Y1mB5v4jte+1J57VKhD3z9h7/rNRKiVfbJxZU2/uoTX7zoEvK7J84s4uOf+cr513mVf+Ctr4I9XLD1/BB/8uFPyvtves2dmJlsXbQPJrEShLr0NrRyKN/c0IYutejPjxKM07Vi8bW8bz1bbe93f/uX8LFPfA4f/J+feNIhCMYdO3Eav/6OPzj/Hhek+Dzwrt/5f2DbRbgVtx/8335BJKsf+uPfxg/+y1/AwAvwF+/+zadkvhGM+75/8bMiab0W2yYYdy1q+RocY/QmfT0x457pqV8tUI/DBVfyLwhFyhIVci0CSs98ewYA3vBg/ObKME319q8cx+12Db8+tw2+Fkpq4X9ZWsShThWRtg43ccD5+ZhpYl+tKilvX/MGYEBmYETIlBwddQrfqa3ibU0da1GOx/0Uf97LsawZ+N7ZSfz0ZB2/u34WHzzXFyllCAcuUy0NHdvyPsarJlbzGGd9H2lENpKGwNEwl8ZizH+bbeNQtIxHDQvNfgORSlN/DUayhB/fPY0fcnRUjzwsvj/Z4hIUy0C0bxbx7CysBw7BOncSauDDMPtiFK5kDvLpHYgsE34aw1xawnjQR0/pI+dke3yv+EjljSacY4/Bzlbgc1IljAEFvlZDsP8GmI+fRJScQ4M3EiZkxg70PMHgwEH02/Ow+2vCKDL0DDE8eGod2Y5XIGVy7bZZ1M+chv7Ql5E5BuKDBxFObEVqOdADHZVVH7WHPoklRUdOdsvMNPSde+CrOshBcaIY4cK8pORh+350KT0yFDQ6a1DXV6AuzaN/7iyULXOo3nIQHaMiElXH66N35DDax45gfHICzQM3IK5UkdoOeqYNh2EH9FIrU02FwFY8xJaTewFVBHgQB7rCO62IlSq81WTSSQ88ekTZWEnJygD+4eHDWO+0sWtqDHcc2A2ymmwlRxRreO+pM/jkWht7m03xXfoXO7Zhl5LiJFJ8fHkJZwcRlr0YFU3FP91/I26CjjiN8aXusoBih7tdaGYFL5maxH7Fh714HOZDn4bSW0MzDYR1ODBqcKd2Ia630L75RbBWlhAefhip58OZ2QrddaHu3ImOZYLBib93Loa3eg5jtoFtVRsvn96C8TBFpOj4areNIE3xeBJgXLVxz9wkJqMAPgx8fpDjkBfhY+fmsd9x8M927cTtZpHo6SU67vf6+Nu1c1JHN1aa2OVU8SKHPm4h7o1SfPbUMs70AjRsC3fMzeK1DQP1zMcTion7FlYw7/k4rqi4xwLeMDuHz7Z7OO3HeO9iiL5ehxG0AXMNFdfEHc1pVHUDj5xcQceuAGTg1QwJJbm9WcGdW6bxY/VxGEphet8le40TJ1WDunAS6Rf+FvWTh+BrKQI1wwRq6PdTBDfeivzgnfDURuEHRnmvQmYhk1ENMcaX56VMk4cnIUEO50KZliExQrgB/beaEmSiKQNhweUw0ez34HzlY/CwICmUlJBbmou1pI7aS78N+s6bkFWLYCMlS2TM2ggasw13Oh1puwRsONRqy2tYe/CLyI/djzGjA411EbOsGjCzB9ruG2B89UuIdU90ybnCoAEda6jC+ea7EDYmcaztwwsjLK4sYnbLNLZvmz3PMKBpvh+GkvwpfaLAI6/pVqamEpBjGXq9nrCvSjkn64NAXCkfe6rCra2t4cSJE3j00UflYy95yUswOTmJffv2nf8+gaTlzjqqWhVqRql9KgnQke7jkSOPwFsfYHZsFpqho7l9DjOZhV6c4B+CNpZ9H90owm6zhtunJ4C8h0Fm4ehaG4MwxKm1dbiOgRsnxzCl81rTMzJHEKY4ffKMtNf9+/dLWQiSlRvDKXiOlS2zIhutJl3UH34A6qP3wbS6oLdZlthIEwPpxHYkE2NIjj4ON14VGbwS9+HodZxtzUG987XQqxNQ7ToqZgbTdooE4GGYASW3vMcnaQzLYr9iSEkh5yyB2TAKcfz4E8KUZODWeKuJTteTdkMGpST1DoGKcowtJhuF5Jsp0ZQ+G7kGNdFhD2Wqpplivb2E3NehOZYs6jC1WK3YsCqu1AtZt9zIjGOSeTk287VRAKP8ne4BPJ8ooRTXlGAdsqo5vuf0iBXf0QxW7AzHiYJxLfcHkbdqUBnEI/ptIDSvcQe4pr3thXWwjYyp0bMfZcTJuDwEq0fb2bNWW0MT/fK4G49zfmI/BJOftXI8T3fMMZvbqKS4PJXR+2r5WgnAlYzE5+lpP+1iZ4mFx5fPoh94WOquolGr4sU796PK5544hJdGAsb1u71nBYwrwbW/ufd+nJlfkfLzNQJiBMa4vf17Xou+F+D9//PT8t6nvvAQHj9+9qJzJRj3hQcexeFjZ6Wf/tj3vg73PfAoDh0+KZ+bnmjiO771pfI7wbtye/v3fCt6gwAf+Ohn5KW3veVbJBji7z79wHkwbvTzT1XBRZ+8cG+gvU25yULRSPTV6Ht8rhF1yQgYxwWrZ2P77V/595hfXMavv+NdT9r9k2WqxUcIon3h/q/iP//OuwWQ+5N3/ire9hM/j8HAw4ff8w78AH/3Anzoj3/rEmBcMafnNWGIw1Mx5672+W6CcVe7Rp+D/X0jgG8bq+1agHEcQEbyJ6/plRsF4/7tA4dxY2scb9mzG0EcIUlT/NHiKv7cDzGbKli0gYbXxnbHxSvHpzDoefiL1RW03QYqPcohcyy6OX7EcPD9DRdLwSoW0gQPJBECVcOrp+dwd72Cj/aX8TsLbQQMGUjqqIfAwDVwSzLAzpqN1dzDUa+HdtSCGyvw6sBU2JMkujdMbMHnumfw8TDGFm9apKLMOzSSs/jZg3vxptDHFE3GowgriwsicTV2bUVWNVA9dBjK8ScAbwDXCGRCl0QW0j37EbgOwsRD/fgRWCknaRG6uQlly41QNANGtYH+8a+hESzB0A3EMBDnJga1cbR27sDaiSNwequws7BIWDKZ9NgCXnQrtNNtaO1VqIMeBo02bN4royms3HYHFNOGNrMDaK/BP3NSZKvujp1Q6g2AEi4m7VEG9dhjCMg+sG0Y4+NQxifhi+OZBkfVUDMsYU6sZyoGcSiBGlYYIh14SLp9DDpt6BMVVLdOIlEZw61ACSIEa130V9ZFptTaMgXVMaGaBjwahGdFCmoyZJWwYZYhJJxQS1Ihkz+vgMnJfnRmcRUf+Oj/QrfXx7e8/k0ygW7YGu79mw9jdmYS+3fvwIG9L8EDwRK+1jmDrZWmgDqvGt+FiUzHshbjkXAVC10fPS9D3bRwx5ZZTKmKMJIWvb6AcUd6XcQVB69sWWJyXpk/jvqDn4LWXYWiMnUwliTC7p4XIXcbSLffiiwM0F1cFi8rZzh5rZApaBvoJTH+2lMwWF5Ay7Ex16hhb70GPYhBdHoh8gVEOtVZx4RjYW+1iWamIdI1HEkjnAk83H/qBLbXWrhz227MCfOLIQYaTgQBPrd+Rh5+dzoNbLWqmKPRuZHjWJjj0PIClgYDVEwTB6ZncHttDEYY4EwW4QmvjU4SYqUX4OCWKfn+A36MU56PPzyzgjZsuIkiia6Nmoe3TOxFS7fx0OkTuI+hEPoYfPqmqQm+Y6qOeyam8JpKE5pFENYvAg2GzLiV40fQOvIg7Ie+hFzrA5qHMKuiY00j33cQ6Z598JjQSflznkvaJKXhl98kYURkqqGRQ9UNaGJPxVRbH3N6BPVz90PvHCoigmmeFefwrAm4r34renO7kEuiFlD3YgmbMUwDIU34DQ26UUgBCSIIK46TMALDJ44hOHsMwaHPYypuSxiKnyqImPQ5swfO7D4oX/04LEYTD/Mgo8zE+sR+6LfcgcBx8NjiaQwCDzftuVkYaFNTU8IekzobSmXZxsukz6dijJQT1mpfQaemoKsE8hBazRTYGZ0DmQhsQYnoS8NQgwShpiLkKk6uw0gKRzoej+mggZJh5/SMsK3IWCuTUPmzBONYRvlbtUQWLW1yKKfl9yqVmnz/U5/6DOa7K5iZmMSOrXPIowSHDj+KlUEXP/DDPyTpm1PNMaycW0BKP7MgkHrWLT4sayDzurPeliAeSanWDeycnUOomeLNd3a9I68TjGpYOnZOjkOLKRl38PCjjxRgP33dNB3NWhV1x0bDdkXyGfX7WO2uSf0ThOPx6HtW+uVRjsv6NypFGrUThjDPHkf+tc9jmoxISuNVE4lmA1N7oGyZRvuxQ2h2yVale4GOtjdAOHcA06/6TpHK0yM0YhDFZbYS6CzLwp8l4FZe79KLr5zolrscbSujzOSybZXXUcDlYQoq910mpPL9khXI61OGdlyuzJvvb9bA9VoDbMPszxuBn6/H4rpez2OzXM//GkgtHatrq0Xqda8vrOPpySnYDA1KUmE4c/GLhIXTZ+fxW+/806t20nzO/9HvfR2+cugJ7No+jQ989LOy7+9/8yvBVNUvPnhY/iYAVwJiVwLGld85fnoBn/jsg7KP7/jWO7G63sNN+7bjvR+5V8Cjjfvm3xXXRtW1QWZdyYy7UjCuDC+71L2vTKYv1WKj98VryYx7+9vegje+9p4rDHAozoRgHNmA/+d//B382i/9FAxdx9v/9f+F9XYHH/rMjPyiAAAgAElEQVTjdwhLzvN8fPCPLgXGFft48W034+f/9x/dBOOuWu/Z3NF1XwOCy1OyMgKsXy0grjx5LtoVOP+FTSZQoz5bzwKwX3rwX3rRIMfy8orcVE5mBpq6jgklBi3UmQT36eUe/vrUPI6agGnauCVSsKNSxauntqAXR/jvJw7joTyBSyN6Su2g4nWujddUq7AMJg5Z8N06klxFRYtR02MobRU/u3IGgyzDUS+G6scIaybeYldxc6WOCCmOBX18eOAh8yLEZo47KxW0DAtv234AX5h/Au86dwJB4CKyNaSGinug4N/dcKNM3iM7EyYWBiGclPIaYN2uoTp/HOrpx6H4fahrJ0U2p7W2QznwYpkURl4fxqlHoa0uoJKl8J0akh0HxPtGqzURPfEwaqunZTJKqVJqVpDN7UBlxxw6p0/Amp+H2Stir8kciLbsRHrTPmChD21lCWq3gyA4BzfXELd24dztt0FVddQrTZhKKhNQASEMFzF9eaAw3xKqnmMiDjCImI6qgV4+qW6LibkkJOoaKnYx2VRiBR2/B0qM3DSHlmQwaJ4eh0gsBZGjI0qYbAnYTP2k6ogpoKoqQByvOYW2XhLBgiGvjxrgy2SfklK1kFZd6ba2NI9f+Y3fxL/8qZ/B3LZt8Jg2aBgw8gTri2fh9bvorq/g5ttfhtzS4WcRTIZLsJz0Sgr5EC7xmwKkxfQsShPYEg4RwGDYAKWlOdCnfFjXYAQhdLILe0swH78fSncd5nJfPMy8qRbSW+8UsC62Wqg5tgR4UFJZAo4Bfct4nrouJv19vytybM1QycWDmmSyMudz4suABV0ThqvDZFffg0JGpVVFppvwBUTJYTHN1KSUEahEhWn9QCt8zUyCnzmDJ0P4DiWZ9FPTkGeEXLlfBXpIiV4Io1pBKFEWCpTQkkhKQwHmMw2LYYj3Lc7jcT4oBiEamoa76gbeuuc2tCwXH109gT9aPQE7qkBNI7RMDT+yZzveuHVWUoETEKjORYLLLco1LMwfh7XwBJTHH4Y96MD2ulCMJvzKNNQ9BxBs34Yu2Thi4J7BTjMkEjjy1BvDV0TiFociwFMUJtvSUw6I7BxTdQ3VoycQffkLyOkTFnmwXAfR7G7Yt92NqD6N2CyOY2mptH+2TQJCQtocMiDY1gj48OGYbd+PB3DWVoAH74c7fxp6lsF3XcR8mL7hRuRzO6Df9zlkHcoVmYobIzMryGdvgLbrRqi1CjJblzS1Vn1S+ghBj4WFhYsAETHfZ9jAMJyjBGHKh8qNkio71TAwMyTD1ZkKgx9SMhGH3l/0OuD+eMIMv0gL83+bNCauIg99vWqNKqpuRc6Xk4Lzcs0hU2XU+1FSe8X3PxegjOM4gR1ZVMiAE6dPYW5mWvqjbZiSFNzx+lhcX8XWbXNy/abHJ+C1u7IqTyBIuFxkZg3HD9YPv1vWQ5D6yDIVVacurLGyjshWNm0dYepDVblAMgxwsCwsra4hT2KYmoam68JkaAP954aSs6/nYySySQLcTEFVNNhrK/Af/hKq/XPC8ooNS8ZzdWoHajftR/eRh4HHH5X7RjVPEFoOsj0H0LjjHkRWFYnhwIy+nuTm4vZ+XhY3lHDx7xIoIwuuBAv5rYJVXDwdjP4s2Sd8v/R2KsE4BmfwdQZzlEAFv1/WM/cz6gdXHufpjN2X68Ob72/WwLWqAbb7MiWZxyyZ+2UfudoedNfqvDaP8/yqgcQoPG9lnsEAIY3P4TqSKC4WvuJEFsGo/rjaYNx3vu4u2JaBD33sPvzgW191HnDbt2sWr3zpN8nfoxJV1uxGmepnvvQwHjt6WmSqx08vYmFpFbMzE9i9fQv+4P0fK5QMw++97yP34lV3HxQ2N49ZgoEl2GaKV3OxRXH8JJkqASnKVJ96e/rqrmvpGceyE1y7FEPtl3/hJ3Hq7Dx+790fvOgUeV/+b7/x86IQ+smf/VX811/7OfzBez6EBw89hv/6az+Pn/0PvwU/COX1f/NzTw6G4M7+0y/+a3zx/ofwl3977zXrIJvMuGtW1ZsHulQNXCswrnSNO++zNQrGPQtAXPFgX5zx5cC4hURBTVPRoAOXRoNpRfy77j27hCNGDseq4IYQmHUc3DU2gUES4z3zp/BYnsBiOhuAOSh4uWvjDper8UBmWIXPTq7AVWK4WgxloOEdnTVJfTzihciCCKjb+FbLwV6nIt50Z0MPfxMGiPsRckfF7a6Lhm7g2ye34cGlU/izlXPoBiYSi0wQ4G6FgMIeTGgxIsphKPUJEgFymCDZsSpwV89CXzgJhB609bMFGNfcCuy6BYlhI+brC8ehrMyjkmcI7BqiuT1ESqBVG0hOHkZt7RyUkGCcjdRwkW6Zgz23BYP5szDnF2APKEEs0kuD6Tmk+3cByx70tRWovR4ifx4uzb2bO3Du5ptFMlQzK9DVFGoSCBgH3UUCAmYFw4WBD80kEE8l0rQVyoXIKiFgIub0ipiHy2QtUdALPYR5DDvLoacE45jsGSMxFYRMmxSfIYVQmyRRKkzNI5Bn6ZIIyak0k0nNvEjaK8E4lpU+UDKxp0/Xedn15ceUfnsV73nf+/Ht3/ndmJicFBCMDdJUMvTWlhB4A/S7bezYfys0SovF0L8oJ0GsPIqhE4wS+SOhMEr/UpispTgUZhNN3nndmXKaM+kxTGAwwMBbhX7yEJRBB+YqwwES+GMNKPtuQ6bpCK0aHAI64vd1AZEXQFqSFjVUExuDmAAboOhkshasQE3VxT+KVHkCgOzClpohCX3xS8oNVzzXYuKoeQYtS0SuRWtIm6BopiAw1CKZkuApzc+zWIAouqNnBLQyTfoWpbxaRD+8CLrrIJH0SQVqbCGjh6ICrCk6VuMYf72yjCeiEIMwQlMzcFdVx6u234i66eDzgyV8uLOAPDBg5amAcW/ZOo27Jyags50gkiRMTSH7R0GYAQtLp2CtnYFC5qjXhen3oOp1hM4ElO27EWydQU+uF6S/2WlRd5fdaDXJ65ryuFyooFk9wTgCx8Bk00T19FlEjx1CnkTIQk+8uJKZHbBvuB2J3UI8lFHrRDNpKacoAkxIqOfQl4urkr4fFJ5cAjYHqPQ6UB89BHvxHLQsE7Yb/RLTPXuRTW+F9bWvXgTG5SYl4nuRb90FhVJAtwisaDWn5HhkZC0tLV0Exo0aio8u7mwE48p6MjIFvs7rXjDd7CHoHOr0YFMK2R9lvhJXqohHIscbSxKJqRzMoRGcr7oyQSDgw3MeBV82yniZflp4p2UwCIAPE2gpFOaoPr+8iKlWS5hoZLdx3BiEgUhSxyYnZIzYOj2NQbsLPyjYWfJoLSw7jhepTFBMmvln3GeGIPFFvly1KTEmGFd4TCZ5At3SEaWULVuICGIxgMAwsLS6Kumnlq6jbtvQOfblmYxZG+t2VCrH95jYy4vlKjrsbhvRkYdQD5aE81iAcTbysVnU9+2G98RRpE88Ln2OI3HiVJBt343KzS9CZLhINBMm02CvYLsUGFcCjwRKCRCX0rDRVf/yfARITIqAl41gnLCZh8y4jWCcjM3Df6XkbBSQHfXhuYLT2PzIZg1cFzWwEYwr2/QmGHddXJ4XTCESPmzxzsv7LxfFeV/UNAHjqCgiGMfx/dkA4wisvfcjn8TACwVk++R9X8PRE+ekPPybwNc//ba7Rb76qS8+dP51yk+PnVyQvxmuxHISjBt4vuzLcSyMN2t41wc+jiRJsWN2Cq+953YB98h6+743v1J+3wjGUaKq65p4z/H9khn3Jx8qPOR4x/c5x3vK7foH437zP/4MHn7sCfz+ez70j2zno7P/r78rx7bwnnf+6jUNb2BpNsG4f+Tl3fz6M6+BEqySyczwwb74/eqjYxer4wvy7VU7ykZLlivccRngkAeesDCYvmhWqtAME2uqgWPrPTympWg6Lcz5GRqqgl2UfwF4MEkwT5+JwBPJz0yeYptjo2YVkd9kflm5DZ3Ji2QTKLEYSh9TqiK9etTroZf4mGo2sUcDapRjBTniKMeXzRy9tg+3WcNeywQxtj1JhvlBB5/PfJz06V3DZM0Ut6k2bqXfj5IIm4hTWU5G6eumBgEilRO3QFIg1SyB2Wsjoxl8rYmsPi6TTpkkpT6S5XOoCDOngn5rRsyuVbcCbeUcGv1VWF6ChEbvmolobBLKWAtZpwNzcRlVOccigq7N12emoQximP0e9MBH3l2ErRvw6jM4O7VFgKaqsFASpGoB8BiZJWmT3FGs50gMAjkRMoJmBNB4fmTM5Ey2IzMkgSKTTQkLRKgUxt1ku+iyP7pvqcK28QS+KTa2b36mTD+VybcgGIXcTY2Lz8hkUIg4BdNF2DfDTSbCV9DObCZsJgkGfiDA1fjElKwcmmRTpYU3Hd+PNQN13RI2X6IWLNK+UnhP2amCeq4jogyvfBgagoJ8/7zXkZRTgRZZsDODjwLIw0XxSLP6ZBWlwnapVXYi0YC+zcXNGEkUFsmPWmEILyQjSiBVDfW+h8gkEy1HpOQSNEBTc4IY2bACmBKa8BppKTLKG8XrXCBPGJotXk8RQ0I0p6h/Xqs0ESm1gDZkMCbsfwWryFNCaLxyOfk/ZFcxQTKEpvHYOpSM7UCBpjqIglBSV03HES/GE76Ps1GAXppiXHVxt51jrDEpfSKq2HgsyXBm0MOMbqGpatips58StOgikVRXA3pOiB3ifbbYX4KVhVDX1qGGfShMdVUdgP6D9RaCagV9phOzzaW5XKvoCrA48jDTvPCDJHiZJISgTQlpCGs6WuNV1AIfIUHIMEQ+6MOwDKitKdjuNBs0ouGDXlorgiPOs74KMTayPBEQqdvtCmNO2lSao6UrsFZWoHbWZOxKdBOppiMZm0RoV9DqDZAKMy6FynpnOnRzC/qaLR6Ftboj0oPmxLQ8ePMa0qOslH+KjHtolL/RILvsPxvvMQnbekbgtQDXWJf09yI4m6kMOSGQyzatS1vhg7FBkM4oQDTT1FG1HQG+1trrAhKWE9VRNhzLyDKxzIMsFrZbFl1IfRUQKM1Fss62bhFwlvExhSN9QkHXG8hKOHvpvj170W93wEtRysZGGbU8lwt1kCGMfZHzVHRbJjJlPcTsNKaKKGOdqzQ4k+tFn8nl1RVUHBeuacDk2EUmWRoLU7gEuEbrtax7vlaIfrlrCzbvcetLGNcC2rAhtWwkHJOtOsYnp5C31xEsnB0O4yn0ZhPgPaI6gSgFYjJYJVn5qbeLPd8KthrrhudK5iHTaYXBOUypHi0v67+UExOwK7cSWGPdkiFUMuMIBHOfMm5zjB5h2JX7L18bff9y57D5/mYNXE81wD406nFZgnGjY9v1VN7Nsnxj1gCfe8v7WemVzGefkhnHsZjPt93+1fWMI+BFAG106/U9/OlffVpeeuvr78bJs4u4/Za9+P0/+5gscnG7UpkqPeNOnVsW77fv+faXo1Gjpc2F7T0f+nsB1ri/d//5JwTU43bz/h2460U3XgTGXblMlXu4/sE4lpLgGOWl12Ix6wPv+i/4d7/4n3H6bAGgXqttE4y7VjX9PDnORoDs2Sz2M5WjPtPvXXQuT2MMeqrjDcUtF0N7G2S3X68OSzButb8q/l91g6wK+u5o8Mg8sHS0wgieYiBX6VOWwlAihEmKWKsJwyHqrCMn2FIzMKHasFUdgQQAZMiTTCZ71XoFMZlZYRu6USQvupEh7IZO7sPQk8JkOtWQcNJDJhEZC2Qn0SeJvJk8QhpEWOn4CFUH1TSBRd8fI4VX09ByWxgPHJFx9fQcnpmgRvBN0UR6WRiAKoUBNoEUjdKupGAeqQYU1YAfdUFEJIGBBAROCHhQUjiAoYZQDF3C+YhBRqqFTpxAo9Sz3YVdKSaqapVpdxpM00Eac+WM7LMMStIfGmE7iCJ6bJFl5iOlSTyVVJxkCouKKXbFFUuUDJmuinSwTGrkjJ34m/gQpbFcF9niHJmpITVZZzTPBtSkAOY48yQgp+f0hyK8QwYfwbchy43JqXIECNCUkFlHmR0vBjf6w3GyN2xI/KSU+wo6Jx9OLFMXZguPnZKVSA8vRZXry58Fi6a4ucsEdCgx1Dj5Ngu/GJ63OgQjJSAi02CbBLo4wS/8LKjpJCgD3YIaZlD0HKlO4JaJnkU96THQTMhyAXq2ImAfGYZkNArYSGAqTOBarlw/RaXPHA3aWQQy9DRpQ2y7JRDK9m6lJpQ0hGmwtebCKouHda+IlDRBlPF8aQmoIwwHAhgLgEF2HYuvWXJMyplDPuCJ3JOdOYVJII7ctZByWoJ0Kjytj615DYFWeI0ZUFDltUlTdNlWMx2W1ce41pByVxtTGLBtRGSqSiMSVlrMCb6WSCiFlhkwGKxCFpnfx0rYRUqAIFQQGxkSPSuYk2Q0KUCsFqEMbDtmpsDKCMZdXsYsICOBVrUAk7Ikh+NWRPqo0LvPpSwykZVmtrvzQCWBP1gwyQ4c3iwiI4eRFBJgsoYoIeG15D9O1tZWVxGFRfsiwEkGFhmk7HcCUPAtAVp0KAmQGjw/hkkQ+ipkm5lRKaTNYYCaqRfsLMcRKSivofilDYHu0fCTUflUyVgqPzfafRItgZ4bUrfSnSNKrmVwQhZ7At4riiXX3tG1Qp5K0JPMTrKndAMpgwDaA0Q8NzLlhiA6+1QJ1oiUtGRP6RlszQIH3aJ3F5JY9glhK+qFXLUsL8+ZbLuB551ndR3Yvx+dtXWEaVH3ErI5ImMXsIwsVgmzyBD3fRiWDs3W5TglGKerTFZWERP1ymOR4ZL9x4f+MI4w3hqDznUH9ruhJDrXzIsSSEsWGcvLcxQfteH4GMcqdNVEwzIxUTeh6BoyQ5clig77nGrAJqgeecWQRxqiZclYqMYq1IRMa0CxriwZtHxoF+9NLv5wPOeiQxwLOMzrUL43KlPl62S78T2yG0e3EoDg+/U676NFnZfXdKNUb6P0dbR+rmDo3vzIZg1cFzUwCiqX40U5npWy7OuioJuF+IavAT7zybPF0HeV7bFcVMppKxEE8kzQGVzdNNV/9qZ7hIFWyj4rjo3vf0vBWOM2NdHEmy8RuEDwbJQZx8/SwmQ0wIGvUfa63unjo//rH/Bj3/d6vO8vP4X+oLj/fPcbXwbLNEFA7vWvfLGEO/zZX30aYRTjNS87iJ1z05dkxvG7lKqWQQvPrHFsNHcq0lSNoV/wM9vn5rcuVQObYNxmu5AaeGpJ5ZVX0gXkekjb4Y8rBKeu/CjXzyefBInIuV6aslTUcTEx4laCcee6y0JdblUnYemm3FwIVAmwELfhKzY0lxFrCZTUgxbkMLQxBKmCdn9VUuSqE+Owkwxef4BBWrCVDLLjNBN2zUFPjVFXCUEVkE7MiTvBFa9dTIgJ/pimsNHMJEKkqRLprAzjZhUtg9pL4Z3rQTNrgEa0iRM2HwMLmJ6eQTN1hcHURohIiTAWJQi0qgRMUOrI0044/RJ5lipsJjLCOOk28lSAr0TlBF6FkRe+ZWQihVkATpYJaBG04ncJcC11+wI4Rj0PVs0REElpWpjIbbg5wT0fCmeQGlk6BAQ16CmT/SyklGmagaQt0hmM7CZOACk3k/KQnRWnSDnhHNIoiSeGaQRFLdhZfCgQCSllbakm3lskhTMMQuM50hMqVWRCyX0QYpSNMrcRZhvBPzkuJ9Ip5VsFy+IiqdUw6a8ECq+0B6SqiYzAKZlnCnDu7GnMz8/jm249CE6mBcYhyyeOAcdEmKcCdHBTgljKQP+8jKb83A+ZPaS1UMLJ1M+UdcZryiQwSnxT0PPNU8j2MWHBkutF0I4+eUkaIXQYCMAgCxWmbSBMQgRRCMd25Nh5TGBEEzQtsVPQW4tgXJJT4kuPNzLTUrmu3CJ62OkVhFEfhuj+CO4RMCvSRMlqM3SyPgsWI8G4NA1RsW0BTCJO0hMGZzDhMYdFdh69A4fx7QJU8nyIsEoyqS2AeVvp4EBlGl6WYqG3LNLjChlmlMDaJtJMR6D1MNmcFk8w3XaEDWWxSXqBlC3XLSiWhXzgATTHJ+vPD6X/9nrrWKenWwI09Np5FhKlnWzWBIvZXwQdFoCEaZe5gCyX2wjA8hyEYSWsBw0T483CC5Ey31wRBq5LjJ5s1ZRyeRsIAkktU20dmjU00+/GiCoFAENQpwwtsHRLgFyy1livMvpxTMtzhBHZa3qR+jqUXUt75xjF8gigyApKpP8ESQ7XqSKPIgmqIF5sOLYw40owpQQ7SvaZsCyH4JeA7SN9atTbq/g8hqmXw/GRLEn2A/ZxYUMZsKpVKIaBuusAaSRhNRnLy3TROEG3P5Dz5L5K4KZkuJJNVYJCJRhnsRvx8hHcvYjmmsk15H5StsHh+jXPJWYwRLd3niU7MTEhdUbgrmTskYVZppvJd4cS+CzN0Fvtwa060B0DuVJMavjP1C2kUQrfC5EmvMYEvYqBzzBNVKtVYSpqKu9fBK6ZDHoxBXP0vleCcSal4YqEbAO6g2atAdvQ5PpRBsvxnzCuryawFcpQLwDJSZ4hppcdmdZkWMsCyOVkN8X9t7zuAg4PgUECmQTj+LNkqZUsylHfu0qlIj6EZbgFJ3jl9eTrDKwQ4HNk28jGK+tiY51crl9uvr9ZA9dbDWxke8qzwcgz7lVZHL/eTnqzPNdtDcjz8tA+oLx/laxnjtVkxvW9qxvgQFCtZKeVFcPXPnv/w3j0yGl5iX9/+ouHcPjYmfN1t9Ezjm8QwNsIxt12825884278el/OIRX333wogRVhjQwJKIE/u44eAC33rBT6oDBDX977/2yaFbKVEcv3Af++rNod2jhc/W2TTDu6tXl6J42wbhnp15f8HsdVWc/DRLa86feNqKXVyZHv+j8SjAuGtCUnUmOtoA4HGTpO6Z6gbDjItUWOSXBuDz1oFtVtNUmlmOgF3tI8xT7FAUNW8XC4nF04wCGZmDMaaGq27AoPzITeJmLKWFhAauKhtjQMJsm6OcJBpS55QoqnA+TrUDwSldRkYlijihM0Y4VnPFTrFKmKbBbhtkkwZSlwG3ZAmpxIx4iOEkaIE4VqJUmOtBFHns6jAQAmzI0TBGYI6iShwIs2CYnuVSuEUwsAAWyqvKhlM4RGlCKPCOLKMXioIucsj4/FQkh546ppaDljsHWNQF5CC6ILCzjxI8yrLhIh+SEkjItgkIJffrIviFTpJiDirw35USb4QqkzJH9wtRHCrqGLDFhrPGcC9kpJ9bx0DBcJagioEYx2SVzhjwQOSdK0cgqTIsABxrQnpesklUkSZQhmJwq9Un2Fl8fMRoX4OUKektIYNMgZ6tooCeeOIr77rsPb/uhHxbmi7BX0lS8B9nu+p0+OBktH7ZZZzJz1jUcfvQhzC+cEO+5PQf2Q3csYbyVRCyCbZT3EYSMLPq52ehGNqJUxboaQEsVtNIUY41E6l2NWSMpDh95DGtrK9i3d68wTmpuTRhqlGyqyQARA0kI5AoAlUs7ZYhDSQDSdB2xtOcYsRpByxXYsQ49VaU8sZoiMWJUs4bgOwlBFE1BbbwldRsOfESccIex+KItKeuo5I4AtwTb6acVMF3UJBBoQCEewHaKHDtmt0kd9vuesInOeQFW0kT89Vq5hdunJqHbQkCExpVOPUPbzuEkhBU18YcMlBTE2umdqPgesm5XgLp2GMJzK0gSDXXNhcITJnOQUkKVgDprr2BgyYIH3+d7+pXoVAmKqYiQw1RVOLaJeoPgpArTT6HoFaxblOQCq70+ji+tYKI1gb3jVVSMDO24Lb6AIkv3FZh6kVgpEzf2V2HVKjh69Bh6/T5mZ2elb8XpALpKBiCRJnYGMjQp++b1ZfhEKqEOZO0V+2I6qC3gnWU5EiRA0Ikb23UpEbwU6DHK2rjU5LF8oC9X1ykXDdJCmpibprRXSsbtegOKbcN3bUQMMokCuLaGpqYiWVsDQa6g15eFDoaOiLh5hJ1W+j8yZKLZbEq52cfUiH6UCTSzWgRDDAMACMxTnssxLEpUAYoZqECGGtt+PPAFnOJmuw6qLSZA54j8oFjAEJn2cMJikM9ZjNbs52vrHQFVa6YLayTYAYaGXjgQRgHB8GICXnjPEXxieclgFTU9wbU4OB80cikG2HngM/GkzZLVqpoOxscnJfBExjUZ1wuQlGAcwXcB4XkPkj7NQTWByXFW2LhAyMCYy2zsDwTZynKV/oFkxPF1Mt54TN4bSilx+VleN14fAemj6Pz4zc9TkkpQksy48vOlr1y5rwuLkUUhR9lyo4zNy53D5vubNXC91IAs7BrGRWE0o8ykUWbp9VLmzXJ8Y9aA3BLonTy8b8hCy/DZlWNxCcY9G2mq35g1uvGsLj9b//pg3DOYBL8wKvWKznITjLuiatr80NOtgeGz/HnAYCMr7Onub/Tz13ol7usdrzzH0bJdCUBSfr4E4zr9AdyKA3Fck0lcLimdcRhDyx0EERknpGpQ+hfhlAZ8cmWAkx6ZDcXn97s2XtKsoL42jzQOhRmkWw2ZMNs2oDoxlLgGNe4Vk4TcRa6agNZHmvPImpjcq3mMRKsiNsgrSmARu4KCCAa+0O/jUysrWE1VCUOgH9oBpLh7oobZMSaREgygsT/VXRpSXYGT+DgGE18bROimGY4M6OulYKcF3NW0UVMVbCHYImCRgTxlSSjzpOyMUEgKxXQREoDhEbNEypkhxEq/iyxXYUWUWRJWACIjQdWdgOuaUn5QaqioGCQ5dKMAxFIGAvBoOdlBTK4sDM4VlUAhT5hgAGWQZP7YSJKo8IhiWAEZfPKeIWbu2VB+m2aB+GOJpFX8IgpQVVg/9DnjwyzlUsN7nbDghivM5cOsiBPFaw5YXVuDYZsgqOfWqnLNMgKGAlBc8Ju7bD9SCyCvwOIULC0t4oEHHsAb3vBGkaZekJskCDwPi2cWMDkxIUClU6kKO4jnmGYpTp04jvb6spiX79i1rWDkCMOlkKuFTGrVTBiJD91UsZLo+FI7xWqU4uQpWGoAACAASURBVES4LhPyfbqLl0+RAQaMCT0mw+NHDmNtZRl79u1Bvd6A47jCmjQNW8AaTwIcCIaqIhUlUEogKx4C4hnBKDIZbSBMAgGTTZjQch0ZZXc65cYpIrZ3gs5Bwe7L3IIZR9mokqSI4hBZRRO2p5Hq0OOCnUncI1UjAYyRa4i8REDILMpw0437pQ+ebvexHsf4+3YbxwU8SVCHjtdu346XjFVQodEuE0WNHKmqIyNjkeAUpYJpjEqwhvUzT0DtrEId0A8M6BsVYPd+RLoNjbJfgbMTkd+qlo00p1dbwcCUq0sgmEywIVPuqdqGsPIopSTTR9FhGipMV5d6NmMFsVXBg2GEe5cXsNbt4+T8EmZak7hrbhqvnJ2AFXZFWihtPNKhUI5M/zP2XZXegRoGXoD7vvhF8Tq5+ZabC2+1tJBsitSa1ZkNw1GEFVdIKskOpJSDAQRk7lVrtSIllKxJSRQeSryHLKoLnmgFCFYCQSXQInUzfHjn7yVzrmz7BTBjI2EAC8Nc2A/Z7oMURm4jmJjAShLhwfUeVoMYQdTDlpaLg9MT2CZMyAzGwBOgh8EvRau5kMzJ/ZONdeTIEczMzAio02g0oMZxEXBgVRBQ0ivsVxUuaY9BXxiasWLBZyCI7yGIIxhkM4exjDXcbNeF5lgipyUzU3i6SeHfJ+dMsJmLOJSFcuFlbRWVSg0VswpN0xGL8XUCwzbghx5WuyswKJdWizAPDh2OY8PhcbjCUtB4haGmU5i9gQVeglEl0FkCb2wPBPZb42Mypkm/Eubj8J9eSKUFlOQ4R0CNCyZMrOXaScJk3Qyhdfmk4FGWWpl+yt3SK45/l35xl+ofZdvge6MBDmTEEYTjvzKpl58pATaRF9M/YbhJvxi2xfK1jX9fduze/MBmDVwnNcD7JBc+yn7N9r4ZTHKdXJwXUDHEezcKZUWoZH/L70w4j2J5j4t/vU73qqepvoCq+SlP9WIw7vLg3fOv3p6bc9oE455/LeV5UeInEcc2SDT/MSfxjQbGrfU81OoVYYSIIVqeoVqtI4gSmGkFvkepTkF5oGfOw2qMD55exhP9RFIuObHZX3fxmvE65taXoCRRIbOz6uL95jg5DCeGEdURResy2XTyung/DYyO5HsSptJpVJ+FiPQmcotzrghGWCT7RZqNj3XW8FcL57BKpg4MED68Rc3wbTNj2DXuIhD2Xg4l5NxQF1ZfPe7jwVTF5zse1uIUj9HIP1ewx87x+qkaxjQVe5gmKswN+mwx6ZN+a/QOIrsqhepU4aUKcs0WII4JkICPVYJxmSosqCQJBPQKtRguwbiaDV2hXxmhPRXtOBfjbUtJkUQ9mVNamQpVdwHFLCSnCJGnlAhmEENzg5XgSMAAGYsWgRsx9CcFzBD5JN2euEXZQHykhKA3GrTAjqDm0E1DfKgKyTaBxQKsK4G4QqpXsOisOMfi0hJM24Kqqag1GoV8T6y1CsnrlcpVS5ZIGXawvr6OBx98EK9+9auFYcj3Obnk5HrQ7eHM8dPYOj0jr1cbTZB1RjCOD+LnzpxBr7OOZrOB7Tu2FkCjgGSWzKkHZLOZNsywB8vUcC7W8ImVAAthgsPeCpJMwS1WHW+aacJWgWkCvkqOI0cPY215Cbv3Fcw423YRJxlM0xYwtO93oWoKdF2FgRi6eAEaiIbyxpTeXPRHdDQxqCfQY6gWNLIxgwSKQf+tFD1eP173gFJnHQG9s3j+/G6aIUwDRBUFRhpBS1ToBJmGIGymhIhygsAagkEkYGHmp7j1m2+U/np0vY/lKMJfrK3iSEzAJkJNUfGmXbvw+skmGoYOa9BHZrA1Woh1E7FKllsIPY5R6c1j+YlDUNeWoHtstwoGzhj0mw8islxkXghVoaAvRsTwCKYfE0SW9FW1SDEmsEVQZ+j599Rg3FCeWK2iSnaprkCjflYFzFSTIIXP9j287/Rx8TIhGLe1NYlX7ZjFd+/dhkbQQ41+cwJaGMg1po5oF8A4TUe3N8Dff+pTwmo7ePttIjN0E3oSFowoyk8JCJcMKcq/RTKp6egN/AI4CQM0ms0C9BkmtKpGYcaf+BeM80vwayM4Mio/HAXtSiCuSEXWoBsO4mCAMKFPC9u1inRAr8EKelNTOBP0ce/ZZSz0IvhRB9snq3j5jlncRPZmlsH1CvnugKmkw749CvxROvPII48IQ5BgHAFtNWE6tI7crmBASfzQZ65maMi9noTCxLoDL/DR8wYFGEe5ZpQWwP8QjBPfOkuDperFaMR9lQxdTYPPsAWTfpsJvNVlVKtNuFZVZMKlFNNyTASRh5X2EigvJqguEm+Ggti8hzhQGd5CQFpsDmK5Z5RjWNnWSiawYGocM8n6JWBMcBNAc6w1BGMLaT77Dsde3dCQJmRGFqvriaYhFZ9NBTbXVJKibYf25cG4UYCQgFppPL8RjBsFDkfLX47Jo0mRpXSV95CSBTcKxpXg20YwbrR+NsG4f8xT3+Z3n6saKBcySu9LloN9oHwOH+3zz1UZN4/7wqgBMjTLxZRynOdPqkj4jMo2KgEO7c4mGPcsNYlNMO7ZqdhNMO7ZqddrvtehoueaH3f0gKMSjY0r5uXEZPT1ZwqqPdPvPZPKeapjlaTcjed9pey4khn3t2fOYLo+hpuqdVQUAg4KBq6Nr60t4yP9eewzJ3FPawZansLKYnxs5Szes7CCjtZCJSqSJXtGih+dbOFbEk9YQJ0cWCAgYbi4ueJgWxJAM234WlcmzMfjHGt+hhuaNiq5LQCZqobQlQjHkib8pQVsqbuYcZoCepwMYrxz6Qw+Q1BgYKJnqgg1BXvjHv7t3Fa8YqyBU2ofQZpioeujrlSwozaNpqrgz9bO4O+WF7AchugaNaiaATvs4i1TW7DNdPGKRh2mGuBUfwBP1TBdcbGFDBh6UGUJeo6DI30PC30fDV1DS9ews+YgDQMM2v8/e+8BJMl5X3m+9Jnl25uZ6R5vMBhYEqABaEDQgyIpyqzMcqXjSUsuJd1GKC424uLiLvZuFXHS7p4idoM68SizK38SRYpWohMBEARIAEOYgR2Hse2runz6zIv3z8pmYQhgBsQMjNQZaPR0mawvv/wyK79fvv97fSgRfc0CCUL1Cgkcv4zRsRJsTRG1Ej30HmjXUStWcWOpipHIF1VSR03RTxSsdDyYMbC17MCy2A8K2mqMrmXg7FITRhDB0XWM2Q5G7YL41PXiFK0wwGq/J1Bq57iDkmaC/uIK/dcGk1EGVUiZGGfJA3N4qjwI98QbcFCyKmmqfI+po7jax/GTJ6QEjRe9U1tnodKInEEIAwNGArlLCXAwEiYXGvDjDHQEYSyecTt3zDN4VpRJTEYMLRNd38UzzzyDnbNz8rk1uyxqvtDQxetsueWi1YtRNE3Mj9Rg0rNM17EQ+giTBMfq6wiLRbyjwlTOCA97Cf7bQgdn3RCtdg+eYmC0XMD7p4vYoqv4SNEQENOor6LXbmFqZloUOIR/1IAR0H7JS9FfXsSIY2NbpYRdxRIcL4JuOqJWIsA422lhu1bETLGANPAQqyqaqgo6ZZxtr6Nmm5gqllCOMlBnqzbOxzHubS0IJNhuVzBrlaSEm16Hge3gfKONZrcPSzcwW6lh2nIQex7auoqlfg+9MMTi+hJ+8q23oBrE+Nq5RZx2PfzBwipWEgNWpCI1QtzgAL96w/WYLBZwMOjANlR0A0INR/qfSalKHCB68BvoHn8YlX4HakCfMAUrSg3KTbcinp0WY3ujuQ6j3UJkmjAnZhEUyvAJHDkuGKQReKLirJZrFz/V0S9MCVGqjMB0GfYSQWGtrKaiWBrDyUjFfzp8H77dpNAqFXUuL4Tn0cf/edsbcANLdsNMjXqkUcesrmF0fFzUTxK2QVwehrjne98XGLd3/z65kz0qCiIqfiE+kvK9MEjclGRehrCEVJIRbkVw+y6mpqZgOwai2JOSfJZUilIyGAQexLGUFBJ2EL4QHhF4cclTNPl3rmrKv4uGwUmkW9CTAFS4yvP0Fqv3oDgTeMzWcffpY/jsqTpaaRGaE6MQtfCeLZP45DXXiJJ1xktw/uxJRAVNQihyJQnbxM9mu55++mmBcTy2CLeI1iPTwornY6HegEcoWyxix9QkbHoopgmWYqDd66LRaUnfUDFdphJ1kKZWrFbQ8V20XB8z45OZYi6IMj87juckluPaLBWgpylmIhfWyDj6qo6FZlvMrjm5mZscw6hlwF1fBWCJIi6OYniui2q1BnrTqTrDJbIUV9pGri/X5QYH+zUv+9xQ+Q7uxlXK46KStG0TYeSJR2RA3zd6Fg5uZNCqgDdyHMUEzQ6yGNcIolFkQIIER2Rl+dqQ+uz5BnmeeJrvA/4mWOONiHyMSHnTQD04vJ5hVd0wyCU85T7L/RCHx86F78kBXK6sG4bAF5axXvxA3XzFZg+8sj3A8czza6vV2kga5k2z/NzK58QqYXPZ7IGXoQdyn096mfK7iBCOC71/+RxhXL99edNUX4bNeo18RDoU4JDPdHMl2WaZ6kvZiS8LjNu8AHkpu+jS3vtKwrhhFdwLlnQOhRdc2lb96Kue6272j7+uzP/mhZZnbY+UHGavZjmRlBoOSgd/eBqiUuXSWpTDuN95+jwOooAbd1QxZhlSpqSEDj61fAKf6qo44LXx7yanULJNTNdK+K1zJ/G9hoFSpKOrriNm4mBSwh0lFR8eLSL0Y6wEMR51AU/VcW3ZxK1FlhqmWIuZyQoca/XRDlxsGyvg4CghoIIqS0STFN9aa+FsHKGqJHjn3BYESYJTbh//8cRpPKKZUAKqOArip2ZpdfzK5Bh+dnwOh9ur4j/3kNeE5kV4y8w8biwAv7Xq4pHVHtoBc1IDpLqKbmLgpkkHV9kGfqriiLLp0eUGuoqFScfG1ZWCpF0aaYiGZeHbz5zCmSTBiGFhzLTwuokJGOtrQNgTT69M+cXJuYZYSzE5OYkGdBzreFh0Q9yzso7xYgkfnp/GNUFPwF1bTbHY9nG2yURZBTtGHYwUbJiUvIca2m6Ku1odqJ2GJDjOlQvYM14Vv66lvo9TzS7Ou+wLYL+jYN/UNOw4hGpY8OIU/TjBaquJiXIJFZa4ZvEOovzRogSri8vix2SXCmKGz/RSTrydU0tYfOYMSk5JvJOqO7bCmBnHehqJ0boSEO8Rplx8nOWT4xyCEwh85StfwW/8xm9sqFpk8qipWFhaw5EjR3Bg7x6YhoGZidFM/WeW8fS5Jaz1PHR9H0VDxaEto6gVLPiOjW+fWYIfJ/ju6jrc6iT+V7uMymwJdzfq+OPFJSwyyKPfhR8ZGC+P401FDfOOiY/OjomS8qEH7sfxo0/j1lvejOnpKdimISoctuvnTsR4pnUcE4aKnbaK/2Pf9Zhpu1ismHisXhf426+7KFYUvH5qAuOEUilw0o+xzGNg4TwmCyZu3DKFSZMXbSwdruC+hosvLZyXScTVtRHsLpdxU9VEHK3hidTEiYVV6IoBS9WwxSri6koNZUPHGbeH4/U1NF0XK36EGydrOLh7Hp8/u4BFL8QXll20FBs2FZxKB/O6jV/adwATtoNbpkyovVU0jz6DmbmdSHQNsWXKuST6xh/CPruCpubCN+mlCFSaMbwDB+EdvAHqEy6s+hMw14+ip5Zg7Lse/V370bWqSNwQCVVk7Rao6WQZIidLnCQRHuQTpWeV0lFMpybYOj4B97Gn0V9dhV4tQzVNjBy6EV9d6+K3n3wEK70Unhei03YRFWzMThr4l9u34Re3z6F3fl1Sm+9rrcJQFbxzzw5sZTKubiDVTXxrsYEvPvQ4YtfH6/fshqkquLWa7VcCoNzPMVdW5He9Ca9Onjy5cad769atKJfLAn7yUsB8POdAJZ8YchsJTfiz4bU4FBH+XDeJeBQRBlVQEPWY/K154tnWCi386WIT9zabuI9R914AIl2OhbdPlPGvr9oFI4kx5XYEgPUUA2X6+YWhwEu2h8CL2/i1r30NV199tQA3lqsypTWxx/Ct1Tq+36yjGYaomQ5+ZmY7DjIfQOviTk9Fo9fDUqsjKrVrx0ZwQ7mIXnNdFLwLThE/6PQRBiluHCth0lQxqWfJqedh4YGFNawHLkoVWgIAd1RUaNYo2moV95w4g6VeGy3fxdzMCPaXbYyHLhzdlrJauVEQ0avPwsTEhPQ/9wO36+zZs1hYyGD23FwG7/l4DkX5Hv5wPwyrw4ZhVv547ul28bPZpb1i+PPYHvHMVBScO3dO9gu3id5vue9VDtO4dvEXHfKL4zbwHM1tz0MbLnbT8dJaufmqzR54bfRArFhYqjfwxLEnUarQO1LDgb174Rg6tCC7sXIpauzXxtZutvK12gP8bsmVcfzOPXt+Eb/76b96rW7Oy9LubH6bf9QlTCgYIL+ZpnpF9s0Vh3HDEubhi5hNQHdF9uc/6ZU+35h5vgnW5eiMHMblnzHs8yWnroGp/jCMu4QqMWlaDuP+75NnsM8q4w1bx6C4XSkz9QIdX1c9/El9HdfpFj4xthUFw8B4sYDfOX8Kn13rQ/F1lNRIPNbWtQi/UCzig+USeqGPRhzjhB9LaeBuA7i6ZiD2A4RWWUrglroB3CjA/GQVMyUTWkITfyq2VBxu9LASJlJCesPIqHhznQ8jfGphGXf3fVG+wCwAmoli6wx+c9t2fGR8Gx5t1dGJAhxprqKqWbhlZh57jAT//twC7vNjrCcpbJISVUHLTPEOAzhYcPCRyTHEaopja+voJTpGTRO7qlQOKdDTAB2rgO+fOYfVIEZJ11ExDOyv1ZA260jpJ8a4c+l0+khoEo4wPT2JNjSc6npY9QI8stpGxbFx+5Yp7FMDJEoqcKvhpljphtA1BTMlDWVLF7AQRTp6gYoHWi2YXg8FQ8d02cGWcgEa3xvGWOi6WOpn0eF7qgVsrVZhMGlSswS7cVObfRdVy0CZE2RKZtjKJBWT9c56UybmDEdge1jGtbbeQHjsFKyEiawMnQDSagnV7VsRO5YkLxKY5kETFxvjnCTTOJ5+VZyYclJJc1sqXagUoaE8lUePPvowxsan4bo+VPEhpCFSgGtuuA6PPH0aaqkGT5JJU9Atz+i3UDAU7Ln2OjzjhfCjGPedXkDXLOBfzY9JYuP9zQ4+c3oZZ10fbRrv6zZqMfDBqSrGFeCtWorz585IcELs+6hWCFwM+L6LAwf3S9/89tkYS/4iRgwVWx0dH92yEyNdD42SjhOdtoDiTstFyTBxcGIENfpZpQoWgkTKoo+vrWHMsbB/qoZRg/2vIA6pOnVx9/qaTCyotttmF3CwagJqF6v9Ak41GuhEPixdw3S1jO2lIuAHOHz8BLoqvbwUqJ4B0w6wf3Iax2DgtO/jj9ZaWNeKqGkGGkoLB+0EH997CJN2AbcVDBhBE921BuyJCVHwxfRXIx3/xh/APnsOCNuISIoZuRFU0T50I/r7DsBcdKHVT0BdPw2PGbU79sOdnUOHY63TQxyFaNVX0XI72LZlTsog83NW7nElpZ1UwInHis5aI0yPjiI8fQ4egwgcPqahNL8PXzvfwO8+9CAOG/RNpDRJl3LrUr+Bn5sex6+//vUouFnJ9v1L51B2Snj9tmlUEh+rrTZWmy186/hprESGJOSWWW6OFPvtGHv27NlQi7FtbFMO1fg3yzk5RnlxzTHLcTA2NgZCuRzc5NcV/FuAtm1v+MLlnnHPVRa4cR4fAnQc6lRE2iETcAdHlMNjlEm+RXyx3sE3T5/Gl1dW4BsG3DBGKYjx7skafvPGqzMY123Ba7cRmkXx9WO7qCRh+7///e9jdHRUggMIp2SicPYsPvThO1AemcVDrS6OtJvoRBGqpoN3Tsximxoh1lw80gNavb6EaOiGhf1jNeyyNXQI45IErUIFT3d99PwIh0YLGDNUjFJclqZYUxw8vraOThCgVHJQ0BS8ZcxAmFhohQYePLOIuttDN/AxPVHBroqDbVTgRpGAK/ZfDhWp6MtKyDOfxUajgbW1Ndk3OYzLE2Nzldww/B2Gp8NANS+Bu5zf4cNJtjlcY4nqiRMnpF+4Dzie2I58jOTpq3w+L93Pt5Vjkj853H0uRd3lbP/Fzumbz2/2wMvZA36kSbDLuaVzcIoFqRzYtmUGJq/P6NhBRTLvUG4umz3wCvbAJoz7cTr/xfujbcK4H6efL/6eKwbjcnCSJ5rl6WKbEO7iO2XzFVe4By40tHuej7tQhTcM5nLPIbkIv0Bed2n3F34I446s92TCXy1rqK+tot/roayWEJWrOBf6sDQLO82iGHTbaYqvnD+PP1vv4EQYwxmEXdZUDz9fmMA7ChX0zRCukqLNFLooxQgSTI0XJQnUtErS3p6fIA4jjJYtGJz4JTESJYHC8r7EQj0MUVV0bFWyFFSmr/7l2jq+ePos3ChFoESShHnITPE/7dmPG40y6gYBVILVMEJJNzEaJNCKCb7f8fG5lUUs+h6WGLZAI289wCdm5zFq6DhY1GGnIZpeikShrxswYmQWUUnsIilUsNDsIUhUuQC0VBWjpobO2jKCwBOlXcq6UwFdBHgaJmfHxbOukwBeAqx6DGxQMMvkV7+ZebCZJvqJhk5EDzegpEewGbYg4ncTfqxjCSFU34epqaiYJpyBX1us6+iGIdoECUhRMUxUDBVGGGSpivTPUjV4SQKK6W2V/ZtdsDIN0oCK0PNlMstUzDBNEKcJmu0WtFYb07VRhF6ImBPuyEdxZgKJbQ0SBwkdf6jSfKGjhf5wVLtt27ZNJtI33HCDKDx4B/Hw4cNgwmC9XsfuXfPYtfcARkfGRRnI3rzzW19Ds9XC2bU2PvDTPw/dtOAwZRIJnnnycZw+eRzXXHs9JnfuknLRtV6A0DAx5bRgwcTRXoK/OF3Hma6L5SiE4pgY9Xr46K55+PU1rN13D669+hBed911rI5Et92Ryf8jjzyE+R1z2L9/P450DbTiFixNQVFXsc+yYPZdeLaBehxIKWs/jFFOHIxYGjQGfyh0/7MRpCrW3QCWnqJiMRiDSZn0hDPRSA2cUbI025FURRkKRpUQvuIidctoazHaqQ+NpYGOgZoEC2h44sQpWCOj0CwbDkz0lDbsvoeuVcF5P8CfLNdxKlQEaiolHR+ZqeAnd+7DqGXjAOMWEqauhvANS0ICmAbMY9R55BvAiSeRrC8gpF0ix8rIXrjXvg7e1CjsVg8IXCD0wGhZozaBXsmGmyqwkqwEOY4ChBpHn7aRfperf/ib+33DB4tJmpqBsUoNFfGcCyUog+WurV6Ce0+v4O9OncDhUpURKogI8NIE0+11vG+sgp+7+fWYLbPXgEYYwEwsjDjkdX20Ol35ObrUhlWbEEjmNutZinF7DXv37hW4QThF5VEOQniNwMcJqsRTbZB4mSv8CN2GVU+EIwRAwzAufz7f7guPjeeCcXwtc1ys2KbdmiyJkSDpd6ApNp5Kddy/cB5/ee4clpJUkn6nDAPv3TKDj+7bLt5vpfU19Ltd+IaNIPKlXdw+gi0ef9u3bxfozfFNCH706FHsPbQX06NbsEyPyCiQcyd93/YYBThRH5EVoxkY6PY8tDo98VKcqRXhpH10W83MX290Gs1IRz9JsnMbYtiDJNq+UcCSGyFKE1ToP4kExbgDXbGgWmWsBSH6TKZmAIWuoJYmmDRtxGoioC0vp83LPodvrObqRgI6qubyfs3HV57SnPu1Dfd7fi2YP3a5QdaF15h5OirVmDls4/7hNrKkaTh4gaCO44ljK1fC5cBQxgVTrS9BaXmFr2A2V7/ZAy9bD2i6hShNBcgZgzRjpm/TjkOiv5gif7ESk5ettZsf9M+1B14uGEfrhFTXoXpeFkD0fPNHyxLbDtWjD+1zLAz5sR2oLi/4XqllE8a9Uj1/4edeURjHC5f8Aju/sHm1bPhmOzZ74KX0wPCFPeHW8ITixcK4Y+0eJspFlC36Z63B7fdRMiuISxV0owCKamHSZFxCCitNce/SMj7X7uNoEMJU6C6VYtpI8H6rhputAlwjZBQBelRgxUCVyZXjRYSIxaicQMIPU6RxjIpjQFMzZQphHLfFS0w04whlRcO05I8qaOsmvrjext+fPgsvogdaBu+uKer46Nx27IGBlqHKRds61QeqjmIQQbNSHPdifKO5htUwwAmmqSoqttrAz41Po6SrmLMYJRGiJ15aFm3pUdaZBkjfIhcoVLDW9RARQqgqDEURpVm7viI+WRAYR6AgVaAwUx3j06OILRVuoiBIgXbItFgFY2YK029l+4sT5lRHL87ciwpaKOpAKngI44JExzrVbCx1UlUUDUP6n+VhLMVz4wg9eq5xew0TJRqOR1TKqQLimGhLvz2dqsMBjJMmxglMlib6gSSHhgnBZipAq9vvQet2MV6uImY5cJKgHQVwJkYQGToUJokmHG8DE6WLDGIq4k6fPi0ggBPQHTt2yG8CjuPHj0s5GoHclpkJzGybR7FQgaFlaZdHHn4APSastvu46dZ3SJiDrRsyDpfOnMLSwnns3rMXNZbcpUCj5yMxDFStNhzFxplAwZcX21hwfSy6HlJLx3js46fnZxG122g/8Rh2zm/H3l07ZQz7nifllkePPo2ZLdOYmZ3FWd9CN+6KWtHSVWwzdBieh9DU0Qb7DXCjBKXYRslUshReqiOZggsNXT+CoaewtQhGSr1iBuM60LGopnKXv5wqKKYKKgjhqz4Sr4i+nqCHQLz9HFNDMY5haQZOnFuCyWAL04LBsaV2YXo+AruK1SDCF1ZbeCZK0XY9FMsF/OR0DW/dsgVl08RWAu+kLyXGIQ3yJWFSB+ucCyd/gOTUU4gbCwi6LKdVkYzsRHDVIfjVEuxOT/qGsEwNUxjlEfRsHT7HnoTlplJiGQxg3HDpXw67+B28oYzTdIFxlUIJZZrsKzE8wrgkQbcf47HVLu5aWcaDiiF9TIzJfTDnuXhbrYD3XHMVRgiHmfpK4BybEAGk4wAAIABJREFUKFpsSB8915Ofc3UXqlMRX0K/1xKzfqXfFoUbj7+8hDCHPLlKiZCEZYR8jYSLhGEGnkyW9GY+cVxyDzj+5nNcXgj6XHioPEupr9OP0xYlsVxeGyng9ok1cVoz8Fh9DV9cXMJSyJsYCaZtG2+fHscdW6egRBGM+gr6bh997tck2gDe7HuW3M7OzooKlf1PZRyVZzM7tmCyMon1KEU9iWg2AEYwzKlMJPYQ2yk6gSb+ee2Oi4JTwES1AC3qoNtpS58URqfRj01wVE0YqYx6M6FtAeCZBdSDzButZBlQCPuSnmyTahTQjGL4KW8EpBLgUUkhCs5QiQTQcwyxb/MQBH5eDtK4D7hfWLZK1d+w8o3/zmFoXiI9vF9eTpiVw7fcPy6/ocZxxfMef4ZTd3lzJIe+eenzhePq5Wz/S7lG2XzvZg9cjh6gxy8Fw13Pha5rYt5o0rczpBWDAjVJEQ5uNF6Oz9tcx2YP/Dg9cKVhHCFc/Vc+/qy5ntrrovbnf7rhE812xyOjaP78Lz5rE+zDD6D4vfs2Huu/7ia4N79h4+/q3/wV9JWVH2ezX+J7NmHcS+zAy/b2KwLj8ovrPNksN1O+bK3eXNFmD7wKeoAgI1fI5RPEF9OsvEy15bdRsW3oHidqPZmkOqNjgOmgpvgIAwueaTCmU9BY0O/jqSDFM1EMNQil7HHa1DGRAqUkQqTTU0xeDpXppIYFo1ZEFLN+KZN+mKoKU1ezJENK0FiCOFDYkPMk9OxKIxRiphiqgFPC0b6LIwtriCIVpqVA04F9Y1XMW/S46xP1ZZ5cqp5NaBWCAxWGlmCNpWApcKSTgaerSjpmVFXSIJmCqjGCNaXqypA26mpmykrTb8Mswo950ZdNttneNI2w3l6H63lQmdQnCQlcUhRhoTTG8s/srhX/b6SWqOcULUEMPzMDTxkUoCNSLUlJNZIAakr0SLShSSKtolEJE4v5vEwsowQxEyCZMkoAspH+Z0KPgyyRVvpMR6oyZVJDEnow1RgRXc/5yXECgzAkyvy8wjiSUluhj1TsRQEsRRWFH1viJTFgmQjSGFqqSKDhABlcdLhxwpyXauVlirlCKgc2nGAbKnWO3CZNlHsCNbVYmhQwTRfcN6kwCq6HkJBqSovjMiWQJLOkIogX7pz0a/B0A+cSBf0kxemlhqSRzk+WcRUhzgCcynbEsZRZ8nuCiZsEgIViAa7vwoYlikGWIZO3ss/ZBpV9orPPgIBptYGBRI/EYF5VGGpiQmFgRqxImqqfeNAGSZBWTG2fCo8JChwbUmojIxeBnmRjaeCpxlcwDzL1AphMtozYMSZSTYUW+tCSQMaIbZZAT/2FfoyFJEIdMXZXJ3FjqQjHzg4hKuICmtjzjinHCMuQ2asETTSxby0iaTfgNVrSn16xiHh8XMZfIYzgGTZ8Jl0SMGoaPDC9OEJZjrssBsFXUyg8pqj2GqSW5t/Hst8GKZu5gkyNFZj09TLoc9YXcAafsLCApm7i9HpfwH43jVEwLOw2LGzREkxMVxEOzPx1zYYZaoh03gTwxAOPG5wECtrNrpQds8SVS6a55C7PVInDy7Dh/jD0ycsC823K/eAITobhnBzrQ8DouZRXz6fM5zlBT6kAyYzIGVZgJjHUKEZAFa4CnKR3nh8hiGKMOkXsKJgYCX0JOenUV+AiRVtRUVI0OTbEV5TjU6C7I1BrWG3taRGKiS7gLKLXngL4VMtKWXCK2NLg9wOEfgTfDVApl1EoOmj2VtFzezJGJkanYKRF+AZgUsWbhLyDkR1euiPHtMLjm0pank+Z/8z0Ut4M4Hmen8swDEWBmagYLVQQGjFY1pn3Lc8heXpirgzjc4RW3K4LQejFTkrPpU682HtezPMcV/n4yd+XQ7jhv/lYDuO4fWwXx9SwgvRin3ult+Vin7/5/GYPXOkeSFlhIWnuqVROZOfZWPxeGcLD6wXe2NlcNnvgleyBKw3j6p/8jWzz4hjG+fMI5+bkTyXwMfqZT2fHhaqi8Ylfy64hul2o/R6iySn5u3DPd+A88pD8m+tS63WM/NWfo/5vfk3mcKO//yl5rvGxX0Hp61+DefbMK9mdz/vZm2WqV2a3XDEYl5cp5Aa+V6b5m2vd7IFXrgeG1XHD5VOX2qIcxrnuOgqWjdQN4Pk0mI5hTIxDMWwkyjoK3QJ8k3CHAQgKrLSHbmSgCx22G2V3JuMA/diDF/ehCUgDtCgr21QsB6ljI/YNJJIWmKKoayg4BnTdhCYwipCI4pUUahrAKOjwg774WXFSqVkOGv0+Vhs9pImJgqPL3dHJso047SPVE6QeQRZrS+malMKplKD26eG2Dkd3oCka6kpJYNxI2kE/CqAq9OliYp6PNNHkvSynoqWVfO8RkCkGAwJhcJJP1QU9u9JQwg76rgtV1SX9L19Kio3iaAEK1XWUbBF2EMBw+ywVsPk5VL6EokyKNUNYgZKEAiAzGEe/Ng26QlDEi1BFoB8pzQ+VFFTvZXAh0CwoiSd+aikTHZSsBJHEMgpd6AIBBxslF7HaxoRR0qGoRmNZnpmlDaZBBJPJiCyN4mu5zXEk71MIWgZQ42JjLQceuTqK7c0h3PAEmzCu58UwC2V4Xe7jFCVCVjVFpKjoBamEGVB/RBCXajpUXZP0zjSh4oxwM4Fj86K8hKjrItIShBb9/FScOrkMP/Zx4MA87J4r6shQN2X/0Pg+9D2Z3LNNXuCL4sZn+aNHvRCVhop4rHlUyPGzPV8mAux9qsFiMgiDikW5PIIaUiXHY0CBamniCSYKVoJo8mi5mz8AREwSlqsnBQGPHcQCWLL1K9C5LyMGP2hQLEvKCTmGS3GKyHOhFZmiqwn4TkIVLS2FXzSwuzoBi4EArOMhlNF4HRfKPk6ChK2EwnWyXEEF+koILYzgrzUE2nTgI6SPm5+gpNnoKypcqsX8QIBkqMQwFPZ2Nq74netRxzqonOB+zs3pLyyvY/kt1XCqnyK1HIRaLIECPJDMKBXllKvoMBQzU9nSS0tRMJNosNMAzlRFPosfxXRaNdKQOil6ii/HuUYvvDDFyrklGc+alDcxQdiUEmkuucdYDqj4dw6Ph6HhsHKOwJZKrGEfvGepkgeqrPx8/FxQZviYyd+r8fwVaRswjgOCJekIQgmIiUwdsajvVHhhJGOwyH3QamRJna31LJFYVVGKVQFvwzCU+yLf7lxx5rKv3FDCXHIDdJZNFkxLAl1CXYFHP8AwRuTHGKnVYBYsrHZX0fNcGSOTlXE4KMDX6fcpJ3BR7sqi8NvCEO9HHpvcV/7gGJa/SfN4E4DHFt8S8pgvQisbG6ETeeAC+3046ID9yvLU4YqHfD/mZZ/Pd4PquQDW5SxVzb3qclUc/+b+yMdUflxwG1hKnJ8T2WU5lBsOPrmYEi5XAl7sXLz5/GYPvBZ7gDcNeR0wXAEiN0gGgSdJGEERb9HNZbMHXrkeuJIwzt+xE9333SEbN/ap/yK/43IZzY/+svx79P/9fShhgOa/+AXEY2MC7MYGcG1YBZe/lzCu8ld/DqNeR/sDH0Q4Ny/r9Q5chd5tt2P0078nivtX47IJ467MXrkiMC6/8OeFNctNNpfNHvin2AOcXOUX7fnE68VsZw7j/EYEtWAh1H05oStxLBNkWy8icXzYHQ2hSSgTiSqqqHgIAgOubkGNCZBSxM0+muiil/bhUNFFwEAAlRBSEHap8GMTlpTqAQZ6KJga7OIIYtWWyVgcZSEICF2MjFgCvEICJapNohje+hp0qoZSB5rOu6VApVxAGz6sWhlmLxRIpKc6giQSFRkNzxXdhx2qAivWCyPSpmq/Ab9AVZAKhSCDk0NJps380ChaYmt4B5bqOcI9HZpMHKlK8tIsOanXbEOJM781mX9qGmostSxliZwq04JE/aQiodcdEkQGIUgq0IFhFlxzBjB4gZmV/dKCjg9Z/Gw2eKDI4+RVklslRIHJudT6KKKKoX6MmqtMgMXHdYFOCdVTKskoQVWmWpK2DkDesGeRPEbPtiGFT64IYhlrZu2fQaVLWfheTkTzRMEcChB8cOLPxznRDr0OdJtqJwZHDNYcujLBD1PAcEpIwlD6WiVgTGJELJtUEtgOL8RZ9hwiZalkVBRwqmsBkBLsxfj6V+5BvVnHz/78h2EYjrDQgP5+qoZHH34Ey8vLuP7668VYnfuYII7t0rmPBM+COjDEugaDQNKlkinbt+yzUE8R6QoSdjHnDWECJaaKLuvPEBGiOHs9/f84vi7cD1QKBQSliSfeXWpK5RrhI9V1BXghgaGGIOghTkJUUMWamiIxLYSdnpTssOxaTSMYjorxqUm4gQ+PYwAKalpFxpynMv84knJjOzYE9nlKF7FTgB5riOpUqKVo9JroKoQ6Ghy9AC3uQk36ouIjDO1zu6IEhohIs/CSxNIltZTq2nz7cvUuxxn3Ox8PQg9h3EOJJxanDFejJ14WsmD49OJjOajBwl05RmKCvShFKRBejvLWKaiDCZgVKAjVVPaBlwTQNR26ZkDxQqwtrfJQECAnS5LBx7x8cRiW5YomtjP3GsuPE76OJZPDSqy8jHAYNF4I5i48Ri7c5zm0U+IIYZxCt2x5i8A0lnVqKuIw64OUp8JBUipLTeMgFIjPdfphjMSwkRoWVPoFDraRv3meujA5Vo55ArQ4BdWJAriprOv3BkEJppRtd91+Vp4cxVm6smmg4bbl+OMyVq7CgZEVbBsDeJ/df4DXcSUV2WD2xgBSp1Qf854G1XPJD4Ehz/88zWmqId6iFyaHchtzhVwO2Vj6LiCZE/NB+bAciwM17nMp1C7lnPVSX5PDsQvVocNjI29z/v2dPzfsccw+GFZa5mMx3+bhdl5OmPhSt3/z/Zs9cDl7wNAzpekwlOY1UH7u5PGen88v5+durmuzB15MD1xJGOceuhbRzKx8b5a+9Y2sWYqC+r/5dfln7c/+BFqricavfgIsZzVPHEf5H74qz8WVCpr/8pey7+vf+6/y5UwYZ5w4jso/fFX+TXg3+pnfR+Pjn0The/fBOfzAi9n0l/W1mzDuynT3FYNxPHnnEfJXpumba93sgVe2B6iMyy/mh/1lLmzVhRPA/Pkcxv23pRQlW8e86WO/ZmBcUQUuLbGc0fOgJBp0h5NjwHZ0RIqNh1oRnow8+JIMmuCaxMQWXUHRb2blUAQYiSalmTS/h07PLAeGm3k3Gb0VaCw1cCroO1WEDBvQTYFHLEebKKiimvDNslyI9dw+3LUFUUd0Ugu6QSiTYnt1SgAX74xShcQpZV9NoOg6ap6GSOsjgIFzAeAmwGefOoooTPDh/btxVdmSCS/TCAkPfQrWGNxAjEUndUKglCAgFVURqLyjgkzXRJOjxincehMp1VNapl6jcqRUdCR0gu0Swkd9iJalk8ZxKhPfAfOSC0xF0itZUpaVinFh8ilBoJoQXvDTxJULqUJvPQJJFi+yUdkEWEqIWUebsqiTcI9AjarAFIouBYRQRFdGhVVmuJ+XhxHb5eofmUUPJrYZqEiRSBLlDxVtw5PNix0BuWdnrowjzCCEG/aDIrihSnJlvY97H3gIVx04ANMwMTteg5L6AmoJf7JCtwwGpmEExzJlbBAMyBbGASybak4Vqq9DVaip4k+Ku+4/hkZ7DR9+7y2Al/nO5DYzTz7xBM6dPofrb7gBY+PjohyTkr0whMFS38FkgNtgE/KwEYRmLAMkME0IQ0MEDMIYeOlR+cW9ytfkKm2m3MqiZv3Pcr7sb9KJwf4n0zA0AQpBSEWABo1+jYoKO+xBb56H0l+HEnrw3QgY34L++CRQsKHFMYqtBvReG1HcgzNeQWnrAfStUgZlXQ2WlyAoUK2XJdEZ9G4kCFezEkbu8sTLxkPPdeGnEezYg7myCqW7CqVXh24UEdfG4E1OwjUdRBS7ykhRkVgGtDAzqh9WnMn6ej1Uq9UMHiU+YjPCqF+Cp9hoRR4KBiGlAi0K4FL9plnoqhy3hM4K1ICJyyrcNEV5Ylw89LgUQkCpGHCDUGgVATUhK9MQVteWxQsxh0c5GMwh8TDEEd/KJNlIs8yvIQgQWU7Iscv2535yOVDJgV6+Lq47B9z5JDLvDzneh3znNj6fQ4Glx0ZWhhVEoagY+dkcQxlkZhhCBrdbrXU5Hyg8LgYl/qJCpl/koEQ4V1nlKjlCuRyGZuedEBrPuQT+BGj0ZYoDgdt2nMIKI6x6XcRRLOo4lqjTEJrjnKCabS8XiuBkmeWpVPgKUCbAjhP01lso2SbskgXY2d2FNBQ9ZjbsuWeHvCeltJUvIyfUuV3ZtubwjX9LKbmmPQuKso/zUvi874eVixc7R8nYfQEj7Et5//Brco+7vE25Km4Y8A7DuGHFXz4+L9zufNxceO7Ngd+LbePm6zd74LXSA/m581lqfFWVm0RSqcDvGt583Vw2e+AV7IErCeOea7Pca65F/9a3ylMbkO0TnwRUDfaDD6D4/cwjLrFtrH/sV+XfI3/waQmE677jnfD3H9hYbekrX4R785uQVCoC5V7NyyaMuzJ754rCuFwZdznuGtLPqr7ewsRY7cr0xItY6+paEyO1cmZmegnL0nId01NjP/LKpZUGpidH0Wx1YVkGHNvC8732Ej5m4yVcx9TkD02VX8x7n+u1vh+i73qyzZey1OstVCr0XhmU5Q3etLq2jrHR6o94BV3KOl+Nr3kpMI7KICanEoTcdPg8CkaCnVYTHxifxP5CEQcLY1htezjiN1BKNUzTMw3A9GQF3+uo+KPVFh5mSZPOiTIw6jfwC+PTuJF/WPR8M5BoLB9TYEU9KFoPcx0L8eoZRpSi0FqFFrno6A78yS2IS0V41YpE1JesKko+TfN1uNa4TKY7voegvwbPUrEME7rmQ1UiHHCmUFQchKoqQQMtv4/vLRyHWSjiti1XoWb2cFfXxd81WlgKIpxYzxQWO2sqfm3LDMY1FQdZApWqaKQ+PDWR8kyWenGeWNBNeAjRSgOYLD2kQkfPfLacVIW33EBM3zgj8zOxKyXoJssadVGpUJFEpCUTZJb4Uf0hJu0pQo2qwgzsiEkYlUWSUioP8hVQEweaRr0QIRyN5Fm3SxioIYk0eH52x7hksYw1Rhr7ApByGBdTSWapiBIXCqU1BFlUj8RZaAbfSwUG25bFJohdlMDYfBLM56Iw2PAnpIl/Np++uD4uN8C/8BzMCTXH3g8TKz20+hGOPHUCu3buhKEbGKdZPELpCSrGeLnNklMq08wohk0Td8+HwhJqVrklKbw4QbkYQ3ELUrIbqJAkznvPNLHereM91+9EoccSYCrZ6O+mSHrmwtlzuOrqQxgZGYXrewLk4pRlnxGUAv3+YqRRFipCVRdLZ6nS46K7CVSb5c6aqCZFY8T66sGiEerSG3BQvhkNsj5yVd1GHhZLMeMULd3EseNPo0evL9vB/PxOVBQdo901+IfvhLm+BNXvQw1bKNtbsbZ/P5w9O5C2OlAffARmtympKTbVSVtvhv76a6EUC/CKI3ASBV4akriJdpJjlqrVJLZFkRdpPgLxRAQ6TQ9uu47qymnYh++HTRgZx+gkKlojE4j3H4C2ZR6JYg/Ubgl6aYQyob2dPcaF+5ngv9FoYPfu3Vn5pK2jqwUYd4tYWOvhTLOBsWIRtqFjZmoUHpNfWBuuZciZKcaqHyE1dYHttbFxlBioQBiXAJ2kL31sGwXEQYTYj8Dz4+r6qhx7Tin77ojTYOMGBsfksHl+Pkb5m0pJnie4DgY+EAKxjJk/OTzJ1WcXghy+h8A5V2jJBfHgWBuGcTmI4/qmalNS4kxPP1Ir8aVkGTYVsVGClKXU7RgxVYCRiygNoRd1SUuWJclCXAhkeS7MARCfygEVgykIE3nscXuY3EyA1vIDJJKsq6CvxEjiEEUvxFargAW3I33EHyp7JSlX1VEYBFwYFsF1ImnUbqqJipXehTzpeetN1Mo21IKOwOCZkGPSlHNLlFeycozIfzEU8VBMRFGdl7IPwyb2Vw7jWCrM/s37Nu/LHIzynMZxN7xP8764cH/lCpvL+R0/rOTJVX7cJ3LWHLrZkW/fcJvyMtfhtufP52Mv//vC7b6c27C5rs0eeDX0AL9PxVuY4C1Pmx5YechNUZUerZsw7tWwr/45t+HlhHGpaaLxKx+X7na+dy8Khx+Uf9fpF6eqcB58AIUXgHHyXWiaSHg9Q5V9uYzWL3wUI3/8h+Izd/mXPKghv9q9+Nzh+dqwCeMu/97hGl9RGNfre/j6P94v5U7Fgo33vfONz7uVvh/g2999CO+57eYr0xMvYq1//83v4c03XyMlepey/M0Xvo2f/uDbf+Sl3/7OD/D2W2/A9w8/gZmpMcxtncI373wQt7/tdZey2ud9DT/vw3e8Bbp4XL30ZXFpDSdPL+LNNx+6pJV9484HcMO1+zA2UnnW67/yjftw+1tuhGX90/CX+HFhXMZ/UtTX1sQv680PHkeRKiLVwW0TY9hZdPAz42V8vr6Kzy8nmLK7+BelMuxUxYHREv7Lah9/2+oAkQqLJuNUWagq3qK4+MXREnpKjL6iox47SEMVEzUN+6wIu5bXsPLMMQEbpbgPM4kQmDbaThX66AQwPYdEN6GuryBaacCqVpBsmRLlRjfiJNTAA+0m7kcfs7BQg46b58ewJXShahV8dT1E3ffw9YVTqOjAx666CjeqLv7zehf3rbXQCEK0Y09K68pWFbdPjmCvqeM9pQI4rXuo3cFaFGNXsYxDBos8maoao+MYeLrRhttTUFY11DRdQFFiB7C7HThnzyNaWBDfNWesiPXtN2Qgi9BuAK0IFEkO+Lc8JN9JGxhmME6lMHZjzIoaTtWhsxZNYFAIg3eBNQtNzcLTzQ6Oey7DMHFtoYj50RpMvyOprPT+0sMIQasLvTaKlm1AH5TSRrCw0PKw0HFRc0rYVnYk4EFXY6RGDJMT5kFKq5QfSsBGrkvLOVz2ZTo8Kcz/zoEDJ9S5Ii7fqHzie2GpVaAYeLLRxhOra9g+OS7nDioXa0SSioEFN0LfDxBQLaRr2FKrQY98OIaGKKaKKMK5hfOwiwXMTo5A8wk2DSwnOnop8LVnTkrZ8207tuGgyVLADG5SLbS4uIhWs4ktW7eKgTqBCxd6J4p5YETpVQYqE3pgsVQ17ENdOS/PaauLUJwJ2Pt3YI0T7VSDBQs6dDQ669AsHUUCwxxO0a/OsFDvZBc9RaqHWM4X+jDTBOdSE48uLsHrhSiYJnZNTmJPMUb5+CPQjjwExeOxF2JV6WDe2IbOzCTCbSWg14P5zEmUogh9DXDUMlCxoNz0XiilKsKxXTjdCPBgvY1KOcR0ycJB3tSJVXhagDNrIY60miJiohJtV7UMs7uG2pHvQTn/qCTpsvS2EOnwtQLc3fsRHnwdltUCgjjGYrOHfhJhT9mUlFR6/NH3Luj10Wo2sNZYw+TsFDRdQ7HkAJEP6CN4rNXHUr2OGdOEo+nYMVlFYnAMJwi0onhSanEEh/DMpDI2RbVYxAhLLWmCf+IE4BQwtnM3WqkKP/Tlx1Ri1M+fQRDEmN0yJ/uwH/tyU8FQDERBDM3QJCFWRrfBEsdIYG+juY6IarTQx/j4OGzdgqbQp9JCuVgW5R0TnXmccwzlY57wmUmguWL5Qv+yvGQ7h0Z8H9/D0lr2SwZsqKzLPNb4GEceS0UzBk51Lccjy3VTGfv01DRtCwXHQZokKDs2vE4fftuT9/hmEfev1nHK72BM0zFiO9g3Oo5y1ECkF3Gs7eMMlcdM7HVsbIGC8biPraMlrItnYqZydJlIzPUXSgJbBRZJ4qyGJAhFlcprqSDgTYNEQGbEY4eeNpPjWUgPzdbpC6hqWG82EYUMnKHSzsbI2CjiKEKSevI3b4CGEfvHElUglbzVsRoM04BuaNDDIaPOC64McgXZJV0wbL5oswc2e+A12QPZFP/Z102vyQ3ZbPSL7oENP1p+V6aJhJpFUQLNpG0CvxsjnDp9WtK+5yenMFI0oTLBnlUPSoJzK3W0Wi5qI2PYPuK86M+/8A0vJ4zLoZtWr6P2V3++0ZQXA+OG289SVf3sGVS/+Hfwd+5CWizCevwxCV96tS2XBcYNKoBebdv2SrbnFYVxw5CKarOHHzuOdz4PiPpxYdxd9z6MA3vmMTkxctn6+XLBuLxBwzBuuJHPB/Gea0M+/5W78aH33SoX6Jsw7rLt6hdc0eWCcbc8eAxFePCVMt4+OYodRQe/OFHCX9SX8f8tADNOG/9DtQon1XD1SBG/vdLF59sd8ZuiQTxhHNOs3pi08bHxCjpKhB50rESOGMpPjxk4ZCfYvbiIxZNHZfJVTj1JcIxMC02rDGN0CursdiSGBWX1HPzFOuyRGpK5aRGO9WKmfhbwncYavosu5uBgFAbetGsM2wKWPdbwt2sh1nwPf79wGjU9wcevvgpvVDz8VqOD+9daWA9C9FMXYZzAMUbwlokaDpgG7ig7CBQF9zdbWAlj7C9VcYNFNRNQ1kO0CxaeWG2h2wWqqo5RTcf0aAmR46HY76LwzBlEZ85ICWthvIi13W/MYFyeUMpsCsKsAYzbAFMXsrjn2NsMT5DyU34phjTOT5HqNhqajSONJp7yqJJJ8fpCGbsnxmB5bRQ1X2CcEQTw19vQRybQLFjQB7eVI9g4s+7iTKuPsWIFOyoFmBohRIzUjGCm1rMg2nCZGJs4rHK7GIzL1SAb20yoNfjJ38vfvmrhyFoTTzYamB8fg66pOFS2MEZVnGLibD9Cz/MQREwV1TA3Pg4tdFGyDIShLxDj9NlTKJRL2Do9Dt1XESsWFhId3RT4+5PHECkxbpvbhusYLyqZq5nyaWlpScoQZ2ZmBMQxvCEvkWP5cxpkHlz8CRlhQp+7oAt14VQG45bPQilMw7lmL5YlSEKHLU5aOlZbdWi2jpI1DOM0gdArBNqMmyBIsUyYQXZMnElMPLK8OoBxBnYO4V4kAAAgAElEQVSPj+NAKULpqcMwHn8Eqd8HEyOWlA52GnPoUkm2xQH6PdhnTqPEEkElhaNVoRQB5eYPAKUaovG9OLrm47srTdSqEbZVbFw/WoERqXANDyeWQzzQWEdRymsVHJwYgd1dRe2he4DlIxBpXwxUIh2B4qC/az+Ca27GebUAP4pxrtERGHegaqNaKMHROHZVBN0e2q11rDVWMTYzIRfN5ZIDNWKp6igeafWxXK9j1iCM07Brsop0AON8rSwXhFoUoagp4rdIGFdxHIxGkXgb1p96Emqxgsl9B1AnfAp9eKEPW4tRP3savh9h29xOAVi92BdFoMA4P5ILd5Zh5zAuCEMBRY1W89kwjgEpqSowrlqqCjxjaS+PDY6hvFSSYI0qwByy5TA69zQahnF5+VVeTsrf+fGSv2/Y0J/q2Uw1RQCniMJM/q2qAtE4dtmOWsGB1+7Ca/oS5uJZZdy9vIoTYVcsCMacAg6NTaIcrSLSS3iq5eNEt4t+HMk65hUVk3EPW8dLaPqZFIVtZXo3118tlTfKVPkc20j/Opbxst1UpPF1DELJQeXU9HSm0CNsSxLxRCS05M0gvofvHZ+YyBR9aR+25QiMY8mrrtvgfmHyam18BKZlUhwMkzK8zWWzBzZ7YLMHNnvgn10P/BDG8UZVCs3Q5UY7qxpoF8LvkmPHj6MbWdg9O4txqrQFxqXwlASnFlfQWO9jbGwSe8YvTdjyQp38csG4HLghijD26d97VpPqH/8kQBuH51PGfebTUIMswCpfure/C/6+fRj71H/NPOgGXtJ8fuS//5Gksr6alk0Yd2X2xisO437qg2//kWIr3h3/u69+B5qqisfKHe9+I4ZhHO/8fuHv75Hni0UH777tJumdL3z1O3JHm55QH/nAW3Hs5DkceeKkjO033XRI1Gf5QmAlihPxYlIFZHHh45ZpYNuWSVx/zV787ZfukvdzvR/5wNvkPYRxtWoZC0trcmH74fe/Jbs7naT42y/dmZW1pam8Pl9n9llAtVzaUL597st34SfveOuzlHE5gOPn5hOM973zDaDa7Cfec8vG+j70/rfAGJTJ8jmWuvLkyO3mOl53/X784JGjsg6+v1hwpE8nx0ek3T/1E2/DDx55Gs+cWZK2vu3N12N8rCrP3Xv/YzLZsC0D73/Xm0Bl3NGT57BGf64U2LNrK649uFva8rkv372hJOA6+b5hZdzDjx3D8ZPn5bWmocu++uekjMsnfPm4ky+wC5Rxtz56HqraR6IW8M7REewuOPiJkoKvLSzjdxspdpg9/ObMNhQUHbvLGv6v83V8ttVAWSmgwFLDJMGSZuPthi+ln12vjVaYYLHLMAEVO+Zr2FdIMfnMKTTPPCPqipEkhBNFCHQD7WIF2vgk0q07EZs21OMnEax3YI5UoO7cIqWenmrAi0x8d20Z3+nXUVEN2IqGD+ycxXWqjrXAwH88v4S1IMC3Vpcwo6j41xPz+Pm5cfxvjQbuXu+iHkZoriyLP1dlegveauu4plDAR6ZG0NUS3Hn6DM42u7h2bBJvGx+Dqaoo66m876nFNawYEUZ0E2O6hdlaBTB9FHpt2MfPoH/6tJSWGVUH8Q1vExWHQCxRj/z4MI7eUbqeuaXQX0mnwXmkYjGI8VSjgZMulXEprndsXD21BVUGNcQuIt+XpM1gvYfyyBjU0RGZwHJZC2M80WrhRLeDieoIrq2OoUR4I/ViVA79MOSBr/9xYBzfdyF0yx/j77x0Lv830zP/8aljONVuw0rouAf87JtvgtnrQi1W8dj5VXR6XXiBJyqy3VtnUDYNKHGAM6efkZK1x594QsIXbrrpJsxNzSFWDZxsu1KG982jT8t73331QRyqloWTFmxFygkff/xxuXDLS+AOHjy44UEV0sMspmcevchY7puVyzhuF8m5UwJIsXgGbm0KxYN70bEd8fJTY12CNFY7TfHLqhQcAamyaCb6iYLF1TX5s1Iqoug4KFABGQd4uu3hwXML6PVSUcbtnhzH67YUMXr8IcT33wU9YpBCiF7cgaNMw5/bhfLUpCjjcOYEVDVEWDFQSXm314L39nchqVTRHt+G+46exV2dFvaVDOwtlfHWsRnoioGuEeHwYg//eP48qpoOQ1XxtrmtGG+voHj4LkSLD8HQFBj0RXQT+EoR/T0H4R58PU6ljsC4s/U2enGAAwUbW6YmodDzLkmReD6eeuoJpGoKs2DCKTjYvn27eJB5KODvDj+CUAEKbgAtSfDet9yEVA2h+RFg6hLqQJVq5PcRJQpMuwSHKczr6wKpG6dOQHdKqG6bQ1SqIKCiLY6wuHQGjx95VHzOdu09KGrLnXMz8l2apwlnibwZIOLFvKYpiPsx7v3udxGGAdrtFmqjI7jxjTdvlGYmYVbezYv6XIFFpRihFH+zHDcPgcjLFYd9xHK/sPz4yD+f1xq5Yi4/LoZfOwyv82MyA+P0+ouxuLyE48eP47o3v162L0+Qboc6vvrE4zjeWceWcgkTpRKum92G3UqEvmLi4WYTT7Wb6EaZR90Bq4AdioJto2WsBH7mX0jAFkUCzQirbTPzjGObJFhBNTZKY7MydgWtVkuAG183Pz8v50erYCNlyWuSYHV5Rd7LvqIilemo9PbTBgm/G99ZVAfKtVZRVH+iuA/jzMdzc9nsgc0e2OyBzR74Z9cDG9+N8mWZ3RTijfZYAfq8QRvHOHXqFOrdCId27cR0rYos3SxBx3dx9Mw5tDt9zE5vw77Z0Zfcfy8HjGt87FeQ2pmKL09GHW44S1dZfqqfO4fqFz4nT8W1Gpq/8NHnfs8gBKLy2b8GOBf70IdR++9/BK3blWAHfWEB1c9/9iX3zeVcwaXBuLws9kc/mSpKXorn11CXs22v5XW9ojBurdECSzWrlRLe8qZrYQ/KFwm0fuK9t8DQdXz56/fifbe/US4a8zJVwqYcjP3j3YcFPBEiEUi94XUHpdTlm3c9iPfe/gY8nzJuWHX2nfsexeR4Dfv2zAnIyktK//E7P8BV+7aLrxtLptgWQjvCuOsO7RG412x1cOd3H5bH7z/8BG668SoZD/d871HsnJ/F7Mz4s9b5pX/4Lt5FIGUaeCEYx3UMtyX/N6HkV75+H37yA5lxZL5cqIxj//EzllcbeOroGbz1zdcJjCMMozcdweGX/uEefPB9t8qB8dkvZtv92S/eKXCRQJFQ7fa3vk587I6dPC/7aLhdd9/3CPbu2ib9M/x4DuNq1RI+/+W78FM/kZXoyra//fWvOIz7y899HT/zwdtlGy9cPvE//w7+l3/7r7Bty9RFj+sXUsblsCM3hM5XJh5JAuQU8YyjMuEN9x9HrPUx7Yzi/WNj2Fco4JaagcfbLr604mLU6OGnJqdhKRpqRozPLLfx141V+DDFX4ifZccm7hgr4GNbZ9FpraHjR1jtBNBSFXNbq5grAcbCGXTPns1KnVhS5/mIDRP96gjU8Qkk2+YQmyaKi22EPRdJUQdmCLAVxNCBWMMJz8UjbgujsYliouOq2TLKXg+nFhr4RqMPX1Wx7FioaQp2tHq45do5/Pbho7i/F6IZJ9gyOiWm52caK7g+dnFoahS/dHAPzEjBk70OGlGEHaUq9nNyrQAGJ/aqhpaX4GjQEAhY00xMFAuI1ADF0IO9vA6/viYgSKvYcCe3Zyd6+j4N7jIJFP0xlHGmyQsMlm4xVZP+KDrCVEE/1bDa62M18KTkeG+1gEnDgcmUUW2Q7KooMLwUOr2cdAVRFtmKMFWxHHhY8vooaibm7ZIkYHJ7vdSHkcWx/ojf0rBRfT6ehr2Mhh97rseHB3QeapDD4jve/X78h9//DJJaDZWCKV5u//Znfxp/+vufQm16K3y7iG7fReB5MHUdo+UCDBrQSwkdE2+poglRKlbgRQo6zRaeOn4MDz59DL0gxM3veh903cDR++/H6vGnBfTPjldw9OhR/PIv//KGdxjBwR/+4R/iIx/5CPbt2yclqfT5I/Jgm4KIwSEGnMSH3ljLUiHrqwjHp5BOjaFnmKKg0iKmoWYqrURLYZs64kHSgaKaSOghN/C/GQwVqCyuSAIcPbuCVdWArlekXLSkadhWjjBy7nFE378TVtyHloYYtTQ0exb68wcwMjsPpe9CPXMSWkgPEMAOIiyP74Vzy61Qy2WgOo4wMfDN48dw9dZZsIh/QrwdDYF7i6GNJ1odVExdPndPuQB98QycH3wX8anDSLQQiRpC76dI7RrC/Yfg7r0GK2oJUZyg3vPRS0LsKZdR4AUjzcOSBN+/97vYNrsFxUoRcRpJUm0QRti5bTv++M/+Gvve/jaotoNRBi8A+Mrn/gYf+x9/ScA34iyAI2Fkis7yehVhoKBiFlHRGViQorFyTuCOXqoi0izEVI0xZROxqCEZ/kG8y31YTSEX6VSxshBUlGaEcQyrIYTUNNzz4IOYn5yBqRuoFItYa9aRmBpKY1WBUCyb5ZeWqfN7LANzVJTRG4ywan19XVRkF557N9SVTAUeKC35mnwd+b95nORKujwpUF5Prz1VQRT88P0MSuAiPnxUbvo+FIvehXIEy4/rA4+dXUATMSZKDqq2jR1jo1IOqsQGlnsuFrod+FQ507/OsFDTVRSrTOkNNmCcZZgb4RW5OlbKdekpJ7kvWZKp67qyTfwhQCPkZr+wn7zI3/DcI6zLt52vYTAGwaSms4Q5kuPN0FQpL1dNDbVaTYq/JSc6VOCbm8q4i14kbL5gswc2e2CzB/6J9oB8D/HreBDiw+8hXg/zWpffLWvrDbTdEDumefOWV4tZKFmsKVhqNNDvhZgcm0L5MjgXXWkY1/7AhxDOzcmezIMYLtytrQ9+CNHWObk+kVAHAJ3b342A17JDj+XvI3BT+n2M/vEfwDtwEL3b3rEB+SRl1fcx9gefflWNnkuDca+qJr8mGvOKwri8h1zXxzfvfhC7tm8R+EXwNLzc+oZrMVIrPQvGPev5N16Lh44cwztuvQGmmSW85culwLj1ZgePPn5CgNUwAPvCV+/BHe9+0wa0yZ+7sEw1f5zAjiWnVJBxcnTdod2yTcPrfOChpzA5UcP81ukXBePuvvdh7N65FWwrz39X7dvxrO18vjLVTtfFd773CN53+xsExr3/XW8UyHnimfP4waNHn7UOwrjT55bxwA+exNbZCQGOBKQXesbl2/P5L9+ND7znzRtBFvnjOYzjSfrIkydEdcfl1eIZ90u//h/Q73v4i0//+2eFcHzy3/0nsFz6T/+f/11A5sWWSy1Tfa71cBqztpoFOPzqQ0dhVjRcVZzCLYUy5g0To6UIi6kCd7WHoBhiruBAo3l3quBwL8Wd612c7AeoJyHoKvRGw8FtUyO4uWJjbX1FDPf7AT2mgGpRxWRZhxlE6C4vyhen1ulA9Xyo9Bmq1KCUKwhroxLgUCCdYIllGiN0mAwKaLGCQmggMU0spQHGogJKsYme3UOALqxIRRhlJuSBRV+vFKrfgYEA58NRfKPVwmoY4nh7HYkC7K6O4/2Og4qZYrujwAxMdIs6ekokCjF7UAIXEgZoBIEKXI1OYKqU69qKip7iCcCyAipHvAy+lWzEXlbSyLbkk1YBcQNlVJ6YOmBjL7ibBUIM3sD1cR/Qu4qTdUI6LwyykjhTgclyYSVBXyFkMKCpJgqxJuELnhZClwAHCFRlu7wkghbEKKQaEgGHQFOPUXwOb9ULFZYXNjqHCxc+nm/z8OO5ombYN0t1Q0ly8gwDMWX0TMxMfBR1Dd0oRWhmHlJsGksfdZaZBq7EY+QG6fws+gumyf/P3psHW5Ld5YHfyT3v/paq917tS+9dvVQvUktoabUQIJDBwgYDBnsCRqyCYSYcMTMR2DMBQcQ4Ymb+sFkMHhssG4OEMDJYCBm0oKVb3ZJ6r66upWt7VfX29+6e+8mJ75c3X79uVXVVqbrUiL7Z8frVuzdv3sxfnsw85zvfYuP/+NVfwe59e/DId383ts3MgjmcrlMBkghf/MxfYX1tFY8/9kX8+q//ujB9uBBEYIeKktXnnnsOjzzyiLAECZmXbNLENEQqaZsZrCQSMMgKY8CtYshACdZWA05qwIYBm+EXGYMqgNQqwAMqjqkYdm3KZQkOpcjIBjSLYFUdaOhaHRaDEbRGFsdwnRSNzgrSF58D4kKmaqVDqKyO6OZbkOyaggpCuCdfgrO2AstJYFYsRHd8Nyrb5mBYNrJGkfKb9mJhQPE6YKIsc3lD1YalWgiDHM4IzI2tREDN2vw8jOMvIMoCxDqAFwFmtQG97wDi2X2IrWrBdNRMlC28vSqOiyQKBeiquB6CYCDATLffKzzjKh50HCPPDAwqNoI0RsPyYCsDYb+DequJdKUD16wiRYYoj5FXDCjbQxbkaFRrqBKsR46l5fMi2TSVLXU1DV4fBOBSST5mFzyOKM1gnjDTdpnOmwujlOe2vA5NzWSNHD07gKcJ+QCWrEzPyghVBsxEESz5nBJQuwSTCDaxHRKUozSTbYjt/NWBAiVAV75Xfp7nQ1KoR/eIEozj+9y2MMg0w1sKwIssTYKFImst8l7kuSqJnZxAoB/iaKLENX0kmYXMs6DTQLwjvTxD17PgJTQ/NzAUeWgxgGGrZM2zigk/LMBGkZa6rrSbUlrKtlsmhBoWz3Egkl0Ckawjj5HXVpm8yh3N81TuXQRDk01fSmZCF0xikeeaDozRtUWmZGYwPXcK1UYTwkrUbLNEG//2+dlc6Zk9fn9cgXEFxhUYV+D6K8BnCCdsaMUgnqpCdyoSdo1ReB/7yJkyUGW4VhyMenI5TM9FkKZIkhxVx0dG/9rrXG4kGMdgsPWf/fBl99BotzHxBx+R9wVEu8RS/7NPwJk/t/kO+2kbP/nTmByBbdnkJNo/+uPwnn0azokT6P6DH4L39a+h+pVHr7Myr+/Hx2Dc61vPcmtvKBhHOeTb33JoNEDSInmk1PFSXmlbZaqXev8zZMjdexuaDTruAEEYCQPsasA4MvSOHj+Ldz509yu+m0w4MsnYyeZyJTCOrDLKRNkJ/vozx9FqVr8BjPvyE8/Ja2STXQszjkyGv/78V8HQi0uFQVwrGLfe7uKpZ0/gve+6/xUtK6IRNA04swyf+OQXRUa7tLz2igCHsg4E1x55531S5631KcE401D42tPH8Z3vLr7jbwsYx335yV/6dQHk/uB3/k8ZnHz4f/t/wLTX//Cb/2KToXmlS+56wDhum95GBOOe3hhCNRzMKR87cqCeAx3VRS9VCNa6SBoK1YoLW1mo0Kw9t9CJbKz0E7STVDzLdjQ0DviOhAcsdlZl0B8mBvI0R4WDv6qFmeoU4qAYqOUZQaQMpuVAOy5ykz4PlrC/coeDrRxJnsoMFwfFdkamD5M/XYQcKOZcw0BIhpJNs3qGjBZsFzI8aBTOwIncjFFT23AuyRHkwJAD8zhGzXVws8mkzRhpGsOOXOgaPcFCmGSgjViLgXx/Dpckn9wBkzE5GCdVLWCmqUtnMAMBB76UozomKtGWEIYRsLUJypVSxSud3NH7TN6khxV5Pfw/jdK5vwSkKCUETewJKDg+kMeIrRS9TIvUy9Q2anAQ5iEGfgI/d2U7WRSKwW3uGLAyoJIoAVAIJg5sQ4DNrUsJEJTHcKld3wq6vXq9VwNyl3rfzTR6SQav2USSFob4FmvKFFfXQ0yhqDKFbSbJpgQSrSJlrbC65+tMx8zlHK2tL6LBcAKmolKWaPpQypYgDHrwsZ2RMUcApQQ+JFXWMARU4PcTRNBJDCXpt6MfWyE2M8SU043YVjz/RlZI9izHFXCEIDRBHpvtjX5XdiFV5sLzKbGTZVsoPTq4bZ2hatoClBKg5CIhAVUXdpqj1o0kyIMgXZ4HqJhVtJs+OhPchxR+ZwNefwDXN9HYPYuhMYsqUzDJ0jMyhFmGptcQwIacMxoZ2wToVBdVewJGSBpgLBVlCMTCMEHWj1Brd5BnlECnqKYKputhWK2gbznCvJRrJE+g8wBDw5EQBNo48FwTqBbgSGdSb3Zah3EEw3VhDYYCUpqeA4MRm5qz1qbcP5honJIOZyooWyHQgZDtPMtH1fVgj+YrhuEG+lqjpmyoIIahKCk2MWASrsHU4xxVVbCBO5YvjDnN9D2Cn5KrUuQIS1CxJhtrUACm8p4Fr1KXfXc8T6SpFc+VCbLhKECgBNzYjsrjK33jyvcIWvG+U4JuJYjFNlNKWIUVtiX0qPwsGWFsk1EUFqr3kd5c3tcF4C8Al2atY5EDS3sz5SpHNWcasC0gcpoNxVbASgnw1pBHichTApNAfpH66se8hoqEYE6IyP2FXyypz6M00K2MX3o+yrWXCVBXMvcIxBJIJEBJBh3biKkL0E9YugQrcy1MBm5b0qaJDkMLmCsTAKOaTExPQ9s2wqT4vF2pwIyL62O8jCswrsC4AuMKvLkqIJYG7GOMbFXkX8qUibnNHrjJtHgtYT9iEzKyjYklwItdgEL5QGnr9S43FIyjj+3P/cJld5GWHa3//B8336cslfJUeV4nCWqf+uQrgLjLbWjwjnchvOdeedtcXkbrj//oesvyun9+DMa97iWVDb6hYBxBHYJx9DE78uJp9AcB3vHQ3fjiY89golXHLQf3YP7iMg7u2/EKz7gvfuVZtBpV3HrTHpy7sIwDe+ekQ0nw6APf9XacmV/E+kZXtk2Wl+vauPP2A3LjKBd+NyWt9En71F8/LqAUgbytQN/qWgePf/0I3vfwW3DkxVMYBpEkipIZR484+tA9c+SkeLc9ePh2kXgS0GPH+dEnnsOh2w8Im40S0Lfcd4fIcQlUMemU+3I1YBwTZsli4MJ9o/cbPeBevdBDj/s2Pdl8RYDD5Zhx/PzH/+vnRDLLweaJU/M4fNctUsMH77sNzXoV//3zXwW96ZaWLg3GXVhcxfNHT+E97ziMp587KQMJ1nSrZxz3+eF3HJYB8ue//BS+/3u+4w2XqZa1+9D//H+h3x/KOTr+0jn8h9/45/BGwOLVXG6vFxh3oRsBVRut3JL0Sp7tgRoiihXanQFyX6FGMM4w4ZgeUq0RawdBCAxjAmM5/EaGWUbM2ynWBz0kBKuiDJpgHJ96vsKu6nZkBBIkmTOTQTElozD4Y4oUVcJ7bC0+UXykJlyHDAwYsBI+fE1h4hUyNMpXAcc0xQy+9ESTIWgGOLkNQ4UwUcUaFGI+tJmkRHYLZYrEQ8g80xlU5iJ3KVcbklSH3HJF5dUnu42D+QxIRiwpgj00jOUD3bRtWMoUjypumybjDrnyo97AJgtuy+D1as5tuQ5xMbIRWQNyQfI0k46D5uyfSMQKdohperB0iNyIEZKyT+5IbqNagnEekzoL0DqPE+mIwC7AOIKcwowjGOe8DMa9GkQrDXNfvf9bGUDleyXgVrLgrgTWSZvj+fU8AWm5GJoIKKlONmLKC5NUjp/+ly69xEa3082OF5lKrEWmMQw68HwavZO9RBP4iuCWNslPaShtJ8oNYfaU+89/8xjJPCpqasr3F2AcC6egRO6bIia7UxocAQQmrmZCeWM4ARmMBZBDiTCkbaQ2j6eoDgEHgyDKqFjl/msjR5pruc7ITHIIlHAtw0Dfc2BmQIusOSZU0iDfCkHWU5/GxTVKTTM4gyFstm/bxOSOOUROBdWEnnfctkJoGgWbj51W7ie0SFQNhndYNSDMYKhRWqdlit9Kv9tHY0iAijLaDJVMQbku+r6PgWELUC5gHK8IBqQoT2SuknMnAA+3aQiziwCngHGsseOiEoRQJtlQSpJaeQIT25FrtZoxpCBlboHUPdExMm3CtirwHR+2MA1z9LqrCEwTTdtFPoylQ64MEz2CR7we0xQ11lEp9CxndM0nMHghC9uy4D/mPC52zvOhHB/XNx0PpuUJOOWYbB8E6otk5GzkbVayRtl2JMwgy7C0xCiPAtyScz56nW2KnnIE5Qjc8Xd5bZQerdLUeI8cgbVTU1MjxtlAUuN43UvF5T40aiI85pwszFRqry0CXrxTavjaRp47SGx6ydI6QMNmIqvpQEUZlGUjZFOXdqvhJ2Q088ZgCRjHqhRyoGKf+O/CxVK4bnKvi8hIzTXiMJIfLuIFV6nID88/P8G0YLZxGmwT/OekG/tOvJQJrPPa4DdaNoM1tNhzsO4zDGyxLERpIs+bArwd6byv5YY6XndcgXEFxhUYV+DbvgIE44Rp/iowbnOCp+jESeq5mWRw+Iwf9RljWptwQpsTvOIzd/1o3I0E477tT9breABjMO51LOaWTb2hYBz34/hL8+h2B5jZPimhCeVy5twC1ta7koLK13mhnZ1fwoF9O2QVeX+ji5ltkyKp5EIw78RL8wJ6lesxzOHp507glpv2oF59OT6ZINH7Hn4QJ0+fx64d2zd9z8iQu/2WvZv7sbLWxtn5RUxPtbBv96y8Tonnvj1zeOHYaXiuK4EGXOhV99zRU5icaKDVqGEYhNgxO435C8sC3i0srUmyq+8Xg/JjJ86JT92FhVXU6CVTrwpDr/x++r2dv7iC+++5VdanBJb7unNu+htaA9kfBMTect/tsg1uVzyW4kS+/+D+nTh+ch43Hdi5aZzIQfLR42dkUMHXS8++F46fQRTGUjMCgf1+gHa3J9/NZes+UtZ59vwr63P67AJmZyaFMceaHDl2WoIrbNuS18UA+m/J8jP/y78EWYIf+a1/scnwu9pde73AuH6oYbkO6mS+EDFQBdCk+zFWhkM4sIWJwgG+VXEKdoVrQ2kyhwrPhshNUAlSRG4OHZP+nSDsF+l7HhyseTn2VooB1cjKCJkiK0LDEMSKA7wR7Vz8HjjoNRFEgQz+eO6YHMjBIP/NBESORHVmoe5UobvrMIP14rU4ongRVmUCWb0h0jpFaZ/O4AehDGyzVh2oNIVt5aQ5VBRCx20YQQ+25SFrzgpA2K00ZcDbSDIkZiwDSP6IDSz3m8AKh5KCC4xkiObLA+lSAreVDQFGufYAACAASURBVHYp6eblzjmVc1aqC6muzpFaJgLPw6nBEJ0U6CQczAItp4J9RoadNjsohbeWJncrNWAaGbRLBmABKBWW+AoMJ7AySnK1dFII0AUuv2800N7C4is9qUrJ2lY53atlpzyW8nhLAO9KYJypID5iKU3kXTL4WP7Cj0q0lApYWlhCv9tDrV7D3I5ZARpo2EsJZuEbomBQqkeIQPzZOPtZyIUvLK2jP+jjjoN7YSWhmPonZnE/LmdW2RalfVl24c1FZhVZW2RhEijKGKBBMCJDLGgbIUQDOrehzBgumVL0yjJyZNZIUptqYQGFrgFPF4mqPKZiYqaE4Yp681khiZqUrBoaFSKQArxaaHuWJIo22x3ooC8yVQ2CynUkbgvZxHYEmcbpYYgeWW/awNTkFA5P+5hQGUyVYz0x8UIaY324hjpcTLg+bvZ91HSMgeHi+f4Q/ZDpnIncu3dVatge2+ivzaPZXREwLNUJbG0iq1QxaE0gcKqwBVjMYYMgbwgzdYr2RJYrgT/LRpISylabskYC+kwKrm1swArbheSQLLhcIa41EHkePLbDHp8PlCayJhbs+jSM+jY41SbCMBCG4KnjL8CsNbFzagqEHROybC0bx4JIAl0QxpjxKyBTenfVhMf7WJYICEmPNcNyxIuR4Bo/v5HZWNbU4iqoqgdHWbi90cAUQV1DIwXBXF5dhdFMmYJaAmi89128eFGANi58nSAcf8h+e/bZZ4UtRsbb5OSkrMc2wWtFmG2lXFSA6RzT09PyueGgL5MZBYBFMN5CLsBcIdgsWpMBj9e5yZpR7q3h5BYyy0NPUeKthdnraY2ekcCjtyHDcQSi5HVrSJpulsWIHVIGKPItFrYJtlSCZ+XQRc48WZr048k0gmGAMKB8nFJsLf2Tql/46cmkSkY2co6EpF4DiOIiCZlefK5pC1A8nzi4GPWRUDKcp6gaFu7dNofbJqsCEnKdBEw4LhQD42VcgXEFxhUYV+DNVQFmoBcjh+LhJ31kZRZ989FTiz6rknrOOV1OGI2ekxkVL5w845xQmiJ9HcaEYzDuW9P+rg6Mu3yAw7dmL7/9vuUNB+PeqJJdSur6Ru3L1XwvB1Zk0lHGO15e3wpsZURcy5ZfLzBuKdbwXQ/T9A3iII6DJTK/ugO0h3142oXn+DBtE27NQYQAuc8gAUfkT8XjMIQ/SBE6Cnacis9V0iebRsM1HFysALsqrc0BKo+TD1OyoGSyig9SznIxXEIYHsUAdjAYCLAjQQYoUg8rvgtFTzedIQqAiVoLVmcF5spZkfAlvQ2kyoEzPYf+zgPQWQf2+rJEertr68KMy3dsx3BmFwzDgRdlsNvLSAerMAddOG4d2exBYez1pnYIyFOJEuQWJWBKWDxkknFATIYVUaySKUJzd8ruNqWdo5HsNwvGkXxlJgUYx20nrot118fjKyu4EKRYIPswB3bUanjAs3G3b8C1lDDJIq4f56hZCq6rEUb0pIKcD8oAhzonCRFVgiaq+AmcXGj7ckouAcaVxuxbGT+bEfMjFhA/e61gnJjt03svikTaxs9btivniomXNNc/e+oM1lbX0JpsYf/BA8KaSgiQURrK9pSyzdA3y0Qa9CV9lueQwNujTz+Lbr+D7/qOt6JhEEoxEOWFAX/p40UQhX8THGHbIzDCYtBrj2BcnmoJtzBMLSrTTBHMU4hSG5Yfo54okbUSjMtH/nAWWYiGQuSZcHi90MSeEk12Esn6EpCjYGaJRND1kGSxpH5VY14WClqZ6FVt2PEQ/vxp5P115HGI2iCAVd8GPb0f3V0HsJ6k+FyniwtMAaVXY7OJn9o1i20uYCvgZAx8ur2CtWgDrcjErmoDj0xtw5zSOA8Ln15YwGoQIzfpSaZwZ72FB80a8uUTaC6cRJRFiLMISltI600EMzsQN6ZgidCV7CbePyJYocGLWUCbAoiyJbRBpIqjGWjxeskzuBcuwNhYgEU0VsAthaQ1hazVhJMoqKWnRHKeRjFM20Nlbh/MmX0wG1NY22hLzZ58/FHUJqaxf+dOwK8gYCiM7eDLaxs4vtGFjhLsm5ySJNj3TNpo+D48svziANEwgMUEZwKGsMTr8qQxgWeWz4FAuPYttBwX75ndif0MdKH+2CJzMIcgSlvAOO4LgSW22fPnzwvgViZ2lWAc29QTTzwh7xFk2759uySwlu2Q6b4lYEuwjq+TGcffcRggSxIMoxBJShamA8Mm04/30mIAQmafF2kBcw3NBlTcf2PHw0auYakMls5RyXK0nRhV7cLILQzpzTZKGKuLn1uEwErg6AIQ5PfLMYx83crnlADxZKtW6PWYiF9cFIZFmyZ4aZqo+BX4nleghWku7GGWjnBywGNJEgHsmJBL75+nAxfPbiyCUyrrSFEzTDw8sxvv2zsFVxfS4jDpQhnFdT9exhUYV2BcgXEF3lwVYL9K+priKTEC4+gQK5PlL1sqpEZaeIymnPwfzZtTIaBymBxnULkwsoK6ngqOwbjrqd7Vf3YMxl19ra5lzTctGEeW2VtHyafXUrA3Yl2OyT/92cfxjofuQq1aeSN2Yfydl6jA6wXG/f7qEnbVJvCunNIpE4YMlkwsBx0Y/XlYqgbGGtiOg0qtBpdSqyjC890+uqaDVBl4W8tDqw/0ggCVjQHMJIUZDZErDdNxcXHaxeRUDR7TJglAEETh0JFeTorSpUzAOTKSVsNUgBXfJCunXTAqTM54Ue6WY/vkFII0RKwTZB2NnV4NxsJRWOe+BpXGcLpLwvDIK1MY3vtDqGYryI8/Dwx6cEC2Hk1dawjvPAzlVGEM+lDzz8KMNmAxndRporf3bvGxG9x8N7RXgT0YIt/oAY4lPwa9IV1XZFwxFZ8jOI4m8ATQtsrMBHDZ5JIItUTOZilhfa3GrZDCE0MLSsUMbJgWnokz/OGLL+GlRGHVqwnYpLIO/vHUNvz9VgOTDRv9LEM7S9HpB5hzfcxaCjXF2ius5xqnwz7OpAEm/Bpu8xoCyHnsqNDLb4TGlWAcf5egAgfOBByEscYwCNfdDFAoAbqtYQ7la1sH75fyjAvZBsIA50+dwa5duwr5qGXDr9aRhBFsy0B7fQPD3lDAi4ntk0hyLTLUWEI7NTY22FZM1KemUOPnCUaKlFnhydOnkeUx7r9pHxoZeUAKaW7L53gd8bgIAvJ7+VOeP6ab2rYvsmSdFaw46jKHADop/UmA5XaMej3DHqeOqugGyQ6NxN9PrffgkBVUryCuFUERZJcZlsJGryt/E4DzGKiQknllw2UAQKePimhbDfHMyycdWGunYDz5eVTDNdhZAOQJUj2N9t7DePrwQzgXRPi98ytYjnLkmm20gu/wgR+57TZM+R4++txZ/El/HVYWSxAJQY4P7tmJ9+6cwWeXFvDRk2cwNCoYmIkA5LcbKX5+Zg6H1o5i7okvwE4jWFmEMAXCyVkkt94N7L4VmVEXuSKvx9iK4WQFqK4422wUPmYlYEoJI9uxlyfwglVkzz8Lv72CaNCDaVdgmBb69QlM33EHFk6fw+z5pzY9+EJtAftvQ/2hh5HP7cJ8uyMy7eeffgYt28ctt9yCZaVwNoxwJozwsfmLOG1S7migadmoGgq/ddMM9s3NomEAw9UV9Hs9VOpNOJ6PIDew2hvg515cwkWLjpAaiQ4xEaf4YGMGH37gntH5pfNkBs+syLVQSpv5b7alXq+H+fl5TExMCCBaSqElyVopvPjiixJm0Wg05P2tMlWCeGWow759++TfXIdAWCRAV1BIXpUhwCHZhVzY6vphBIJ5jeYEXNuApwjiEzUGFpMY88EArUoNvmFiu+PBYSqv4WIt0VgIhoiyTLa9t1pDQ+7GCWLK3EehDNyHVr1R+NONQFUCpQyr6IZduW6zJMWw30dCEDpJ0Wo2RaZKlqmwn00bNKOm72cnHApbNWRi28Qk6n4FaRjhNy/m+OLGOcS85msWjH4P73Gq+MV7DuNg3UbNNlCxyWQu7DPGy7gC4wqMKzCuwJurAnyOyOzyKNhLmHEwReEhwUbS18rQiQeYqjGZnoqa4iMG0+3pyxsn8DhZKNNZ17fcSDAuOnBw08uNHnDec8/COXtGdjjafwDhvUVIYblUnngcZruN3nd9N5p/+ieXPLDu+78PemJSvOHqf/1pWSc4fB+SHTvR+OSfy9/9hx8RNnr1i38jf3c++A9gLi2i9uiXr69Y1/HpqwPjruML3qQffdOCcW/S8z0+7NexAlvBuFJG+Fom+6/+6jLA4e3PLeDu3Mb/fucezKgBaiqWQWC7neFiNKDwC42ajYrlYLtbQ5p5+Fg0wO9fvAgtoiYTPzPj4OGJXdjZ6WF49klg2IW9ckF83oIdB3B+zz7Up6dRs4sQgXitg7QfyIDVqBDUogeW0OPw3HKMoNtGxdSYqDriO2WbCpVqHdqwsNruwPBtKNvElG1h+2AdePoJTCydFYN5PeggpoJ0ahL59jthWAFw4QwQDmE4MUwYyGIXw9m9IkmtDyEPmK5PoGAgMq9Ofa8MdIcPvAe1RgXhU59HrbOOxGsiqbTg3flWdC0Hpg7hxCE2FlbFz26isR3xpIch5XyUW0YpVJphsLAKz7LhzUxiYBdcQjI8rrSYDMzI2uRNwcwzhKqOj6/18fvLSwhzG9MDRUUazjYmcK+1gQ/fNIvbzBrOdgd4cb2LI1aGm00T/3R6DpFaF2nnKXsW/+b0BfxVvIG7Kg5+bd8dmIojNJIYfT+FI/ZnBROGS8mMKc3nyX4R1hggaYkEx9gRYQeoBOLYHl8NxF3pWMmCPHbsGA4cOCCgAAEL7gO3ze8+9uIxLFy8gMmpCdxzz10IowTaqeBCeyCBDBc3mKxr4y07mvDNTBhqy/SPy3I8cX4FcZThod2zuLNekdrbKbBi5nh+dRG9KML2ah2+ZeNAowlPpUgzQgam+JXJ+aIBfUKykY11t4YvLS5ICuUz3Q3sdDx86LZ9aHbb4kWSrC1Bry5h9tTzCHwf7be9B3ntYEEB1TGMPMTixbNynLV6S9p2nFkCSGF1HsbpC4iiHnLPRrZ7Gv6OaRjHjqJy9FFUkg3YOkSqZuDqAIvNaXz0Pd+Hc2GOT5zX8IY2ImsIs2GikTt49/79qLsuvnTiNI4RREpj+IbDHivubNZwaHYbTi4s4dn2ItqGCdeg8a9CpFL8o7qFf3buGJwzn4UWma0J3yHYa0Lvvwv5nQ9h3W1umvNX0wBBmazwGifcDiJU1tsInv6vqBk95KmCl1NArbChmmgcOIjg4tPwAweEu5N8iJpjIFAN+G/5TuQ334UL3YGktX7tM59DdXon7rvpEIZT2/HllUV8eXkBX4iZKGrBZMe7mkuy7Y9MzOJXDuyGkw8xv9JFP4/QqJjwHIUpfyf+49IAv37k66gmFQFae0qLXPPWCvAr9z2Am5TCTJ5AUQ4/Am15mAsLC4WXGsM2oggvvfSSMNp4f+M55rXA3wR9P/nJT8rre/fuxcGDBwumLqWjnicpviVod/PNNwuDrgTDNRNV0wTdsI/GRAs6TGGS3akUBpaLz8+fx5kswl7XwaGJJm7KM1hZisVGEx9ZWsORdh+3wMDOahXvmpvDPtXDeubgM+ttPNnroJumcn//wakduM03EBltHOloDAkwDoYiJd0/1cKsY4mPG6+JxUGMFy6sop8OsW9uBnXfRp2ctzhENuihUavD52SJQQY1234mDNFVz8WnFk9jvd/DIAzxwMRO3L17D863l/F/zw9xIh/IwIledHXbQS0L8eFDh/DdrTpmbRvVuIPIGYNxV7qnjt8fV2BcgXEF/i5WoG9ZCAZDhJ2+TB7u2j5bTGTZpgRgJWmKF46/iCRKcdPe/dgxOQmDE8uiVc2kA54oescpCeC63uVGgnHBXXdj+M53o/GJP0FWb2Lwne+Dc+I46v/9LxEcugvDd78HjT/9+OYhMNAhd1y0f/yfYOo3/9U3HNraz/8i7LNnUHnsUfS+7wPQtTqmfvs3kOzaje4PfHDzM2sMjTDMl//+hV9C82N/BGtl+XrL9U1/fgzGfdOle80PjsG4G1PX8VbfBBUowbhSZlcCIVcLyG2CcU8+h8NeC//s5oOYUSGqHEwZCr0QWO+sINcJ3LoHz3LQ8huIMg+fHPTx0YsXkOYVEah9eMbGQxM7sSNKMVg8Ct3vILt4GkaYIJnbj/X9+9BotGQbXNLeEFkYod5owGB6LnkYfEoaCs8sBEijHiarHmYm6gLG0auLHklhlgsY5zDF0TCxreJiW9BG+NRjME48Kyb2djKAtkxEBMPufgAmDenPXkAeBPDtgqOWaBPRnt3C1LB6HWDhJeSUAnLdMMdqdZ94daWHH0Gz2UD0wteA7jK034Cm3PaWexE6TJIMYUUhNpbbIs2q+pMwtlWKNEwGAtDvLdNI17oygLUm6uibIm6VNM4rLTqzoa1QgCBKJCNVwx8vd/BvFxexYduoGZ4AGGFm4LDRxYf2TuNWs4pzGz0cX9rAM8Me9ldc/PDB/ZhwycwBTuct/OGpi/jCYBkHPRMf3nMT6ALZpKywbolUjGBb2Y7E70kpAQ0uXLggKbylfHj37t3CiCFowM5IKbG71rbI7R05ckTAuG3btgmo8Y53vEOYd2QakTF08cJFrK9voFGv4e57DqHRbMJvTuL4+UVhSF1Y6yC3fRzeOYV9O6YwCAKcXF5FN4rx4hoZOBnu2tbC7a2qpHtOVptYyVMcWVlEEMeYbbTg2y5216pgi8wolNP0P2PSY/HDMA1GVa7kFh6dPy9BBM+tr2FXo44fu30/plJGD5hIV9eQra2gfuoI8modw3vegcH2Imkbmca5Uy/h5PEXBWyc3rYdrYlJ7NizFyYlsvPr8C8uI40G0I6NaLYFf3oK7ukT8F78KipZB5aO0TMcVPMM7al9+Nj9D2M+1PjjJQ0jdRFbGoat0LBjvH9mH5q2g6+cX8QR04AZ9kXEQaj18EQT90y08OzaEM/3VpDYPmKmECNHP+3gpyYd/PLZlzB54lFklhKJIT/XpjT74L3Ibn8L1rymHBbFIZUsQHoVXl72MEB1dR2VI59DhFVQ2VpPLFi5gQ1rAt6+fXBOHYHd6yJnCK6fw440grwG9b1/D8nsAbzwwksCbn3qS5/FVKuBew8cQu3AnXhu2MezgwH+ojfAWmiiYXqoUOpsKPzEvin88k17EfRX8Ohjz+D8xgrmZhto1D08cPBB/FVi4X889iTUGiXLTMLNoFzgrduq+F/vuRe3mjZmxVlO4y+/8AXs2LFDgDVeIyUzjsw3MuO4b/fcc4+AyjMzM8JaW1xcxBe+8AVp33Nzc+D1w9+UpJ48eRJHjx7d9I/bs2ePANN8j9fVoNeTcIRQx5iYnpAUWxuOSOUHysJXLlzAfBJij1fBbc069ltUWWssej7+y+IqjrV7uIn7X6ngwZltmNRdxHYDj3Y6+PrqErpJjG1OFT8wux97HWBpcB4XEx9BFGEYBBJ8tH96EnO+OwroAM5tDPD8/CLzrbGtWUfds9FyFBTvf2mEZr0Fz/VFLi73PF5LEbBsmvjc0ll0BwPZ/l3NOdy+axdWgy5+bX5NjqPwYzShmOBrRfilhx7Aw7UatlsWJqMQEcN/xsu4AuMKjCswrsCbrgIMbQqHAYbdnrDjZianiz6rbSKi9DTLcPIMgw9j7N25E3OtSem7yDCDpDp6+6qsSFWlJ8V1Lt8KMG7qt/617GV4+x0YvOs9mPqd39wE414NumXN1iXBuN53fQ/im25GuS1ub+0Xfgn+Vx9H5atPgEDd5O/8llgB8XUuBOpkvZ/78CXBvess3TV9fAzGXVO5rnrlMRh31aUarziuwCsr8LrJVOcXcaA6hQe3T8JMB2JsnpNhFuqCtUHz9YoN23ZQqdRhKBenEo2vbWxA2T6oyzxcG2IXGS1aIYvWkEdDqPUloYFnzWlsTE7Btx3x/uKi01S8oETCNUq8pDCKI7b13EfQ66BiA5O1EfuBqZqUZBkWojiVgSgZbkznqwQd5GePIjzxtIBxXhqKB1Rm2Qje+r3www0Yp08AwwHqcQ9xnGLoNDC46U5oy4EdrKGy9DzyKAY9vuDWMdx5h8hUk5vvh1utQa1cQDJoI3cqyL0qMDWDyKBpfQwnTRAGBLoM2HYDiZ1KAAaBRbLW+PC3gkTAw8yzMFCjhNir0KlmsMWHizN6JqPczQa+vJHg9xbP42QWoz9KHp1JFR6Z9PDDu6ZxwK+jG2bYGKRYznLUvRz7Wx7sTkdka31nGkd7Kc6kQ0w4GoerPipZJqbughXRjH2LX9zWf7PDUUpUSybQVjZc+e+STXe11+zx48cF0CD4QOYdZzhfeOEFzM7OisfW4cOH0Wi2BBglG+qxR7+ETmcD3//BH4S2fOl4nV1YxsS2GUxUTKigj3Nnz+DMAoMHgF2H7oftVtE99xJWjj+HiYlJ3H/fA8gqHlajUEzom44Px7DgMEFVxTAIKqQeopzpkHQhod9W4bmXOVWc7g+RaI2VLMO04+PmpgH0KT21YIcaZhzB7ywgdXz0W/sRO21J6HQcH50OZZm+gHGawSQ6Rb1eRRIHcFIX/lpHQAiCynGjBqteg3f2HKJnHocdbcDIQthmCpXbsPffh8/efj/OxTH+/eIGFsMEnDVuVSbxFr+HH7v1EKb9Cj527Az+YPU8ph1HruuqaeGHd+/B9+zciT8/u4Y/XTiJIRlvlOMCmDVj/PLMNN69cAbqpaegkiGQBiIXj90qnFvvRbL/ENatwrqAORtk7NFj70qLihMYgwGqz3wJ6C+KZNsMxCoP0cxe2LfcjOT0CdTWTggwSJe/WmQh33EQybsfxrHlDlYWGfwA7LjzIJJwA4/+t8/hofd+L9a9Ctb9Cv71keew6PiwQoVZ04NrGvj52+fwcKsGz1dA6CDIU2RWiNxMMZFXcSx18KEnvoJuXAQakLHr5Cm+f3ISv3jrHZhwTSRGIFBtsNqX+1en0xHQuPSL29jYkGAGAm6lpDMIAgHhCNy99a1vlUED2XQEmcmi+8AHPiApq/SRK0HwdrstIDflrOLXRk4xU6rzFMoBFD0M6WdIGNSwcHEYYSPP0ISNadfEBGIYWmPo+ng+TLE4jDBnAjXTxG5J7aYfYwWn4wjnwyFCnaFuOrjHbaKaxVgMV9FNCPax/pDgp+mqjxr/HvlKrkcJFsiaMxnmE0pasacyGExh5fbqdbheMWEj2at5BE87SFwfJ+I+wjiREJYdpo8pr4K1pI9/tdDHVzfWRIobKgfbHBv31W186K5D2GcYqPIaMiWC5krNbPz+uALjCowrMK7A38EKpEwH54OIE2Y6F7sPmQwW1joncjQ6nMBKgFajiSqZ7Jwwpk8w5aoE4/IUuWV82zDjCKBl1Rra/8NPwn/0S6g89eQmGNf6/X+/eZZNhj1dBoxr/9hPvEKayg+1f+QfQ6UJmh//mABw9U/+OXLXLWSqcYzGJ/6LbLv7j34Uk//mN9/Q1jQG425M+cdg3I2p63irb4IKEIzjAJADwq0+Pld76CUz7g/nl7C/OoV7t7VgMCl1BMZlYYY4ir8RjIODc2mOp9vtERhn4M5agB2oo64pAV0H4gBqYxkmwbjGFNYnJsSg2xrJmwSMy7R4wRGMy2gSLgmVwAZ8BN0O/E0wjvImoloFGEcwjYasRm4IL8QPusD8MYQnnxEzVy8NhPGmaeT+wPfAJ3hx5iTUcIBa3EVM9h7BuIN3ILdc2OE6qisvIA8jWFECeATjbkduWkgOHoZTqUKtXUQ66CJ3feRuFfnENsQjMM5OE0ShHoFxdSTWJcC4MIVF83P3mwPjCKJZOoNlNvB4O8VHli4UYByN6AHMZAbeM+nhB3dMYp9XQy/M0B5mWGNAg5djd8OB0+tJfQbOFI73NebTIVqOxqGqB59gXHZ1YNyrveG2gnFse5cKdLhSmyQgQTCOPlklGEeAjiy5J598EnfddZeAcQQmdJbiiccfEzDu/R/4gIBxZMadX15FY3IbWhUDRjjA/LlzmF9aEzBuxx2H4TgVdM+fxtpLL6DZbOHeew4j812sxqHMrDZsgnEm7EuCcWybmSTauopgXAXnBgFirbGuNSYtDweaCuj3BIyzohxWEsHrLBZgXHMvUrvzMhjX7cFymPBJGW4s4HcJxlmZg8p6bxOMi+oVWLUa/PnziJ776iYYZ5k0y7Ph7D+Mv7n1MM7HCT6yvI6FIMHAsjBRmcJD1QF+6KbbMeV5+JOT8/jDtQtoMdUzSVAzbfzDXbvxvrlZfOp8W8C4QWZQSSiy01kjwS9un8bbF88gP/0MjGQIlRRgXOJWYd9yN5K9d3xzYFySQJEd99xjUL2FgqknmKdCPLMH1sGDSOZPobZ2UtJUtc5QjS3kOw8ifcc7cWKlh7XljjSrudv2I4na+Oqnv4gH3/1d2PB8bHgV/PbRI7houwLy7bArAsb99K2z+I5GBa4HGLGHMKd5cwhtEIyr4ETq4H966uvYCAi3kSSbw0WKvzc1hZ+56RY0HRORGiLJU8TrQ7nv0jONYFw5M04QjWAcr4tS6s179aOPPipg3P333y/vLS0tCdP01KlTeP/7339ZMK5Wq10FGGdiMYjRzjUasDHlGGjmlENrBK6Ho5HGchBhxijAuJ0uQbwYhuXjbBzjIsMstEbNsHHIaaCSRViK1tGN7SKpVRVg3FTFQ3ULGLcRp1gaBgVAHQcCxrkqle+9Ehj3UjKQiZUkyzBn+ph0faylA/zO4gBPjMC4QDnYPgLjfurQHdhtGKgwldckvDcG4650Xx2/P67AuALjCvxdrEBqMQQqh0roq1KCcQwiyqHJ4tc5uoM+kgRo1huofLuDce96GEYQyKnUrgvrwnk0/+wTm2CcCskmL5bJf/e7lwfjfvyfwLx4AfXPfmZz/fYP/Yj0+Zp//FF0v/+D4qOdTUzAe+pJ6HoDwX33wex0sZF25wAAIABJREFUoH0fE//pI29ocxqDcTem/GMw7sbUdbzVN0EFXi8wrrMSoOFXYVVMRHkskiNhvwz6SAeWyPNMz5aUStd3UckVHMNGh0mXDk3mFWIngRkYULmJ3KG/WYpKGsFmwqDpYlnlqFByNDL+JgDHzwmwMwo0KH9rt4FeZw22ylGrFLJWzmSluYahmI5JjgUJ54VHk5EEcIdtxAunxZNIhUNYlg2nUkN7x0Nwo3XY6+cFSPCjVfS6A/TtCQwm90GbLqqOwna1Bqy0oQd9oNZAvHMPctNE0NwORWlVMoTDCEDLRm7bCJSBLItgqxhWrkbJfgq54SHTIWhBQUaJUOKZYDpKXGVQAUE8CaW4CmZcbvhITIJFmcxQtcwGOnkFj3U7OB0NsBIHAmLO+Q082HBxi830z1QM/DWBGrsKZcbopuvwR8JYbdaRKF/CJyyHrmgRzEzDIDhKla4q/K3Kc1WGGWxNHt00cKdHx4hFt1UeXZrQl8EPV7ocCSoTuCjN8LlNBioQ6Cg96ZQkpTK5E0iTAMGwD9f3JHWVjDPLraA3CGA6QEUB8TBAHDMl1oDTnJY2o+IBNINJDFNM+9mho++bypR4IlrKgE4CCbHIVA5P15CodKRtICicgBiYMl0MsoIxlNgO3Ahw3BA6JaJkwoLD5g2dtgXUjbMGarI2oGwH/TCASRk10yg5W0uTXNeT4IeeqzGRKmGOEhDqkVTkOJhmGu65k1BhB8hiROYQYWKhsfMOrMzuRSfL8HivI2b8YWZix8Qu/ND+CnYlgJMDz2TAXwYdrF68gJnGBKarNbyrOYkDucaK5+BjS+ew0U6RSVsFdho5vtevw+xdRKezBH/QgzcciMRDV6uwZ3ejX59GR5sCovN1M+f1cGVmnKavnmnCXTuPyrmzsOIMmefLNYfpXcgqVcS2RrN/GroXIlvuIHcrCHftQH3frRhGQBQX9bTSHKpuwhyG2DE9h8A0MDQNfGG9jad7a4j6Q9y1czdsw8AjE3XU4xCRjlFL6sQyEVoRmLjGNNzQqODZ1MCTp88iQY6ukaPpe3j/7BxuYbuLA5wOV8UTcjor0n7ZVgnGcSll2qXX4dbgE7blMtChfJ8A3traGnbu3Cm/CbyVjFPKXOmVyN/cLh31+F9qaMRI5b7ssvbFHVLkwSGl1IYHM4thpkOoPIN2XIROFVGmwagNsocdJuPKiVQi90xsQ6wJHK1QHzBAJ0TfztBeC2E5tvhfVmseeJS8D5F9wCWxHGSeDSMy0dlYkfsUQ2DoycP9ow2BxwAHaoEI4pEZl5lQtoceU6lHhtp1htQaJgZIcCJ08Nj6KmJF/0ATO2s+3lZ18Z07t8s9ihMTPC/uiBV8pXvL+P1xBcYVGFdgXIG/WxXgM5yTmTYp+VSOkCGuNZIshbILBQ794DI4EjqHLBMLlpzPEMUwLiVjCQauiVb1OpdvpUyV/a21n/8lTPze/weGO9Az7mplqp1/+MNSl9bHPrp5xGs/+wuw589JcEN0y63oP/JewLQw+W9/ByqONuWq9T//BJxz566zUtf38TEYd331u9ynbygYxwEe/Vqu1kPrxhzieKvjCtyYCrxeMtXuMIBX9+FwlonsKJ2jn4W4OGijMXBgeBbcigvTNOC4tjB26hyE0bSfVHGCY4lGlirkloeEDzcCPTqFwwcepZEJvdyYYlrUwvFceWByG6YQ4govKiYihRnQ63WY5YBGvVoAV8IgKhKP+NwkUMLhoONWMQhiOIZGzSb6oZFFIXSmYLs+UrLpdAptaAEMkjgEmSu5sqBoGM9QhXoFpqvQzHI4SQ46tNEPLldKvstggIBlIY40DAJGBFfoDUYgjpAbgSzTE3ZPrA04NIWl9JYCMtaUMlU6u+VMnMyEQi/+SSOp12u1DpXYyHzKu0ivj1HVTEmsoKuBwMgRm5zPYrkdbDM0VNpDoFKppoIFLxT8EEMvlmOW+sWAo3keNTI3Q58MGWWK551Pk34po/4GOap0bng8I0CVf28F7Mrzw3VEVkcJZqlnu4pLgOuXAAS3S2kfwQi2cwJyqYC2CqZBeQITXRM4dvGZIqmxSEHNWJMklk6aY7mFqX6iJOSBKmnWUQAPSehlOzJgaIIYrIFCFAxheA7iPIER2khZT1OJBxsZP2wPbHwlIMwCG4lCaseQEmsloDRP8lAP4RsG3NDE0C4k1zT/t0wWuWjPiqAI0zGTTEIDUjtFw3KLc8CEKxAwTDDtVeGFPSAlOJsiMRJkZgOWU4fFTiY0IqQCyNBfcce2ObhGCisKhBEJt4W+aSOkfNZmnipTgANYCICggsi1gNBEhwAOcnSCNhpRiEE2lBRkhrFYqYZWWoAbbdmIcyaUMemXicckDxImKgGi1zjpigC2AiM3mkkhp+zZNjKl4NoVmP0Ieb2OndscJN0A4cIGBraB9ZqJCr0cBxFcAs1KoWlVYbWqcI0MOcFQZUIxfMVwkDIdl/eJuKi1YWQwVQptWnAHJlKVI3EoVdVwEw0zMZHWPES9IvXVcNgOmMoWoLt4Qa5l0yKIWrTBsq2X6W3FdxibYSZl+yewzHZcMuW2hp2UwShbr6cS+Obx8bqSgB62OUqIHQNRnsDmsfG8EtDivjPsJAdig42c9wAOOopzkCtTAF/HLKQ9OovFE5PXCDvmPN+8umTiIOV9LEVHxxiuR7BdC67nwPMc8BbLVLoSgOfEQmYZMCMDnU67YDFSdp1rmLYlfncE8+JRup1hEvAn09GQc1AOgcyM97gc2jaF+dZPixTkiM8PM0PTTDC3rS4+nKx9nCixSxgv4wqMKzCuwLgCb74KbAJqfG6MxgZ8lkq/adTv5PMz1kVvWGJUi96yjCfKfi6ffSYBvetcvpVgHAkB6z/9c5j83d9GeOtt1wTGEbzrv//7MPnbvyH9wtxxsP6hn0Xzj/4zrLVVmTxe/9mfl2qUAB995NiZuFQYxHWW7Zo/PgbjrrlkV/WBGwbGsWPHDu+JUxfQ6Q6uameuZyUOLMrlFRj7ZQD3Ip/vtQYrW9+7zLYv9/Etm77kJ69iEuCVq4z+uuR2X70T37jxLWP3yx/wZYp2xV3lzMYlt3oVr17VjhUbv/yq13beL91GrniUW9rWy+vu2jGFiu9tMoquFXQuZaoE4/IWk0FTeKEWpgkSC8txDCscYlhRaPqFnxbTUIdpLOwwDroDYl0KmInpkmYRZRPGFQdjZGBQmslBYBjH4IBL6EIE1xwbagTWmByYj4A4Pis5s0UghgsHseLJar3Sx4yMD/EgMnysrPdEllqre0iSGKsrqzAtCzvm9sGNVqGUhcCxkRkKUZKi2+khVRq1MIZlW6jUa7IvSkA0Bzk8YUgJlyPpQicattdEqKNNH6gsjWGR3CeSLQ2ytviYTzMyWAiGFGBcOWjl1qSTQCDGGhmPl4zA17gNOBF95jhYzhAz5TZN4StTWHUcRAvDUL7XFUAmMhIMfAOmomG9BaMTiNl86DGAoABJrDiHm5lyjJnNxEgyWeQMiBcfQbqSnVO0/QJQLX/K10qgoEx73Dwu7k9KsKzwBLyapfyOrSmu/FxZP24nCEIMwwCGoaRd0H+QHbKik1UsWlO27SBi2quwhCzpaKUxAQ0LJmXCUdG2BBQb7V8Sx/CdwsON4RVkfPJceVYFkZjJk2HHc800XoU8zWCKKT3rZkgHJtCB1JQXhM4JappS30qeoxUk6NRM2VdKvwkSZiPGE9sqgcE4jeR8EuxYmD+PQRAJCLlr7x6klJbS05B+XDKrm8MmoKp8dKM+JpNQmGlwDPTZlrVCc6oGsz4DNdwQ8K5qVIEKjyeCk1KmCMRWjMQOoTZsOBMVIArQHfbEb6U3DGCnBYDs8HqnPBeULRI0TKUjR0jPlXbF9qWRpjGyUQrva513h6b8SYiu0xAfRbJekXGGW6GmE1jJEJXWdrhODWGSoDsMBcSOog3UTCb+ZvAa9FczENVbqPFgsgDaiATAJKjnMOU1VMiGMZxqAYQSag9BcN6Ez3CUPEdi5fLVvH5cgvHWEG7mSr+dkvZ2v4cAkcgpyQhWiSVgLMHQ0itO7gFbZKll2y3tA3g9CLttlKy61YexZIVyWwWw/HK730xSZboxwUGeZLmPFYAy5c3S/jMtMm+5BuiXw5smJxz4m6xaIvD0ypEEWK6eS1sV7xwOZsrBCydGCEgnMdrDPlRGr1ALrgBytqxvimFdcR9PWEskcAxPAirEN4/PAnrtOQ7qzcLvrgTqidNyEoKAoATDFDRnmdCI6U1KQJ7M1qT4CsGsOSGSAHazAaNagbJMmJxsITo5XsYVGFdgXIFxBd58FdAvTwyXfVM+a7b2U2USixNQW55xLFTJWN+67vUW8IaDce96+BW76Jw+hfpf/LdNmerWNytf/iKc06clwGHr4rz4Auqf+Wv03v99iA8c3Jxc9557BtUv/M3mqvSNc06eQP3Tn5LXNn7sJ6BbrVeEPlxvvb7Zz4/BuG+2cq/9uRsCxpUXGDuGZ+YX0e32pXNIDfnLy5Z/X/qfl9/zrZuRIU2Bt19yecW2L7PW6OVX7t1r71Qh+hgt7M+Ojo0CuKKbfNk9euU7Wway5eZefXjl3wUHp1he+bFv/C555ZK7cOltbF11KzR1+bpu2c6lCr/VgP5KbZeDgdeo1zcc7yVq9uqvuMKhX/77Lnnatx4rB72GDJgO3X4AczPTBWuCgNY1gIvc3xKMU50EQT0HHIiEiImGQ9RxIgbmN1bQtgMcdDxMWS5urTSgskSklkzxSwm2KcBLYqSU8JVsKMEoDGH9JFGELEmFDVdAXMWAr8BRXgboeA54pDpNZNs8LouaQw7KKGkimJXE8ttUlKyytXvoD3KZCYvSIfr9Hl588Xm0WpN48P63oCrSLQsn0wgDGrrqXDzJzCzF7bDhOTbcWh293MHZaAVtnWHCauDmig9LKUybXSQRgY4WYkWOUgH+FlT3Atwq2DFlq6WMavTwJzOuPCcjSS6PeWtH4EpNkzK0YsBbsAEzJiQSOCCBMeUMYNE2yBBL+bdloZ+lsE0TjmXCGzFOApARVKxrU9qWZgVbhoyvEVAo58JWsGFtggJcv9zfrayeEnwo296rGXDX2hbLJNYylZLfS+CC9/DSg+7s2bNYW19Ha6KFm2++Wdh/lAnaLIi0mwy2Ywq10qr6ArgSnOXA/9zJU5JEefOdd8IkwMuI+zST7V+4OC8m/Dt37Ua1WhOQICfYyfOqDKkFAUDD4nktAEYBUEZgHME7nacwbEtCIuhRtxzl6KY5+qaCK55YwAyGwrYM3CpORcD8MJbvmHRtNBwLBz0Fu7cBGC6+8sTjWF1dRbPRwIMPPCjyRUpbeQ3xnPNU9ewMU3kVvWiISd9EDOBUZmCeIQxdpqnGeOSWA9jOYAUFpJ0hMs+BTvuw84rcRwyiKypBWHGgV8+j3z6PcL0t925TNeHN7UWY5hjqAIZyoJSD1FTIeP0xPEUZ0ha5PykBFULym9fC5Vu3o3NUM42TjRk8t7KCKAwx5TfhmDb2qgg7qxrG7E6cjk20BwHm19po1Hwc8hzc4lCSmeK05wvodmSQookUd3g+Zk2NlP/liQSwZN1YQgQIOPOce6y5T8M4A3kcCXhOdixBIMMykfX6gJmh02eISI5hFEsyqE/8jbPIMJFpEWtCGakcINtHef/dei8uATiuQ/CY7YQ/DGUowWq2e7L3izZWMOrKa24rEF1cHyMmpdxTGA5RAKrS9gkG8lxyzzTPgimAMG/OPMcqj4QVmmq+rpDlpni7MfiEXpyUv/KYCKQFcYAsiZAQ/LVrcBwCcRYqvo1MGNBkkBb3PsPMRAafa0PAuCRJEcaFjyWPi+2WS8k8EOyNbL8kEibq5iBKQEre58m2DOBcvCCTCJTcM63CdWdg7diLpO4itw34Iv+nJHy8jCswrsC4AuMKvOkqwL4vJ8Cswv6GT2d5flIBMZoQJANOp2SBcwKKliqjfjrD1UaTW+Wk8vXW70aCcde7b5f7PH3hzI2NG7X5G7LdMRh3Q8qKGwrGsYNaeheVg8WtM9I35pC+NVt9JZGMTIxCtlcI/gpPquKv61/YsX49tnP9e/LNb+HV8rpvfktv7CdLkKNkYZSDv6v15tq69yUYl3ZjxBUaoJJxULBqno0VPtXuYLmfomP18aBfwU7Hx9sb05hQGTKViJm9DGoFDKasiCBQKb/j3ySQKMQEszRg+S+DcRytMSFUltE2NplkHHRysEcJVQneUclH8E4XTBBlcB0CAj7icCTVVLGAcUePPotWs4G7D90DRzu4kFn4fLeD1TTBWXqiRRG2IcEHqg00PBsD28NXexlOpyvo6gQ7jBre2WjAMQwcapGFE8PIGsisqEAdRFZLAJSDSV57PEr+kLRCkK6Q34pMlcCpUXhTSBvkccsVemUAmKUhC0tYJeJvQYpgkUpIHEAAeKHXKygrQpbmEgoQkPFHINNQEvrA/aD/Euh9Bhqs27LNzCCHT8EleMj16Pfk8MgK6WfZoZGODlk1PE9kEiXJJtOFwFW5XnlvLYGJa7nXluBeCXSV12vJmON+nz8/j3a7g2arhT1790nnKstyeA5BBzLOIniuAyNIkfsc1DO2nudF4fSLxzDsD3DX/feLVxlxC4deYwZw6swprK2vYf+BgwLc2LaLNCEDrag1ZXcElYXhozMYpoEkTWETxCGwkCbCPFOWjdRw0E9SHOsMsRwlWFMmzDzBroqN76z60krO5AqfXu7gpC4AvxnLwKSh8D2zE9iTxQIwPf38s1hfXUOjXscD9xyGa1nCSKXPXK8/QJykWIs2cOfEXiSOQmJprMcJ/nJ9gKOJCSNyBIz7/rkW3jW3HXXbhjUIpC4qHUAbvgBLJKrS5y3tLcE4egRJ+yISSkShENZ3IL/zHmHEJSqBRbmHVkhMhUQAnhw+W/MIjEtoqefYMLMrG+tLwnCm8LE4x9PrGyIzKcBNA2+vOnjf3m04rXP8WbuPOM5Eim4aOd5WreBH9+7CUhji46tLknZ6vA84Vox32zX8/YN7CJcJUMj/6EVn2gZ6Di8YoB7SH43sMIGrCjBb7jMGeHVEna6ckzQtmKBpwlfJ2EqQsC3lJqzEEUZX7hTXQtn+2Ua3Mtm2TpCU7Vlk+aOBQglElddVeZ3Jc3sE4pfbk2tpxAST6z43Cln26F7CexDT4fg5Jw2RK7L+HAHjWDethzAshUQXx5rDgZMHkljKUBxeR7yG+kGAkCxLnZDeCpiVAoxzLfHvpPw/Sw0B43hdGQYlqYF4wvXpMZpmSLgtZaDeaKLiecLmLY9Z6m3xnkY2HZN7tYDlpusgSznJYkEtnUDj1Gk5h5aOMSBDcdsBePfcD9Ws8GSjEafIjCt7E76xT+vxt48rMK7AuALjCtyICrB/JqFvI6sP9rH5/KHShlYmwrhmn5vPspHlTPGMLiaESkLAaHr9unfx2xGMu+6DfgM2MAbjbkzRbwgYV3aKy85uOSi8lsHhjTncG7RV3mjKNMoRGFd26K9OCf8y923rHm7WayQjvEF7/01ttrgHv5J/9lpsnDcSjNsKUnzDwV6OEniFqpQDva2/r7WQJRgXdWOkfo6Wa0FnpgBrf9EP8LtLF9EOfXTNDt5breGAV8P7J2axy+agNIRLrzTRxtG/rJCvERehPFWYMpqhC7l4JXHgZW4F4zSNxEcmqiOpJV2vRtw4kRTSyysd+WrxOwhikS1BiV5upsiVhpn50Ekhx7LsTMC4F44+g2ajittvuR1G6uFobOKjKyu4EEU4ElGCleCgkeBnp6cx5du4CAsfXx7iJb2Cno6xP6/gg1OT8AwD795po0HWU1RF7ibyJOdguGAJFWCc+FPkSeEDR982ZcsMHcFxgjglGCeF4mdHACNBsisuHEjHRVIrQwfIvqKkTyXsZFCJZhcdDaNDPAi+10Q8iITnIgSlPCnCJAwTqaQP5vDp65elSMms0QrVnIPipPBhcwrWDfe/lL1xH0uPK7ZlstFKBg+ldZSjlffc8r6zFUS74jFuATE4aC8ZRQTouA+lxG1h4aIEOjAJdW7HLkSUtSkTFdeRTlcwHKLiubCCBKlrImRB6GdlGjh55Ah67R7uf9vbMOTgPycLVAmT7tiJE1heXcLNt9yKRrMJx/YQh4kk/bJNUwrIdi77xvbIwJI0leMupIKZAFCUOA9yhY0oxtdWNnB+EGBB/LUS7Gn5+Llts3I9PBnE+HenL+AF25X93oEc25Djp2/ag/tsA7FKcfTEcWysraNRq+G+O+6CmWs5HuW6WFlbF8nuwsZ5vGvvPVCtKpYQ4WIQ4nfPLuPrMRNhazCcBD/SUPjxO27DtO+hGoUgxcvKAgSmK55hRq5g6xj5mWfhPPY48vZFaILbysD6zEGED30HYFeR2zls8X3MEFsK0YiF5RHIzYo7cUx+VbUKIxxe8ZTnuQGtTfzq8gqe6nSljkN6SuY5PjjVwk/fcxu+uLSI/3dhSfbR0gbiOMB7Gw386v2HcazTw6+98DSGWYbTfRO5G+IHjAb++TvfClcSUAmiRvAJpeURuhU6kCm0oipCgm9ZAtsuwNAsU3IdcFtBuy1gk02gR/AvMrMSREaA2NQwtQkvdmBQiuwXvoZkvcmlPfJZLNswgeVysoTrlSEPpSy1vHeTLbcV0CuvobL/sgnqyQWfQ9NGQLSb5ghYA1up+GLy+3ym3ioPGrwulDBp06wHZRmIeTOgsaHy4OgutOUgN4qQCDIBO/2eyJgpAbV1itQowDjPtVCvOMi1KfUhaMbFNGJk6QAxfUaHA2FHMgCEnn1kJ9NrkD6drEXJnqTnHeXkAsalnATQMD0HKX3vcgPui49i+uhxGGShZhFWsxSdfXeg8vAjsCfqIiGfHEaI7OYV29l4hXEFxhUYV2Bcgb97FSCLWia9Rz7GEtaQZZvev2W/lWFyMuE1kqvKs7qkl2hOVBXKm+tdxmDc9Vbw6j4/BuOurk7XutYNA+O2Dg5f/e9r3cm/zetzgMFBPQcxr+av/f/svQm4ZWdVJvzu+ewz3nmqe2tMKnPIQCAhzKgEFNRW9Lfxbye0W3/EWYRWn+Zpu21/VFC7FUVFW0FRml/BDhhBJUASwpSEJDWkqlLTnecz7Xnv/3nXPt+tXTeV1K3UTULo2nnquTf37LOHb1zrXe96F/k3FCR/smWGwMd5teueoZcvRv6foVtsXPacQNyGmCedkye20HaAd88Eo3Az++hC0wGLba3AOL+1BtM1YZQrWEgttDMdf3b4FO6OYlQ9YM4y4BoR9tgWvrlexg8NTeKBbgt/ubSILmzZ2H50rISryzX0hRlOxSmW4hgPdbpSqfKF/Q3c7DD1r40lpyHC3A8ueZhvNXHZoIsr+0qwk1T06ohg0VljxcAIoZQt5xi1dQeebuN4EOFot4mqONzArsEhDDAHzycrIxSgaG5uEeVSFeND46hYVfzu7Enc1WxhgbpNlVGg24UeruD2qZ2oaQbWwi7ubS3AjusIDRepHuIGK5HUvh/ZsRNXVxt4bHYaB5MAg7aNYdvB1dUqss46wrKL456Pk2u+OKBuZRAvLns5bZ6OfO/InVFu/LlhkK9JF28AnGvubOg/sUhB716KebaVuaYqmiqQTSpUFSo7rq6uCgjBdxwZGRFdM8UQUsCBEp2/kABIp9ORdNF6vS7PzRQ3AhcEMdivS0vLks5ItljJtVGqVBHoFqZZ/THNMNv0EJo2bh/Sc6YVwYJe5HR2egZep4vL9p/RySDgy+eem5uT9MGBgQG5l0ob5Pv/+aKJU94chiwLe50SXt8YQpJ10LJ82KIzCPidLsoai4WYWMp0zHV93Le0joUwwhqZZ2EXw46JO4YHpBjA3wc2PtcKkHpriIn5CDhi4Pv7BvDOWgmPaDX8z+Nfw0zUxVDJxbfu2oNXAKg6PmZjDytdHz6LKcxGaEwOwK43cG87winfw5/PL2AJJqoRGVgByo0a3rXvBZgslfHiBjDbPo3mQgu22we3UsYgq6IGMfwv/x2yBx8AsnUkwqDU4KR9iG64FXNXXI0sq8BgyiOB2ZSpwSxXS2CyimORgVac4P7VFo4A+L4hAzurVUldpw6bqcdgjWZYJoyAKZEavNTAkTTBO48uSvpwZEbwM0JoOva4Pn7s+uvxwRMLWGy3hKVGdly7bqLfb+KtV92E+dYaPjE3jyhNsb5sIKra6Kt4+IXL9uCakotr3TKicgw/SdFIbXTIpCUrlGSvHjONY4pjTjE9OWaLbLatzJXtOkfNT1ZUzQHCBMPDwzK3ONc4H3wvQhBE8L02Rof7Uam4WO54fCHotToem1tEJ9EwWHEwYdkYjsnoTdAp13Bvx8fD8wuYsB0Mui6uHh5EPV5FqldxaNnD0VYb3TgRgHmPZWAw68AxAiy7u7AUdjETtOWzW6oDmCAz2sqBfa652Yov+nJMvxV2M7dUHWj098MkuBwR+MzBzSzOdeviXB4QvuchCiMM1fuQdQOkfojal+9Ef3MFcRbCS9cQ2xrsbh3OC1+J5r7LEVWrqDR2wEzyghgKtNys21dkIXJ+8xnYjidPnpQ+5/NyrWEbb/UQLdCePqAKEkggiPIA7TZmZmbkukNDQ3JdnqvA13Oxfbd63ws9j/fi+zLVfX5+XtppdHRU3pef8f85/mdnZ2V88Zl3794t6yBJ6WSys5jR/MGjok06vH83UsfspXplolvK4hqXjgtrATVW+a3NepJqn9sMzF/YHb4xz94c0FZ2r8p+4pxWx549e86ao2p+Xogtsp2tqNjNSopDBWmkAFov6KnWEjUmTp06JfOSNkk/Uwl7QcqnkwGzne9ysdcK7LxIGln2ohdq2zjdXsfs8hIGyg24tK8rFWQ9yRveb0NvtDdn1N/Yr7QXaY/yd65fKiDGucTvcX0LvBCTO6dg2qL2K/6wrWtYOnYC3tIKpqZ2IRgZuNhXk/txTeXTOeS9AAAgAElEQVQ+0Gq1cGp6Fu/5w7++6OteusDZLXAJjHtmRsQzCsY9M4/89XHVM2bQ2WDcZvOIaUiXTKZCnxX13iT1p9c6BcPyKZlsW+z+c3MNt/jlZ+k0Bca1201UyiUYuou5SEM7Bf7wxDTuyiKUWYk0tJEYAaYcCy9vlPFjg7vw6dYKfmfucRiBDS3V8bY9Dm6pD2MitXHU9zET+LhvbRnNKMDLhkfwyno/SxpiJral4t9XZlax1FrH/tEarh5pwMk0uFnuqOtRgpii6lKUPE+8dmCjneg4tL6OQ+vL6DNNlHUdU4ODaOgaKraGuYVZ0TyamV2AARPXXHEtosF+fODUSXx+zcMKr4sGLOozoYn9ww1UDQN+mODh9TYs1OGzSmzaxi2VDCSJ/fDULuzQdDxw+ihOpRkarBBombhhZBRlk8UPMhyYm8eJ5a4w1yrVQXzTSF4IQJDF3qGYYkUwjgy07TyKwFvxvvz9QgzRIjtNOQ28No0NOnYrKytSkZaGDw3fsbGxns5aryKiaHOcEavf6jseP34c1IWj8cn7XXPNNeLQ8l5kxB05chTTp6fRqNfwLa/9JgGwOkmG6WbOyDk6v4LEKuG28TJGhoclDXptcUkYc2SZ8XnHJkbFUWZ/EIyjMUdDngYUKz8ScJiampKfNJR/fXoVj6+fwqhTwuWVOt40ugeuFiDRY+geRfEzzDx+Ev27d8Cq1LCYGjjd6uBfp5cw50folkow0ggNI8Ntoy7iTMPdbRuPdjVoYRuhkSFKM6kU+8aRfvzUVB/uXo3xl49+Gc04wYDt4FUj43jz3r0wolV0oWFmbhmdjoek20JlsIrJ3ZfhvvUQp7sePjS7hDWrjHi9BdNIMFjT8KtX3ogdbgUvqmk4svAYVufW0GiMoFKtYpxgRBih+8kPwJ49DbOaIKROFxlVnQqia27BwnXXIbYbUk3ViBOECGHYeepypJdxuBOjFUW4Z34BB3wPP9Qo4wW79qCcJbA4DgjGGdQ81KGHuVbkkh/jy4GH/z7rSfXk0CaM40r65UC0iDft34W7VwLMdHxJPQn8GJ2GiUbm4/suuxKPry/irvkFRGTeNm3UEwuhuYCfv+ka3Fip4cZqDVXRwNRgRBnaTp5eDj8UIIZGM39unhdFZ3mr43Y7zuN457yanp7eAHAInnBuKQDo9PQsVlfX0e20MNxfxxVXXIGUWmuAMDIPT89jzQ9RqdqYqlexw7GlmMwqDPzzyRk8Oj2HPYMDGKxWcO2OCexIPXhw8NXFFRxcX0OHxWFcFzf09WOPpaOiRzgcu5jrNHGitSLs3JeNTeHyvhoig3ptGZqtDrpzq5JC3Wg0ZN2zbYJemgA8At7GLKqSV05l8QaySqMsQdf3Zd6ROT05MoYaKwiHEaqf/zAay0tIqWmndeFLld86yi/5FnR270NcqcItDeP48YMCLvG+oi8qlVZ76UeFojOqfxQAdeTIEel7gv2c82q92Wo/qpT9YkCR44b7KdcSPg+DFGxLFdBQAY5iCv92OtZFoI/3UOxiBhoIEPJeXPd27ty5AV5SO/X06dMb7M69e/fmBW30DBkrO7e6OPnIIdIfMXXNfljVshSa4aHHqRRxunRcWAsoIJR9pIIAnPfcW9k/HDNF8OHCrv6NebZK49/8dgqI48+HH35Yxjj/7d+/X+Ydx3IxwKL0Z5/tVlL2FO+rZDj4XFwveDDoUpQE4XNyjSKgwzGh7Cv1/Wf7+bfzfr6RSEDM7tn6fpbhwOxpPD59GpODI6iXq9g9PgFNy6UNuDfQ9lOHCp6w/bh30H5jO3JeUUeYMiOcWyp749ixYwLG7dm3F7VGVWQ5xOOLI5w6chSdhRVMjYygetUVF/2al8C4i27CLV3gEhi3pWa64JMugXEX3GT5F4oAG41xUnXPKMX18uiZO/8k198O5tfTfPRn/GtberezijBsH2KpLiv9sw0oqErHVWDOxTDhNje8AuNano9qyYGTWFhNDXiZjj+dncFH/RacUEPJN1B3MuxwLdw2UMF3D47jC8E6PtJcQCk0JWXre8YdXFauoZ5omI1SrMYRDnXa8OIY1zRquJbsAyPEUkwmHXBkqYNO18PO/jKmGo4AJ6wQyv+MWEPSA+MoDi/MuMxAkBmY8X2c6rRQ5t+g4bLJCWTdFj71yf8Nk+9QKmFq924B4750/5exTtbPK27H3R0fy2TspS76nRLs1iJeNj6MPt3AYpjgrlYTSVpCZBmwoy5e5mpwCMZNTmHKITtqDdNNHxXDEABvz0ADtp6hhRQzrTZWm0xT1WAZZVzbl+uoSTptsZCIVCQtakZtwwDpdWrRyFc6mU8XVFbpoSoVVbEsyJqg48CfMrw1TYwfOrUKMFBjTEV4t+pY8J6PPPIIJicn5fq8J51aGlUf//jHBfTr7x9AX/8AkjjGJ+78GMbHx/Ft3/ndWI8iEaI/Or0ArVTG9eN9cEwLRw4fwhfvuw+tZguve+0dYgh/9vN3C8DnumVMTk7h/e9/P972trfJ32j80kH64Ac/iHe84x3ybp9c8jDjL6NuWRhzHdzWNwKTIIEFGDHTtYG1+WWp1mlX61iGKeDgZ6YXMOdFokdo6ikqpobvnKgJGPdlv4T/dfg4woaDrGTACGIYYYI37xjD/lOP4uMHH8eO216EVtsTxuiIF6D91S/hO771m/GVBx7E7sl9qFcbqNY1rLTXsB4BS8M7MB9G+MhSEyejFHa5IlUur0ibeNv+GzBWKuP20RoWvXm0lzuwrCpM25Q0TqPro/SFvxPRfM7RthQK4Gjuh3bdi7F6+X7EaQkWxzeoFxchM6nXFyPRLMz5mTBgD6yu4XQc4/V9dewZHIERBcLMYppuqCeSKm1reZXS1SjFsQz45dPzaLcCYd8s2RYiTcP1WoQf37UHd62t4eGVTh4w0Qx09RCTUYgfu+6FeGxpBh85eRQhdWGtQejUUNOW8fZbbsRVThlXlcooJwHKjL6HMdbsWPZIv9kVoEJVLeU4VamkipG2nWvsVjc73pssPTofat5yTNL54CHM0JU1dP0A9bILpt7QUZMiLGThGhaWuj5ml1YwPNKHum2gwrRVvrNm4/ByE9NrHYzUXJQdC6ONGgbIFNYtnOh0cdJrSxq0MOPsCkZ0DY6pYSHTsex3MddtSeryNQy4uCYiM2ca+mGEeJUVagNhlVKrxzZtqebsMI0blD1QarZ5Gn/MPtNZNTvpMeNC9NcaUqnbNi2U7/9bpIcPS1GUOPaEfYzSKPpufy3W+ocQ2Q6Sjo5W2JQ5yjZinxUd2mKf8jkV8MW+X1hYkDHA9iVgqNKMt9JXObs5TwfePE64fpCJxmty7WJbbnay8yCAYkZvQaZgKw9VOEc9l9oD6LAymMH7cp3mcxXTo9V6zrWRACKfOaTkAgsU+RGWT85I9drGjlFopfx9RMggZqGU7du/LvA1n9enK/tU9VWxeJEqBvO8fsFn4eGVPayCJwSV1bFjx44NWYlilsCFZAds5ysUbUBlF/H5lZ3D9ULtR+q9CKCTGce1jew4tY6o99nO53s2r5UYGcyEtn4eeGcBuJn1Zcwtr2Cg2kDZLmG4UQdXFx6bg2NF5jrbjAEFgnU8j6Al13SeI+mraSrBY0qOMLDl1tzclGAxhzDC8vwcknYXQ3390IeGLroZLoFxF92EW7rAJTBuS810wSddAuMuuMnOfKFYN3VD/L5wPTH8nuT6WwKsLuLZnouvFolu571/DyQRUfztwc3yzaN344s1UzcXbN2cEaI27c3veSH9qsC4pu8zgwwV8igMV8S/P7Wyio8vzeMABVETG7fUq5iyTby0XsZNFRO+TlYS4CaaiOHDJMiUIcoodE72Wy4WTh2iigFY8EWbKrHoXGpoxbkuWd0CHFCvLNd+4GepbiGjqBeTnuJEAA8j0aAZDnzTQIcVHEWAPRN9qOWZaXzxi1/ArS9/CQzDhFtjKg5gaxY+9/efQPUNr8WdC/OYDwI8tNxCo1TBRBLhe/buxaBhYj6K8NG1JSysthAYOgYdA9/U3wdH1/H6gQG4aYh1PYSduqBSkqVpAq7EiS9skkg3YRnVXjotq1Wu51piGYGIzbqGWSF19LyjdMsnKEOz6CA+8d5bG5XKUVVOgnI+VSRapXvx+sp5UA7mZmPpQlJueA0aqMqgojHKyCaPffv2STo0iyvYlonQb+Oz//oZ3PSiW1AdGJKx0/J9lJji2u0iDiOpshp4PuIoQsl2xEkO46BX6r5XjbYnqK/SiHkvYYf0ABBXH0BLp9spCoaoJZlUt+2YTGnMQx0sS0IGGA3LJjSs+JGMsyUvxHIUQ9NS9FUcvHnHqLBCD3QM/O2xk3jcjbDitTHlVDFqlfGGvjr+5pfeit/6/fdhjWOs2gc9TWH7Hh574H6M75tEySnD1UswWSSEadw0PC0HJzUbC56Pvz85i5NBhCYBAzPDq/qq+Ka+EdQNC3urLPQQIwlT4lN5UQrq4QUh7NlH4Bw+Dq27ji4r0lIceWgCuOYGhAMjsNYSxHomFX1ZKMAwqVmYyBxLdUfeqx0DccmFm/ooUQeMaZ+sWmsBQZYg0jLYPS22JAbCTMNvLS7i1HIb3SjCSpkMXB2vqlTwg8M78IWlBXywvZyvqz0j+ja3gZ+5+Xqcbob4k0MPwqdmnB+ipNm4ouHgZ659AQY0DYNcMLMYAassd7pYjtp5BXA/B5LPBaYoAGM7GUtbncDK6VA6jYrdJHtTz7mQGgscF66DbquJspW3O4NwshpaNrwoRp9NRggrWHelUIVlVxHpDoKQEor52VpGIC5DOaPWZwZfyl30qtF1qTmpwaiX4GgafGqCCh7qoBbGMANPNASJxeiWC93nGGS79qwNSb+XijXCdJQ1XQC5DKlUX6XyZybAj3pvMrE4VqbGJtB58J/gP3pQiqJkcQdao4Hy2D6Ub7oVLcNBTM2/tRjuYOUJxTN4vSIQVwxIFNcxdZ5i/G4VgC0GxdS1i9dSjDS1Rir2JdfBzWv0djrW6j2KYJzMGylGwjWIa2eusVQELtUarwIusqZrTPHXUNIMSRuWsWgbolUq1BIC+KzSvc3M7q3OlefzeQrwlzaUgF3P/uwxOrn/qf3n+fye2/ns5woqqnYrfqYAGFW5Wq0tPFe16XbOua2+I5+D9+daoPqXfc/gBf9GO4c2jwL6ea7ai4pjZDMwtdX7fz2dl+gpzEjIt2LXwzIQs21oX/V8CbG+jN5eVEhN5Z9VcFe1kbJJ+Rn3k1z7ND1Ln5WqG4Zt5LaLKvhA7dUoliJBjusiiM5ksTzd9roExj3dlruw710C4y6svbZ69iUwbqsttfk8Gscbfr6qzijmVyFeKQru57zDk+mZXQiYs/nCRed/q8bt0339i/4eWUoFhGtrMMX577pdYNz57vRkYNz5vlf8vMiMM1ygrGlwDBssB76cWHis1cEiizDoFna5JVT1BDvMCGbSRhs6nMyCE3JDy6BHjrCFyIDRDPJn6OizMiuRtBRRGgBpBM0pi3NG0XCm+Jlk4cSs3phXZiVAEFCQ1ciZBxq9TX6DkXrNQKIb4rDnnnUmmnKuriOixkSllGeiRRE6rQ76qjVYkY+VcgVzqYkAmlSHJW29mgXYVQIqpo6KU8Z65uD02ipabANbx17XgalpmGA12KiNrqujmrgAi1OwEmnkSQVAisJKvc7EyAXf6aSwiGGPBVds73xO5Cmc+bG9aapF41ParGfgb/77+caIYrkVDV2VKqLWB/UZDRAaRjQaVXSXnyktp/PdS32u1ovN+iBFA5uMGlYzZSvGfgjbzFPTqEkvhpqmS2EKissTxDVNXYw+9TwJC1/QCOtpZbJ6pxTa6BWKUL+rdqPzmjET1eDoTKVqrpVACntERp62y6OUGKJxGGexVOpkEvRqqsFPMknftIwMfTUbQxFhDRb8aOBkJ8bxxIdmGahCF6bnlY0SjGAB5cRCJhVdcwCDQLVR1hGYqVSzFGA61RAQHDRMYVSZjSHw9Fk/xVoYYaXbRdUuYedAHSNxCmInlt9E4rD4iYkwIeVUyyuPpSlMAyhPk+nqIRQdOw3tchXewKCI/DudCCkZWBzrgtUl0sYW/fOMsDiLtejQbRsJCw2wKAHBGo54RqIFqJcqB5LuWNJ02EmA5ayGR2IPrShElWw93RRNsokKYLdS3Gey8mcmYOv4YD/2mS6GTepVAccMAkjAYjsQsG9XycSVJRuIIiCM0ElDNP0QSZSiyaIGAFxW6yzMi+J4U2lOz4XDpgA3NR/U/FFAijgfLMRAcJbFWGT8mxvFYPJqsHnFZTNhcRuCLrmDQaHrNDGRMM3YYl+x3RIp4OKyanCWItYknCcMvMSLYDolGP0NOH5L1tyYwIHhwAwjaFGAjIKaog1nI/EypGaPLcsiM0YOZkcJ50y+FuTAdSZFGXgnAfENshlzNrSksuoGdu/ahdhfhzE7y3LR0JIAcExk1X6kgyMS/GARlCpMaKwG3WOqqXZTfch+VcBT3gbGE9L/NrPnLmStKrLb1BjavEaqPlXgl1oznwnQV43ZzUAk7735MwXAqedStoRiQmtWnlIsDnOvSBOBdOoSc72Qa8bJRlBpq+126bw8CKDAW7UvqzmuWLpbZZP/n9Ke5/IlisCUApLVvFKpoGwfNeeeSTbq+fqhaA9t9q/ONRb4rAo8VOCtet/nPVCra6JHycAL/VfaZKmp5z4DbRLaxmROa3lQhe+t1iW2s5IiUH1dDP4W7dZif3NfYeEtWfd6tuJG5grvKbbyk+WQna93z3y+GYybnVvEX3/snq1f4NKZl1rgOWyBP/6dd070bj9bfIwiNjLOD+I4nimCPc/hM3993LqHsyleVw5NyPZzCYzbSg9dAuNEa4GRurbnQ3cBl2wFzZQUoxYcnOgGWJeN0cZoyUJZSzBsUJS9i5ZmwoSFMqNL3EMTC6kJxFoC9MA4aslxc6VTmKaMfcXQrFwsm+y3DTCOlSgLYBw1tKQKKZ29XsBKoxMPgnE6Ekbne2CcnmTi2AsYV+UbAD5FVJttNKo12GmINbuEVVjkEWHdo2h4CCvuYtxJUTZ11EpltDMb8+02urouVRZ32JakeI8wLY/VJx0NdmyJg0J4IIp86HRsWaGJ0CPBON6dlQ7t3IggM+6sRe1ZBOOKEfftBuPUOylnk4aNAuPUGr1dYFyRjReEEaI4kuqohCEI9jiOjZA0Kyldr+dgHQsiJASYeqBtjy1Dw0+ndpmMJQ0E4xSzTxnwir2iItKsspkxotqDMJg2XSLwwcpdvTHoREwTZNfHSCxDwLgmwbIEAh5YRopaxURfQtF7En6qWPSB0wSoTQMVVnaFht01AknLcBMbiW7mKJZUBU1Y/BKhSWBOR9KNBAhb99vYOTSErteFUe2T6sXLYSbFFFphhJJuYLRexaCkhQBm0MrBON2U9E72n/CWyGIzDLgLS7BjH4nFMQ10SxX49Yboktl+LAVHpOVkEhCUTiW1XOeM4NDnZ6zuyxkRsxXyTH3CL7B0mRp8F13ThV1qpj46WQ2PJaGkuVbNsgAyg1mMgXKKUjfDgyx80gPjxvoamDIdNEwDoaFhzuDzAGvNQFIsx2wNOzn3mH5JXTgtQ9eLkMQZ2oknbV8i56cQhPl6AeNkXPTSOfm7mj8iqN9jNTGVN84S2Kw0TYYa18jclZB/ORinwyCjjD3FhVlYgCayxMjBOJtgHD9NZIyVIvYoE5oTcYDkfn4iYJxer8IK2gJyx7ohwBsLcugMnpi8F6edhYQYs8XxQfQmD6iwieOE9+H9CeDkgQdWBebYknbn33slpPjurF48ObEDceTBXFqEpsA420RaqSOu98s44byrcX6QDSjr7JmA47nAOBnnvcILxQBDEZTdislQXPfOBegWU/XV50UgTN1bPfN2MjCfCozbDEhsDngUwTiZG2YvFVU6Kk/JjXtgHMecWJkSHNuuEOaFtP7z+1zV1gpo4Nso0Hgzq/H5/abb9/RbAeMUs30j8NYLlH29gHGbwUA1DjYDdRwLPLdoPyngSZ27fS377F9J45qfFwXPbQOCcQZtitxmE4IJ/1YA4861XhX3SjU+Nq+/sk4xgECfgX4MtYx722U+1zJZx/g3/RIY9+wPhkt3/LpqgUtg3NPtDknDOWOE0qh9Ahh39iln3enJmHFP93HyhS//9tOx0TZHjLb6HE/3e1u9/tM/78JauKgNd7FtuZVn5tMt9cC4TjeEUQX0yIfBdKEkg1NqwDNZ5bQLK3URG3T1YmiZDzNJsWa6CHUbAxFZNxlaOjXccmcrIQsBQEgWEplmaYZSmsEjw6iX5tILSOUpU6lAcVIVkE6bGefspXws5Qa/cju5oXIDVxGukk7wkBX7Ejh9NWFiSDWj1TXUyhWUKgYCP4JpUEvCgGPW0PFDrKwvw9A6cGwDfVUXeka9KjMXROcGHueaFXx2llUlM6DZ9eBSZ8h14QUB4jSS97HIBuF5rIIojKy8ih43+yc6fNTayjW5WPBhu46is1kE4orX32owo8hyy7vlzHMqcKxYEUwZmkVmHFllRVbGVt5TsVzU/Yo6KdTSWlpm4YI2KuUKdu/chcDz0NdXx8r6miw66plisscEqMiBLLVGMDrquLbocnGcWYYlv0sVSGWs9YA7po2IcHDNhh4m0s/8x6vaQc6qTYgGMlrrESC0RHBeJ0hBNmWmS6o2q7waRgSTjFHbFLxW72hwrSo6nCsgKJXKvDGtDG3Ng5VV4Hc9NCo1eXa2q59G4iQTKJ87OY1Os41Hjz6Cf/vtb5TU23QD2CBz1ITJaqLrbYaSpTgKXegk9sE8a54bMeVM9ge2UQouAHrowTASWMxZFyfRFA03FlMxtTyNhIy8JIt7VTN7+ldsm55hzXnpxpoARYqBE0QRKrXqBiMqn9gJYs1DI6lgzTRhJhrKmi1MqTTooF0K0EhNNJ0ysjTvx37XFSarsHTKJdhWRaAcfTFAy+9K9dgwaUtxAIJLJbcOvZOPPN/IgVAjVUB5Ye98OhvWVgb0BZyjUiiLziP/Rk0c/o0pTQT/yWmzDa55jHzk0X61TjKRWlJAJdBEdnFPHyfOEwrJtLR6YJwAzKkhY49rbUdji+VVXOuZLdptXMe11KOPhJjAsGZJ6rch5+ZAX5qxcrEJ29ELBTEU2yCfMyzFI3OQcyfJx1bReeZnXC/4j5WME7sCN2LohGBvJC8RWRbaLHTCwE2Wot+1Efln1lfV1MX1lu1X1GzbDNypdVIB8FvtLrWebAYJZG/qOdNFB1HaqVfUprinbSeYVUyBVY5+kTVSbB81Zja/B/8uIIDEADg+zuzBOatYrauUYDgbBN1q2/2ffp7aZ4rph2wTlWbMdt1OkPYbpb03z5XNtsxmQF6N7SIAXpx7z2a7bA4AqLlTTB8vrvsCfvcY+yqQoNaQ7Vwzns02UPeSdP0eq1atU2LPcz0RgF+HbtBuOqPLWXxn1XbFtZ3XLrZf0e4s9r9aD+Xznn+xYc9ugy1+iRn3XIyoS/fcrha4BMY9zZbcnIB61v8XA5bnzlJ9mnct4n852JRjgmd+f7oXfrqg2gXpxD3dh3sWv3chbak2s6fzeIS/lhaXhAnRagco1UooM0JFMC7NEJQqWNB19PsezNiRtDRDS2DpEYxMw6peQscAKixIQHdLA6wo14liyp6kVDHFTNdEI6IUAykdwR5bjPozmZaz3YRrpkJWwl7J05bEASC7aUOAWyh4efRMqr7p8Fsd1NyqaCVldFazPNWKolhhpw23fxBD1RL8ZgsptXNYAc6pitC2gRA2CzbUHPiGjpJlw4wyiZJlonWUa1UlQYTl6Wnc9YXPSfl0Vm0aHhkTplAShTBM6uYVHNCew0kSgTIGFNXeYBtvOP/bl6a6eSwUjZbNkdbzjZei8ajO3WzsqPRR5TyoqL4yjDYDa+e7pzKg+D2VisB7cHxSC4RgxEMPPYiTJ09I9bEbX3CTOO/NZhvlco9tKTpp+XiS56AOIUFVXpP6VCR92AZa3Y6AapZuiXg7K3JR3FwZwDQYCcSxymI77aLs5wAWwbeQLCU/Z8ClriHsHqaukk3EOaJLXqwmTCSOIWq76UaKOPEQpTnjxM7y6Hc7CVGt1GEQsGNmZxAjMg0BwO7517tx6thxEem/4/Wvg06ALMlEJ+zQoYNSSOPQoUP43je8EdZwBV7qy7w1YqahalhPEgzaVSSeJ/NOmIMCiBR0LXvjUPpQcxEYoVQwZjEEHlbC1BGCMBEiM4RFNix1pFICdQpA12UeK+YggTo7BCzRA8v3C/YJGYZeN69YSwPYi0NEjobI68LSLPSlNtp6jEhLRYcysDg7Q1S6mXyf/QfOtTBB4pTgUR8myZ/TTS2sWakUbIAWIEoT+VcxyiiTEMeCG6ymKoyeM3NOOTpqbD8T6YPnG/fFz4uRfa5h6p8a/265BDILOCcIxjEIwXOkPb2c+cfx7db6hHXcU25DlISwSyUJHohpQJAlSUXj0Ml0SZUOjJyIyWvVmAKaZOgkIUyD6USG/CMTLTXY14EAYrIua6xkYve0Pbk+ExLkPxKEdWhkraYJTKFJGkjchsxvAuDyHEJ/zsG5Dd3b1IFQOblXJKEw+8jOJijNAhCSaq5FsEkXLRxFgEitscW+Vf292bnjdbea/rUZBFB70+YU1eIauhmku5h9+8nGUxGEVGvvuUAdxSgpamSqayrJAcUWlvbi3GWQiaAv14leFEze9xIx7kKmt5yrtANV2rQCA9T4UVpYF3zhb+AvFIHmza9ZZBOqOVBMwy7O1+cKyCqC/crP4bOoOVhMqVfrkHoHxfSVZbvAnH6+djfXeLXOSH/JFsAwTZqnowqLOQ/KF+2x4hql0niLfavWPJ5X7GcBudVeJf5qb9EiAYAsbpV2n+bB94s5LoFxF9N6l777XLfAJTDuYnpAGUNFwG0TY+5iLr/5u54p6GQAACAASURBVHKbIhvvOWYUPJdA3Gbem7CrRUy7F01Wml3n6YCLYRNeXN9mWOyBcXNLTdiWjfEymTh52uVjaYjPrc3j0bAN3XBxa2UAA6aB/a6DspmhFNmoZQkCvSspT5nuisBzzh4iyEYHP08HFCkImHDEns+ZHKkeC2BHZgUZa5LsRqdPdtM8FYmbJdNA5XxyMZIIdNmomeRniWgH1UpVdNY7cMoVcfB5ATqr64srKBsG1ks17KjYqDsGTJ06XgG6mYlWJ0C3vQbbNtHXqME0bVR4v7YvLCePKai8lm0K42/58RN44OEHsXPnTuzZsw8lpyqgBB+PQvYpxcXIHKBjm+ZaRuI09hgRdJq58ZdKds8Io3G1fUh50chTQJky8pRY8IWMFxWpV99RaRPFlBpl+BRZH+p8YVGcQ6fpyZ6B5wsDzGf750w8OuzqOXiPkyePY21tVaqq7pzcJf1UBPHFWCVoJoUD6OCTxZMvkoQOAoI5li4MIGGopblxpsSVi8a8cooSM8FAZIGJf9QyDPUMfcKizNDUmXqdoUQWnERzQ0nhJMCsJzZA4CczpdhBkkVITYIHzNXswDBTfP7ee1CyXExN7MDY8AiS2ATsOpJ0GUcOHsTx48fQ19+P217+cgGXmDhNZuBqcx1+GOCRR47jTa9/A5biJjI7g5VpqIcEylKkJRdOF0hNH77JFF6CLTpsMpnYToxOCzszN0hjAi+2TEikknJNMN2VqmcOWXmxJ2mf1GojKGelBiwWfJFFj3OaqeVMM0kR2HlkOxOYPm/fwwcOY3FhAbffdmveH5mBJLXQ0DN0ShnsiKzASESW+1FGMwXqBDnTEJEJ+CXO3QiN2EGamjidBLhnfU4Yfge7K6gaLm5z+nDr2LgAQgSLCHAypThJu0gNGttcjZwNg7wI3qixXATELmS+XOy5yrFQrCWCa0rsm/NAnDSm+2cJHKuEKEqENacq8rFPm801PH78KG6/9ZUoGTZqlisM0U7YRWJr8EOPMJuwD23NwJIWohLqcPWcdcf1S9gaTC+1gI6dQu8ShLXh6Gw3HQHlBswANoMKAnjrCGNdwPKBekNSwy3RAY3QXlxCa3EeWhyKFAAI0F6+X+a3VNKjThzlAHrFDfw4kus43RhZKS/ywNRvspbjROe2ANulJp2GTrgOS3fPYmidxXzorbtFUE6tYQpsUuykIpPifP3Iftqs7aWc5KITWAR21d+V88335j9VrON899zK58rBLTqoql2L7Em1nhZF4nl9nstnUn0jAFyBgU7gl+NGANQeK44BikvHhbUAx8IGA3FDTD5fhzkuL7Hintieav4UQWy1dqs5vzF2e6wyBbyrq6mg4XMFaG0OABTtJLX38Key3dQaU9yjFHv6wkbc19fZaaZJ8JpSBtxvQp+RzkQyTsRmEA1Qsm7PFNLarBkntkmvKE2x7dTvm4Md1PyVVB0JUKmyhzlDXo0TBhEv9rgExl1sC176/nPZApfAuOey9S/w3k8Gfp2LSXOBl97W04sO+uYLb4Y/LtScPAv37F2cfxMbdVOxDEmhygP/T3qo68k5zzIypzTjPvPIHIZGq7hsvIEuq6BCw4dPLOHOZijVHrWElRh17C7b+ObhKu6olXA6THDPepeQiTAmXlivYtL2AX8Fy6UGFv0MB1rUmjFxbTnDdRZBgUK6Iw3/no4Qo++5856na8w2S/gXLGGqVMYddgVZGiPoLkBr1HGsmeF+L0XFMAWUe+FoA33r8+KszsNBECc4vrKOOAww5NoYzloYHppEFxY5PzjZocAR0JeEKEVtAU+qdhlVqw/3ddawEie4sjGAKYMVBTOEtg/LrqA77eHE/ONoNBrCmKIjVUy1IruKGzudSbvkyD0UlZ7vdPjwYUnBGh8XCcxtP5STqIx9GgY0WI4ePYrLLrtMnutcrI6n+yBSmUrL4BK4CVLEto2mbSNIEqwGHuIgw1hjCP3pypZuUY803A3g00cex0sn9qBkmri5piGIlpHVyuh0dMwud7HeilB1bewb74OdsTKqgbVUQ5xmOLXWhVZu4FojhGMx/S5FWydwZuC4RyHgFHtrDoaTtoDFVhpjttSPw60Mkc+CHiaqhoYdVgw/8tC1NByLyuh2fDiGjoptYGfNgN6eR7nawMk2KwYDp3wL9XKCa6w6XL+LVGNaHguWpLCWu8jcMtYaDsqlnAHKNGmzXMdXH3oE9XodgwN96KvXkAUdkMTmxRqCw8fRWpyDXXExesVeaOUynKyKldTCEa+NtTjE7Ow6XnHtToyk69BYHMKwEJgNtCMNbT9ApWRgwAg3+t2x+/DQWhcHwwRTZgnDjoGpko8obcHQymhqJcy3AxiIZd2arBmoahHCBOgmFuLQQBIa6GoR+usuqr3U3oApjWkGSXcPM9SHDTh+G2XThKXrmAtTPNaJceTkHL7l+mslNdJNPbTcFCNeFUdbPubMCCUzZUY4LrNZQcIj8RWn9SEwzbXT9dBnAcN2Cq9UxZ2nV/EPy22EWYbpNEI9TFBuJHjrxE5crVu42rDQNNbRdoCybwOam+vvacGWxuNWThIQM45lzSo60WezMc5UE6WzrRxxlcat5msY+jk7rMd+KJ6nnIzN+ywBO3VfBWafOHFCmLv8f1XRk99nkQ8CdyooIN9LNWGEEuxT12YBlKKD6611YZctlGoOwiyEBQtoU9IgD5LUhqpIHLZ9DWFmiX6gG3iwQh/Ln/tH2OuzwvYM7LJUuh7uG0Z2y4uxWhpGH7UWmYbLQMWAiahkwfDIeE6EDcu25XNzjqiqpOo5t8ogIrOPB8HLlEqTroPFjif9UDYtVGwnl2bQL94ZU2NGrfsK5OMzS6GZQsr8hQQqtjIWec8iuMegBtuQf2+1WjJOarU87f18RxE4yM2SHqt003edTgtrXge14SFhqVNmohuEcEwHeqrnxZuksEu8sVeyH8lG5k/2b7lSQbfTgcViSL3r8+8EmrlncWwq+QO+A9cHVsoWh1uKu0hJJNFyJaCPToAwjmDWKsLq4/YUMhRDdqVohdJa0QSUZoDlfEdxzvF3yhdQBiMPrBEUzwE0jlP1N/aDmut8BwWGbhXoJ5NaVUhukS0dQ+6VV0IGzDRESQdC0RR9/h9FsI19xHWKY0QFE9X6quYR35jjWzHo1fcVk0rJVWwOthQBuWLwUs0R2nUChjGrw9BghSlcmFiZmUN9ZAiJlcsxKBDaTiKEra4EPKh3ycJIKDsSNKJ0CQ+DQaceM+upekqt+0WtOBUkLIL9HE9FcCpf23Jmr2JX8m9hZkhgJAm6cKS6NgUxGHjTpZiBaTliV6v9g/sCx+1msFK1kwLri32lQC9pZ6mSTicohU6JhKRX6V0KJukwTAtdFnsz8qAh1wYGTMnOjh0Dc6vLGKj1yfh2WCiLwUvNRAgT3eDM2lwpWdBjH47Jwmq5TENCsVyqyTgllCsumu0Alpvbu+2uL1kz/bUqWN6NWrIswMYgOlnkLDsUJQmcXtEhNWa4dqpAF9tTVaJm+xTtfhXc4PlcZ9VeS3/g9PQcPvwP9234f/QP8zYr+IS9KZyvM3mmWS9W/IThorgv6vuKEFIkhpz5W36vfP0+2wd9Mh9W3TAnROTr/ubnlev35K++MVaf5//6uV1vcAmM266WfIav85QAVyHC9ww/xkVfXi1EG7hXb+HZysKSs9/OLGXitPTSvkSn56wksPzClJXayrVVQQLZ7SV1Z0vfOmd7bI4MPVmjKTDub756GIODNbxg1zgS4Z7p+Iujc/iHVoQ47SDNLFSsCLtKNl4zWMW/aQzifq+DDy3MwcqqwgR608AQXjygoRKv4xG9hKPdCJ9cDNBOgDv6bbxpwEbMTbj3MKymxMqJih3BSpXChssy/NlchM97M7jBreH/GZkSUKycdbHi2PjE7Br+rtXGpJaiX8vwXXv24qqYelrAg14AL45xaHkZRpTi8noD+0sZnNoA5uIUQZrh0fVVeYIp3cRIGgp3x3TKSNw+/PPiDJaCAC/oH8CLGxVqzgNaV4zhpAkcPPaopEiOjY2JsUhnWJVTX15eFsNGnNtqZQOIU5HOAwcOCIg3NTW1YUxtdnoudnAXDUwaVzRY5+fnMTo6upEeeLH3UN+nwK6AcanJLEYEpoH5LIEXRZhrrSMKMoz3D+Oy8tZKxptw8IG5Wdyz0MSLqv1wdAPfNzWIqtHFkm7g+HKI080m1nwffSUHN0+NoZ+OWZrglOfnDKnVFrxKBa+qljHgmsLSWo5TeGmGryyuwg9T3Dg2gCvKpqSGunGMw4aD+5bbaHod7K25qFsmrqmV4BJoMkx8dLmDaLWLqmli0Cnh5vF+OOEaAsvCg8sd+EmKx7oZdlQivGRwBwYlshsh8lrI/ADZ9CqsSg2YGEJWzlNECQqTJffFrzwg42VkaBD9fQ04WoKUoNpKiPahYwj9DsxyCY39k7CHBpEmJcymGh5eWcSS38XsfAcvvXwc1/Y7qDCdGjoWPWB2rYNOEqNSc3BzjUyyfN1qOnX8+fQpfNHzcGNWxv5qFa8admHpHrLUxsFuhGPrBATzqonX9ZUwbmsIMhtLMdN7A7S7IXwjwNRgDVMGOaPAXJZK5czFtS7gZxgYqWHCTFGiUY0MCzBwz2ITj88t49apHagaBi6vO4iMGHZaxz/NzeOxqI3BSgmuYeBVg0OoUsQ/jfDFrgEvCrHa7WLEtbC/5sIv1fDRkwu4c7WDiAa3aQgoHJhr+JGxCbzAKuFGmymdbYRWBidxEJr5sxppXvVzO46iM6LmsjLOFaAllaOlQFzuZCpGFNcPxZ4i8OB5HXG46WzJc4p+Zl4Js+gQFdeMs0AKy8Lc3ByOHTuG66+/Xq6jAD+uBbxHkXUqgQMrv58wUTeydzI5j+sWnycNNOi2LqzJMPNhmTaMmBzNXPutOlAFKc+OpC264mBZzTUYXgdL99yFmr8qIHFHNwU4d6vDKL38FVgq9yOYX4e3uoyw20Z1RwONoWGUs6owo/nefD86NUxtpgNUZHM9lT1yVt+yqqxUJM4177wsw7HZaURRjJrjolGtYrBc21YwrvhsZxyaXMuU/89+Yf9v51Fc+xVIzJ+rq6tYWFiQvWlgYEDS3s93bBWMW33kUXTiCEO7JgVMs8sVmY9kmSsmCu9FBVjFwC0yP7l/sm+VTh3nBt+Dfc7nZvCKe62aS/IzibG6vJLrC/bV5VXYtQzsJesdLBw/Jez8vtHhXIewVhbWckbpiR4YxzFKjPZCmX3c49l+ygZUgColAyh7QVuA9gH7VrESFTCn3mErYCjBOAY3wjjDqdlFNDsexsZGMdioC+hjki2ahEioG/k8PoprpYwTVWgpycH4IhjHzxQgxHPPBY4Um4Jrh7rG5rZXYLkC79ivHIsEq6V/SQClBnKcYe30HNaWVuD21zEwMQqd67KVg1v+/DyW5hakiJTrlDA4MYGsbCMkK1sKzEAK7SiplafqqiJrlu/GNXszO27zfsD/VwCvmrNqfs0tr2N4aBCOLO353sP0Tz6XyL+wqE+aB17UfsM2kwryivnaCwwVAcIiy5bncf/gs4ZxKutbHEUYHxuBQftQ7AJePdfRXV5vYqC/IfrKorMM2hYZTq8sYmFtBQO1BkqOg5FGQ/ZpzbSxsNbGidOzMqf4rPt2T4mdpKWxECDW1tawsrwiQOPUzl1wyxUJyNMeZIB/ZnYe650udk/uwFC1InIyIqOg58UjQkp7UN9YiVj3Okm16+a5rvb84hpZHLfcO0WzutXC3PwS/upjn38Cx+IsMG0DjFMgV87eO3sPOxugO0tq5ByD6gxgprK0chD5XB5l7rXKDpmPhTxpRI7NoNzGrc4fw3hOV6Vf/rkfwq/91gees2d4suTEol/+sttukE797L0PPmfPufnGl8C4r5uueOoHuQTG5YuUbFSqft03CBj3gS8/jMH+Gm7ZsxOZRvfZwJ8/NoOPtyMY6CLWKMbvCRj3qv4avrdvFP/SbeJ9sydhpzXWtcSPDI/iNSMW+rMW7s9MHGiH+Ju5DtbjFN896OLHxqpko/fUvPKCDJZhipGgouJMxSOo+Z9OdXBf+xRucxt459TlApj1GzFmTB0fOrWAD66v4jLEGEaKH7z8KtyiU8sow73tFjpRhAPLi7Bj4Nq+QVxfsYBKDSeDCF6a4sHVRRno+ywXk2nMRDugVIZX7sNdsyex4Hu4uX8Qrx7uF80jI2uj60eAZ+LhQw+JczA5OSkRe+qK0UiQ4gJLS2IYkcVRrdfEmVSRTRp9jz76KAYHB7Fr1y55Zx7bnZJSjK7ymeiA01FQTpgypLZjySmCcRT29wwd03GAbhhiZm0VYZBifGAE1zVYXfP8B9Oc33v0KO5fD3GzXYGjafiJfZMYckKcJog67+FUex3rURd9joOX7JzEqGFI6unRThtRmuJra+toVVy8vm8Ao2UbepZhIQjRSRLcOzOPbpDgxVOjeEGjCjPNUIkiPAwDn1lcxXK3hcsaVdRtCzf318AYLStF/tHsMuLlNuqmjTHHxUt3jcFNWljXgC8srsGLExzsJNhTCfDKiT0Yoy5WGiFsriLtekhOLKFUbcDZNY6g2rNiDBuxbuMLX/qyOJyjw8MY6O9D2QQiAnCzHtYPHZW0V6PsoHr5DpTGRhAljrTFAwszWOh2MDvv4fZ9o7hlvA99piki+6fXA5xcWpXiEJWGi1cP1HJ9twyYd2p49/HD+Hy3g5fEFVxXb+A7d/SjbAZSrOHL6x0cXGuhZGkwNQ0v7C9jp2Mi0FzMRTpW222sdboIjAB7hxu43M4N5ONkCMQJZlbayLoZhkYHsLeso8S08jTFomHj0zPLOL64ipuHh6SNbxqusyYxMq2Bj5w+hUe8Nan8WjEtfPvYDvQzpTL28Zn1GJ0wxHK3g7GKg+v76gLG/e2JOdy51pEKrRFTG1ML69kCfmB0DDc5Lm52yijpXSRmCjtz4FErUnTw8kIO23EoJ+9caYBnHKX8TpybdFro8CjGD//G79Jw73apfViWf/yuYjnxfOU8KiaI2osVQ4LrCK95/PhxHDlyBDfddJNcR12DjmYO+HkbYB/vUS5VNpwvoUL2DnGqWN22VoOW2FIIgr5lmHmwLAcWHBhkQhCM669Cc2LYZCcY5Vy3cG0FeqeFpXv+CX1RE7ppoyVVeA2YlWFUX/0aLJQbWD0xj/byPPx2E/27hjA6MYW63pBxwffmOklni0EMSV/tsYz4/iot7Xz9mIGsCrIwWOXVRiuKcfD4UYRhhLpbQX+9jon+oW0F4/hMyokrggh8Fx4ECTjvn4n1X4FevC/HDQHa2dlZuReBBgaDzndsFYw7fe8XZE8d27cLtuuiXK9J5V3dtPLM9Q0Zhl7xh55sgWI8ckxyb+IeyqCKGuvcS/mP4Aj3Sz67ki7IohALc/MyFvqGB/O5Rc1B3UCwvI7jjx4SsGRkx7joVhJEES1ZWh49cIFgHAEBJYFxvvZQn09PTwuzvagvyDaemZmRduZ7TExMSN8qVqKyAXiNrQbfco3RFH6Y4Mjx01httkQeY2J4CDYZ+SygE3rIesGQrT7/19t5RXBNrZEKlFJgm2IeK+ZnXnxJk/VNBTfY1kUwmr/zPAYTiqxEdQ8FiHM95ufsV/7OfmM7MxBOQJdg3PTBI1hfXYNTr2LHZbthmCYMJ9evbB0/ienTp+GWXFTKZUzu2ydgHCUsqHPJg4x7fud8hxovfCc+N+eGMEEL4BjfWwVg1N6j5oV6N8W+PTGzgMkdE6g4Oegm4B7BOBaaEuhFPwuM43ziPTmG1dqh2o7PoPpB7TkKGGQ/cF/xgkgA9CgMsXfPLpisdM6ASsxgEiVKMywsr2BsbESAL8e0BED3kgSHTx3H4voq+mt1Kc41NTIiYLNu2Tg1v4yDjx2TtYDtcd3VV4idlITUh9VAQsHszKyAcVdeeTXcclUCApSsiZMEx4+fxGqrjf1792BioF9AQvoTBOOCmKz/FA4DY2FuF6g5qoATtY4rcG5zsK0IrvMzBcSRKTu/sIwP/f3nnnsw7lxsvJ4p+gQwrpigJQ1yhiG3MYa/jsG4X/jJ78fcwjL+4sOfeNIp9+53/ST6GlX5/Ed/+tc3znvX29+CifFh+f/1Zhs//6u/d75pe9bnb7zjZXjDHS+Vv1Eq5j/83G/I79/22pfi21/3Mvk9jhO87Zd+G1Ec44/e80v46Xe+F10vz9Z6ro9LYNxz3QPnuL9aYM5lPBQzFc4Ub+hRYXv2/FaNjgt59eKidzHXfwIzTj3zFh7mbDAupxSrKAVZXWf+T12MnLFcpPq8PDeldp7vCBfFjNvCq8gpihn3/i8/gP5aGa+4fD9gVQDdxh8cOIYPN1sw1paQOlUYboK9rovXDQziR/t24R+DFn5r5gjc2BHB95/YPYyX9pVQDVq4LwQOeSH+dmENK0GE15c1/MBgBUOVugBwPGyT9HVNHFEaH9SQUALib59N8FDrJG4tuXj7+F7hYIwZwCkN+PO5Ffy138E+zcOQFuH7py7HC4NUCkh8MemimyQ42m3BhYFrqoO4joZ4pYoTUQAvS/Gl5VkxHi43y9hvOnLtdgacynR8ZmUWs90WrjRt/Nv9l8M1TVSzAMdnZ9FsBlhdWRBDnMYJjW7FMvja174mzgPfh8bRK171SjEWaRDSEaITxnRRsqCuuOIK7KPR1nMot9pX5ztPGQt8Php0vC+dczLjaMjcfvvtG9HF811rS5/3atObTEfKdISGiZmoK2DcaYJxYYTRgRHcUNsaA6SjafjP9z+EI3oFV8SAlQG/+qJr4HpLONQO8NBSgqWkC1/zUTdM7C+VsKtSxeDIMB5dXUIQx/jcyROIBgfwXVM7MWE7Argt+b6AcV9YXEI7jnHL6ChuqFaEGVGOUxzIMnxmeRmLXgu7GxVUbQu3DA5gUBh/Kf5odRXx0jrqho1Ri2DcJGp6gMU0xBcWlwWMO9xNcXmpg9sn92IEjJpHSNvrgB8iOrUIyy6jPDUOv95jqHV8HDh8DM2un4O2es6gvf3WFyL02jAOrSCaX0DLbwGOBW2sD9bEEKzKAI51PRxeX8Fq4KMdONjjarhxqI4xtwrDsuFZZZxaWcdqGsAoW3hVnwszyoWS18r9eO+p4/hMt40b9SqurtfwbSN1VDMfbgzc1/ZwoBvANVh4ArilbOMyq4Su6eJ4mGGl28aa1wWR7r0NF/sIrugGTuoagiTFqaaHYD0WQ+e64SrS1jqyMMBXp2fwQKRhPdWwEwmqpo4bB2sYrleQNcbx0Zk5HFpbwYRTQcU08V2Te9DQAsRZgHtXOmhFIeb8LkbKLl40MISuU8FfnZrBx5bXxPCmFpmWldGNFvBDkxO4ya3ipnINlawFTY9gJjpavY2LIO92HYoZwHmeL9v5/D9TrCUXos7ZcTmApJxKdZ44da2WaFfSIeJaqA5el0Y91xvFdFOOkrDW0lTWGDpajz/+uDhDJ0+exI4dO2St2bt3r6xDwlzoBQAUCMR1otQDU5maqvZX9Txcj2V9iw1JPSK64pZMcXZ024HeczAtDhRWPE0DZLojWoTa4iLQbmL1y3ejL8hTJDukm+gWtPpO1F71crQqNcydmkZnfQWB18bIznGMj+1EKXERGjmDkM9C54brl1p3VcDhqYKDxf5lURUeAg6RGcf5euqEtEfFLqGvWsPE0LCw8bbrKDJYeE3FjmL/8GBfsn+28+B4OqvwQq+aMUEixYxjMIj71vmOzayP4vlFO2zh/q/CT2OMTE3CLrsoNxqIOB4YkEjOVAUls11pjaq24bjmPkzZB45RslQUGEe7hPsp24hg3AYQJwVoUizOzAlwUh/sl+Adxy/XobjZwfEDh6GZBkYmxiXIV+6rCzhCMC6fiblmIis3FgHoJ2sTxRJiH54+fVrAOPU8UlDEMASMYxsTyODnCgjnOyvnndffMvhKZiiLQ2Uajhw/haXlNeya2onR4UGpdE0wLktD0eF9Ph+cywoEYjtznrPNODe5rikAXs15/k3NG9pUKn2d7cr1QmUhqNRmNe/YRkWWmZorKrXzkUceERuNxbkYbJX1ggzPIBGm5drKKtxGDZP7cjAu1sj+tLB88DBWlpZF44z/9l59BdKKA5TOpCazKvVW2JBqfqh0dv4s7hd8R6UhquaQek7+VGNNMaqPnZrFxPgYSrI+5+mcLExGdhzBOI6vKMxZXHw+vjfBOLaZ2iv4DMV0etXOvD/BQ+4r7COeHyUZms0W4ijEzqkd6LTzQDXXAglMGQYOHXkce3ft7KWz5hQsBuAXm0089vhRVMsV6dN9O6dgprEE2haWmzh+enrDdt0zNYmqa4pfdeDgQemrlMHGNBMtZ6am245LdF7WkwcffkSeYWiwH7vGxmEZrAitweu0pCiWZZfQ9j1YSjKnp6GrZCLU/OIYVPNX7cGK5c524NhVcgBc22QNW17DB//us2dp1G6kop4jfVT6s5AGmt+7l75aLLylHuocKa1nWFlnp6m+7zd/4ayl4pFDx+HYFi7bswM//gvvFsDw//6eO/CSF12H977vw/jp//C9hfTa3LP98Z9/N36/cJ0ojPE//vR/4fCRk2Lz/fqv/PhZ93j/X3xM7vHvvvd1uP8rB/CBD/3Dxue/9xs/J2nUvOZrX30rvuP1OViljp/9ld+F5wX4f9/1VvTVqwJu3fmpe/HxT372KZe897/3HWcBbDyZOt2+fyYjIp8jwB/85i9unDs00MCv/+pPCFAWhBH+8Lffjt/6Hx/CwcdOPOn9ZB/hfz1Qgff+27//Z9z1L18Afz95eh7/+Tf/VH7/nx/+BD577wP4/Xf/glzzd//ob3D1/t34ibd8N976i7/5jC7j46ND+IH/6/UwTAN3/tM9+OpDh855v0tg3DPaDU/v4mc2jzOOy5l89TMk1m30a877oE8FEJ73y+c44Swq7gVc4Jz59kx5hELBbAAAIABJREFUkMXy7JCB0ozj5Z+cKNy7uXy19/1nqWEVGHdguQUTMS4fGkJg2Eg0A39xchp/s7KUh50zG+NVE7scG6/pq+LbjQaOaynujbpSyZAst+urLfRRoD7Q0dRLWA+Z8tYCRbkJmk1aGYbqdbhOLqBOY1g5fiJQbplCF2cLHAxqOJSsYNDRcBsdvyxDhZEu08XBdoZDuglXo35RgqsqFRjTMzA1Hd1qGUxKavcW25ploS+hvoSLTkIxcOBYa1Uc3FHdRp9FNyFDlGqIEgsHgiZCx8SobmAk9OS+933+0zDdMm697RXYPTWxEfn6zGc+I4bhddddJ07w1VdfLUaNpAOYhvykcaMMKqav8FDOpXLcL2DoPeWpiiqv0rtUmiodaj4HnfdiFPVi79vDGEDiCQshpJaFls60hATrgS/GWb1Sx+gW0wKpMfK5xSaivnEMpEy4BMbCJfzD330IpcFxXHvTK2G6FZjUNYlCHHnwq5g7eRw33nwT9l13vaQ4L/kBfN3AXttCjRg4I6SMTgM4HceSkrDDsTEiDAmyZWKsWmWc9iIpiDBIQMTQMFaykMWRRHWPkq3WDYUlWdZ1jFVtWJEH2BZmvFi06pZCDX1mil3lGqyQTlIiosTUMUqb1JDTkdRdYRixf6Zn5zA9O4+bbr5FDLzp06ewsDCPJArwyTv/N97w8tfiRZdfhXLFhh8R3FzEH3/oQyi7fdjzghswec1VqA4OCnBe8lp45O5PY/rIUYyMjuPVr/922PUGlrwWav1VVLIATpLKsxgo4Ugnxp2HjmJq9w6MVBxcXTfgRF04sYEF08ICtWWkuANTuW0MGyaoDLmYJIgSzhOuZTH6HBO1XlpRVycbMEMriOSckaESjMBDa31NBJo/+PGP49Xf9SaU63XYQQfrK8uYP/gobnnBNXD7d2Ams9GMY9QSwIKGK6gXlPpoGgl8rSTRc64nJQOYME00bQd3La7hYwuLohm36LdhwcVkxcS/m9yJvZaNfRbThfLCFm6qI+rpzmwlZWirc0M5k5xrRUf7bOfrTPVWzj/lCHJOqjQs3o8VgVUqJv+fnyk2m6qmSseH64ZyFHhfzmsCF3/yJ3+Ct7zlLQJScF1/4IEHBIzjusPvc93h73Ro6XDReQi8UFKo1DPxfZgiSICDn0sqrR7nxXiyDOODw6I1lOqssNmzDeIIWphgpbMiGlYaHWy/CysK4R/5Gsy1pZxp4djQTAelyWtQuepy+NUadBYyCD0pzGNVWGyiDMMzENs5yKFSe5U2l+yjvb2xqI/0VP1lsIyrBul/Ycc5Dta9LmICOJouDA0W+mGBoO06NrN0FIulyCpRTvd23bPYNmr8KMBXsYnYjlsBhLYKxpXaXfhBAJsMSjNP3yPThEMj34+om8VAQJ5qrf4pPUCOY/W7YfWKwVDvqgfGqHTeoo6VSB2GkYBvYJElgnGk3FNLjZWkuwHCNEapQo1CQ9INQ6Hk56BAEYzbSjVY9cyK4abAB9XeChhR+o1qn+UzK0arev6tjlkWuSIYTp2tlufD90IB+Oi8yvBnoRPbRJx8HVNUtjiw77nnHllz2I533HGHrG20pz784Q/jhS98IW699daN1H4Ffqi2V/OJP7nucZyrVEsFKimbh32gbC6Vrq+YxoqFxs8VE43gcAkG7v3Uv0oAtdbfB4uBRU1DmwwyygBAR7i2jmNHj+LRRx5Faur4jjd/HyPNGww2U5Iit95PCrxlO/CdOK4eeughAQvJev7hH/7hjVT34thUQKSa3w8+ehhXX3UlQ4N54TOTDLle0TCdldU1/PH7/1AkTNhGr3nNazakTIoZFMquVCnknK9qfVEsxjwIQOZxrpMXBnnKr9JRVGmqAoL0qqaSYc1n9XwfqaGh1fEwMjQgReUWZmdx9RWXSQG3MAZa7VzCgf3TqLkIfA8nHj+GrzzwVeyYmMQ1V10tBei4X5m2I9ckq47Pzt+9MMRAvS4AXhpHSBNq5uX7HucQWYJ8ruKcVmNNtTE/U8DkXXfdJf1CRiXXKs7NN77xjZIxw5RnZsxwvD1+4hQ+cuf9G27dhs+pNNeK+aab5st5/dPeGrux7m8w3c5OL1Wfv/8978AffOCjeODhx/I79aQzCBQ9fmIGv/F7f4n3/eYv4tN3fwkf/v8+JUWSWFTjPb/2U/jZX/4ddDxKV6T44/e+A6em5/Ff3vNneMNrX4Zv/eaXCIOMffPud70Vb3vHb0sgngcBaoJ7P/h93yr/r1hoPJesMPW3133TS/Bvvu0VG0yyfHyl+LX/+O8xOjyAf/+z/w2Vsovf/rWfws/8x/ei3ckrx28+Xnn7jXjzm+7YuA/fjc+g91j/m8G1InB3+b4p/OJPfv9Z3/3Hf74PH/nYvzzhPvxeMRj4z3d/CX/10X8S0I1tQVbdf/3lH4frOviV//qHeM9/+Wm889feh8WlVfynt78FO8aHz7pPkZ23xWVzy6e9+OZr8MWvPrpRLJBt//NvfTPe/Xt/+YRrXALjttysz86J52KgFQs3PMs1BjZeervBuO1uzZw1V6ym2hPjVLn3T1L94lzg3sU+m6JYn+86CozLYh1x4ovge66wo+GxSMcDnQCH2qswMxP7Ky6GbANX1y1MpCzxYKObWUg0yiBn4mRHmgXdLMM2yiKy7HFTSmImHaEddjEyOLABxrWbLSS9RZuGs24wvYUVAzVUMwMLBj1zAw5ZG6yql1CU30biUYPDRZZoogNUKuk4PX0Mlq6hvzGUGwWGk5s/NNytGFonQuiHSJMUa2EgG2XNMJHpGSJSJpjSl1kw+vqgUWibqQVabuBPL8+hf3AYQ3VeOxEDgxEwXoMpoCMjI2IoKCOFG3bHy1PCxDjoRRd5Djd4tXlvNzOOfa5St5TRrwwJGldFIenzjYutfJ4RUCXZhZsdU9Q0AykF6Okr9Px0Ort6sjXBfKPtIavXEFAni0wjYUHEOHDkgDB0JoZGoGUmLIOVJQ14sY+Tp0/I/XZN7uql9jnwuz5c3p/Al5YiEhkMMrdy0WDXyjV3BITlT9NFmOgwkgQuK6vKfA1F9DsiQJywnEGugEsAkuVN0qCLMnUGU+G9IkpMUM++munQ00S09BLWbKU2C51T20RIXTOag1mWp6AY1oYjqnTB4ijAoUOHsP+GF8j4JFhBLUUv8nHXXZ/C7h17sHPPZXDqDRgUGPZ8DNbLmDt9BIzuV6o1XH7ltahS8D4MYZsGuoYJMwnEIdaY2gQL//19f4HbX/Ma9A9UsXuiDisN4ZkV2Kb+/7P3HmB6ldXa8L3r26dm0hOSkISOFAFRKTbOsf3Wo4j9HEVU4Ng5IE1A6WJBQbAd/UDPQSxg+2ygKL0XgYSQOumTaW/b/b/utfea7AyQDDC0T3euXDPzvrs8+9nPfp617nWveyHiNX32qgHXqUi/tqMWDIfVSS1hwVq0tWwHPqtNkOnTDtPJLwoRF0wk7SEYlSqaMfuYRUATlKjvHsUQp5tjhKBf0IbtVkSTMmFaCxlWiFESFlmCputI9VcGBJKIz40OVQuBXcaqhoHbG02pqLwiGEAtsTG/qwMHVzrQESfoiGLU0YBfNFBIyJxLQTGt5jyRMT6RfRQcU/FrvmvbprFtjZwqe5XOoAIk/IzzRKGQpn3qOidsA4pNJ4mME2U8cB8F9dQBy0fqObaUYaQpi/ybTpemPXG8ca6QKtYEKFjVzvdlTqtnTDw6gsJosFtZBToT3d29UkijGXgImObHUZKQRWnDiVhpNRbAoOZaKPBd2bIBcWNI5gmrXITB1KSZ84g8IkjSyr5JHCCJI0lvpAh4iSGWyNtGt0jT0PL9kzeGt/ecpJJeWqBb2sr3rplVzrMpvG4aMNjPk0eYHNO+0rGhkgU6L+v7nge9JjLWtrdPHqjgfroWjGe25IGtp3tNixWkKYYuQFo6BWg6G5m46tQz8Mb1h/evaXY6zsfSOPkcckCrPLNMM1FZKcLMiSMUuNaELMiRZh0oKIcwZgI1WBnRELFeFthh9IDaWluLo/DceabLRPpBQQl913iMpu9pSmV+TObBn/E6Wzu8npkyaaWPCCDblhSd0HFDphPhg8kcszts0zOwA5/nt7/9bSluxXs9++yzZW5jpsEPfvADvPrVr8ZrX/vasYAm50kGIPKbzoUEqzhncZxxblVQS1P11d7imMoXEVHbSMetzJ0E741EtCQ/8/HjcdZZZ8n85RsprCZ2aBCg5bfQWargwfsfwJ2334EFCxdhnwNfLKC0Mq1iro1kp+1g07Gvz13nZf5NYJLMZzIzL7nkEukPtec4byuIyL7Qefyr37wMx3zkaElTpV1RYlqvF6DdaqNUKYu9dsLnPoN3vvOdAibtuuuu0vdcP8YXxmCfKMisRQ34HFSiRYNEGnhmwCaf4ppWX6Y9RC1aAmyBMAwNgoLR1qqp6zZuEvtnxfJlePeR7xRJBL67ZNnqvMVCRx21KprNhjBimbZNII6b12qjUq0Ks4l6ccLgK7rwWIFK9iUzkHMBWYE+PD+tHm3ZrqTs6vqSzzJREFIzTn75y1+K5AzZ56973evkGn/4wx9kDH/+85+Xdiozjmmq1Iwby4vK6cPpcMiPjLHcqqxwgqaIpnzePNkj9S3VpczPO3k9urFrGADBuIu//RPcc//SbaDhxQvm4HPHvwdLlq3GzvNnCSCWzjtAtVrCV774SfznSReh0UzZ/wTjyPg644LvSKsIQF34zSuxfsMWAePI8mL/6/ayg/YeA+NOOfsyrN8wgP885p2YOX0Kero6BJRSMG48KMXzlYoFHHvChTt6feT7j/3H27Drop2E3caNbfv+j36Nv91yjwB5fO5MC9UtD8Yt3nkuPnvcu7cByX533a246hd/xFtef7gcQpuVzDwe9+CSFfjyN3+E977jtTj0pfvIcZdeeIKkn37+rEtw4Zn/iWazjZO/9C259klnXYJNm4eedTDuVYe8GH+84XZYlonOjiq2DI6IjcZxn39O8my/epLS5tflOzw/RqX8YBiGa/NA0YSeziTvtGVoBJ21yqQyTCa5ic/o6Z4AT3pGr6kT5GQars9kg7eJaGRimNsjum1l000glXWSG65gnN/wpCiqbYSwAwIs9LV7MBjaaBcZWTPQ6XtwjAgVy8NQNAozKYtz3iokUn3KijqBqA3HiiQqRRaaz9zRDJDxG0MolzrG3p3BTZtl0VcDimyMMKs65Vge4siCkxThtUMxuhuxDw+eVGma0t0NIyS4YsAu2Fi9fjWsgoNqR6csEAXDkTRE/vfKJuLR1pgo+XCSOp1lHs+FnhoSRQc1anMVKjBZ4Y/wTTmLgrZbqLhVeKwc66RaJJqWRr0bTR/gfUgkjhUOyRLIxHX1kakhrWyAvFE/GY+V56fTyvYwMqdGKs9NY0mdoMm4lszHop2YSEVbVqajw0XCmRiRGdWfEcgoc4Z3dN2i2YF20oCXNFG0CykAELgCotLWct0YIUXws1Q/vVfp12y10FQNN2LabIyQTk1GTLL9LGJoJghTsgwspgLRySGLg8+LVcB4Vxm7g9pHCFMhae5vUAuGYyMiHdBCIgLavIYJnwyiMK0GKmA4wYo4lkIINlMm4kiisGIgMq3SMMTw5XPKi9OLs1EqEuGTmDr34/FpsZAibLeMJhkAUYQuG8KcMx1eP515xDAjCNZooqfagcGkhK4ogEV2ktFGu+jivFO+jLe9/s3o6e3EzLldiJM22kYNBqusUfqLSCbPZdli8PoxtWRcxGJQxyjDlbSvesZIqQqPLk0hC6wYxTBGYDqITEdYgXScyT4ieFigjg/fk8gHbM4VZViNWFiMAd97pgCZTGtLEJSKiCMfdmKhGLmwqLFmt1AwijCCKkaNFNjbVPRRCiO4joES75WAWBiBYAtNSI/OleOmldrCyUtHVIePfZ4H4/i+0SBPnZStaapaSEEZdZp6mbI4Ui0ktXHUCeA5lIHA6/G/pp0qSKeOpp5f2UbCpskKH/BnvgIhxx3ZbZoWxneAmxZ9EB0u20aBEXGBxQ0UhO0wSuIH4sx5MQtlmMUyamZBtLnItKPTw3HvhG2w+k1ipoA0t0iY1jYo3SfV/aTcOO9bqoygkJgI3VRLT8dz2tb03VE7YKKgUsjKxryvxIIVm3IvdLQ5GCyT77NQsQRcnqzt8exUBZb0Gvl7mazr5s+j/aUMLX6XB3Qn45otM03dooPNuU5SP+NEJCgIFql+FX/PgwsKOCjAJeswhdVJe8vmsDwANwZMcd1hOCExJAikpepjizMlJPBhkenCuTBjQygQyiedT+OdqD2pz1LZo/yp7VTATftY30+9B+1jPcdEmXFsu9oH2nfaH2w3+1vuhSUhX8Ab58if/exnAr7xfj/2sY8Jm/fnP/+5zHEEiPbcc8+0wEc2PykbjvMi7Zyrr74at912m+hk7rvvvqL5RruMY0/BUrXFeCxBk9WrVwuwxb85x33gAx8YY8TxGTW9NjYMb8HlX/sG7rvjLrz80EPxxre+GdN3mi1zVdEtIPFDREUTzaERLHnwYdx7591YvHgxrrvhLzLPvu9d7xVm0W6Ld4HPtW4Hm6apavqnptjefvvtYIVsbrfeeiu+8pWvbANI8t60mNhDDz2E3//+98KMfmDJozjs0EPwyeM+JvptZBsWqW1XqcEPfIyMNnDif30OZ555pqSKK1Cu839+DBMIvPzyy+UZHH300TL2yNJ705veNPaOM6CShT2EPf2H666Xd/7mv/0VntfG5k0b8alP/id2WbiLsFVbvieAGRmGoR+BwfnLvvNtbBkcxMDgFiycN1/OT1bi+Hmf7bjuuuswd94cYeBN7ZsKh8y/KC1UIWsxg63UBP77A7j6qp/KevWKVxwmz4i6mbr+cRyNjnKtTtOJ8++ZBlN0fWc/fPe738Upp5wiz0NtbI7j97znPQKUErRUjdaVq/tx1S9vGaucwPMEfoC21xYgrVwuba2Arb4iT5xjvXF/YfoxM6Nczq7L+TaRtXPspyZVAXJ9XwqYpGsa2/nf3zhtmxFI0I39zzYRqOO9nnrO5Vi2fDVCgqWWhb7eHnz17E/h+JMuQisD4whEUePs4aUrsfceCwWk+/QpX0NXZ03AON3ISCOjTcG4m267X/r4ku/+VFhxp51zOc448ehtwDg9duXqdTjrwu+jXCrgwrP+U4rWLFvRj69c8mO0vSd+l075zL/DcSycevblcqo8GHf0+9+EA/bdfZsU1m2YcRkoqYAgv/vtn27G1ddchzP+68NyPvYp25UH4/bfZ1cc84G3jJ33S6d8dAx0ZnoswTgy4z5/1qXY+ATMuE+e9BXUm4/P9tvRvLG97wm+cTyP1pnbAuy712Lcdd8S+X3qlG5pT357VsA4zwtw6rnpA+Kg22evRXjHm14lDthEt3cdfRqqlZIMOOYw/yNu/wTjdvzUX4hgXLvRhlkxBWwj68WgTW12SPpd0yZzwUJX4MMxI9RMH6PhCJK4JIwVz40R06mJO2EnAYpmJCw3GsdMdyX7wkxCRO0m7FJNysBzARhmRTTXEcFW/kzBuDS8bhERDE04SQHtViDftWIf7cQD4gB9vb0Q4lpiSHnyNevWwCYY15mCcY5hZ2CcAa9oAA1PFkBOTENROzUCCDoyfZBOZ9lBtVxE2aGTn80JRUblgGbbQ7lQQVBvIzYjMeA0AqiishqdVAOGYFzegeTnarjnmTMTdSh3POpSEEYdhTzIo0ZpPvVgIufb0T4EVGjwsCoWxf4h0cu0njDBOBqtMQtyTNBfcIwKfLRFJL5gEzghgmILS4tgnGGF8tzIjOBmZ9qD0ueaMRelkU5qhAUmxyWJBemXHFISXTQSYe4pGBezncK4SsE4iT9mwuMm2ZOxg4g6WFmqOe+VoBVBJlboUzAuNDlmY+kLcfQIVlLMXnTEGFVj29PZQViUNMyCIGWESopH+l6IA0udmZDAV1rtjDpBNJBYAc1ymIbhCRhXjLw0tVsYoDyeAeAQgedhaNMmzJkxE227Ax0Ep5CgbXgYdl1849zL8IZX/yt6emqYM6sTJmFuo4K2XJM6l3QBSTgxpbayF3vCzmCVODJJSyZFxFOHUfotq8bF7wh0VOIEtuWk/WMYEplOTBteEKAshRT4nocwrRC+U0LcZMowX3kfiRGjbLHqaYKgmKYkW4kFN3FhSoXbJgpwYYQVNKVWKzBcCuASfGPmGsE4gqAEFnnNLE05sJkAC7gEUidpUzCOp9P3ne80nQEyNVJmLO83ZbUoWMY+U6YB900ZCXUxuPOOvo4Vfq/zh7CDsjlIGXjqROTTtBTw0zlBK/TpMSkYkZ6LRqZuMjb5TrCMD9OKgpTdyP92uYyw3UB30YaRFcIw3CJQLKFMYNqxBQTRdDo+C6Y8k6FKoE7srwyMC6MUCBfgge+oPDNW4DUQuluZEGqz6f2PB3V29ChDAoEcy7EpYFxMYFHwUQLwHHe8OVbjfubAuPEA4jMBxOWB3HyfjLGpsjG6o/56Mt97XPc5Zvn+07FjNIaVEnNgHM8n3yvbI7uAAmwKlOTBuDxzcDzLm468BAz4UDl2uLaSocdkM36uYFwaPZGUNHk3s7Gu1xujluzghhUEUgZfHtDU4M/49qodkP8p/ZDN8TvqY13PBKzMWDFjTL4MjBNQKld0ZUfnfD5+TzDtmmuuEWCM9/qa17xGUlMJsHHupLYuwROd/3Tu472wP6jDSyCO4JPq8VKzj8coCKsArDJEmRZLfT9ldnFeJMMpb68xwLWlMYJLv/J1bFi1Bi879FAc+spXoIfi7qxCzWrBYYTQNdAaHsUD992PO265TcDDFWvWYPWa1XjT694ooN1+L9oXgTC+t7/p/KZacRyntCvZXoI97I/f/va3OOecc7YJ2mhwj/tSI/hXv/qV6ARv2DKCVxx+GN71b28VMC7VHnUloMcU/S2DwzjzjNNx+umni04bN44pzfDg8xBQx/clTfaOO+6QPqIcCzf26+tf//oxxhrBLslKoV0EEz/9xTWyxm1avw6tZhP9/avxtre+GS/eZ38QPPejUIJyJddF0A7gtTx887JLMdqoiw20y8JFeOUrX4lZ1LiUwHaaYk5bjSmMv/jFL7Dn3ntI26dNnSrFKTj3aJry0MiQ/H73PfdgyUNL5J73339f0aBkZWKuywz4sU/aLQ+OmwK+eTBOx5mCccw+IFB8wgknjM1nykYkGHfRRRfJOOQ6zOwZSpH8zzU3jYFrtI9ZbZZt4bLDKrzK3NQqpmKtynKYAmVhEArbSp8zvxbgkfNpBtqnc386vmhz+54vtjLZUDrv/OCbpwszjmmqediD5/n2V06S/e594BGc9/UfIso0ZKf2TcHXngCMe/DhFZg3dwZ6ezpxzKfPQ61a3i4z7rOnXSzff+70i3He6cfiuBMuBHXjtseM0zeGqarHH/0OTO3rxrEnXADiOY+3vePNr8JrDj9wG3bblVf/DtfdcAfOOe3jKBVcYfnplgfjpvR2iebdcf91oZyfgCGZb2TAjd943JJlq3D+16/AUW8/Aq94+f6P0anjPitXr5eqrvz9e1f8Ejfedp/c86Mr1uKiS34kp308jbsdzRUT/Z7z5UtevCduvPVezJk1TfwG6hhy/FA/rt3elmX8rIBxvOgHj/8Szj45RS1/cu11uPPeh/Gjy74w0fsCwbgns/+ET/wC2XGygbjHS3fNF4eQOWniWOlT6MVxoYincIYdHjKBTlNq8riC0js89WTsoMy4+mgTxc6SGLkMbtMhX1b38MDoCAa8BJbpYqoZo4IY080AzvAQvNBAC4zOsqoR2UllTKt1gbXw3JEB2HSqzXRBiIqdsGu9GO3sSJ2fBKiPjqJa2VrNj2mPUuWJIAZBAFLrkkQ0UzIiAygY6kcB+vqmCIOG/3j+9WvXiUhnRxeNitTJTMETU9IUi2ECz2/LQr7FG01p/mFaeECM+2oJlVpFGF4ElcRZyuRLmdFk2kyholaNv02KmLIdaDwsXbpUoqw0Bovlkhg1oh+XscS08qpqkqTje/IGOM+Vpp6l5e6FsZCJyWvK0mSMGT2H6AJpbxusOsu0JOaCpYYTQS4CZwR2JrLRSU6iCPVmXfpPGACs/gVTin54ZNiAgtiZUxMztTp1tCjIm6aLegIEIKZjnaZaks0mPn82udAg4vgWDhxZm0Za6p6DTHACgYpMmHKDBkKLqaap085TWRnATBYngT3dmMLMe0hTCgzRaOPGccMUDfZPLDS9MatJIoU0umhc8r8hmmI2DD/GSLOORisV7+/u7hJNRfYBu7M+UhddjoGN/dhtt70QhAncQgrwMX1jeGQQd9xxGw46+CXo6Zom2lhs19/9Ju5rx/jLX+7FHgsXYkq1iIOn1jDLNrE5CnHXqI91TDlEKE9tFzvAbt01NCIbDw80sSmJMcC+Mj3MtywcUO6SioV3NYfhJQlWtpkOW0CPk2CfWhmdoO4OsHRLHffGLoYtF1OZDm+b2K/qYpqR4LYwwLIWGS8WjCxNde9aCbvQoSfAyZQHMuCsAkIKFCYNQnGwIoq+Z2OrQEFzpvWmKY8EYRkgIHsxFW43UxBI0tomTxtM3+E8sKBzAhkYFMzv7u4Rw181HDXFSPW7NCVmaGjLWKEGnkPZcBzf3PKpbvxbQTueV94Vph143phxz+PzIEHeoU3HHN+dtF0MdmhqkjilmZHP69waltAKQtQDX+bcOQUHh86eis7ASwXxLRMe07I497hUKEqEwSp1NViFm2sKtXrMFKingADTwoeCEP1eGz7BcRknBqY6NqZR1yxLT9T7yrO78kCWAiXbm19CO50bnDABi80kiYnIzkD3TKLASgjcTx4YJ+99zpgZD7DmAcWJzI0T2UfBuDwLS9uRX2cm0mcTuR73YUBCVtqsSinDM6kzmYKsXG+5WUwzz/pj/JqnQSQF43S/8fvrWCbw5pARn6Vp8kmOyJfRAAAgAElEQVRGJsHiWFI5GSQg+KuBdoJx0jdsA2f9jLkt7Pet0/cT3rK2Q5lKY2BeBkjoe6pzwfjnoAE3PW4i/S8rl3RhWnRCU+i0Fn3alVy/JnADE32Yz8F+BNNuueUWAbHYjz/+8Y9x4oknSooqAbKuri6ppKwgnLKP2acEiH7961/j8MMPF/bctddeKwEQAkif/vSn5W7ywRIFQs8991xJMeQxBO14Tq1kOmbbiKWR4MxTTsehB78UBx58MCokYFCjUAIKkDRUz4jQGhzB7bfdjr9c/2fRvFu815748VVXYe6MmXJPr331ESQC73DLjxsFfu+8806Q7XbAAQcIm+uLX/wijjnmGAGU8oFcBbq5tlx22WUCyh3+mtfi4JccJIXZmNYsWru0MygpYhr4+4MP49e/ulbYiASQdH3RdYPn5/Vp19J25b0REPzkJz8pABjZhAceeOCYDct1V9YQ00Kr7eP0M8/Cyw85BC958f4YGhzE3XffidBv4+1vfiuMAnWpM5kTruUMYsLCuRddiFKlIjrAuy5aLHY+NWdp343ZWaaFIIpx6qmn4sMf/YikrHZ3dkrgkzqSSRTCsE386te/HpOSef2/vA5RHMEpuikA5tqp9qkUfmAQlvI42wbpHm8+VcbmkUceKefmfw12ve9978MZZ5whY5ZgHMciNcKu+Plfxe5g/2p2iuuSMZ/X1cwCxZk9LRIqflpRnIUvyHBjQJhBM7aLjDramDIWs/PoctNqNeHYTlqII/DH0t3/z6Vn4OLv/AT33JemqWqPnnf6x6UPz7zg2zj9hKPxic9fJJpno6N1zJwxTcA4AlhMueSWL0ygf5Pt9ujKtdsF4wi6XXLh51Cvt4Sd9dNrr9shGCfMtit/hb/deu/YtX9//a3435//8XHfJzLBLjjjuG3AOBZuoG/I7dyv/RCPPLpm7NjxQNgX/uvDkj7LjcxRMv4eb+NxBEgJanH77R9vwtXXXo8pPV04+9S0iAWrpn70M+fJ7295/WF43WteKr/zXVXAj8+ShSKO/uQ5O5wfnuoOb3vjK/CL3/xFmHC8J+rtkcl36fd/9phTPqtgXB5MU3CNnXPqOd/GI8vXiNjgcR96u6DHX7vsKkF+X3P4AbjsB9cIilgsFvC9r50kAoZnXPA9ybn90HveiEMP3kdujIDfbovmygs/NFzH/LkzcPvdDwkF8ctnHI+vf/sn+PvDy3Hypz6APXadLw/mCxd8Fw8vXYX5O83EF086Wl42nufTHz0S53zth+jr7RIRRW4PP7IK537t/8iDPumT75P8aG6nnH25tP9lB+6FYz/09qf63J7V47YxIzLpD23ANuyyyW7VmJE8HozL6DKTdD0tGZ0/3Xbvi82Z3Cbs8E4UjGvWW6IjYUYE2KiKBVy3aQP+uKUf66MuOLAwp2SiBzEWIcK0tZvhRSFajo9i3EzBDDPB/Fm7oNdwUFq1DMWghVpzszBgmj1zYM3bGyNzpkr0ihv1HTprtbRqHis9UZzYYlSNMxZZLBFaZhujXksM/qpVhNUmBdtDR0cnIgEAE2HsbFq/CZViAd21lLFKd5uLfUhmRwyUgwReuyFRoy3tEXnvirGNiIAOmXHVshQbkOBaZuASmORGEd9m7CFwgXLCKnFZZSrqDdm2OLN8Z2lUcgFkmsTU6ak+k6Ye8PtHH31UjB6KqKshpU7aDh/UBHdQgzMvFE5DU6u+TSYTj89KAUA2j6kzkromzo6RCmcnZG+lYMKONsMMEYy0sb5/Azqm9ch4KPeWBdAsmmVEIVPf6EBFUiwAlitgmkQtJQLI9EyKtEeIzGLGnkgridFJZLoaHyk1z1yRNQZaTIszaVin1SJTvcQ0PZOAnAB3RlPYbemWCh+r/pCK/rLYg0XAiJV7Jccgo+sxum1yvAQo0kBCKircbjdRKrriPIr4P8cpQWtJ87UEOFixZjVGGvWUITB/p1SLKUs72LhuPZqNBvrX9+OQgw8j8iTnIjPFD9oSib/lzlux5377YEqphjp1EA0Dvx0awO/XjWD5hha6uqqYVSrgXdOnYP9SBfc0NuDazS08GNuw4gZsI8FhpRBHzJuDwaCEPy7ZiFVJgn4kaIZbcGClgPfP2kWi31euX4Z6FOHO4TrKRhemFgO8aVYv5lgGOk0D1z+6Br8JilhrFTA/GEGPa+Od03pwUKGG7w6sw+/rbdRhw4x9mUveNKUPr+tgldeWgOaRZcNnpVgzhJU0Mke8JJFtbrZJEegqKm2CiAYCK4FvJWgQvDMsVAwbxVa6r+9MHhin7As+U33XNVJOR4Z6krNmzZF0VWUZ8Hv2WZ7VlqaKpqko3Jfb+PlDAT9+p9H7FFBL3y999xUM1J8KduSZZXoujmOmwHDeUjBOHAbLHKuqd/4W6n22MdxuSVGSF/d04qjdFmEWGYhSFdtE0zJQ9jwk1BwUMC7VsylYBUFK+FnKluXUHmG4FWDZ4DDu3LwR9ShAO47QbZvYe1ofdp8+FZ1+WpFWwbj83KFgjrKSdjSvhFkBB8tnCrZQZQVgF16vsGwTFG1LNOyeiS0PKmnbFViazPlfn6/eg14rD17qGJ2s+xQdvowFPHYd0WGN04qNnFf5fkZpcEjHaL4d7B8BpHNKRgpcqcObB8A8rikM0bCCZaYZx3HHazJNjbIJTKdXJg2ZwtI2zpBSpT71YKlbJUUgJrjp+6TvvL6H49+9/HuqAHgeIJ0QGJekmlDEIAjESfGdjB3L67E4km1TKmDy5rIJdsOk7nbDDTdI1fe3vvWtMu8RgCOY9P3vfx/HHXecgGQ6H/LCedCJzKj7779fQBl+TtbSn/70Jzz44IP45je/+RjNOH3nqOvF9MdFixal1aKz+VTBKNWn5N/HH/MxHPuRj2Kv/feDF/gwnJTxH7Z9lFkogAy6dRukHbffehs+e8LnELkO/venV6O7I039POLwV04IjMvbbjrvkQVHrc9XvOIV0tYvfelLIBDEomH59UbnQp6DxzAQdMLJp2PnBfNRsIB2q5G9fwxc2uJnXP/nG7B0yUP4t3/7t7Q4CIG0rDiQ/iT49Ne//hUf//jHpb+4vf3tbxeA9KSTThJQUCURTL7zki2RVlM+4fOnCIOsq1rGli0DuPOO2xG06njTG98Mq1RAM0h13agt3VPrRFhv45yLLhTb+VVHvAbT+6amlVrbLZSlGiZTOxPJDGDVeIKIXzz3HDi2hQIZ2WRuiwEfCgP/G9/8hrTtoJe8BPvtva+kLzKcK9kaUiCFlWIdCcgTkIuTNP3x8dZRHfRMUWUa9WGHHbZN2j3H1rvf/W5JU2U/MjOF7V22fCWu/vVtqd3Bgkbt9lhf63Q33icU0zHZWiWdz0bb5HmpPqDouWaNUmCNYCP7p9VqC8mBNrhqztKO/eElpwtuMTKapiyuWbsBf/jz7QKgfeE84h+r8f2LTxVW2PEnfRnDwyOYNWMavvKlVDNuPBh3xgXflTYQmPrh//wG9/59mZyLTDLNLPnNH28S5hwLOBCMe+sbDsdrX32wFIQIgvAxYNzfH1o+Nr9c8v2f4j/e/Ubss9di/OXGu9E3pQu7LZ6HT538NSno8UQbwS2tiKppqvc+sHQsVXNHExj1qJkWu710WE1T/frlV6XsxXDrPMxCXBIUbz1WK5upvEPDo2NNOPWz/y5pviws8Uxuh7xkHxyw3+4Y2DKE4ZEGfv7rPz/u5Z4TMO7Oex7G+d+4UphuLKHLqhdnnfgRfODYs/CBd70OnR0VnH/xlfjER96B/V/EqI01xowjIvq+j52Js048WmiTR3/qXFx01vGYPrVX9jn2Q2/DnrsuENCMudUXnnG8/H7fg8tw8dmfxEPLVgtd9MrLvoDzL74C69YP4KIzj8MxnzkfL9pzEY754Ftw1NGn4ej3vxmsDvK+j52Bj37gLThw393w3o+fia9+8ROCyn7mtIul/SeedSk6ahWc+In34j3HnIFPf+xIyQ1+utt4oyH1RyeHyaOL6tNt4xMfnwFt+R1U8XI8/U5uK2W0TMbtPVEEWI2J9HKP7UdJt8hm1pTH8sxt2v8Kxp306AbsWuvG62vdWN8eRD1s48qhAdw3aqBlAL5potMLMNNxcFC5ind0FNE78AjCTcthxb5oRXnTD0G7F+hZtwo9Sx8GjACmmVYkpfh6OHcW1i54KcLe+WAM+zcbR/D3pIW9e0p4W60Gp9WAHTWQ2Aauaffgz6MrsFOtiE+VpkqcMoyHAKOI3w56+GMjRF+xgprj4l/6ajBWP4AZ1RL6qjNEWJwVIaOijZ4gQsNKFzDS9Gm0jA4Pi8Ou2hiyuJUsVMoGqktWwm004M+chtHZ85BQ5ypwYEUtoBKh4Ke6cGNR+qzcORd9RjBFZ6GvTwAU/q4gGBdTgnFcWGlcbW+MPHNP/bk5c9saRTUoYsivIEwM/LIR4NaNAzhi3nz8ax/TR4fgtjciKMzEb0di/HrJWhw2dyaKto3X1zxMSUaxIani0aCGu4ebuMcbRakMfKp3Knqbm9Au27gntlEPI3x75TrMdXbGf8wx0Fe0YYehpDvy/W7SOEliVF0TVrMurA7PdFFrejA3b0EctmF0lCTVLuqsISDkE9twXENSDvg8x1IK6GDatowpjgUCGkUWDiAziNFI20HdLaIBA2sGhlG1bUwtlzE9oiFEt7CI5WGCO8K6PJQ5VhHTLRcLHBNh0sR9RhWX9dOAiDHVLeKt02bhoGILSdxCf6EXt2ysY13Tx83Dm3D0Houwt+Ohp03haRtLEhd/85v4v2tX4w3T98Rby02sNG3wLT1nyd+xDC6CzR7iTkKSIV7e2YuXdM7A7cPL8be2jyQsITTSCppd4RCOnr+3VI39zuaVwhrlf5JhKz023lnuFc2Wb61dJgZt1DLBHFMTIQ7pno6dnQp6TBffWnUXBioVdNVNNAo+KoaFQ0rd2LujB/+9fgk2NQ2UjCKaBer8JZgVDuHEnXfFQcUiVeiem4E7gatyTOQr8+ncwHlm7dq14kxQvyg/VmhIM02Kn3Ge4N/8XdPXFUjXv/PsDl03yFTQNCvVkZloClz+thL4aNgF1EJHCtbwmXtWG72eA3PafJy/YTWufWQJQoKhto3QtdHdauK9CxbiyLmzUGSxBkoc2IYw3MbW9QyPlpRrM2XtbWX2xdhiFPHtO+/ClpaNcmTDjU3UOwiYD+EzLzoEsx2gv+lJFbyNIyPo6axiXlcHbGrtZOxT37SxZO0AHCvG/Om9oDPosLCQpIcDazcOisM1ta9H2NN5e4YV79ge9j/7T1hPfhslt4Rg7aa0kEW9ju6Z02B1VND02yI4nrIYJzAwJnOXTAOSxY0IRFECgQCTFaY9UbRctAeHMbRpI3r6pojQvEXRcsRSPVrS9rMAAR1RAUUnaSskFlpeC261nMlMpIVBStRnDCJYWV+FThqY0o26kaJ76HkSoFLZBx0/bDPnVmpZaTESfX7FBOhf+igq5TK6dpolQG+LuoCmgZKfYGhFP8IkRO/M6XAKBcS2IdWYCTCLM0/WqWEhCWJh4O9oE8cyS7G13VRXigEibsKKsVNG6sMb6gJMz+ypolIqwAhbotPphxFW92+SfrcLRczs65Fj8yCptkHv0YvbwpB23BL6N27B0EgTs2bMQEfJFpZQUG/AtRLR5Hwhb6wAPX36dElP5TtIII79wjmV2mSqd5l/dzke2P8E7PbYYw+pAsqx9dfr/4z7H3gAa/r78YWzvyhFRQj0lJlSSsA3K0r0ng9/ABdfdqkEvwpkRdE8GGpiaPMAOufOQNJZRhSEaDebwkK74IIL5JlznuBYHf/cbr75ZmkPx8ARRxwhY5n3xXRb3hPTOjmf8FjuM1bgxDCkCjY/I1MvH2Tg7wQXzz//fFlfNZuCwOW73vUuAdB03dGCFRwH/IzFJlgEgam+EsgskpueBnB0oy1KZiFtVers0X5VEFL7mswu6vnddddd+OpXvyqH8vysGkobluxFPh/OiSKP4HkYHBoS9halKvj9WSefBtdPMLxpMx644RbUYGPhGw5DiYW6grSQmu26kkHx4MMP4bo//kmC2QRllQXJ61Izj+skr0UgkHp1fP7Uu+NnCiTmi1kce+yxcgyrz3KeZ2BMz8l75DHU0eM8wzGoDNc8yCnMtCyzRVhM3/qWsDhf/vKXbxMoIghM4JJjRVNUCcitXbcR/3PtTZKWyufOZ93ZwdyhlKGrqan5d5hzOoE7Xpv/CwVyxtONqYXc5H6zwHE6l7CCrT82xxZLPIbyICkgxGu94YiXb+NVUv+euAGxjauv+aOMbwJexDvuuOtBrFjdj57uHrzykP3xpxvukHvgdsThBwkYRg04bq889MXyfv3t1vtw2Ev33WY6uu/vyyQosseuC/C7626RdfhVhx6Q/W7hVYe+WH4nEWnRgjnbHHvdX+8QwG7h/NnYb+9dRCf5D3++DWS6bW/r6qzi/C+k7Li8ZtxkzpN5zbinet4F82bhxE+87zHprU/1fJNx3LMKxmmDiXySnjljWgqgkWHGqiyr126QQXHYS/cRMO7xmHSkY5KJdsWlqSDiaed+B7ssnIOj3nbENqmsLGVL2uQJx78Hf7npblzyvZ/J+Yi3EGy74luny0tyw013S/7xQ0tXyctxyqc/gKM+cjouu/AE1GplAfvIonv7Gw7Hqed+B9/56olyXQJ95VJRrrnLwrkouK6chy/Uead9/Gk9m8cCcU8eGspTYZ9WY570wRkQlwfdJCKalZ8ZB8ZJ8oKUSXzy9/h4Tcv33XjQ7fFSc3mONBrCxLrM1RAdpqe/7egZKBi3+2234+DqFHy6bwYCI2AxdHxr/Wbc43fA9TciqFTh+iGm2Q72K1bxrs4C5q6+B8UV96IrbkuVw3UzD0Oyczc6hjfBevAOunWwjFGpcmqEZdSn9GHLnNdgWW+fAAOXbOzHXY3NOKJ3Cj6z02KU4xCx5aFtx/j8vQO4p7kOL+7txRkzdpVUQ7cYYiQx8f01/bh64wAWGAamGAaO3n0P9A2vRa3sIipU4IUR1tRpGFvY1akgKaYsi+HhYVncaGSoI6zMhKptoMsyYD/4CDA8hHDOdCSL9+DqB9upIvab8Owmkqg4lqbKhZ8GFp02GknXX3+9GDRMf6DoLK/Bv1lxlftQF4X0fkYTFdR5PFD26T/159kZmHpoOFjhluAbBk678zY8POrhVZ1TceLeu6AjbKE3qGMg7sEnHr4Xv2o2sH+hggKNn913x86Rhwd7u3HmvXdjbSPCcGKgo2zhtLmLsIdrYtSM8KtNmzAahrhk+aOYUpyLi+ZUMK+nGyUCAZIemmBTcxRNP8C0zipqVpqKGpsFGIPDaK/pR+C14HRVhX3mTu1F4pRo9qDl1cfS/5TRpKALx5IAvKN1FCo1zOzpknFHftb6doDBtoeV6zeit9aJnfqmoLNAQ8KAgyIeGqnjxsENYuzNr3RgVrGCRZUSWuEo/rzFwgUr78eaZhvTi2UctdNCHDm9BxU7wY2tEL9e3o/lI3Xc3NqCIysd+OwB+2I2ld8SE78bGMQPVzyEv2zZhFd1LcQV+++Bm4aGUI9CfH3dKixHCfVlAzA6HVRKNg6YOgW7FDuwwh/CTUN1OGEZhpSjTWCFA3hLzyyMtoDft0fgtxoSqS5aNaBs47VOtzjMPxlaIwB3IbHhJwS9LexZq2K2W0SHZeN/Nj6CsDoFHaM2Bp2mPJcXlUtYWCji9/UBjLaoQedi2I0EjOvzNuOzsxbgiFoHAjdNj3g+bpxPaPALINtqjaWIE7yldg/ZBAsXLhRngAAa+4rbqlWrBKhTMI7jSoCCjOWWv1dl2uTZQbyW6vuoxo+sI+N0uXbUZ0xHblguSoElVU25AgWFADXPQqMyHecuvx9/aBaYQwyDaZ4lBiaG8cbpPTh650UoWzamkflstIUZquws1dUaS5PNgR70CR8ZbeO/H34IdacG1wOsEGgUPRSTFj6+2wGYZSdYsn49Gu02Vm/eKDbNvgvmo5Op2n4gjNUto03c/egqdFZK2HPxPDiWgSoL58QJGo0Wljy6UqLTOy/gfJsWCuK8S2eJQtxa1ZpzMh08FkkxvQCrH3xE7mNwyxbMmDcXU+fPEdBmawBl4myqHfX/RL6XLHs+V6YhU6cvkx9waSGQkdloY+WyRzGyeTOmz5mFalcnSrUKjFIhBeMyTUe5lrLJJnLhCewz1L9B2M+dfb3C7mUqvYzDKMbowCDa9aawdafMmTnGvqRDyjmTY5j/CVarbqICBnxGBEwJROicq+9GffVarF76KKqlMmbvsrMw482Osjwjb+MgVt//MDwrxox5c6RYTLGrhoQ6ldSxDVJdK5EaYMGhCWiuUeOWcglst1QFJos5sxX5kxpXBFUeXDuIarmExTvNQldHBUWyL6MYIyN1LF1GAf600M++e6WaW9sD46wCJRhitL0ADz2yQtgU83eah2m9vVIcg9q8jhnDf4bYnBN49JOyC5lTZMUx3ZH9Sq2zk08+GQcddBA+9KEPpWMpYx1znVQWFt/db3zjG2JrMU2VfXn6yadg7xe9CLPnzMEhrzgMo42GjJ3EC+Q5DK3fiJWPLscPf/4TfOmC89LiOmS0RDEGHlmFjf3rMHXRPNRmTxONs4GNmyQtlG0kYENbb/78+WLX6ThlwIXFJ3guXuvggw+WNn/9618X0EqzEjjHcCzr2NFK2UzT5RpCbTzOQTquONYuvvhiASlnzpwpcgf87oc//KHYsWSqaYBD2VY8DwG8K664QgpU8KfKlPBYfs99aYuy3VyDCCqRcaeBHO7DZ6D733TTTcI0JMDH50CWHEE2toeVb7m/gngb1q7D+o0bhO22esM6CWC+78ijYLdCbFjTjz/9/Fd48e57IZk7BTvNnwe7WJDsB7IL16ztFxt65fIVAkwecsghY2sJfZT+/v6xviMrkG1gHxEs5bNQMF8D7GwXn50w4w46SOxuysfw3Aqu8Xj2AQNj/I5pwPmNfaBrLz/nuVk1lZVUP/WpT8l1uabzeRCsfP/73y9rPec29jE/Jxj3o2tuFDYe28Rrsi3pubd1OfNVUKkPzP2pF9fRmer5SaEG9VEzxQ35PGs0q8Py2rR1K5WytL3ZTG0Srn+UytDD5DTZgWTUETisVmviAqfptKFIzlDPe+yg7DpZDfV0DpuUWWDyT0Jtf6Zjzp45FYNDI2OVYCfrSjwvmXPUX3uqG1OPKTXzfNqeVTDu8TTfCGadffIxKFJzRyoPuli+au0TgnErVq/DSWd9C1d+63TZnxVI9txtZ7zjTa98QjDuhpvvwTe/+1P86PIvyEvAa5IZx1zhWTP6JLX0qmv+JKVvT/nMBwWsu+zLJ4goIsG43XeZh6Pe+hr811mX4rtfTcUW9WU48ujTcPKn3o8p3UTcU32rqb3dz6dn/Oy3JSsEsHXGeGIwLtURmhwwbntA3PY6QcE4nVilwNwk9NqOnDMF49577yosMG28o9NF7BpILOA7Ay38oVlFpz0KCjV3+z6mCxhXxts7iliwaTmK/Q+j0m6K8PZDux8Ia2Y3egYGUL7rFhhRA05I5oIBz+jCQM90oO9QrJg+FaFp4n+9YTzcHsFL3TI+OH2u1Gf0HR8tK8b314R4qLkBe5QqOLpnroBxththxDTw8w2b8buRUcxNQnQnMf6/BfNRHVgLt2AgKBRFJL8eJqgVi9jZrqAdpM48jWYu2luGhmRhZ1quLm4VRtxo7K1cC6PZgD+1B+HsnWh5w7QqQOIhtH1YdikXsSqIEc7oIcE3GlvcuJhxgafB8qIXvUj2oWFCQ4hGGw0CoZmPq7Y6CY/7eXkKFv+gg7yJVbMMA1+/6zZstovY06rg33ddhFLQQtWr47ZH1uMnoY+b4xgH9PSiYJp4g9fCy+bPxfJaCT/rX4e1oy0M+G1UChaOmboAu9cqGIo8XLd+PZpxhJ9u7keXPQ2fmdOB6bUyXI6bLII41PbgRzG6KgWUqPQtaagOjOEReBs2IgracDorAsY5Pd1ImAYbW2hHqYixgquaLqTsGQViXKeMqd0dMt4ZQ9zsRRjxI6wfHEJnuYQZnZ2wSoFELF0UsWa0hXuGNstYnFWqoq9YwrSijRFvCFf+7gHcMaWCZtGRKqHzhpp457xZiNqj+O6td8GfMx9xrROrSgZelZhYvHkTdq50oO4HuK3ZxiNdJaxwDexp92HvZfdjdNoMRI6DX1gJ7m9Rn6WExAngxgF2i4GdjQJGe2q4lwZfUkqrFiNBLR7C26bNx2DTw282rINvAj7TukMHjh3jLT0zZNxf2f9oqpVnFhA5IZzAxEFTujDdsVDju772EQyaPagFVbSKDRSRYP+igxd1duDHa1dgY1KGY5dRhy9VFReEozhh513xMkZ4k620/ufbAFf2q44FqWL3wAPy7tPoZ7SZjgSNcL7zTG/hRmYCxxO/5+eaLqVi49wnH6mXtX5cJVHO7epY8PunwrYthiHaTgFOxHchSNO5iyHKvoUhuxOXrnoI1zR5L6wgaSEw2ij7Q3j//Ll4/06zUCIzzmtitMDUwaIwSrip00knWBlRaaq3AcNysSoI8Z0H78faEChEJuzYQGgH6IzbOG6vl2JaIcGawUFhxm0YGkZXZwWLp/eh6pBtzHQooN7y8cDqNagUXMyfPV0YQ0VL8vok1WYNgaIgwpzZMyT6rwUz2Md0/LgW8DP2P8dwZMaw/QgEmPg8OWcTZKpNmyLsp7G1XbQHn71NFFApf2jb8BmwkpmLYQKCcUKjEM3U5vAQuvumoFitoFAqwiyScZKyFSkhwI06anSWJ2uzg1iqItpMzcnkCWTsmhbCZjsdD5QRqKapVhzDWiVYKwIrSKGVLXm89j+fjY4lcTTpeA8OY3DDJhQLBWG/EWRDpSDMM39oFAMr++EjRM+0PtGzdAiW26bogcZBWqiH/UGQUwslbK8/VAVU2s3U0fd6lWQAACAASURBVOw+dJwzfZFO+bL1gyJGP2tqLyrlIlyTDM1QZDXWrN2YicBZWDR/bmqWbif4azm0IxJ4QYT+DZvRaHro650iIB+JBA41SI1IdDZfyNsHP/hBfOITnxD2GPuV7+Pxxx8vGmkE6QiAiPZVpr2r2rccBwSKyEbivpxjZ0+fgZccfDB2XrgQrcCT4gBlMqt96onGWLdiNW65+WYMeU28873vTgHgrPrv0Or1qA8No3vWdFSm94oExIb1G/DlL39ZUkRnz54toBhtN5UhYCCFgVa2Q1lz++yzj9h5TFdk2iLtPX6ntp6yuDgHcTyz3fzJc3NfvqsEcmg/MphDdpcWdOA9s5gD03PPO++8MZ03vkcEnXge6rupZhwZYYceeqjMbRokYT+yfQTrWPiC4KFWFuX9sF0EZqh7xnbwWqzmSjYYmWUEHrlW8ZxHHXWUDD0FrEaHhrFhw0Zhdf3ttluw+5574OADDkQhBNat6cfvfvFLHLjXPujddT56p/aBLFP2B1NH+9etlXu+47bbpX/JjiPwSZCSczWBeY4N9iOfAXUFyZ7jeqoBdd6j6J1mhbHYdmWx8lgeRyCPfcVnz7HEYCrPTaafgmT5VHrdj+fmcevXr8dVV101BkJyfiJQyz78l3/5F2kLn4eCcQRrRDNOUhlTZhwBSJmLM3B5DNhXjy/jjHDfIKDmtCXzNo/TID61JLfqxaVTC1Ml2U6v3ZagCO1MZtDJe1UojAX68sepv8JrUYdO/1ZGILXtdNtm1cvnyL6QJ6B/tn2bHnjOwbgTz7xUKJBM/+SiWSmXtgvGMSr77mNOF8YbKZQf/uQ5+MZ5n0ZPV8eOwTgpGGHgXUefKmAcQbc3vfYQvOGIl0ma6sL5s3D65z4k3wsYV6sIYEcw7rgP/Rve89Ev4MIzjpWo2Qlf+KYw7ah3V2808eUzj8e69ZsxY8aUrXD5P9hg24YJNp4Zl64cW0MC2yTrZ2Ddc9xfT0sr73FodxMF4365sg3b9bGYomz0dGLgd20TVw35qDMaHDWxu2tghuvggEoVh1Vc9MGD7bWkxDuPGZrSh7hWQfeGAXTcdxfgDSMeXS1RoaYzBa1p84F5u8PrniYpgktNC1vMGNOTEPtQ0DQO4Jm+aD1t8LuwJBhCt23gIIuLBEX024gKBSz1EiyFhc4EKCXA3KqLev8yOKRAGY4Aq7ZdFEPMbrfTdKRyCUGYMioG6yPikEjKSbaosMpOteCiNjQqVRnbtTLq1c5UyDx2YFHo2wmRBFn1uEwPjosz01MZoaWBoowpGjs0DCgQzMWaBpCmC9DoejwGzHM89J6xy1N4vyAVGdOY2r2NUQzbRcywS1hUdmBGPsywhf4tA9jgdqBhVdHJdCwAHc0NmDathtitYPNwjFGOMzOUUnr7WSVUjQQthFgbMJkxwSORj96kA/NKCSoWYEZBWriBTqjpIDINAegQMF2UALwrjE+z2RRdNzqwTF+JS0VIomZiio6gOgNq7NHoEUOSFe2yKmSW4aLssuolnTYTbdMBFdDqbR8FampJOkValdWObYzSSI180fboNG1J3SwbEZpREw8s34xw7lyWq4BF9tXgIBZ3ONg0sgl39W9Gz5xFKNa6MeKamOk14K95BEtvuwOlchUz9tof2Gk2BlwHU9s2/v77n+KvS5ZjtO0hevkhWD9tJjY2W+jsKqASBJi3agO6NgzhtqEtaO6zG2pTZ8OLqAOZYKEd46N7HoQ1rQa+d+/tGLULktZY8GLMrCQ4cs5siZ5+b+kjYL2VzW0D7YKFvjDGv86ahrlFV9hMV61cgntGDSR+EbVOoINaOp0dOLCzB5evX4o7PB8hgdEwFhbQwWUHH955Z8y3YpjC2Hr+bjoOOCZo3JN1xUg7U18I6NCZ4Pjh90wJ4kZGkGohqaPGscX9ddMCD/r3eLBNjfjxLPYn01NO6MO3i6KhGMeegHGBHUvqaNPpwP8dXo8fL2+gZQENB/DMAHvaDo5etBiH9XXCZdSo1YRZpsD01irEBN60AA7zOscM+awoyhbbxv8ufQhLB4ZgBnzGQKnqYEbJxZGL90HV9MmrlkIQzSCE6xjocExYoS/FPDjHMyV7iJHlOBR2HEG4tMIr52hLAAyLOo3UjMs2BTClaAXXANsekyvwEoLThrDjJJbHdhcdRJkOHpmfUhTgOQDjpDfNtGKozGV0sjJMrWA7CFptxL4Hq+AIg05YYNTt1CqmaQ2blJHxZAbIDvZ1EwNeGEgAg7M7WRlcb1lwx2RBmmwUJHZaDVjHqjKcOH/m09Hyl6NDSIBA59ix8c+gXbMlgB9TcplNwBRpCqy5UcoU5J8uRc6ZVpww/ZkdkFUkzp7jkwHjJJ1M2IlbK16zrQIUWuk6UGdBKLA6pAWHoEBA4fkUgBwebchP6rwV3B2r+UesGiXZHBb8kIB2koIIAsiTeRiITRKbOz7XJD7uST/Vrbfeir333ntsLmR/MsWSbEnOnxxLWvCG76z2OX+SecRsA/6Uipp9U9FJVmi5jCZ1xkplAYaszMhr1xvoX7UasWNhlz12S4s/SYkvA0mjLaxJaplR3oTvPgXzqWnHtmgAVQEh7QhlcCrLWVOuqdlGAIv3o2AZx7/aDTqWeTw3jvP8HEVwlymUBKPUvuAxtCUZyCGopCA1x5W+WzwfmVtcR9gnBAeVQZcPIiorjEEj2q0peyotZCEM0IxhTbCR/UsGGQEnXp9rG89FcE4ZacIWFDaVzFBYvnolps6cgc5qTdLpG6N1rH7kUSxauAgo2nBYwCGbD+yCK8+L11y29BEBukrFEubMnSNt0xRgXe/42XXXXSeMN0kTz7QotQ/4Gf8T6BSG8+CgtIv3qunAPBc/43+Cj6rLxr5WcE+rsuZZd/ydATeCntzYX3zmBA/JbFQpHP6kLbB+w2ZJU01r3KTyNmkaLGBzjmR15WxGVracaB9nz1TuKdPY5vyvOrO89lYmnXq96czOwg+8AFNCeU2ZdzLGveqY5/1k0fnLim/weG0n25jau48lhjwtP3XSZ5F/nnCyeuA5B+N4I+d9/Qqp8MESuud/4eNgrvMTpalyf6Y/HHvChUJV/NLnPyKFHrjlK67m01THmHE5MO5Hl50hYnrHfOZcqXRx5Ftejct+8At87+KT8a4Pn4rLv3wCqjkw7hMfeafsz+vyBfrWhZ8D6ZjcqEnHohNs/wVnHDv28k3WQ3qhnOefYJzq36VPbKJg3I39ESK3jTlGA0YgeX243rfxo8EWtrCaZdjAPiVTwLgDq1W8tOyi105gUgzVj2TBqHd2IKqU0b1+AJ333w20hxEOrxSQo+H2wZu+M7BgMeKuaQJW9FsFjDhAd+RjMXVsBIzzEJgJ2kkfloTDqFoJ9gLFWWMgbAHFIlaHNlZZLmoJ0+KAKQVgcM0jsE3WTXQkDaXgllFiVLRRlwWwXK2khkKSgnF08oTtoGBcsSA6Lx2jTRSYHlIuYqRchVR4jai5w/JZERIvFUzXald0tFm5isZRnhlH44Ubaetc7GlQaDqbGhD6fF4o79ZTbWdiF1EMEiRhZqhFAUbsIvqcEmZQVCj2gbCNjSODaBZ7kNidKFC/jVZAcx26ppTgOBV4oxYaBjDE9B8zxuLEhpuEaCOSMUpFon7EmJLU0GEHKBl0zv00xYsGt10EK/HxWcYetdpYltVFMYxhEaiKAhjizJqICi74GrDqKoV/VYtEo6YahVXWD38SjCvaZH74SMgisskEtND0QjhmImww20p1k2yCHbGBzSwZYRioGiZKMFFIQrTiFpavG4Yzbz6S2ITJVJDBAcwuA+uHN+LhjSOYNmcxyrVuNBwTPe1RDK9+GLf/8TrUal3Y/eDD4C6YhyHXQU/TwA3XXonf33kfhhstVP/1tRiYOw9r6qPo6Smj6gfY6ZE1qK7ZjL9sXIf4pfuha9Y8tMOGgHG7OQaO3+flWNmu47I7bsSIU0Kdz9MLMbcKHLXTHDFkv/vwUlCSZ30TaBdsTI9ivH72dOxUKqCLYNyKJbhtKELoF9DTbQkY9/quLhzU2YtvbViCG9st+CE1/hIBTw+tlfDBBQsw2wxkjnm+bpxPdC5gG9VxIdOBbAo6AgrG0ZCn48lNHUwF7xUYohOmjprqTuq958E4Zcnl02ieSh/ZoY/gCcC4ltuB60c348qlW9CwgRE7QdsKsb9bwjGLd8XBvVWRIIiaTTiVAoIgnV+50clVME6rEI+1LwKGXBdXP/IwHtq4WcA4ViuudhQxq1rC2xbuhbLhIbILwm7xKFZvJen77LdhmOkczwIuDS5VkS/sOBaXIEhB70EK6/ihVMxjYRZu6gwr00QYY9lczu/asQ+mfrpElVMOH2LHhE+2ICt1SuXl5w6Mk+qkmaMmxS2yqt9F15WAGIvIQKp+p4HFiE3NgXG8JwEeJpHYx/5iIQTDYcGbFIwTgM2yRR5AGXkEBnX95dgleMH98jqJmhYmfZ85ywQ/VIRcxw/1CSPPT8/tcjanvRAJGFdMTBheVvCg4AoYx5Qvsm+ksrIAwymoOlEwTvDP7OISqMnS4mSc0/F30rRFT4rzRAJQk6UZ+y2xw7kPU6Y4Zm1q6Qm3cftbSO1Dsvcs3l9aCVbsBgLOHMsMHHG8Wy9sMI6207x588ZsVa6vnDNpKxHkUN0szoUEmoTVmAELXJMJFjHwSWbT1Cl9cAsFYQUR3KlWqmi1W8IgZZ9R02zTug1AwcGc+TsJa4hAnbCOvFDSVTmefGL92Ri54447BCjjfM6fCoYoWMI2EHjRNFUCWhzTnPMJ0PB+aP9ptVbVI1NgSYFm/V7ndYJp/I4sNM5TyiblOGMAmO3RfRVs07WEtieDPbwW7VJ9lzSQqPuxjexn3lcKFKcapikjKxhjJLLfWaCC96MsPu7Pd1ODTJIeqmmUhoE169eiZ2ofXNuBGcbwmi1s6l+HBQt2RshKxyyYE4YyX7jFgswhbN+KR1P5AFapnDV7trSH9yxFhbKN9gaLI+23335yn2Ms7EzLmX+zPQTDeCwzU3g8wTICvLqp7aYZK7p2bQ+M47Hcn+x3njutdN8tfcNnyOfGz8mM4/XXrd+E//3lzWnhogzQl7k7A+MIsOXX9XT5TAE0XdtZAVfmxEx7das9oBmkqderRNu0r1IwTlNh5Z5EvSmzhXMppqJVHm8tBJWOD7ZBi1n8E4zb0Xz9/8r3zwoY93zprDRVe6s1lP6txl/ayq3fP0EMUxO+lW+aHaUhz1w6+GPyvSfeDztSG9vxmcbnxO/4iKe/R76C6Vb0fty9PGEBh6d//e2d4bnojx3dkaapbqjXgb4yugkMtOiQGCKyfWPQxop6hKLRwq4djjjRc20HJc9Hy7TQdgsI4jTaPq0dYrRURDEKUR5YhyRowG+uRxT5gNOLUu8CDHZFKESkPlOcoCjgRwwfduIjTkIRjqfh3lMvY2OZostAKfLSlUxEtF1EoYumVYCb0OAnC8DH5g39UhHPdgsghbviluAaFgYHB8QQr2W6C+yP4WYdbTJV0np6svAVahWUujrkvpwwBgWnA4fwCT0aE3bEPVkxMxWiVr0mLnLqUKizwZ80VGikqb4IFzjVhVIKuCywk6RTuKPn/Fx+77FiKWe5II24oquGYT9GxXKQ1JugJq1jM3UoRj0wUK10o7VlSKLTlS4LTXgomC7MRiQGRUDHzjLknBQK5u8Uu+YWxibK9Rj1kgOHlVdF0J3GDJ3Qgjg2vE4ctwQQDk0HZWoIEahlpJTGESn/xIalop0FihekBhSrqG7Vjsr/LoybiOLaLDTipSwMu4DEsBBE1K1jQlEAR9PFSOgxKYifCoKbrCYcxSnbwUlZSGZgAqwOagAlE4jsFkYMHwWnC0XfhRWbCMwYBTtCMxyBZRE4ZiVLB05Hl1TNeuBPN+K00z+FT3z2ZEyfMROzDz4Mdw8MY5CJtImPGZUqDrDKqA03cc6PfoCBudMxY+fFmLPTTNGaWmAaOMDtwGYrEtbh2naIDV6IYpxgbtXEgSVbHJGb6p7oU61rxGgiwU7lEvZ1TPQ6BsqWgXtaDTzYMDHcBrpKQIdl4eBSAdOCEPdWbNw6MoThUR/ddgmuZWHPahnznRBmOIKWUX4uh+92r62ADscH/2saEg1zOmGqH6NzBJ0BdSrz7z4dCO5PIz7PAFBh6jxQkZ838qy4p8KUS4xYQGeXjGJhIFI/NYbN8elUsLFgI6iVscVrY0O7gcQtYO9qD3YruCgQvBYn10fZKqNteNukDEkgiBgImQsaGJL0yhihW8Im08CQF6E5WofPCnBdFXRXC5iWGAjoRLsMhjCVMIX1yIxOWNHQYNU/gnEFef8JTFA4nwGhWESmCbI5GfPNTSs8Z2Ccgqfj+1McPs5BfgSX2B0dERasMCFFX7gJgCMnmkxu2Y6HtqZJMn1b5gpOmFn6KY9OKwiS5cciGaGkedPJJRDFarnc1PGU4yexgENa0TTVUxLbNdMcIvwhLKDs9rhPPjCoAIIEMbLUMgW65DyZjaZAt869AoJwQiSoxloyWiiExUMMwIkZbOH/1JLm1uaYkcqJ26Z0km02oa4QLzq7kUxjLu+4y3rBd98hcBDBSMipJmGT98a1KU2zTO+BY3di4yfN4aAFYqVFULbxG2I5vywOL+BNQa2xVPYMSFGgVllPCmLpvMpbJihD4Ihjj6BMrVoTwXpNdxYWI3UBM2YumUi2FGrxkVBKgmAcUoCdwLFU4U4ied91vHH8cb4mKKTAE6+tzE7+1GIeOm4VHOLnHCcKJLKdai8q0JKvYKo2hjJFua5q4ShlSYuOWBjKmqsMNp5LtdLywB2vpWmWeXBH92d7tcADv1eWXn7NyTMTNdVV75PfqV6cpF8KAJTqKVLbkgxdm8xQAbNT0JM2VjqZpiC+zBEyb0UosVBBpustvpKZtkmLROj7q+CnXl/B8fzcpqxaXkrXZu0jZdBpAIzn1fRnXSf0OeVtPAU/8zp5Mv9mY4Tt4XNhQE3B1JWr+vHja2/cFnAj0CVlktN1Zqs7uhUoU0Bu61y47Xv+mJTR/JSSnTO/j+q8qWz6Ex0/5jPnQITHIAHbAAwv4Mnnn01/TA/8Q4Fx23/+Ty4R+4neibH0kBzQ96THXfZW5im0T/YceePryR77pPefIG/26UOMT7plYwc8n8E4s11HwbIxSkdGYon0/mOEFRdFD/CtUAATateQ3EMzpmnbkiJUooFPo5cpRSadAweVgOlEsShzx2aCyDfhRI6Ig5uZqUzCixi1BlkHBEESxLSXTQNmw4ZftIQpE1hppLsUGagnAbwRDw0aOUwxslKdkfr6jZJ2Gvem1a6Kpg3HixB5bcB2UuMlSFPFRuopW07AOOrnGIYIXpc7arDJNmDEmT2QOTImLFhJLG3wzJTJpA6NUtxpjGjUVBdwTQvIL+L5KBgHxj8CGBdSi4mUd+GuQVKtoiQVsBUtpEyQ3PYMjNispmmiZhTEuAsbLZglB6NBHSWK0JL5kJjiAArlX9gffFqpo8U+Z4W0FhI4rAhqkGmVeolBZKXgqhnDMJnUaiAgW4GgW2YR0fEXA4hOZeaB0TnPP7fxjvyYwRTZMPlyGIR/DUmj49tEX97mGDdD+JktSrF7cUSyaK6MEdUFswAmrxSC9Htas7EZwzE4/sg+sVAMLAHjvIoB1OuolYoipM5+8SliT02UkTa6Yhur1j+Art4+SdkrVHvQbAQoUduN4Auj1FYMO3NOhi0XFauMgN4J+9VvoieM0TITGJEln4dM241cFCwTlXZd+rxRrEpbqcnnmNSbK6IjaCFKWNORaerUw6kiNBx4SQNMausiUEqGR6mKdmAhjgzReEqjxS3E3ihMw0Nodj31SfcZPpLPTQ1/NfI1/YXjmkw5dVDolKkTp/pAmrbCZtLxUMYl/+Y+PIfMUeM049SZy88hTwmMEw22NMhgynXIQmPBHfkNxa5udFA/Wgo4GHDNMhIb8BOmtGYsz7gAy3DQiptjc6D2Bd8jbVc6xhO4rCzHVE+C1WRWZcLTZsGAWzDpPaXgOWxhppIdahixyBCQecS/+T3fAwZIeN7xQIuyP1K/b9s0Ve2z8X1IMM7hu5ox4whqMWRDUE7SDjN9qclklk1keOYdd3UWFVTUuSfVtNw6VnQuZDAhf58Tud6T2YdAIMe7jlHtW+3zPGg1Nk9mF8h/x2dI53wM1KOkQa4YCb/X60hlWOmIDFjM9JRkbZGgCpnTaaBNrsnUY46BMeAqhTfT808AGMvAOGlvdo78mFY7Qtd5BgPFNtc1hT8zAFdsg6z5eSB9fJ/nwRP9bjyY+Uw+1yczBiZjX+1Pvsf5dFTtUw10arCD11QQTNlomvLMc6gmG21Dnk/Po0CWAF8sLJY9Kz4f2qDMmBCtzsx34nV5Lp2vtZ0qO6LfqU2oLDgF1vQ91PdD3wudH/NzkVZM1bRIZe1qkIfH6r1wLWHgRgE3WYMbjW3SXcczgXVtUfBbdXD1nhQQ1fdU+1rANYJtmZ2mbVCgnH2j98N9dOzye+0/naOFCRgnkqZKe4H/9PkxqKOvo4BVhiHrpa4PyuBjH+s1ta36fFVnlW3UNSH/rspal7FVlXGnentqt2uAQMe1npt/KxCn4Lra/PxbAVs+B4JxBOWoGfeja/42Bubn+TN5Flw6USk4p8y4tAXq5+f9/a2/pwCeHj7WZgXyNdj/GOAvf0R6hrxvrL+P/yz/rr+wwwCTMWv9v3eOf0gw7jGw21NEm7dBv/Msm8zGyDPvnuzQyRsLz3fQYCJY3HMJxD3pvs8d8ExOesqMa7WASmQhLCSwHOpk0cn00CwbcIMSfLRhx1lqjB/Dsslqc2H5DVQZAWblnpKbpqhQm8uzRKy/7Tii0VGIfPT4PkYRSJqALDKsaOkzVSBNB0wxk7RyhU99Lf5vRGgWLIkKd0QW1nuj8IbrQIGMtLYIJBdqVYRbUg2meGqHROCKliXpRpGVwE5S9pEyVbhY6gKr0b5ysYxauSqV2Whwk5WFrJS3GkwSOSXbKhNS12gtF2Quxmrk5CNnev68scnfNT3h+f5ePdlx+3j7E1wjO62oukWeh4JDUIYMRDtNbYoT2JED30pZLm6YulxBaMNzLMDwUDEChMxqZeqmVKbjHqmjPQZYxEDC/am5Q8AgY+ek7heZajYiqssZaVVTAsMCGHCE5QTy5ZxJuI34uRp+2xgkuTnXiB1E8ChUl4qZM2VaYG0ChawsHKNFthuvTHSSYLWOMTqLZPsQbIzpeCboMG0Mx600wlwtwR6lvkkLld5uRPUWkiBEu5LAJkjCdBuXzL8EXujBb3vortSkYuAIGjCoU0TAO45FULkQmii5BbTjCFuMED41uewI7XaMqucgVJ0tJxG2XhMxOj0HFtNGjRCjKEqxBoP3K4Yc0wHJQvBRTVoYSQrocF20KDJOJiKZHfVANHk8g+A6zwtEBQfJiIcyAW/bgRelqSsUYOc8UXRtJO0JOMyTMVCf4jkUKNDIvIJvnGc4Lmnscx91tnSsKjtInS1eXo/VsZZ3yh9vrsh/ps75k5lTGHBgerawKjMNH6YIscfjMMGsadMl7TjljQhNDGYcwrUixALY8j2xEMVMMQ6yFEnO7en7RMytHQVpOhL7gSmkgS9rBM8vfWYTxDYRhW34ZFG75KswFY8hfs4dNgwi6vLOUpeO7xPfH1bg5WcQcF/6LCsSIQmaj8M6VqdenSjtMzpijThA2XRQINMsA3a8DOAWOexsLhEq77O8KfgmY43aTEybzZheYzpmGTiaMlEEw0/X1XGg1vZAoKdyW9KH1IfL5k/t97FgV8be0/E1BlrlHHcZR8JoTPs2n5qqjry+CwLCZQ1NYa8U+BoDPCg/Icxmjq905OrzJBtar5/agztOGR1La5WAYRYEyhg+0rcWA3empJCmbclsGbk+rx2n7MUMGOaz0zZrf48P0gljiCAzdfEIBCPVt6JZkjr0aVsmgiU+lWf6bB2jAJHaQ/xJxpvcf5Z1oCAb5w8y4PJ9RptPgREFxtQekyIicdpvBHcY6BHWHD/PmO4pHJQFDOKteodZZGwM6M8DfwpO6RySt/EUlNE0Tx3LClzpfT3R3KTrhLaPf2tAJg++8jrUhONnyvxStpwCYlo5Os8I075jn+SBQX6eT/fUa+m4VJBc+5rt4vU08CT3xfeOjF2uI1EMps/L/Wc6ctLTBECzAKz2PaUIZL4PI0lrlb4xaPuljGZtPwFQXWP1XpU1p++//tT2jp8bdC7RPs2vvXnwnL+PMXZz6wj3J8DLIBuvwXZwTGrxC30eWsBhw8YBXPHzG7bqp2YPQOYNCTpuTQFVoE5JG2MS4LmXcRs/dzxmkAP507nysW+x7JId97g+89g5pOce0+70063bM+mbPltz0D+vs7UH/uHAuPEDWAa38kefcGRsA7ule+VexjTmnC4sedBpK+a9/SGnx/ENlmPG0MKtr+wzmVE3NvGM65yJsMlkEs2Oy7MC83e8NRX4+TV95A3lbdqbe4hPusVy7MSgRwXjzl26AnOm9OHlU6dgdpCgM0pQ91q4PtqMP60Hplg+9ussoQID0xJWvwOczi64rg2XCzGZaiGd+gStSglLmiEGvQDLRpui57K4VsRBlTIKLBNGoISLLDV9qFXgFNBOyHTImFIw4DujKMBBoR1jsEytFKDSNrB0YB3M4To6OipSvIHLvd/XBdOgNlUFzcSXoeDQWE5ibCzGKPtkWCRjOhoedSaydEE1pDpKFXSVq/ApxswgutDk07EfIYJPthyFaAeHZTGmwciNi7E6DuP1RBid4yKdd5I1MvePtADw2ZArFhDcYp/R8GN/0llPrV5x9ClabRcTGGELRjul8RuFLrQIDiQNVII6IrIqDVfA2cBKUxDY72RjiiaGHyFkapAwZ9oCeBnCfGN6Kiv+MVk0RGSmUVgnpFNDtkLmYHMQyhzI9QGvcgAAIABJREFUKTkdkEw6yhvP+nv+3ZXf4aZgHHXwuJHBw/8R07VCWDZ/VuQraUPiw84cWPaFjLY4ZbwRFC/WW/BL1MJLMJpEqCUluHYB9XYLnUyfZcTaaMMrOGA5CiIffA/LUYISq1NGAVoFvqu1dEBzLIctFEo2huuj6Ch0iHMXJjZi24YRbUZiFlCJCgiIeooTnYLPQw5QC2lsE6AMEbhlxGEA204N5DguyxpmWjac/5+9NwGz5DqrBE/sEW/Nfa2qrFVSqSRZQpLlFRtsbLPZeGkz9tjgYRlowKYbulkaugEzhoEebBiYAWMYmgZ64LNpsKC9gLEwtmW8SLK22tfcKvd8L98ae3/nj7hZL2tNSSXZ2BX6SlWZL17EjRt3+e+55z8naCNyTRQCC+04Qpgk8Ao2Un8DsWcCItivwQoNdDUdrm2ho0eI0igDFcmr01x0wlhShXUzA/y+Gg/FwuBCkYsF/qwWjX/zN38jAtw0cVHaN2pxpQB7foebBPyZQuHqevKu4lja9uUWBTL9X7RQu5h9sZ36oheK4MC2jiDM04a4CJaU5xg3TezA44GLmVYNJxrLgGPgW0encCBi22NCcoq44CKKdFSTLGVfWKt0NdU1dKIA67Wa/M0xk+PusFfN21a2WCaLSVwqk1g06ESMH9SRJKCnC+suA9/JU6OgdQbG6RwH4rbUQ8h+Jm6eVDrMACidjNIe04CLF88shBqbZbHM+9LMJWcxCbODjFHOb9wsYFk4N20DwNlO3W/3HJWqJ4AAGTy5aYB630yrE2A3n1dz2DRb9OaM4U2WWA8wt937X+08AksENxTgJQBsLlQvLLKcSUZHS5ZRAQW9zCEFyCigS70XxX5RrBz1Xb4T4a5npGE5CJTKu2afIDOYQFiuYUj9uqxcOeiSDe4i4M82cq1DBNRVgCpsqq3zAeuW7YgOp/w3WZ88PXveLGGWm1EyTjKd1c5TenP2X+/9N+eWnEEtzG5eNU8vzjaghLMsEmfbKf+1nu8r/blq32rM49+9Y5nKMOjNPuA5BEM4bqpxsBdAIhgkKZpJlkoZ00RMxWNhtskmbSJnZxnUPKP5SJjpHfJztu1ehifPZ7vlZyqVU7V1xWJT4JRKfZQ5lOnueZyi2Fe9wI965+qzXrmDXvCL11J10csgVACe2mjYBMNzQJPXVeXuratexrBqA72sMBUbqzlJlU/p26msEM5hkq6qa4jyOaRg01mbWTC5RmU+NodxJuWgGNNSp2QjimY0W3W2YShp9kYGnCtG7MVppuodqnMk1TXXvFPpuXyu3udUG2CKBahYcer5e+dnxbLr3UTgeb2AMdufAn8Vi4/vjGAc2XF/8/EH8MBnv/w0utj21m9P48JfE1+hNqRlZmDvjeP61cB//6/vm8ivdn7LvNTzg7gjRFE0rwax63f75/5KzxYYJ0HBZcC4a/lnqXBEUqLypfEmHrcJr18QiHw2auyZgHGMfBT1/wYYpxrAtQdznrGyvCw7i+/88mn0Dw3ijqqDOywPY7qJmXYDH22v4khNh6enuL1oYVDXcbOpY6dtQisWERkWTBKBAGEuVVId046Dv11fRz2MMNvxhSE3qWt4VX8/9pdNuGQ8AFjnwi1OUDI1FEQvjgsyA2aio212YGoWrFhHx85YCWY3xumVBbSbXRQH+lE0U64N4RYrsBMLLjWEKIjPwDUkMypFo6DBZHAcxtjoBAiTFMudUCb/ip7AoB6dBhS9EiqFCpq6gXYco2RbsIX1k+Xl0ikwbMdYWV6QHUlav3NCVwLTatde7bz1UuB7x6zeHcnt9iP2aroD8nlYX+KSJDubhjjFZTuJFxgQavdV3bc31S2vetEui4MQBl3uJMojM4U77zEcyxbWFYWpGShJQJOLW0iQZOpotFpioc61zNDA4GZCfAa35btnfA+sPlOHHnMRy2UFF/EkuYTwhK0VyfsSlhQ0dG0TXQbNccaMK5G9RfaLEcOMqcGSMWUyliJTLLM0KdukNlSC2so6dNtEpVyBljIVlUF1lp4aSnKkDovvHRkYZyYpAsMA99s5BlFem7u0trBgMtdWP3ZBQW1d3KxoEUJ2EMccA53cIbajAW5iwjFCaNSMI6Ch2YhTE50ghqXF8MxMBJ4HQSafOlUC+uoCypm8PhdtSQyfwW2bzsIZsM6vVXI9pDYdXkn9SDU0jAiObcFg4E0GgCxSqT2XIOT7JFieFpCQhSeLxgC2nsJvtlCgJhfTBA0bEQPftClOlXZiIs4BCUNoNpq4aTox78llcILYsKWcup7rjCX2JhhCx8vYIjPVEBCbO98E7dOog8Q2SGPK2kWkIyRjzDQQkD3HcudtzYSJMM5ZC0SMruMRGzpsGookOlo6YZ9EgE3em663BN+Z2hakBHayDDMSGQtMkwx86GTwJdnmAVP1zTBE1bEQ+WQx6tKnOn4Xn/y7T2D/7n2Y3L1LhMXZPhWbln2yN3hngM9xhYsFxcLg4pMAVu/Y0gsesUoux3AQ0CJWKEU2NigwRnpmLmLP6zItP2T/5IJNgFamRFM3jaw2D+HoEP5+sY6Vbhvz7aawnF/YN4BX9PVhxGZ7pm5XgsC0UIroqBcKAENmJR2zT6+sYKXZFHaEyzRzw8BYpQ8jxRK5lQhyp0sy6Njn+B4CuroKkygD6hO2dyat0j5UQA0RkhNBfrolc/jLmHEK/FFg3IVFvYxhebrqxSC6YkFIWjoZXnkwwvGV3Yztl+LkTGOT1Pkt3IDr2DCvcCkF/qj2wzoUIIFoTA4ssZsmknaeMWnERZRjFOFDvg+VJinmGoQ0WYVZ+5ZeJt2cz8dx79oAlSoq3xuLIPNDXj/UreM8wbE55fvim6EJB8HNnPElG8dyGxWnZONM71ypmDpKvF2BNhx/ZN7L24eMpwTiZB7LSiMO2vJwBGWVPlOePprfNdNj28az5gw7PgvrVfXHzTaV6+RxlslGrIzlnD0LHbSZgs++xeGTm48EezLXQs67fIyI4E+SwKX0B9NsqSslwXhexvz9qGbO62bg4jbK/+w30Wd0h15wU73/XjBO1bcCvtT5im2m2oX0AbKwchBKzDsIxuVjL7UDBZDnOMyqpRxKvm/GzWXpBuzvZCwJA5djDpnqGfNTmHqqx7B/UZIlzQA6lcIpIF6ug6ieQVXO5cAvNZ73pncqEEwxAxW4ttneqBVoWWgFjKgyLTbOW+CzGyY55VnfEuObjKZBkxu5v/R5SnakYnSh2JyqjKo86mdV14qdqJ6N5yn232Z5ZbOP7TyROueYLzqbYh6Q1afMpwSYVf+QOufuty7guEXwmoUnaCdxj1iniaOwAkAZRcY0fGC/oe4w/2OfoS6zk6W1Crin1rM9umwqFlbvhte83Hu63Ly6OeblbHf1rtV7UqDlFjDuYw/ggQdvgHHPaIC4zJdvgHHXu0az6z11MO4iFtnFbM1nVsz8alvukUccPUHKlnv2nJvBDBdP8QrkykrWa+BwoaxXsG246OEUA25zsOzJF2fQeGFqzv4lTkFbSXRbqieLVy6AeNmH2V1kIN68YPbzc3VcCZy7pPAqmLtK0dQEf3H51aNd7qu9Ic4ln2+HrvcMKupK5b36JS8KyiTGvfr7Yiy4upKBca/41EkkgxWMmy1869AYDhRK+EJtGR9cqSGMTdBn7oCpYZel42UlA68c8BBYBlZTh8rysjjq83zc1nbwT5qJn50/gRZT4LiI0W0UNrp428QEvmvSwFDAZZiGh7QE1OQfN7o4kDbFxcqIHDihhZoWIyVl3bBFb4sTfNDtYmZ5CTN+BHt0EpViAtdJsTMpotTlFJ0FyiJu3Q0y8eOSjdCMkLZDLHcJrACHu5lz1H4zQDGsS1BleSWUvQEsagZW2wF2VosopXXZ0baY1xfoaK8EOD1/Qizdae+uxG9VUKKE2dXO4TNoAlu+yh1auWacCIBG+j8X6rKY5+6jle38q0BJlSdjLGXfZVkZNPisSwKnhg1/ownHc4URwt16v9OV8/pKZSStLpxSAR2KX8saJ2N4CZjg2Tg7P4v15VVZuN19+/Okzgn0dch+yw0HZXeaBmVugJJvo4OCAG4z1BtvdTFW9mBoLUmDtBLCqAWcNwtYaiUYMalDpWGH0UXgr0CjgHJqSPCs5awBBtrFckl2ICn+y+c+fvSYABi79u6GJXpTQAcWIuhYY1ZoqmHY0lCKqWtGUChGwzaxnEayuKkYFmxNR5nPSZMHM0GrO4hW0IBl6fA8E0UyuIIEqelhkWYeBLUNDYMxMOwAeqdOBBJduwxfs7HYClE0gH4zga3TxZUMNgeNyMIq3UN1HSVDh2doKGhdhEkLDbMPDT9FN4zEnW/YMdEfN8VNsusNYC3U0E00LNo6dhg2RsMAdtyVQLerh+imIYhHE6D2NBuhlgGT1LQzu11YTR+24Ukf67hMHSWr7dopW9erTX+lrsO2GTgmKhtkzpiYsYENLUKFDD1Nw4Cto6P5SEIdGwlTqJmZqcHTUkw4CaLGGiyvjFpoIIhTzDgWBsIIOxwTWtTOdS9TtAMfjzz4Bdy8Yy8KI4PQma5PTc12W+ZbOgUq8Wu1804mkGI88BzurpMt15sGpVgCygyG1yMbQOKKnGkjC8MuWULEVpnirSFSEzmZaCEXOgR/DTiIsW4RzGV6PjsX208bww0dsTuJv+t38buPPCzjZieCuAPvtlP8m9sP4JXVkoBnaXMdraoLL3SRdrvSnkPbEqmBjz1+BAt+5oRnkflmGtg1Moj7duxAmdckkMdUKwqya4awnYOgjsSuCu2ZoHCXKWUpDV/MzGglDw6oo0j9yK/1Q71Xsj2oe0rmjsxxAr5rsLl5EoRASH1UAxrTwygqHjJFXIchGxzZoGnT+CYOqbSHiGCZYgdxQ4SpfAQe48ysZjtHyk0cloPjR/5HgWfCTgnCLNW/hzHK9qEWwWzbClRRrBR1X36mUrvV4ljaduhnC2gBsrghlSKkcQI3FCgGL47MrIoMtFQaXOpaal5UjNPtPCfPUewmdU3+TulPqfmV1+Z9FKiuNuwUwC6f0yGVjGTq03LcMHW04ljm3n7Pg05n3NwBeLtl+1o/j/XG8ZGp/wrUUsw4BdraqZ4xs7g5x7hGtCkTiXEEPKK5Sd5WucnF90j3XTqqmk2ahGlA2cWGRkfmjG3paIaYutAJXlKoLbFalXEr1FMUuWmUO32q9tsLpvG9KPYU/907lveyvhQLazvvkeUJmSrJ2I+6apqGQhLJ2IhCES3GYmTFhoBLoVluOMfdLK0UGuJURytIYHkubNngzNeKYviS6dKpti2gf76JpFhnqowK2OI8JjEnNwcIOjPuLjigcZdsNOZ6mxHN0Rh3IhRztYjMVa4PbEcyUjphiILlZvvfUQAz6UIzXaSmjWY3q38OSy7J9e0mPFtHgwx9uS/BUg02+38YyGakjJMyL2bp3c/FwfbF+lPMuPs/+kn84+cefS5u/XV1jxtg3LPzup8SGCfMDCmHChae2c6QCjp6d+S25H/2Ms22gG7Z7ok6LpRG0cjVLlkGbalkrN5UUvUU+Z7u5tUuBYJ6A6PMvUq0MAQjvHA/gnEX6iUrWbaQ7i3l1vpSO/8yaG1JcM3SVVWoK/DiNgO069FMtgfG5ekDUoGXBuW977Q3uFQ1oEzRsnrMjq2fZQBk75UvreHr8bS911A7xtdX3H8T4FO0cWF8pFil7XcQ4Ns+PYN6wQaMVby40ocpx8XJWh2PdHXoFnOZSrCCBsYtA88v2XjbxA7MBz4+s0778AyMu3fKw812FX++VMPvLi3ASHXYsSNst8SI8Q19Nn5+aAjQi7Iz+dsr0zjWbOElbgE/umMCiRai2+4g6pKx1kKLzCQ9RSFv5Qy2plshPlf3cUwzMOjFKFkpvnV8H25yC/DjJoL6mqQaYaEOQ7dgTg4DVTKbTDzU6KAWxfj/5uckSHtLfz9e4BDAS5F6JUTFYfzV3CksxT7u9Cp44+S4aM/F/jooW9VtxDh+6rBYmQ8ODsofHhcL56qA73q1DGGocbGV7/R7uU6FYhrIokTp0eSL1YsDws30COqpMUBstsHUXB6dOBQgjVpRDJxiPxRNt0anLUK70i+4sOtmabfUUZpbXkSrviE7s7cfvBVBqwNT9MBSYQUtrixDj1MM9fXDLlsom2WshpowAB5ZXcby2ipuHRvB/uE+GEkEk2VIPXxpaRUztTb2VPtld/PWfk/cN2vNFlyngsDvIAp9YV3QIbfZzhxrGXgpMI6sxb6xYXhcpKYaNvwYfpzg7DoZOhGm+soYL2aAMBOslqIuztVr6AQBhtwiXMPCRKkESw+RIMRDqzG6nbow+aqejclSESXNQjMGjjXq8JMYZ7pt7DRc3DE6gAHxBwamgwgrYYLDC0sYcT3cMTGKnQlBYghId6LTwRO1dQmAx70ChlwX+0i/jzo4mRo4tryGZhSIccXegT4csA04aYwlzcWZjRbqQYi1dgO39g/hplIZJZ1pnTE2/KaksgbdEK7pYGhwBLoALYARdhEuriJYrsEtFKEXCkhHhxA5NnRx0/zaP0Itght7ONtN8Q+1RSx2G9hbLGHIdvDC/j54oEFMAV9YWRb24loSYdh18PKBQfRFIVqOjc+vraDu+5heb2K35eHle/fDFZYt02tSLNXW8LkHP4+9O3Zjat8uOG6mbaQA/GKxuKm305saxHFaudoRaBsaGrpkAcc3JLv/1FrLF1D8Xi8gQA04zufiPClpnLEAFDbTsfIUZGENhQEapo1i6qDVrosbp9lnYkwvY8MexO8tn8PHFpqSGprEBgLHghmt4Xt2jeEdYxPwCCTrQI1p1SCol+nDrXd9tKIYDxw9iYblZOALnfEILHsOXnHoEApRjFPzM6i322j7ASb6hzA1OgLLihCFLuZWlgR8Wmuso79awe6xcbg9bsaaRXe+r/32qp6Q4ANNDuRIUti5DhnCGDPnptFdXUF5sB/FahVesQjNK6KbpphbXsL5pWVpKyODA7h5bFScj4MU2Gi3cH5xURaQJc/DrolxVArepvvqtWqX4wznP25O8VDpovz3mVOnRRqCbXN4eFg2sdTG0Pnz5+Uz/mEbHx0dle8rsHlpaQlra2sol8uYnJzcomcVLy5jdm5O5psdu/cICEdggem6fK5Wp02kC0WvIN+72FFS5rMeTahrPaPqY0rXTH1fzbnsd7VaDZT8IODB5+SGkGLMKIF6xZpXTrjUWuwQMEoTnJw9J+/gwM4pDLgedFJxbxybNcC5nW1ldnZWYhDW7c6dOzdBXRkT681NJ2GyjIWhm2uZMR5iu+C7GukbQDfXlNRDbrqlqJ2bR2OthuL4EMqTI5t6fWTAL8/MY21xWZjLozsmJPaAxw2uFItz8/LulX4Y+4HaKKGAP+87Pz8vn09NTclnLIMymOBn/Hnv3r3y2XYOboyeWlzE3OqasOL7KxXsHRoUVlg7jDG7siaxzJnVNYz392Hf2AjKVpZB0PJ91NodnFpcRup5eMWeqS1Oy+zLLBPrl8/LtqzcXVnOc+fObW76st+yf6rN58bMPNYXF+Ud9I+PojIyDM3JUokDP8D6Wg21tXVUR/qxY3RcJDd4nyCKMbO8jPnFRQwNDqLgehgZqEqGAWVJVmpNnJudk/fOPrRv9xQcg5zfCKsdiFHC+tqqLE+ndu5EtViAlsabOo3URKWRzXNx3ADjnotahjAvb6SpXv+6/oqCcZd9HGWvrD7cxKGuzMHbBHOUG1+PHoQwzHJAQdbTucZEFr0o5toFcE8x7PMMhC0AmwTYwsDP6PcXrsvdkCuBcVcGLq8JxuVfVU/+1RMiXEhDyJDOpw7GZZk8WT2qb/eCcVLHuTaPvKqLUoCvf1d4loC4PA1la3kz3ZW1HIz75s+fx4bD9IlVfEO5hHHbxnyzjSMdHYkbwdEq8DurGLMN3FN28M5dN2O+3cHfLs9CT7OUopdXbeweHMafLqzjv63WYcFEMXSgM8XTibG3FOGXx3egY7igYd0vnT6MLwcRvsWt4Jf2HgCiNlqNGnyfTKIAbT2C4QDFIMxSCkMdy1oJn4p0fK4bo4ouPIR4255bcJMRo5uuIllfgUYwaWYDtukCO8eQjvQjgIVPNdpYjWK858wJCRDeNTyO7ywRlEnguyU0CyP4k5nHsYoILy704XXlfjiahkoJaKUJPvnRf8SZcyclAKlWq/iO7/iOTeFotVvOv5WY6/VqHyLWLeL+GdV/fnZWAveDBw+KyO3hI0ckoLv90KFNfSkuBpR+idLc+cAHPoCXveqVMpHtHB1H0GgJ86bFtEJJh8mgfbrqUkife5x0qGXzaayu4ctffEh2iPcevBmHTxzDwvnz8l5u2bufKr2wCi527d8rKUR+FAl4N1iuom9kBK0gRkengYKGTx55EnWEKLc7+Pbn3SWpEjr14spl3P/FR1CLDVgdpsCmeMNL74UZdDBQ7UNrvYMg7CCIOiL4brqOpPywvh9/9DF5Xi7yOEDedPcd6C9VJFjvxHT/THF6ZR1BEGH3cD929pdFR05PTCz4XZxdW0K73cVQsQzXsrCzfwCOyd30AP+02kDQ2kDRMtHv2NjXP4Cq7WElCPDk2gq6cYyT7Q3ssUq4b3ICI9TKShMc77axEAT48uwcxtwCXrR3H/ZQ5F4cT2082WjgC8tZ4DtV7sN4oYSDxSJMv4PjcYpH5mZRTyMUbBs3jQ7jkOehkABzCXBsfR1rXR8btVUcGh3FocFhVMVNMcZGq45GuwW/E8AzHAyPjcPKJLVg+V20Z8+ju7gGq1SGXipCmxxF7Dkwo0wM/2v7YApMCNOu4vFugg+fn8FCq46D5TLGXBevGh7EQOxjMfLwyfPTYjLC8WCiVMarBscwBA0rWoS/mz6N1U4by00fg36C73npy1D0A0RRiE63hQcf/iIefuwxDA4O4xtfdC+qlbKADlys97qmqjQgxUDguKTAOP6bgH/vphIBOvZnnkPQmaCeAgfY/pWwNV2suWh0uHDNHQo7bV/S04UkJ3+IzsbQChWg3sWjX34IGxt1lMfL+KbnvxQYGsXPf+mf8dE2N1R0GLGOwNQQxKt46+Qofmx8Hwq6gUFTxwa1CtJYUqAJxq20OmgEAT599Cw6jifi6UnYlTTIShzgNXfdjZKW4vC5U1jfaKLV8TE1Mo79Oydgexo038bxmbOSsr68uoLhoUHctHMXPDpmK5oDTUbUjtrXdqPNQ8WedOMkhWvTNCUFGSenjp+Av7iEkR074FXLcIsFGMUiAs3A8ZlzmJ2fE1mDHeMTuHVyQjYlUtNBvbGB02fPoNVuo1ws4Zb9e1ByvUtSt65UveeXl4SZvHvXrs0yCvNNN3Ds2LFNMI6LerZl5Tg4MzMj7BEu/gnEEVhRi36+37m5OSwuLso8u3///k2tLGHInV/BkWNH4RRLuOm2WwWMMwsu/CSVjaL1ek1kD6rlbPxXDsbsR72b79tl/2Vh+oUU2t7r8Prsi6urq5ienhYQjs/CfqkYQ4pBxGvIBlocir6nYTho+l0EUYQnTxyDHwW4ff/NGKlWxYH6xnGhBljnBL1OnTq1CXRSi7OX9b84wzaeZUcMDg/Bdl1px4oRt7q+Ju3x5h27RZdSjDf8zN1z4eRZrC2vYGDnOEb3787YDpRGSTXMnj6Lpfnz0n4n9+wWGQKCTJQ3IHDFPxx3Cabt3r17k/FMkX/e//Tp01Jm6ocqWRMFOvN5OKbfcsstEldu56BkxhOnz2GhVofnOhgeGMDU8CCKjo0mwbjlVXT8AMfX1jHZ34+7du9B1TLQ7YbY6Haw2mzgyblZ6OUyXntg3yYYR+CafZllYh1y03liYmLzedjOjx8/vskQJbgooGfePzbOzmD53IzEpMO7d2F0aofo9wZhxvpcX1+XuhoYHcSu8Uk4pi3pqt0oxvTyAs7OzGKwOiDj0K4dY9AoT6FZOL+6jpOnz21KNhy8eT9Ktoko7KDpa9L3Fs4vSOx68Kab0FdlbBdvSoI8lzrNN8C47bTgZ37ODTDumdfh5a7wlMC4LDC9Mij27BTx0qv2Ts6Xmi9k5duSBqlYdRcBfVvBrQssN3VHxZpTP2cKEkqZ4sK3M5AuU8Ho9TvJNAWuXCuXgnHZuRkQeEGBbVNH5Dlkx13zXfZqm1ymXNdKT82xOHl9F1eRsJpzEPa5AiB7g7xrPvtmg9guY3FrUq5670xTJTPuns89CcMpYRI+7uYk7LqYjnw8sFJH3Wb6kIvBqIsJx8Tzqy7eMj6BwI9wpLWmFGhwG5kjmo2PtCL89tlpSS9qhNSVMlFMYrx8tIgfGR9E6jN9MsVH5+cxp9s4YNl4eZli3AHckPphJlBxZOHnFiyk7YbogAQNCsP34YxZxFE/QcXWJLXvhQPD6Os0EGtNwG8KMGSutSVFL6qU0CqWEPkRTvqhUPg/Um9IAPLKgouDZFcIrb4Cu28Ej6wvYWFlGYcGhnCovyxMjnZUw7t/8Zfxo//rD2J07w4JnriI+NjHPobv/u7vloCEC2QGZHyHDPiUWPi23+NVTmRiKV2mWAfUdfv0pz6FjVodr3rNq+W+f/3hD6PZauH73vGOTaYMd/H5jPybCxqW5zOf+YwsXvjvE08cwUOf+7yUf2B8BC2fzrQ50zSK4VRLYAoSA0r2g9ZaDU98+VGcn57FN7zw+RgaG0WFwWMK/NEH/gBjg8MinD08MYZiqYgdU1M4efgoHN3E8++5T5hXzTYF4lPMrq2h5gC7BwYRnDqL2kYNC8sLeOk3fTPqjoPpWh0VMxNt3zNUgZGGMKMUUd2XRYpTcCT1hGAhgUrWz8L8eVmwcWFHEeZGGKDsudBN6pLRHELDUqOLMIgwUi5IcMojSTRQhn6t2xGAtmQ5sHQDfa4jwEGUBpjtaoj8Nmymklo6RpyipK80kwjnu11h+63EAQZ1G1PFAooEMjWCNkADwGx9AyXhVOFzAAAgAElEQVTdwO6+ARTjroyu3BVe7YY426hliwe3gKrjot820A3aaOoWZuob6CCGbZgYK5UxpiVinFLXdSx0A7SjGK2gifEiwXMXrmijJPDjLvwoRBImsDQDbrGUifQzTY3iyLUG4o02NMchVQpxpYDINCS14+vhYEK7qXlYinU82WljI+xi1CZ708A+14YXd1HXi5iub8gGl6+TXGtjynVhhaGk9B5fXhY210bZw7Bu4paBEcwdO4Zz587iU//0AF7wjS/BgZtukbHhT/7oD7G0uIDXvOY1ePGLX7zJjujVEFKp5Vy0qDQhjiXsu70C0mqxyfOUeYzSiOTPXNBxfIrambEB2Y8qHa8pKbJ5jKFSWq0YtW4k5jdJ2BFNttJwBRWrhKZVxP2L5/ArZ+YoagUE7H0phrwU7zh4M76rMgJX01FhW3Q0ccemVzFvsREm6EQxvnDiHBZafqalp6ewdB17qgV8w+7dKOkaVtotWTiSHTFYqKJSsJHoARwUsN5qysJuo9OC59oYKlXFQIFtnAMPNxCUBuPXcrvNYkCyfDKDAElpo3ZovgHJdP76eg3RRgMDg4OimalZprDiYNuot9oCUNEMgxIEA54lC2TT9RCGEdbWaxlj07MxMtAvaV7KeOBa9coxX5mRqHM5/rJNEmxTDogE41R7599so4ohRKCCadtKVF3NoZxj2abZB1RqKf/2wgRLCwvChusfGZI4m5p44thsmdhoNqWdOLa9xTBCMdwktLuMecKVnlX1v14Waq/mFL/H51QMKcUWUgC7SkfkeQLMEWijHKlhSTohyz+/viqs1HEClvL766uTea33+NX+uTCoggArKyub7poqM4ExDsc4biKquIcOzQJ4IUsblrk+N2vQo0RiG2Eq5iYgnbU6gnYHXn8VdrW0mZpJ9mlzvQ6/1YZXLKBQrcj3CMSlNHcJQgGDhJ1vWQJgKVMJ1Z5ZZoLQbOMqlVUBwWR/crznRs12Y0ayJpdqLZn/mc1QLniiu8xU/sS00fJD0R9cqjdQtm2MVaqihcs2y03SdhhgoVGHVSphdzFL4eWhzA1YJh4EDtVmD5+Fz0f2p6pvZTik0rfTRhvN9XUZs6uDA/D6Kgio5ZY7ELNeGE+WByoo2gVhJMoGs6GjHUVYrdckZmdWBp+JBlfQTXT42VrGPmS9DfRXYYroYiSb7BxL2kxfhoahwX6J3+R5cobF9c5UuVpfuQHGPTcjyQ0w7tmp56cGxmUz6RVL0pu2+cyL28soy0CuXmAmgwW3pqvyntk5vbpxW8t7WSixx6b84jTVK/286ZQq+rTZzl127gWGnHK5ynzuL18jmxvlCp3Kn6sXpFIw36Ww1TOv5RtXeHo18ExTZvl9ZeDwtoefgKsVcYfj4nmD/Rj1XMwbMf6ptoHZLoNbBwcCYNjWcXvJwu2Tg7Bj6ksE8E2m86Xo00xYzS6OGhX8t/NLaEY+liMfmmmhPwG+ZaSCF/eXELeb0ofXmm20YaNCcXirBde0MWD0wWHKlB2LSDoD7jihi1yM0G/CdR1Emot6N6Z+twCp/Y4HgylQFIKnwHySiHYIASxECTZSDWG7IXpH5DouJ1nQNqiHcPTMgc1wPbhkkYDmAJzMY5gWd9JJIAlRX66jz6vA8C44oTFoYfCl2C0qyFcpok/vrV76LRXMi5Z+muLBzz4o6cXf+Z3fKSmhf33//bLw+V/e/GYJdrizqYJXAoN33nknduzYgfvvvx+H7rhNhHuf/NIjOPb4YXzHd70WYzsncfjYUQRdX4DZguPi9uffLTpTjz76qLyr7kYTK/MLGB0cxstf9cpMYy7MAL+/+osP4rabD4prZGpnAvQbdJL673+FPZO7cOjO26AVCjh/eg5hN5AadnaO4NChg/gff/Jn4rIaJCFeePudGLzpAL50+AjCdlfuWy4YuP2OW7F6fgnTj5+A5ToYGR9HuVLB2K4dMAgm0ayArmr5AowiwrpuwdAYjCeiF0c9wS6dUxOaQtAkJEsXTbUUEQN9fqDRnIEC55mwM11D6agbi4FDIORb3eBueWbgoGkmMuU5wE81OPw+3VslXZHujyYSzSSGIefw2pHObwBuagk7gi6pfL/8LrVfOE63meSqW4w1kdDsQAMc6qGIeUKMWLPkflzIBTpQYH1Se0XE0lPEeibQLgt3LXP0yxZ31KfLHYsDqsdkIu4JU5NFgP3rA4zjop0uupSAb+uppBtxscKFWbZoCZFaTiZ6L6LrlHogIJ4giQJZRAdhtqHQZtomU96CAPXaGvzAR6PVQLFcFuCjUixhvVaX8YaLF4ILyklSLRJFzygMNxdDvelwXMSpn9U4o4AE0WYLQ1k08d88l9fn4qRTa0sbFAdTOrKaBpqdjpSPaXHU8uF3nCREh47WmgXb1qWt2Z6Nfq9C2Btn4gDvP3NO2Dvs78ye2+O5ePWeKex3bJHASDttaDRjiSlaz36iy1jLfnfi/AoWN9oC4lkWQWgde4cGMO55sLiYont1LJI/KIojcohA92HFjphFCMs27yMex+UwFn18NlcxUL1yKHi9ht+v+HVELiQ34ZC5xcjMARJWHN0aqQvHMazTljksS03WBZDXhX2iwe/S3AEChppGAj+IoBlc3LL+M0MEbjzZNtPZyETfnhafMs4SQFi5+/J6SebwKppx3EzKN6oUcKzasEoXvRxLTS2i1ca3AqI5mjPu4DzGvijsJ/afnAUX5JqIan9W9R8FBvb2n63yNFd/1TxXXUMBLb3gSq+zpwLiFMjRKxKfMMUu0qDR/UJ0+3SIIALNk1iHMZG67dX/V7xxPkcFUDFVb5vobRdSz9RDy518Rd9NHMovsCHVO8j8X7J5m8ZJQlggQMdByDLFBExiOdFj06WfUZ9RpD7y90JZD7qHGjTAycdu5aiqMhGkDDlQq5yEZWXYQxxQenMcw3vH/atVKw1YgkRHwKGQbEumaZNFRokS3ULMbcRUQxL4sDguc/Rl2xVXembf0NyJ+rEmTDIE8/KoOu4Fn9VGjmJdE3RW76BX507Ok83fQOZFp8A5KZMOkbTezItEMhN0m9q/mSmOSCWYpjAVfWr9MV6BJrGSIrRI/xBDh6xPcKyjIYpl6OjyPebXEeapGDcoMkk2OfT2xWe7ud4A457tGs6ufwOMe3bq+amBcVd1enoajLlLMjh7r6FgtWxYuBiIk45+GTDuitXUA7ipc64dS15E27rIRGLzOpvFzm+yeeFLHvCKxbsY9MtO7IH3BP159nliz7I/wjVb8TMFua55g2dwwpZ3dB0Kyp0ugid/e+wcUt/ALf1VTFYLqLgWfNvASuJgPVxGaLjoW2zCQYI+LUK8owwDRXidFE03RKyn0JfWYLYb6DiDmEtdRHEku1pc7DPQ32kHsCMTLW1D+hOZPHGYYsBysFGO4DkleFoftNCA50boBmxudEglcJIgSjqSOujS5YrOjgwuuMueRIgDCoC78OmGqAEtAmn81npTAgA6RVZcTwIXO/GE2dbV2khcB5pui8aO46QopbYwBfSCB525fRz4BVsxJJUv9f0twYta/PJv1iMnfqUR8wxe85avSjARZeAJ/3z2058BNXXe8pa3YK22jg9+8IMCxv3QD/2QpAZ96Utfwmtf+1osLCyIxgePV73qVXjf+96HN7zpDXA9F+eOnsDD//wF+c7R0ydx7NRJ7Nu7FxPj43jy0ccxsmNCwDimMDEdau/kLpw5cVIMJF735jeK41iYg/+PfelhPPLPXxS22su++ZsEEBgYGsTv//b/i7sO3Y6DL7tbnLLCtQ2kUYKlE2dwdGEGb3j7W/DgZz8rCzYGsK963t04OT+HM7OzeME998h1/vHBz2Bi/y7Mn53FkFlE39Awdh84gEKxKMYVfNdkjKhFIVNOZAc1YGDeERYC2wgXnZrmCoBGhk7sN8VNjU6vBCckY09S+DIAhiLQHOvEwSvmwj8ldoaI4A0XSww4GczKEiADbGIGjXoIjQ5mklZNYI7aTjYS20KL6UkG0/korpyVOXIzTT4jiqGLkyPEcZRpwiUCikGWui7PaGuy0BZnR3GY5Iogc50Vx7dNYfusrFInIspO51bCISlCgnFMs+HYQdZqCkldZIBLzaWvhyPRLdHHMyhjT8BWXmCWap/CQsyUTDri0gGWBg4U/U4TWShrbBcEGQgGIUUhNhGlMRbXVgHq8tAJN85E9oer/dJGYtkEyGMJBVhww4DGBPl8erkxQy30rwQmMEWLizjFHOLCR6X+RZol7aHouqIDWSoVBGhrdRqoN+vZPE7gzc/eOxlF1f6K9B262Hm6g7AZwvSK6Fgp2lGKRiREK/SHGjyd4yxZnik6eubCWoyLbGG5UC0NIQy0A7oYc+HK9hlKm2WdlNjnoi5COk0murjXevQpTkP4VgArNBDbmdNzhAzYMWINKcdytl8Bu7kQ+zpgEOXyBJJuKe7EmbOj6u9ilCPtLM7YZVy05gvXzKma2pjZgpgLcbrl0jaSYL4CeNWGD8dLOh8nZEJu4yAwKMyYnI2yhWVDBxl1XJSeobIA1P2VI2Xv93sBLAWE8fyW+HLL4CbjnmIOkiEoICJ/J0LJF8ZEBdz0gmiXc1K83CP3llHGanGJzepHlVGBdOo+CvDrBdB5vtSzHsHWLNo4IxFQSJO5TOYhGnQI0Pzsx9nbeL1fNaf0tgv1b6W1yffYq5fZ27YuB7aK6Qj7gXJdzQG5JHdFFQf5LDVI2hkBHp4rIFU+XrPdC3iaZO7FWd/KDLNUG1FjuwKvFPOs975PByiiLqdpFhGwj8rYQIYcy5wgirkiJZTFOKEFo+DKpjg3nIR5J4yyFAWNLggxwjQzU2E5FDCoytk7NqjnU21YtX01R0kWBsd4kcPI+iYlTRhnWALGsW9S4zNBygYexZICzDPZ1oOEmwOG6GByM50axeKCnB+qLOpnVc9hbsSh+h1/T5MIvgvV17P++tykfd8A456bIeMGGPfs1PMNMO6q9XoDjHt2mt3lr6pC0K/WUGhL+a4jGPfx49NIujpu7q9iouqh7FoIbAPrqYdaDsZVFhpwtARlRIguA8Zpi6swOwTjBrCUegLGUU8roQuermHC6sIKLTT1DQmUMzAOAsY1KhkY56KKNDRQ3ATjbND7jUvfKO3CNlLYBONIi+Akq+vC7KD2fAHOJhjXtrIdwHi9Ka5NBOOqnieBFcE4pnUSjEsJxhm2pHMRjCsmFmq1OjSCcdQkkgXrVjBOBSSc+LlAIvtMgXH8TGnfXK92e1Uwbn0dH/zQpWDcd73+9aLpJoK7SYxXv+rVeO9734s3/qs3Chg3ffQkHv78F/DDP/TDeOLEURw7eUI0TRQYR7YcjR1mZmcFjDswtQenjh0XfaJNME4WO8DhLz8mYBxBnhd/40uFnTEyOiJgHJ1WCcb5FK9frUuAtnjiLI6fn8ab/re3Z2AcBX67Pr7lzntwbPoczszMCBjnEoz75wcxeWA3Fqbn0K956BscxNSBmyQVVlhx2wDjshzNbYJxuQbV5cA43oug83bBOCNMxMTCysG49tMG41IRot4WGCdOtjfAuKv1vcSwoMdPF4zLXBy5uOGyyyPoq6VYYmoPwbg0FpYnwYnh6gAcsg6vExjXu7DnYoNjD9lwCoxTLm6SppqDcQXHETCuXKKYvYZWOwfjWEF0kQ5MWVRSG7LaRzCOC7MLYJzlFRFYNHnJwThHQzUAHDJKNbruEYzLmBfFuHARGEeHPLIuL4BxnFdtyhZsG4yj02rmxqnAOI4zGfP0Bhgni+SnAsaRK8zdhX/BYByZw9ky/upgXJbOnB03wLjrFY18Za7z1Q7GXQzOKodX1ta/VDBOpohcg2/bYByH5rxv3gDjGrjhpvrsjBc3wLhnp16fFhi3fb7XUy/0U2K7ZVP9Fp22Zy5pd/HTXYHxJzsHPTuYQs/VJPVq85B/Zk8kA+pTrY78C2RZPJcA1bbcVJ/qs1zj/MszA6/zTa5yObWjd7U7Cv52mcq5+L1u910pZtypk+cQtlNMjPTDLWowbU12qWy9H63OIlK3irTWEgpQmvroDpXg6BUYIdA024i1BPFqB2m0Bh82Eq0ge/HUb2C6HnWW7KSOYlRBy+kKS8ckI0r3MG6VEA0aQlEPmfoapSjpvjj46amd8dvJXLI1tHSIQ2VgeUjjUHYFK7qOAehwO3RfIuNIg6+naAddtOstSeNxzRCVUll2AYPYxsraKvS0jVK1At10YNoFuR4DJ4pfU/dCC7NapT4YF4RdpiiS7ZSzWxhwceFLXQ3llKje3XadsbbTung/YW31MOOmz5zFW9/+NiytLOMjH/mIlONt7/henDlzBk8++SS+/du/XfRVKJhLUd6XvOQlwox78xteL2ya2RNncOrIUXz/938/PvIPf48njx1BsVCE57qIuwFe9KIX4f6P/g/s3LNbdKi+8YUvxqcf+Ecp7re9/rWS1hnk6R5xx0fRcvDAJ/4Bp6bPim4b7/dffu8D+NZvfiUOvOguHDtyFI8+9CUEvg+jGyIKAvzr//gz+NuPfRxGEMPsRnjZy1+Kj3/i73D8ySMYLJazQLDg4QWvfiViP8DD//BZAd8m90yJw97OvbslbYQMJVmgM+2Ehg0t6gUyXStAqpFVkzHjkthktrNkAAUhNbXoFMx0US5OU2GJbQbVXOjJ98jcyVx92Rp4L4IV0gZyFoaMsGTGGfkuOYvChSCZIdwJJmvEMJHohuwGy/lRiAgxOraWsSljsj2puWUgNZmG2oaRZIvNbODWoVlMacq0X8jU4mjONBmCErpGEEWxXzJGCJ9d7sXvSAori5Xdjzw5lo1TCFmrTAHJzvjaP/heJY03jQQcVnWU9WsmUWvSz30ze98Rtfo0Ey5F1xMSWmLUo44wWeaeOI6dU7sk5a/RagsQn4nUd0UHSJiOeb0qpoRKA+q9r2Ij9Na+Yj/1smyUbhVZDBx3qENEUI7jFlPUlXtl7NAwIYLB9B6kGPA8VMoFIPTRWF/OU4ASNJxRxFEgzLmSVxDgTg5DF01Q8i5N9hsySehQR8dtOnrGef/ngs21pT710MzAOGSuvtllPGlbmjj9+pI+1Y0NFJnOnUYITR1xxL6poajbiMiDdiIUfBNBbgZB6QHRZGLf4WVzh9iM0fjcMB6+or2CxgPC9mL/h7B6OA5IShYP6qUlTDPl/EnR8yxYU21KgXU8ld8IhVljyligNAT5GVPZyYwTBo1U7rUPMipDpozSLTdnD7GdUyKC4LBK1ZM+x3ErN0LoZQfxLldjxvEavSw5DnMkIG2y5aRJ5Kl53LTIU/EUseZyzCU1h28nTXWTgZjHXb0AhVR/fk+p34vAi4uZT5JaroewkhxczueDiOVnnwAZuIZokt04LtTAZlvuzQzK4zBpu3Es7F41VmZz5NYaVACZakvsR2oMVkwqMkw5/svPZAznLMjN2DxnLPIa1BMVJleuP6iue3Hb4ufq3iynareqrSidu+1qxnGMNeAKmzszA0w4+IqkBmNmLWFqKteBXUndpsOwCFiw7LnUCUdqxpRRlGwy4xRoqOqil40mMQPr2KDsxYUUatWfhb1NNqp0OjLgMlZc9owXnEyFPcgsGmH3Z6E96znifqmZpf2K27BoQObsfxm3srFDDj17z4oh3NsHJVaWd5bFSer9chZ+Lo4bzLjnopZvpKk+W7X8tMC4LYXpwa6ekmacMlV4Ok92GfyNl7nAXLo0mMlxscto3l187oVZ5GIYTsFq6vdblOnkl1u/seWny6X4XivttBeMuw5MrO1W9VcCjBOaz7XqY7sPkNPWNyeQi77XC7z1BoRXOl99/XKAoSyyN/UCLxhvbCecVmDcufmz0GIXI8MD0AoxNCsDB7SWhWa7hUJ5KM/kYtofUyk0uJELv9vESntJXCft9RJ0owGtXESoG7BMXbSTDKcAv5ugqrUR6o6kD7Kuk8UW/L5RVA0PaTmCQQdOxAgZuEe+LNBiP4YjLmg6DMfDiW6Av1+p4Xiqo5xS1SjBC4ZGcN9ABW5rGWbYzrRrEh2NToCmLF4i9Bs6StUBmKaNVd2TNM9K2ECl7JLKBt0msGghMhLRoyialuiNsW5bWgyDOmMh08qyhYHSxFHabPz5s5/9rCyMDxw4gOHh4afQUq5+KtsEmWO8Fyn/Tzz2OD7/4Ofw0pe/TByqzpw7K4uZt7z9bTh69Kj8ed3rXifPSNc6ury96U1vwq/92q/hu9/wBgHclmfn8amPfwLf/4M/gJMz5/ClLz+MWw8exNSuKWhRgpGBQfzFX34Iy7U10Z26+867cPjxJwRg+I43vV5SWGt0gqOT6JNHUHUKUoYvP/boJhj3///Rf8X+nVO4674X4TOf+hQK/R5sx4ar65g5ehLf+j1vwcmzM2jOLWP92DTufOMrsDA/i9OPPYHn33YXHLoFFlzYw4Oor9TgtCPMnJ/B8sYaytUKXv4tr5AUOy5AxfU1X9RJylZiICGgq2XpDiKAHjJ1w4Bla2LMwPSgKLEkbY6ZE1y0KpFnAmf8PKZmmwSPeXBJVmYOWAQ96bEZGJYFkww0ORMklMAyNNG8In7h0kVYtO0ynTfqzzHFj4fFdJGU6Xo62loK14iFmahZVDEjGGvQElbOJSmU4DcZcLoWIsnyUaVtSgCsNFPyxUagEVRhOi1TVjNAUBb1kmpJTT1Cc1TVuxA0X7fG+9V4IYIOwlazYab0fNaELcRNrBQBDGoFJq7oOEkwz4xLLqLb1IvjDxq6oS+M0099/kE877bbkQYJCibdLTNgdnhiJGPPMS2YtN08hUkt1CRWuGhh2Qs49C4SLwblZD2i69IX2Tep48O+Rw1LNS51Yx+uYQgDTee9a3WgtQF0W3BotODY8KpVLO46hLDRwEhfX95CshfWopYmU6ijQDZJsgVSgsiEMJE9qwSrm6V00y07JVDMJRMXhUwrZSUQjKM+ZxDC0CJoFutYh2+WYYV0S04QOxZSas0lmugo+okvYFyZkncOx2DJ5pO6kr5FUJpoOjdcohCmpCN+bR9cNBN46wZBtulAiQCm1OWxirTJJBXdK36WjWHZ2COQPV0h8wU03Zb1NDNVomZZNkRkAD0XwwSEOJdn6pnbP9SiXOKaniBlEwjLRdwVONcrqn45sEyMDnoW0ypeEqBPcvAzcEFABi7oqfnFTQVTgSNM5c03PvINDNVv1FNd3N+u9LQKbNs0ArgIfJMxOS9rb19V9+vt5xIvaAG0IIWjUbMvS7mmEyy7mcArNMAgK//GcUkN9MbNCqBTBiIKXFNfEiCIbYOp2wLYZnEAgSKCxTyfGnNsrgoYYz9hKrzoylHGguZPBNB6wW1qfMaxbLoop1a1SSI6ibl5lmrXvTqDKiWU5yhAWgHZ2wGGpa1ZCcIuYBtOxpCQPt+V9kMgLhVBO+rhQUycCNJzX076aM6cD6i55loyVqv64d+qLL3zlPpcxvPLpGgrcJHzqKSh5hubzFxgt2CcJOML43q6P6cJbPZVtvkcjGPqqjx/rLQnzYz/yhiHQBwxuryPyYYo2e0E5VgRsuFIDdQsfhGdOp16ksqkK1PQfS6O5wKMKxQ8TO2Y2HwcxiHHT56Vnw/sm0KxUMDhoycRMNbUNNxyYK98xuyUczPz8r5LxQJ2To5fcg221YM37ZW6O3L8lBj8qOPgTfuwuLyCtfX65u/2TO3AjolRnDh1DgtLK9i3Zxfs3DBFncTrXO/jqTLjDuzdlUk7AKhvNLC4tCpFupnOyT3HsZNnN38XRTHmzi+Jo/uVzuXvp3ZOYHiwD8dPTWOj0dxyLufpebkGo5jsfvVGEwuLK5t35e82Gi2cX+QmKTA5PgK+Y9Ypj+GhAQz0VcCy8RgfG4ZjWzg7PS8/7941iaGBPpw8M41anZZxW5+LY9zJ09PbegXPCIzLwKYeyOkpUeYuZZwpUwTRBriaPl3+1QyfuhgAuwwPTfQsslVSLksklSPFze91+aJv5elduNOFJ1e1vLXMeSCiZDAp2iyBWc87kU2MK0362fUvnJ7XMvP8L4p/s6Vn9j/12dMKkS99HVu4Gk/rmttqgtlJ22GmbetyV6HYXQ14u9b9s3d3QXA1r/IeF93NlpAv4NVz5Rht3t426zEFllcyzbj/cnoRt3h9eNFEH3StBSr9hFEXRjtBcvw4YgpD9w8jMU1EbgG6S+abhvb6KgK69MUxarUNFEslSdnsHxwQ4VaD+jNpCstxsqAmrSNOHCmYn3qi8VJiEzTIakvQDtoymfoEDeod6EkEp1hAoptolUbw+6eW8YDfQqgn6Jg2AsPA3k4NP3lgH+7TgWZjOdtBixOEjTZMz0HLTLFzYAKLugcfBj5c20Ct08IrPAv3lCzZngsoxp86ONZcReq5mLBt7DSotcPZvS36UQnLxNCAu6J5gMdJiwEZ2WYPPfSQMGN27dolgRr/rXQ4eBkGOpuBYc/uIj8ji43XoiFE76HYBNkwkTGvqHdHi3my4MiO2bt3r9xr586dmJ2dFYYMf0dGHB3e+H4PHjyIT3ziE7j33nvlXH525MnD8BwHdz3vTpBpt762jmajIWW45e7nYfr0GcyeOSfjBoExcYlzHdx21/MksAo6DRG0nzl6GqcPn4E1MIiJ598tGoG+6+DU9DzWV2v4tnIoIu3HV2vwoxidkXG0EgOv/obno9BawfL5GZw7eQR9EzuQ3nwnHv7iaUTFSHSmXuKvY/8dU1g6XseTLR0dLYU1UBCWz517JlAJfGiWi3lhVSZ4cmkDdmEALyn4KBJYTWM0kDmqTjdTRFGK/VUPw2mL61cxV2C9klGkHCr5HgiqXq6vXsxu6tUKikIfXqGATod5zTp004KmG/CDTEid1ysICEhcLYHuuOiSycK2QWF1stP8LhxDx2KqY6NLXTFqoGgYLFno1zuI/C58s4paoMGPuYiL0OeaKJupAC+ceeLQl8nfjynGXyMt8qsAACAASURBVELVpNFGtmhNjAJWYxvnGi04roGSpWOHHcONAwQ6d9Svz8Fgm06wstihK6jlCphKhiOqBYH/WpSa3gYD52I2DUsoTCAaE+QBtzDCLAs2ARouMehIaFpYSXXM19sCpo5Xq2LEMBZ20dUNrBumONryvZdsU+p91DZhdtvwNQOOZ4PgRRA0YZv83EKjGyM2HTRiAropHpqZx45KGQN0aA2bkuZZLDjSx2zbBWj0IEwuCHuVB9sW/6jn4JiQsdvIKrv6odok64ROrcrtjos7gu9qMejGFaRWAr27BI0bG488iMHGPDS9i8QhwEvo1UL31d+LUnUPTgc6TgY10d8soItvHh2H1o7QLDhwRdwqA+NSP4ZrewIAkx3LthxbJlY36uhGMUb7+gT8s2LqdKbigtps1NHsdFEZHMhU+ZIYXa6N7ILgywQTOU56romqZyPyW7BMTypC6eCxPjn+9M6Rik11rTp7Kp+zTW1sbMh9eG/lRK00qQQkimJsNBswCGh6XsaqTRK4NAwKEmycX4BeKcCoFMTVtKMlKOg27E6AOoNwLvKLHsxc5FyxTThWsy2wbff19T2VYsu5ajGtGC0sM9sV/+acwLJXy2VYOvlv3Hiy4UcJGp2umDi4to4qmY/U9ouzuYb1QbdIXpNlupjVSc0/MRHJNw3EaCLK2gs3kMiOY10WyyW5Fq/J9813qdjkaqyVTace3VX2F9Y/r6/mQcU0E4Axn08VG4bX5neUq/l2wY2nXNFX+ILG8ZNjcEbbk/fhFItoRglmVtfE2MR2PYwZGeOql0XXyyq81obs9Srvv7TrcAxg7KPGTr5/tiVJYc9BIgWEcZOC/1ZzunpW1nkvuKTaM9sM9TZVu+T5bD+8F9sU78Nz+EexxBRwxX6rysDvK6BNtT86fZqmjkKxLH2fzu7ZukuTcZPOxnSGLXdbspYNrUxj9vx6U/pPf6mIQdeSWFQPuki8IhbbTWwEbQEVq14RfaBOboDUtdCMAwG8Vhu+uKn2eS4MuqFST5lO71GItY0GCpUyPJvMZ7UJ56Kj6ThXX4dm6ujzHIwQ9ApiRM71Y81H3CDl+KLAUd1AIwrR8n04ui2bnQWL+qxdGLaHbqJjabW2WfdD/UWkfhcaN7n0ItqBL/E8wdXJviEUYh0x1xCFbO2x6DfQavoYHRpEhXqj4hgUi+EVwT5q/YopDg08nuHxXIBxz7vtZvzqf/oJPPToYSltp9vFr/zG+/HXf/o7WFpZxfmFFdx3zx140/f+uMSBf/vnv4svPvIE+iplAeve8PZ34rZbb8K7f/ad8nse3a6PX3nv+/HRD/6+gHDtThd3P+8QXv+2H0Onm+lk87MgCPHat/6IfOeXf+5duPXm/fjCw4/hG194D37nA3+GW27ai4H+Ptx71204euIMGs0W/uN7fusZ1uqlX3+qYNyfvv9X0Wi0BFy79ea9mJ5bwM/80m/iL//4vXj4sSObN3jPb3xAfnfyzIzUyW0H9+Pf/tyvY3p24bLn/tb/+TMoFz0cOXYG9917B979a7+Lxw6fkHMfe/K4mAreevM+/PjP/hpm5xfl9zze+L0/IX9/00vvxY/9wFvw6c89jN/8vT+V3118zjve8lp852tejh/+yV/G8so6fuJH3o6dk2P4tz/3n/He/+PfoVIu4YmjJ/GS++7Cz7/nd6Tee5+LZkf/1+/88bbewVMC49i5BEPKkyaFptsDpDxVwGZziNkCJGUuPOqzzV05QeqzZ1JMpAuf5c+anyCf58iXBEc9Zg+qvPzGhc8usOo2AbOrpIYqklrv814AxbYCNlmBc9p2D+KXMfUUtfhK70pR47Y+X+/ZWcpPdp7arX2m+3q9oGH2rBdoedshr10ciH21BDhXB+OuTsy7HHGvt+5730nmwJaBvXw3aprhe5F3RFKDdsFN9acfehwHi/14zZ4dKFsxHCOB2e4gWWrCOHoEvufCntwBzfNgDA4i8FysNupYWzqPKAyEKj9klgSskaCF1uRxjE5ABkmCan9fBnoUbDgbGSh8WktxpLaAlw5NohJF2PDb6Pg+LOjwjRasZR99RRv6SBWBpuO0VcT/c3Iej4QJ7CSGmxRgpjaMaAFvnhjEvxocRLy6JFp1G60NYXRwQQ3TQLl/BI+HOjYS4Pdm59HwO3jH5AjeMMwwJkWjE2KmGeJofRWtNMa+Sj/uGujLHOY0MgVtNFtdAaD4DtUuHYMoTuRkqH3mM5+R4I2uogTk1KKodxxQ44Jqj+ozsloY0HHx0dtWeR8GoQzw1HdVyoMae3p3XoXBQyfZHEzi9/ldLhrFCStnS1XLFVl0dtsdDA8OCntFmRewHQUGcP9ffxiD1T757ovue4GUo+13ZREahAG6ZJ7pKUo0Rgg0tFMdc0mEVhhgpl5HqxtiZGAYLy3zFThYT7gbDTy2VsPMSh17K1U8f88ItDSAnnSRdnX85dIyztZDGAXSMoGf3rkLht5BkFZw/+IKGr4vqVQl28J9YyOYTHR0kxif26iJPuGn5+YRVwbwfTuGMFEoCL9j3Q/RjhJ84fyyfP/eiVHcVs6Cau4aE8jhgpOBL8ENBtkEOlQ9iwZXFMnPKg1RtQHWNf9NELNYzBx5MzYd9cM02UFfXlmV/tDfNwg3znZyGQCSDbG0viY/M0Ww4Lrimsog8Zyf4vzaBhrNNhzLwER/GbsGHPls3dcxX+ui6UfwOxsYH+rHZF8JVbKTkgTtJr/XFGao4bjYMd4voCArtJ7qeGJxHadW1zE20I/BgoNbqh5KhMeS68eMYzkjK9sJl0VNlCJYriHodFEcH5I0SAGF2CCucbCOWf98P3w3fEdqUa7AOGGcJNSTJAgEYebyz0zHx8mFZUln3DE0IKDnoYKHrqZjOYxxZnlVmL/9noeCbWHfUD+ofGYYDmqNmoxrNBXwHBs2GZReBd1Ew9GZObQ6HZzZaKOqAYd2jKNikWRrwPMcGR9WVtZQtLmRkM3tql9yfFQMCdWOsufY/mJAAM5qdXNhyvrhGKRS+kLLgR2HKC4vwPC7SB/7IsrhMlKa7XAbhenKoYb0+a+Avv8+fKge4cNzZ7DUbWPAA/7DPffibr6bKEDDNsTgg30lDdPcDEBHlDOP1rstHD99Bq12F7fs34eS58lCTk8TdNtNYefWW230DQ3CMk3sGh2V8bQdpjg1MydAEfvY2PAADuzZKe+BpjtMseeYxY0KsgB3796dmbMwnsrZTtcTcGHdcfHOTQ6+P9bn+Pi4OFH3sldOnzyF2kZdNpx2Tk1JWWjukXR91BaWMX9uBpVCEWN7p1AolxC7JuJ2F/5yDTPHTwkoUxkZxNDkOLS+srR+Pj/vq4CnPXv2bI5BKt68Vj9RQEMvyMN2wXqcm5sT8Gd4aAh7d00ChoNYt2VRfvrcNNqdNkoFDwf27kS55EKLstRRgh905+bzs0ycCzi38Jn5+dzaKtqNprwb5fqaeVdrOHr4iDwX63J0fEw2i9ScpdKquSnEufJiRhnrge+d4zDv2ftM/O758+dlHGAfUIdi032lYj2u5bm4Vw6dAsroBhbrGzgxPZ3JHGg6XnLwwCVg3Ja1Qg+T71rv/Ovlc/ZNNRYoQIzgsNqgZJtYXFzcrA7GZSoGUq6fKkVUxVRsLwo4Y3tjDMBxpldihL9nZgEzSLhJOTU1Je+OZeBn7Fe8L+/F3/FzAegZd6yvS9s/ffq0bErsmtqDSl8VYZwKwEFg4+SZM+JsvGffXuwZKAsY19UMNMIIjx8/KZum40OD2D8xBte2UNCBdqjh2OwZzK4swXNcDPcP4JaxnShwkzXoYH5tWVi0s4vrGB8ewr4dkyiTZRwFEuvwmtPz56HbFm49dEAMpth3w9DA+Y0NPHb2NAxTw1j/AA6OTUqWCE3UrteRmpTpyJxs+V8njHBqbg7zi4sYGhhGqVjE1MQYLC1CmKSYXVoT1g/7e8bc2oeywzksxlKtjdV6TZ6Z/eu2/Tdh1M3kaNbJso4iPHTiMKJWhH1Tu7BzZBg2pTn4Jzd4YdwgjGMlCfIMHvS5AuPe/R/ehde99Uc3S/qCe56HX/yZH8Nr3vSDQtj4xZ9+J+664yDe+L0/LmBc9nvgYx/6AN7z3veLGzXBOPV7fnbolv0C8imw7fd/8934vT/6czz86GH81I//AF78/LvgOPaWa/3Bn3wIH/rwx/HCe+/E3t078Wcf/Bu5D4G7n/qF38Djh489g9q88lefDhj39w98Dn/85/fLhumf/8GvCyBG0EoBY+pu/N27//P78egTx/Abv/zvsLJWw6++7w8uOXegv4oP/OYv4E3v+AlZz77sxffgXf/7Wzev+/Z//XNotzv4w//7lwSY+633/5lcI44TfN87/xOarTY++Ee/IQxuBcb1VctyPtvRe977ATz6xHEoMI5zxJve8ZObYNy//4X34S/+8Nfx5u/793L+u37orcJS/KlfeN9ln2s7L+JpgHEKisu4WwqEygCvp3ZclsTUw3qTQGiTUdR73/zeOYi3ed8eMO5KSauboFkPU6mX/3YVYtXmw12Api593t7dY36aMeKeLhh37fqUICMv9GZa/7W/dtUzegHJjFB4AS3d7ju+GvD1DIv3tL/+dMt0pQzaC2DcVlhWgXECum0Cy7m0ak6RJJNyJXdT/bmHH8ct1WG8cmoCVSuFq6cwm21E83UYp48J+Obu2AnNdWEMDsB3LCxv1LC+upw52qUpBpm6RIc/AneeJ4FOu9sRMK5vgIyvVBbo+ioBDGDa0XGks4wX9Y3BXlxDKyBYRBKajaYTw12P0E+GwXAFPjSc1Gz8zslZPBTGkiZrh6a4qlr6Gt48MYS3Do0gXluWFJ7VjTVhsni2BbfoolAdwmNBBsZ9YO48mn4Xb5sYwmsHijDTFK1uhNlOgmP1VWwEXUwVyzhUqQhbydFjeKUyOu0Anfb6JnuBgQE1m1bX1yTAOXz4sARqExMTwkxjgMadUrV4VDuybAMq5YUBHb979uxZ+S4XLAw6+G8GFBnlnimIOY2/Z+NBLWDUdRVDoDf9Ri1a1QJFgXFMVaWJRbO+gVKhKCYNXHDzmmurWR384ycfwMjgoLDibjt0SHYsK2TucYeVoI8eINYTlHUXZmSgk2qYDXy0ggBztXV0whhjQ2O4zzNgGjY26FQJ4OGlFSw3O5gqlHDXZB+MNIRBPanEwV9w4dgBnFI2cL1rZBw6OVZWHz6ysoYmmRZxiIJp4p7hIexIyWhM8GBjDX4c4zMLi4gqffie8SFMOC7IP6p1Q3TiBF9YWkEjDHDv2AhuK3qZrpIOCVAJhnIh3gvGqfolCMTPesE4VccKJN3YqKNUKuZOugRzTEnJo/HCyuoabNdFf18/zCijvBMp9xMNyzkYV9wE47JUjWkfWKq1BPCxTQNjfUVMVl1QDr8eGFjc6KLtx+i21zA22I+JvjLKJtP9CMY10Gw10eyGMF0P48NVaLljWg06Hl9cwenVGsb7+zDoObil7KGUkpd6/ZhxWkoGWeb4yD90nQtXNxB2fTgj/fL8qWNJSue1DrZv1jMXY71gHH+v+kbGUKWxi3h3ItoE4wKcWlgSoGtyaFCMZG51PfiGgdUgwtnlFbTaLfQVPHi2jT2D/XCRwNIcAfSplUamkOc6cE0bnSDFRjfAuZVV+GGI+U6IQhxhslzESMWD57kYGOhDFIdYW63BNRxJpeYYzDbTC2YoNseF+fraYFzv/MEFJ8cR/o51wcWfqu+ubcCOIlSWFmCSRfDYl1DyFwEnFICAznZIDAQv/nboe+7GX6/H+Oj8NFb8DgaLFv7Nnbfj9ojaVgGaZCBqWYp8ElK/jOlOGtKclVjrdmRR2er6OLBnCiXXQ1XAuBR+p4W5+XnUmy30DQ7IGDIxMgzDctCJgDMzc7Ip0Ol2MDo8iH1Tk8JQDMMMcGHfY9/kIpljowLIJa65zqCFYrwQPFRgHOUGOJ4rUx7+fnZ6RlysucG0M990IROU2pm1xRUszs1L2v7Inl3wyiWkNlOcO4jWm5g7eUZ23MrDAxieGENULmwyc7noV2AcF/Vq7rhW/1CfSx/IU5N6QQqCcXTWVmDc1OQYEs1CYtpY32jizPS0jIGVUhH7CYa6trhey2YaAeczZ6Tf9TK+VV0t1etobGxgateuXI+Kj5e5uxKMY59lnQ0OZ+9PsfcuBuMkzhY5iiyOUeAI60CBceoc/k0GOOdeAiSX2+D6SgByZIsyThXpLEogcANNN7BMwHN2Tp6LmzAvuHmvvItegPEGGHf1Vs73yTbBsUCBwQRqZSrNU5oJ3qqD7UL1WaXFpuZq1TdUG1bjJ689MDAgYJzaJGHbZf8hGMf7qTFIGXaxX5GRrJyt2UfUhgE3Gfh99h/OHzt3TUnmSJyk6AYhAoJQZ88KKLdn/z6MUzKF7FDDQiuMcfjkaYkNRwcHsGd8VMA4j3q3gYYT8+cwv7oscdtQXz8OjE3C44ax38H5tRV0wwDzS+sYGxrE7okJYX6TMS9gXKspKXFMI73p0H5YZNUJK1XDIjMmZqZphI2Rvn7cNDqGAlnm6bVZ29sdp5g+D2rV5TrIfpzgzPnzOL+0hMG+AdEu3jU+CjMH484v13B6eibfhNNxy/69KDp0aw2x0vKxVq9hYW1F6u7g3v0YsDxYpoWGFiGIQjxy8iiSVow9O3dgcmjof7L3HuCWpWWZ6Lvy2vnkOqdid4XODU2TBHUcdBiRi8DFACiKoWUwB0QYvA6OYBofHCPK6MXrmGZ8nHsVvTiOynWElqFB7G66m45F5To57Ljyus/7/evfZ53dp+qc6jrViNbmaapq7xX/+H3v937vB1sAc6VDR206FqX9QgPjCJrd9/efkSb/4O/933j5v3wJvu61r8ArvvYeGbsveN6dAra95hu/R8C4P/rQX2ByfAxf9MK78Ppv+yHcdect8jtTNvnhd9/0+tfg5S97Kb75re94Wld+6A/ej+9/50/h1973brzjx9+HBx56FHfdeSt+5t0/hKXlVbz/g3+Aj993//C8f4xg3Mc/+QD++P/9CL7ha1+JFz//TgG2CI7p1FKy3979M++X73gsU0e/8stfinu+/8extt6W7zWT8ImTZ/Do46fwE//2u4Zg3ijI9+G//KgEH7/iy16Mt77tvVhZXZdrfOSj98n1fv+PPjxkwWkw7lve+Bo85/abJO34zttO4Lt/5KeGYBxTUO/9xP0Ya9WFGUe22y/9zDufBiayE8rvRcYdQb3dfK6DcSXWnBgcpVa7FPB0OTDuvk8/gvmFFdxy0w246dih62BcYbjvZjBey2NGo/hXYjBePRi3mbYshAYReN8E437s/odwy/g+vOzwHMZtA74J2O0u4rNrsM48gbjio3LoEAxS3ifGETgWFttrWFtbEYFwXnLCVakolVpVwAcaT3R0CdyQRaBSTXJkiwPZBC/UHTySruDFjRnkj52WdD4yJjzPx0bVQaWTY2KsAXu6AUIYj6cGfvnJs/hknIpTR80iK8nheV28fm4K3zQ9h2xtGWEcYXF9WZznmmOjOd6A15jEg6EC4z54fh7dKMAbZyfxyjEPdp4JGHchMvD4xirWel0c8Ku4uVaX6J1nZhifmEQwIFNgSRwKGnYqFc3F408+IUaOZh8wWk/dOAI7LGagDW+dgsMxRmOOHzorNOg+85nPiKPJdFI6njolgr/zUxb35f3LwJtOBeLz6OM0iKeZQzyGRmbCYgWF9gevvbayKoyXqYkJeR8eTybEcnsdf//JT2Hf9Ix8f+ORI/Iex2+6SbHrDBbTiBAbKZq2DzdzFBjX70vawPm1VUQJsH9mP57nOQLGdU0Fxn3y4jw6UYqDro8799XB8hhOHiGzaviDs6exkNioNmzJ5PiOsSkYaR+oTuIv1tbQJxgXRahYJu6amMAhuBKz/bvusoBxf7e0hLjRwjfMTOKA60nl3Y2wAOOWV9BNE7xgZgp3VGuSnmwy3XkwECBDi+KzDbUjzDnL73U6jGbG6T7QQChTVRoNBaKSGUcwjtV+Ofa5CbuuJ2leptY4YZpvbmJpVWlXEBAlQOoamaRLnAmA5fZAmKKubWK6WcFcswIbKdqxjeVOgEGUYtBdEjBurtVATYNxvY4wWnoU4Pcr2DfRgOkxHdvAukEwbgknl9exf6yFSd/DrfWKpLimxt6BcWSisaCFXvMIxiXrXanG60w0VSVM195VmupoH9AJ18wczQqVlPAkgyVgHAWhLcSWjbODTTBu//SkzOebOQ9sB6thjNNLS9JWrVpVwLgjk+PwcoqoKzBOxLGNRJypiu1jebWNpY0OFns9SQVajlltOUTTyHBoZkIAgrm5fYiSEBtrhJ8poJ0MmeP8XQNoem5u7gu7A+M0aMG1RQN6HIccg9rh7LnE3RKMLy4IGGd+5u9R71+E4UXIKdBPKf/cQv9lr4N56C786WqGv7p4HithgOmGj39zx824JR6gYlB305Y1gsV40jiTIgrsP4NpmdRgCQY4eepz6IURjh4+hBrBON+TfSEK+riwMC8MT7JCuG7vm56CXYBxp8+eFxZnEAbYNzOFGw6SEUFWVibrItdMvhfXRIJiOrBRdsL3as/W/UAQkHuVds7JjiuDcfMXLkoApt5sDBnQLhnJgwDri8tYnl/AmFPB1A2H4DfqQsOIyDJv93Hx5GkFxk2OY2puH4KaN0zdJMCkmTo6KKPfbTe2gmb26TZSa5ECNQkmKDBuEgdmZwR4Jxi33u7i9Nmz6A8GYFT+2JFDwsTlGsRzue4RJOS1WDRHyy9oIHS125X+OXzwkKK7UwfKzCV9jkV79N7EYBwZhnrfZPsSrNDMuLLmGt+Zx5GpxD2UKYdl5hz/zmfiXCJ4ooGTMmNyN+21V+NGX0fAONG4UkFPEbU3Lay0Ozh9cX7IjHv+cbWXXgfjrqwH2J4cMxqM49hg3+uxwfmqP9xrNZt1lBmn18wyu1aD7wTxaCfpjAIeQ+Yb5w/HG+eAZsZxbdK/0V7j3OAY1wEDjm1eh4FWMtgOHj4kx5BBGcaJsOZPnj4ta9zR48cwUVV7dMKgT5LisZOnZX5MT4zhyOwMPBYHol4sJQUunhUAynddTDTHcHR2DhXHQzfoY36NgaIIF5fXBcg7PDuHmmMhiQJJaSQTfHFpRXR2j91+HLYIOyiQb7HTwRMXyaIFppotHJveJ4FPKWK1Rx8W3aIuIsE4ZumQmXZ6YUHAuInWmIBxh/bNiM4omXELyxs4de78cB246eiNkl6bxRFWwwRrG+sqw8A0cPMNR9GgJACzOMxMAvMPPPUY0E9x5MB+zE7QBtCAudJ+5rz9QgPj3vujP4B3/8wvS48QuHnNK78C3/T6Vw/BuH/xkhfiHT/wHXjtmxQY94u//jsS7HrD17wS33DPD+P4sSMCxr3xnrfJNQgOff1rvwqvfuXL8Ka3/MiWnub8+vAffgDv+on/iG//pq/F5EQLb/h2dR4/ZOX92Nu/C3/xkY/hlz7wO/LdP0Ywjn3NVNXHnjqNX//gH4qmHkGrb/++d8szk7HGtFp+92f/42+xvLIGgmPves8viV6bZszx2Ha7C9d18FM/9n1DMIw6fL/9/vcOmXG/9ft/LBkyb37DV+PdP/t+PPTIk3KNN9zzI8LM+9B//xu0mg182UufP2TG8fcP/fnf4OTpc/iBt74JX/vmH8KbizRVgod/9H+9D/d+4h8EjPvZX/wt/OrPveuSYJx+r15vIPNgN58rAuM20xe3g6zKENXW9Bc6VIxgcDEdfi6nC7fNb1skzS79D81Fk9vQoOAgmJ6ZKQTbSnmicsTov3fTZPq8re/4K7/533DvfQ+OTCQD7/jeN+E5tx0bgfmKa+wm57O4ok4X1XfdhHfKHMDdPv/lj9sueWm3jLi9eYKrv8p2ANrlmHGjjMbyEwyvNTIu2U7tTgfddhv79uuxXRiERZrqaFtKO8pEMoaacX+z0Mb+1gQO+RbMZACD6V5hiHC5A6u/DrteR3VmWtgQueMiIuOO2ml09Ao9QsNTEUUaP0xXFcp2FAm7RNP6vWyAlWWlyWM6NZgTPpJ0gM79n0XV8uG2xpD6LsLqOHzDE5FZ16PMrIkAPn7vc/P40PoK1kBBfUJ0CW6u2fiWuTm8xPQQ5CoVsx/FqBg2JqsNRL4h7K3l2EaUG7ivm4mo/nNqOU740hjY6IdYagc43W8Dvo9px8UEQS9WfTVSTEzPIA5zbKwviPGnDToaY5997FHRYiMbTjsZ1I8jKHfLLbfIu+tUUx3h1Q65bi+dBqkdqHKkvKyNVGbIyQwuzV8dIdYOj+pm1ftaX4Upu/zwOamDxQ+dB7VRdQSY+l9/93HceuftOH78uDhXdMg+8YlPiOH56le/GtW6MoIzk0BFLhV1MwqU2R5Cx0TMa4WsTJtjrNZEg6CQBfQtsq9ynE8DhLmJI9VxjEUhrUsR4h14VVw0bbQ7KZwCjLuh14FXtYDUwyKBt4j6c9RgA2aqPqpBjMy2MG8y2JrjXHcA06niZh+oU6w8y0QIOIGBi2kuovoHPB8TKevV5YhztUnRIC6nr5TT0sqME+1ElcFO3ad0xCyr0AlkMQdqJLEyHvWziopidq7SPThDc8sWvRh+WPGVrC2DxyLDauYgpM4bK3iaBqquhQorVWYJUruKQDTLgDTuo+LYqFomHFaWFJZUrISlM2aj+WhkBlJiLwYQOzZW0wyr/RgVy0LFNDBlZJLSGI4I717NCmgaSqhZccKAiuVIhVLqbcGnMH8ujEaLFWl3+JQBJxmvFOItSUDwO2HJWSwGQFXIXNqW+pYbmY2lHqtAZxhv1qSa5ERC4NdBLzOE5cZzK64N17JQd03kQR82OZWUgGJ7ZspxoMvy8GefwOLaGhozM/CYsjc1jd78Es488hAmGjVMTE7gxE3HxdFpr28gCmJZC/W4oUPHa3K86VTVTYbX7sA43QZ0/PS7q+HXogAAIABJREFUa6aRBu8TJpMaKZzBGswkhvXo/aieeRxe3EHS9GG4LsxWA8mrvhuuN4mFHrASx4ip7+WaOFKxkYQh0qqHKostqCRE6T/V/ix6oTqOoFxn0BfnkqnWTHe3WCRAtCZtAWSCMIZfqRUjn4qBHP8u4kQFNkRfixpsZJExFZ59WcgBcK7pwIcAHKXPXoIufAY6+jr1XKcV63VVgydMgybjm/IEOqjCPVBKpKQZ+u2u9L9V8WDYluw1HD8O9fHaXTH5TKY9+x7ICtFjg32nWV5a90y/6m7ec3ROcD3T+wn7gNeoMuWTlbBZzdB2RWezH4TS/hSNrlVcBIO+qt5dVCZkqin/PvpMAoQXVVM9W/WX/JeplH5ZU6mtyqQGrk8Fi5PPpe0B9ifbXAXqNsF7Xpvnl1lKui34m05Z12C83gs1W3Y08LnTGrMXvyvNODGMhgVbOA7Yx+1+oNrTdkXfswwqy34wImuzF8/zT+kabB+OKW0n6f7W+7CeQ+x/vY/roKkOeuhz9HXK9jbHJm2fst6gXg+0RIJmxo/aYAzmcC2XQHQhB8J76cAof+d88kW6RWX4SKV20xT2Dd9hcnIcaTBQGpys6MqU01BpaVKLsiK2BJT2GzVLwxC9hNWKTQkiVVlAKsmQWTmClEWdaNtYwmamfUDNVAbIBHzKMkmN9fwqciuWolZqDJqITBMb4UDGZ8V2UOM6kKRSHGKvPglXfxbCKkoG5bYpxaqYrkppGUpJkB2dkY1nWkgyU9J6NeOQKb8s8AYW0HI8SUUdJJHYN9TPM0NVHIP6ebQ+2nEII8hQp2yJ6PakUo6Zdpb0JXcqvuAeVOb+fKWp7p+dwQd/5Sfxqjd8p8yRP/ytX5A0yLf8wL/bkqb6J7/3q/hPv/2HWFpZe1qaKlMcf+MX34Ov+rq3SFczpfWdP/4+fNW//heiCff4U6dF1eqmYzdIqip//8Ef/Rl89rGn8NZvfQNe88ovH577jxGM02mq5XG8U5rqe971PWjUq/iBd/2Hp6V+aibcW3/oPdKeb//eb8WL7r4DX/etinGn01QJ2LEvfurnVarr67/t7fjNX/r3qNcq+Ppv+2FJVSUz7j//1z+VtNcnT56VRzx+9BD+j5/8ZWHxUTOO6bRf++qX441f81U4c+6iaMbxelqP7uff+3YpuPGOf/8spanqtLtNI0VhTApaYPrEiMZZceC2YJwyJbcad+WiBYWjK1pKxWcLsFEAcltLLOgrKpUzBcalmJ6eEcdenT8KK20LlxSlKTbPGr5zcY1yeYWf/aXfxf0PPXHJ9fLf/fC34rabjgwLOKhXK9divcSpJeRNbV5ctDefX2MBWVFBsGwcXd3ivRXyUx088t3V3WDXZ+vuL+sF7sY43u0NRo3o3Z6njyOzoL2xgTkNxhUg3I7gZZ5jaXlZjN7lXoJxz0fW72AQ9ZCwoppdaGokKWqtFuqtMVW5rKhsxCqUrOAm1SP5XYXVk7JhaqXSI9wEhPieoZ1hZX0gxmelY2BuchIL6QaiwQZ8x4NVqSExTdRMGvR1xGYML++x9iQaVgOfbuf4m+U1LHfaqI9VRBPujoqHl/oVeEkfbZuV1VIEqz24qY3azAQGno1mt4tkECNPcyzG1DsCxr0MlaojxSHWN3poX7iIU/0OJg8cxKRfQSVjcmwOt+rDa9QR9lKEZPoVzDi2P1kTjDTSadBjX4MFdK4YvdUGEM/jcVyLNMDA33i8djK1oaeNT+0Q8VxtsOuxpx0YfV9eg9fXjooeH5oVJ+yDQudJMxF4Xf0s2tkc9JQItuWoNFnej78xKk02jrAdeC2pbpXDY+WqzERKcWTTUoYgjZ3MgOe6COmEUJTdoJGXo++mAiaxfzwagsKyYUUw/ufBigzEFk02oGbH6CUD1DIftlkT4f/YypFZZCGkyLo9iWpmfkXGJquWVjIXOfowTFUhE2SpGQQJWXwjh0tgKh0U658Sf9Z9NDqvNVCiDfpy/+j2ZztrwI7tTzCYv2nWnK60yu9sS61hZP7QeWMak6zEhQNHR5Ziz4TkRLKLeCerrVJLjuORc832kLCtpFABZwakErHUfy3JJKiqYyZ8w0UcUUhdMVNNt4YoV1UHmarBFGEjj5HsITOOzocC4tQuxX+TKikAgVcUL2D10l3otOh21g6sngsazGL7yTg1XZiIBGygcc22pS5WRNSIGpNFgUg7jZFmPJIkLyWkzqqcnBp0WtJ4ACt3EJvULTRg0nES4FDpC5KBWRsfh+26OLO8DC8BpqpVROFAjrU9G/0gQGdjAxPNCRmf+tnpUHBd0ECDdiLVHrAzGFcen1x79DhjmzDdc+icxiZSjjVW62VazsYy/IXzqIQx7IlJmNUKnNkZ9McPyxwkQ4GVh2UhTyJwzNKZ61MLKQuVgVVshExBJMNWHEs6nQRZTAMJ04TJhqSTxGIURWBGLRWZKmjB8ZCmAgKxwA+r3jGVmwEbagDJ2snCHjDEmdWAXHkM6HVNAy9Xul9e6vhyMEPPafaXdvDLQDznuy4goJ6RAQc6khbSKJZiIgJGE3g1imIjSS5gnfRhUVmQAO9276HfW7fBbsAlHYTRY4Rjgedr8IHvJO+YxkMHlFUImU4vAKF0J1O3VPVBXofn671Jt4/eO2RtzI0h4CdBKkkZpEh8InuIXgN5rE5R1fuTfs5y8IjPrJ9TxlYh1aD3w1GQTrPN9d6lr1UGt/ZqfOx0HdHcFBtV7Yt5nsJxPGlrFi6SfZQ2U6qkCspzeXRv3+le/9x+1zaVXt/0/CwDavxOt2M5gHMpwLYMqvHver7otUbbBXp+6jGm76PHqR7juk9G7TL5noxRzhft+5X2aQlNmCZkdaSNnCQwhFmvgk4ypFjoiYCkrB2eVLNn5WOxDzl/E+5bkdhsUjCIp2SUrUikaBH3L9UO/E3PRRdJPICt932CyWTsc082VHDBYkSPAOceVvdlsVeue6Jbyu2GrHzuGzYryqtCh2Ln8B35b3nuzaAd15dUQHxWji2qyXKLp/yLYcLKlD1AG5H7N9NxyZqXyttZovanIlDB/UeAO/Fpd95/d5p31w6M2yQasYCD0oxjIYVNL+8tb/56vO6rX17smTle+fVvEX20P/svvz7UefutX/0pPPjwY8KuIjNOf8ie+po3fx9+9G1vxZe+5PnSlmR/veHbf0jAvJ983wfw8U+qNFSCcO/5uV+Tv//Y279TACDe5/ve+ZPDqq5fSGBcuU+1jpzWjPsRAmzPv2OY0jqqL/fSF9+Ft33XN4tfQe23N37HO4QwUAbjqCN34ugRfO87f3oIxr38ZS/BPd/0uiGLjmBcrz/AC593O97ygz+h2vaH34KjNxzE/7z3U0Mwjt/z2hqM+6IXPAdv/95vQcJKyJaFN97zjiHjT78Xgew3/Zt/u9PQld+vkBk3AlxtYahd+n7bgXFbTy2XhNDXuQxrbZf3HTLjpqdHaq5epm1GbltmoMlGsCWRlSWLY3zL97z3so3NRfsPPvDjW45R1VfVFbf7lL/dCdjRBtregXGbT7S5DO1qPF3xQaMb+ugFymDZaEXTcqGJ3ZAMR4G9K37YbU5gFSgCJVtYnztcWPVtjuUlBcZt9LpoOB7CTgdhNJAiCEwjS40cvlWTKL4wooYFIRT7jo4V/+RHR+LLxroGM/i7VHaLe+hsKM24aGBgqj4O285gNWiwRrLnMs8+jjpwUIFh58hYEZCGSBhjFU2spT7cPuBT082vYNKI4QTL6LsReoyeDiJ0n1xE1fVhHZ+DVRtDZWMZab+HPE2wEaXCkPJsMmhcpLDRW+sgXriAi2GI/cdPoFWpwLdVdUq3VYXpVJCEKbrrqnQ134tOBTWFaADRaWM78kMjjv9pp6PsGNC50MdpoE3/Xjb2dPdpkKjMotGpTBok2w6c09dUhoYyBHl9zfrQIsjCOmFBhqKKHe8rTlRI9pmFAZmPUgXOl3Q+mkR0xqVqXrEW0RjUzqNEGLmsFBVtxYlyfLhBHy3aegawkQRwGmMYbATwKj7iPEaQKU22hMU5mIxJ1p20JcHfBI5BzROCawTqyPSiwZbBi8lcNBFrYzG1UM0dhGaExMzEaOXzcHW3UhqlphSdCMwUZm7CyxRCMwqIlw117UTqNuWf2kkvA0ME4bQToCZEMcuK9lfGuGLCCVOOrLDRBYFpqsKkKaqfFoEPMs3oLNPO5mW5+fNUVl4T4ILA2zAOlRdpkZmAcbFFQXYCKrmkcdoE4uAiI/DBtHEzZmInnKIt9mJN4rPw0XXchv+WdUGLJatGGCnvvf2d9XpSHsf672WHNkkNOMRdQcdF2dY53ymnW5HCMpWjzzQZAZJypoox8ZdtqUYzwUqm2dFBCekAsTAzgQSCC4YlaUFxnoJwBm+x1hsAQYxZpsslBJkS9MJANHuovVXzKuKA8135zBwvnEf8uxak1vN+N6lA+n35J4FxDXJwTWCqNa8vIAqLLZAAIGCLAYNpPYMeKqkLpzoB27fhT/pIB2s8CJ6tAFJ+Ila1YyVgx0bAYIGqKT38jAJDeo3njkDhbwVEqPmr+l39J+lbnNME7AnAFTp6+sICeGvQxlJs3TJIMWpblOfonozZoo/K422UVcP7sK31eqruSzBOBUuGazKneVEciwU8hm1BZmixfwjAUDKs9H35+zOxo7azY3QblUExPd6GwQJqCBqqyiSvMVrZVz+Xboty/wtDsnBsN/tgk+Wmj9VgmrRWseaV9z3dJtv9Vl6bh2NthBk7CqzsxXi40muMgnEa0BR1KpkOBPy59qoA1+hnFJy70vv/Uz9e2xi6nTRAp8dOGRQr21L6eD2OJChWZAXoMV+ek2XgX99Tz61yUE6D9HrP1+O5rFE3vK5eQ029rnFtK57DVFWEq8UaXH7O8j43BK9plZJJWawj8n2u5q4ENjXQxyCUQRCuAH6H9gjPV+OPTDu91vCrVIq9KVuCdgXBLR4ZKqR+Tz5krTMowSC+gHFcP81M9inGj3g/hhjzggGv+0A/Z3kP5POzJRjQ4ROSVSd+icjwbD6uMIElgLv1PWiHsS1UO1/9O147MG67pt/eM2Z/q/Wm/NHH7uxND4k6Zef2Mj1PEIhg0LP5udICDtf62RiEoiTN5+tDhizTbK/2c2VgnKbBle96GcxMH8YytW99+88hDPdOiPJqX/zZPv/n3/N9mNs3WbrtNg13WbSoxEwbIampjYhG5E6w3ZW9tQTkS4Uuruzsqz96NNX0aQbvSDvsdMeyYbnTsdsuvyWRY/27BuP2l1Kwy71wuS1GF3DY6KyLA8e0KpYFp0HikBFimag3p4ooOb0K5Wjp96ARof/OlAwaIhJBZ6QuTYfpfxL5832M2cCja10keY5z8IBqHVPIccKjxlCKCAOESPBw6sIObPhWjrF0TYAXf9DHcubjYsa0vApcVr70PIzlAWbCDpKog0GWIgljBPMbaFRrcI7vg23XYXRXEIuYdApCSrFtwKXTLgFHE4PVLgZLCwhrPiYPHEKTgvs1Xzm7voU4M2DGNjbWl4csKhphMzMz4oDz/UZZAPy9bDDq/trOMdFGngbLeGzZ+CgblDxfszT4d31fDQDq4hC8hnauhsyv0mDgdxS4pSaPNiy1A0wjjFac1phjnqkwQcJIDChuwGRUKB+DjnUBthRzVcAjiWgCVpDBditSyZNb9qPdPsx6C5XuADc2CL3FcIwIQZqBQuh8Zl6fH1a9JWjB50ujUDkzZI5JIDNHg7mEWY4eO7L4+CmLAzAFi4YaC9coTUP9TGSd0QDkezjaUy4btsV1tBE4amxv13/SDFaJ4ViADuw30UksgAVdQEPGBghKqJvpotYE64StKBU96SQXacXCvlEGMtu7wBjBKLOOGg/BOG2IErA0DASpC8skgMB2iMUIzjOmVBEkypGbiYCEdl5Qx57JwjRyDp+F7zp0MMnsk/dRUXnRrCzYAjvdTs+hUcZB2fkSFkPK1J8UBtlgxcaRpbaArvwehtr7k5wpnPyPUXhlROmEWhkOFuDGhrABeBmONTJqmeLCtouZBkzQlOOz20fd9VG1fdHl0GBcxOqt++YUo6FgJHDckFnHtD8C3kxZ1R+1fuxsmwzXWtsGCzjwOmwXAkSU4Ri2r025AaYDqTsID3BjFc3UhFltwaxU4ExPIq5w/cjgmS5sw1GpqGSuIYFJtqpUp93UEuT9uSYo5lqBMgldOpPUYPV8NAQKMM5gsQiV1qrzWgk2q3Gh9hHtOBP8pz0pDJWS3qAGuPRaV26DMoC10zja6XftpA+d0yJNdvQeWj9uCyOGc5xMOEMFnczBZnERjhQ6uXw/7bCT+UEDPmCRjKJC7CgYx2PLzOSdnl8DUmUbo+y46oVGipJkak2S1Hr2Edd72S9U2lZWpNOX215fVz8Hf3OYalwUGZKq7QX7VjPq9L6mpRb4pw4s6bbQe+dWgFPdpXxPfbwOaAnoXIAq5aDT02y0nRpuj343WLtbgigFw7Rg2nCkD9lHuSlza/QzCs6NtvUePeIX7GXYvxwnZXBc2yxq/1T7i2630XGjj5G1sCj4UD5GX7scANAgs57v5RR5vc6WxyCvPcqS0/flXq/HrwRdiqyRMnCn9zexDbhXS8BNaTvrPUQdwzVVvbNinqu1Vu1IXOu1kUcQmEaDikwpJjP3PLaVI+sy5z8ZdnK+2Cipmp9q8qlCP4W9tFeDRwoIpWSaq2ANTRzutVwjVcC0kIcoAsiSVlpikkr/FQVSWNxKt2u5DWQtKUgCtP/0mpDJvl1w9lmISHQehQOoSrxe5efZBeNGH3bUGd0ZeLvK1/28nf6PDYz7vDXEHt/4WQHjPvLRv8dv/M6H9vjRv7Aud883fhVuOX7oC+uhrz/trlvgqsC49ro4B1GgKOCkcXOjY9pVtTHxNDBOM3pYIltYEAQ2fFfpZNGxjFVKGtlh2qghGFe3gIfWOgLGncldZJUqJpHjNq8Cl4wl9DHIIzyYeLACS6q6TucbUpmvFgRYyjycTgx4lg+vVoXluphChMPJAFlYgHFRjMFiGw2/CufYNBy7AXRXEFGTR8A4qwDj4gKMsxCsdRGsLAkYNz67H03Px1i9Igyw1GeKowLjOu3VYWoY3/NagHHKDtoEsxSgo+DVsgNTBik0QKS1qMqDppzuVQ7+sY+pt1ERLZNNPRGeS7ecRiDhLLkv0+8uBcYRyiBgUYoMCfBVPLMVMjWygqWUQEiOR8gmqjZR7w1wouHCNVP4ZiwaaUwhFQZXkb7ZiYMhWMjCDSaZPozEmQrMIRjHP/tDB8eAT0aQ5xbROhp3CoxjlT+2maSAFqwdWwtflYy9clvrsavbXf+5HUtkKxhHFgTZiOw7bejSKacxTdt692CcZqNyml05GAeEKSvlqnTFS4FxTA1kauZefbYD45iWyLYl2COO0LMIxqEExqVbwDhWBqZ5XlQ8vQwYR/YhHYg4SxAXM4OCvw23gqrjIwgjAYAHcSiMzP3T+xQYJ2mACmTeSzCO4vVa44iACEXGnw7GFQ5aFgCrS2jxcWoE43zYM1NIGn4Bxjmwiqp6FO8XME7YadTN3GTGlcE4RmNlio+AccLZkBQqxQDdLRjH+cO0x88nGKcDKHoe6CDGdutp2fGmUyvp6SNgnPR7AcZRP05A6CINi2tRWIBxem3X99Fr+zMB4/S1yvtGGewRp70A49Q6realyJZcIRhnm44AweIgl8A4tuMw/bZglsraew3AuPLarAHJUXBrr9a1y11HwDjV20UIuQCkr4NxV938o2Ac+7w8N68lGKftp2sGxjHAQftLtJd10ErpqikwjiRursGUANgZjOOKo6zFp4Nxkv+1SzBOgmWKzynBy736XC0YJ3OclepZRI0BoQK84/NpQFLWPk3iKH4X2+M6GLdX3fh5vc51MO7aNP8VgXFizMhzPJ37oxNNxRgZWTwooPejP/mBEfr/aK7pThS78vGj55YbZ/M3RR0squsNn2m7+15qsbvcseq3bm8g/+30+Q/v/i7Mzkyow4qIi3LOC4e7zDp8Go2+eD4B2/eW/bbdc+vWKLeKvuu1v/tOLfmP63epkNTpYHZYwKGIjokDqOaCnjN6oxagpKQZ98iZRVi2hZppSMVBphO2anXUmFaZ9EWk2ykKNEh+PKn+FE7tdKSIg4B3B1UBCYI43SiW9Ol2ry8GxUSjjmbFw9kww39ZXUCYZXgkSLDKynIw8Vp/Ajc261jP2zjZW8FHoyaSXooqYtzdZBUpCy+ojePxIMSH1xaxwoptBBCMFLdXqnjLwRtwtNvHehYLZX0jDGFnKRrjNUxUx9FfXUKXRQX4m+WJnkQ1C1ATJocpKV1pEmLF9dA3DIyZDm6caMKmFpKVSuVLhBZiEdGn5gSRpQiNek2E4lm9sT9QItksq14h04h6SCwaQPaaMGyUumTFIh1fiYHR0ClrBpWZImI8FKwXnX6mtYrKEVwdXRWxX98XNqIG57SWmZhmpqm0OApQT9KBC3o5HUnNtuPvBB2CMESlQcH5TAR0bWpfsfKUMKvIulIggxjFpmJ6iAqlAC1KB0o55gaWnQr+8MIiNuIYn4xzBImBIxnwZVULRxo+7hivwmVqYJQiiZUAOIdo1SPbhgiChTTJEcUZBly7HGDSceFnKeI8Q4eAF5lKaYp64sB3TFRhKveoSL3o5IlAdhXLRpVRUbJZjBSxZaGfKnYRmXmMk7KwgYB4poWNHAKwOEzXtS00qfUWR6JzkhIclAIQdEgplkyhf3XPiBUJmZREsWLTkGuzeqtwhyQ1QrELZTcrGEXUwaODHMBGP0qElcW56po2qgS8CaeZhlRbI7CZ5SmqJiv+Ev9QVW5j00Yvy6RyLNtgHzVmOG5ppDsGOpwDqQkvMeBznlsZTCNFZOwSjCsAGI3D0FFgu/KdqafGwhJ1thXHQ7FYxznkmQh8+dRnYzo0WZAEewqGpWIhqxMEyCnaREoyDJk8ppynFemoncdPkDCi78ExqJ3Hd1V6lZnhIkxyJAjhuupYar+xj01qwAWBtKOqJMy0VUgKdCUy0C/WTYK3MhaCQAlpezZ6aSLrzMJ6G7OtcYx7FVw4f17ShHJLVcs0WOmZqTGFI5UyhbXXAwMYzWZji54k20BYCtukhmjGkJrzOhXBEGZdraYKQnDsLi8vS8p5WmjiMGHHCvsKELz4JOwnH8Y4U2THqkDFQz7TgvPib0bqUCcoFe0XtrPnUJ+RdIVM5k9kFsCapPFqNtzQ7ZHjyApMMgOOq+atSvnh7DdEr4cpwa7jK7ZFpsAb+lEsxiKBANpJpiU6fKIRRB2hArTV66Ne5/T6tdeAi2ZoaRaFBrM0Y0WNS6Ysp7AdxQJUAQhqgSkrSopR0Ek0HdHEEzBOipmUUsiEOFgECQr2cJndoe+jgaXdWhvlAA7P0c/NP7ekqRIU5JrEsUlSY9HOjuOyGodo3qhaBGqv0DpumsGnn0f2J7IvJRtCBR2kfQqheGnPYrxyPGlART9XeayXx3i5f/UeWG4Tnq9BSs0C19fSIOBej41h35c0Vsv9In1FWq00hd7bi/FB2dKiUI3AG/ZmoYrt5vtu+/uf23HbtdV2mQd6zOj5q88bzieJjin9a5m4lBxJIkTUvjIpRUBpg2L9YvBFApVq7bMt1cdkVXMt5v5P28ig3SD2gS36bQxKc2/nVbr9vuzhNc+XsIYEODhnWDlVCirEUn04VpEN9WwsWaYDnLI/FsxVDh+OM8mQ2cxUkfRUpsAyXVUYcDkyKRbBQi1qTSblWwX2lGYtQTnH3dyjaa8lPF9S6fX7MmjIV965ggPXOO4DbG/KHLCtlJ24VQgpymkDkLHOx1PSHQPqwDEzQjRw6YOY0rbyIRNb6HLqn7QvuKdy3WEBLrE/tZ/tMDuHz5oX71Gk27J6NO8h81PlwrKVVbCIc5f9cfWplteOGTcUxi9N+3++nvB1MO7arP5XBMaphVU5tbJpF6BcGW5Qj7kV3LpUNdUtBkFRklwbkWVAr3ARStdVC6cmgm6B8Qqgg7+tlqqpCl1WTttalEE2jZIRXs78VVXMNt+F71t+V/6rPwjwbd//05ftHd7j9z/w45v3ESNRATIiHl40mXq+4lJl0G27/HGdWzXSKuUHUdvCpjSQ7EHbPKk2gHXPiXE67F/dyurBRJezaBXR+SxBs7vBCYetqXCCK/psec5ncP4V3aw4WKfKlo0KfR2+y2Y11f3Dy8u4KURNt7unStHCsJrqt35qHrfXfbxusoZGLQftEadqo77Uhv/U/0LSmIZx4CakrBbp1oXt4HVXkZ55DH7YEeHzlZtfiGa9hoFl4anIxMogxhNrPTE4Xrh/HCcqwEcWVvDzS20MBNBhZcgMtjmLo84AJ6o2OkkfT/X7WE5mkGchcmuAhpegZbn435tH8PH1BdzfC5CgiRQqvQ52H28/eADf3GzhobiDXprj0XYKv5fiOfsaOGLE6K2FmM8NUDr5AQTSJLekNo66lmiSDYwMkenhQ51VLNo2Xtho4ivrLjwDcIweuq6H+bUU5/s56p6Jpm/ikJ/CR4pOrYaHugFOnm+LEzs3Nou73D5qmQfDH8f5OJEKlg8szWOm4ePu6QaaSVs5cbk3BCA2NXxUJTv2N7+j7iRF3wm0jY+PC1OMgJtOt9BpXlrLSIvEl1NZy6lAuxmDBLg2o820hzIRCpbUyigWXb/MtZHxOWkIkR1BB09o/4oMxGgq1cicrI9/iOv4uQvLWElinEEXU6ihm9u41cnwoloFrx5rYKKa4sO9DCcvhGhN05k18F11sixX4NkH8P91cjyyMcBnwx6qVeBdBw9iX7CMtp3hwdxFL83wOxeXcdg5itdPDnDE9eDkwEYKDHLg0+0+wjzH3RMtHEup70ewLcH5+jjuXe5gfX0dt7TqGHMd3Fl1YQz6MCwPfxwCp9YvYNx3caBew8sqDTT7XSxXTZwLMxCjdMX+AAAgAElEQVRoWlkeoNn0cEu9ikbQR2pYWDY8bMDAEytrGPNM3DTZQNWIZEGMghRZtYb1Iq2/QgOWTnq/B7di4Sk4+Nj5eawaQMNxcNfkBF6QDNCMIpyptfBAN8JSnGKlbeKLWzZunk5hddowTA9njAY+2u3ik+0evsQ7jDfMLSEKCeQAFXcOf7bWw59EHdwCFzdXPPyLFvu6DSdp7Tg0KNQvHRxHkrZJsDmpNrAEC0GS4InVDaylwBfXPMz5LhwC9zmwbrh4pBdjud/DsfEKfNPAISdFzmIJbgWD1ECc0nFwFKBNcFcqo6Z4Mq9jMIiwsd5D06/jxGQDtbQtUe7FlPMX+OxSF27VxC3NBmYLlkGKFGuOgVPtjgAMhyZmxCmadFIYYQqn2sSnTp1EN42xr9lC069g2vOk8i+f+YkNrl1AP87RMAxMJwHGK6z0XMPjgwi9JMWDiyHu2jeOW5sOOvNnZXMyHBNuq46N1TXUXRvj9RZsyxZdz3KKqq7EKXteUS1QAx+yzxXsIs57/ieFH1hcgQGCiEVgPOybnhVGEgE46n4y3SfMIlT7HVh5BfZaBwaLdzz816h2TiJODVQq4zBzA3ZqIHrNm+Ec2I8LSY7z8ytS9XRftYUbmcKahDB9xUDh3BewPVa6iwTYDG4ShYbjybNnMYhyHD18UEA2BkoY4eA7nL64INWqDx89JilUzVSxpZnOyQrO/I/vNjY2JhqcZA/yNwVchqKF12g05Ldy++iKx2WHXINa5VTTvQZmBGek40tnsCg44MCEbznINrq4ePY8/GYdzalJOL4nKc2s3Szi6qxGS2ezMIpUmvnefEbtA/6b7cj9g6xJLavAio+6TdhOfAfuM/yeH/1OGiA7c+aMfM/qvXpf4rU1EMa+4330h9cqp/Lq5ygHkDj2eR7/azabQ0Cw3G+cK6xIroE3fT7vc+rUKZkT+/crm0f/xuty/OiU+L1p2c00SBZJ4TjluORHAz56f92r+12/zrVrAc45P1dgemibMo8/t7aElU4HN07ux/5aRYqcpFEflVoL55fXsLS6IWNxcqwp66+ZBHAtYMWs4qEnn4TrWPA9GzcfOIhKSCDNwppkg+d4+PwZ1OsGjk/OYiy1FTDOkx0T/SxGHIQYd6uIxSZRe4GWe+EayLml552ek5qNqluJ4788H3mPhaV5tBpNTDTHJdPT5h6SJOjHEZ66eAGtiXEcb5IZra5imBX0khyfu3iORZIx3mxgqlYV245prTt9lsMQF1fWEEcRbpjZh9lWE/EgVIGKQkdYZDig7MRCphVupYLFTgcXl5YwXh+D5zgYq1dhFpXuL3ffgenKvrq+tir9cmT/gWGhBgKcNLaSOJJiWc/GZ+/AOO3zXuqpd/r92Xjbz989roNx16btrwiM4+Im4EthxCjmj1rANDV1u8e8VDVVXk9/Rs/XQJKKQmzSXmXBHIJM2923yOXPc6ytqrQ2GpK66qp+3mI3L9WJUU9ShhG3Ba6Kg8pA0k//wn/Gg488dckeevv3fAPuvvOmISomi/uwETfFlreCcaXLyUNpILR4TukIFb1gO4pDUUR69ZkqErMJa0rq1shTjkZIdftcEowrjCARMlfxjc1rlsG+Iai42a6azaHafntg8NoM86u7qm6jMhgoEUCygToddNtt7CsMU30nxVNS7IStH5VCyG+1ZtytH/s4XrpvH9528DBu8HyM2zacXhfOmUVEZz6FsD4G88gJwPWQN1rCLIkXLyA++Tiq0UAqGIa3vRiNiRY2PAcPDmIs9QM8urwuEa8vPjyLO1oePria47fPLAozjpUybT9FNmhg0hzgcLOGNiyc7keSSBglKclosO0UddPGV1T34ZH+Es5EAezUR27wPxuDfA3fMTeF11V9PBl30E8yPLE+QCXKcefcGG6dbCIPgIthijDL8bHV8zImXzS2DzeP15FkMTYGCYLIw++uLuCxNMOLa028aaolDKkxO8SZ3MRDiwHOdTsYq7qYrHm4o1XBRGpiOc1x78oSPr28ImyI1sQUvm2qggo8dGwXj/bbuBAN8MkL53GgWsUrZmdx1FL9klO7o5iHmjGg/801i0b/6dOnh9XpCMZRK0rr7tAo02NDOzKiE1LMEe2oXiljQCom8tp6nS1YD2qyq2IQYRoiKVguBOfUvVQKomZEMDWLaYGfXjXw/qfmsRYnCOsu3F6OvlfBjbUEd1Rd/MtmBc/zG/iRM4/jr1ZWcdvhGWGh/UZtH2bdDE8aHt75+MO42EuwkWZoVky89+iteG7Vxnoe4S/X1tFNU/yfF85hyj2Enzjs44Z6TcC45UEowMnH5xfRT3K89NAsnlutCDDg5gk+kxr4i3PzWOt1cNvMJMZ9Dy8eb6IekxPl4FfOLuLi2rxU2D3caOJVk7OYNjOcNSM8SsAgy3BxZYDpmom7Z2cxY0IAunODFMtRiscXFzFd83D7/mlMiYFpwDVctDPgiaV5adLpegNjlRqaLDqah/hkz8JfnjuLC2mKpufiBXOz+N8aNUxlwKfjDPcuL+PCYICz3Rgvn2rhZcenMZkwhdLEfWs9/OnCefx1bxXPH7sRvznbROCxarCBdbuO9598Av9tdR5f6kzgefUWvnF2Ak0nEobhTh9JRyYWkaWo2BTuzTGwPJzvBxjEMT67sIzlQYQ7b5jAnfUW6rDgwsD5KMXfLC/hXLuNu6fHULdtPLdZh2cx0m1itUugKYHNghSmiapHIJyFLDL87VoXYZig0wkwXmvh5tlJTNihMHDO9RPRGXvowgpI7Hn+vlncUCEvlWykDE+EPTy0sixyMMf3zQnr9w6XTCELC4mBe8+eQicMcYDt73l47uQkGmaKRTPHEyttWYPWugHGHBdH6y7GKx7WAfz9/BI6YYQnOhmeMz2G50+3UA1ZLVgxJOj8dNZW0aQWZs1XVeqKAi8EEQh8lPWPNIiknS09f3WFZAIAnNe9oC+AHLEuAjvTY1MCzvP8hNpdeSb3OR+vIo8seCvrsFhl7/6/xFj3tErTNlm3T9lMySvugTM3h3ODGJ87e0FYHtPVMTzn2FG4HivcFdWxh1X7AM/2hNkZF2vDetjHY0+dRKc9wK0njqLqe2hUXQmahXGMJ0+dxeL6BiZn9sOzbdx2cFruz/Xt3LlzUgWWAAoLUhw+fHj4bNTA4/cLCwsShDh27JgAMHp9Y9vwfGpKEtDhu2n2lm7Pa8E80sVJCMhR54gfOwPsNMfqhQWcOfk51MZbmD1wANVaVfo/oPZeYftIKhptFzLSyLTZo095/9DsIH7Hdrxw4YK0D/cOtrHeD9iGdGZFQL5aFbYlnX/NpiMg9uijj8rxN998s4xbvc/Q8dSp0ewfHlPW16JdwvN5LfYtf9N6bzyXfcv/eC6/10Vx2GcE6Xg+QVh++JvuWzJAT548Kc9y4sSJYb/rFNi97nM9lnSRFKaH67nLtuL3UgjJ2Rmw2KOuvn6Zq2gB2iYsxkPjpkdGb57jgTNP4cLKCm49cANuO3CDVGo3jVD2pkdPnsGFhUXx4Y7deIPo2VYpVRsHuP/MKk5fPIdK1UWt7uM5Nx5Fy3DBbf58pyeZGJ8+9TiqFQMvOnE7Zvwa4jCUAmIEBZc660j6AfZPTIKay/xoYJdBCM4frv0EAjVwrn/XQdgye5TzifOGY/L02VOYndmHGw/dAIvp5DDQDQZY73Xx6Kmn4FZr+JKbb4QthSPIqnOxuNHGw089CdPKMD0xgeP7Z+GT5fc0r+3pHfDExYs4N78ogdvjhw7h8PQ+yQCxHZXCLtWlkapU/oKRJsxcw8ST587h1NmzmN23D7VqDYf2zULx7S//WWF2zcoKFuYvij9zy4kTmBhvwaAuaeH/MegvwnTPwuc6GPcsNDKLAXoenFLRqWfnrv/073JFYNxm9E81jMbSRnCXp7XapcC47YAvTQ4r/8YLjoKAcv/iThruUOdusuaGzDhdTbW4+NPuW8JLyiQ0+bqMpWyyddXXxW/84z/+2n/FJz79yNPe/Qff+nq86O7b1NOWH7hgR5Urnwl9d3hMiSZXAuOGNxA9FA3R6YdRJ7OfxDkv+mjI5nvGYJy6K59IA0kE4zQ3cVg3oggYXC7gvKV9L3PgaPGG3UzFMli2m+N3c0zZUdsy6KX9DXS6TwfjFFtwezBOtaFqSxrTNMS/7v4H8KLJKXzL9AFMODYqpolefwO1jS7yM48jY/R6ehoJQZiiMEElHMBcXoBLlhZTYY7cDq9eQdsEnupHWAsifG69KxT/5x6cxvGGi79YqON9y+cxoEEUD9Awmapaw22mgRv8KhaR4fFwgEEUwHAcDJIIU4aJpuPhVbPH8MDqOXxs7YKIkCeZJRpDDbOPt87tx5chxXkzwCDNcKbTRz01cGK8hlkycVDFapxIyuB9F89KKtTzpuewv1FBEA2w0u8hNXx8dL2LxdjELdUqvmK2LqmFvhNjJbJwYT7BetSG55mo+BYOjNUxZjjoJgYeabfx2MaKXNevVfGK8RbGM1uKEpwZ9LAcBXi0vY6Zah13T07iAAXKkSMqGGijgBr7mf1Cp+T8+fOKLeQ44njSGdBMhLLzrp0xnsffyw6pZpFoR3ancUeJMSXgrtLRaFRS6JcGI+c1AQEnZ0pmUYWPg4nAm2RQKEYf2UVkCoaWi8/0bfz846exEkZYa7K6KrPnctziJrirVce/npnAbbaPX71wGg/2QhyZG5M0h++36phwMyyYFfzC449iPc3RNzL4DvCd+47h9mYdG1mEj6+tSPGOP11fRNOewj1zLmYrPiyWaI9ThGmGRza6CPIcd4yP4YitAHzfyHEyNfCptQ0xVA81qqg7Nm5qVFBltpFp488XBljsraHhupipVPFFjXFMWBkWrRSnBgPEWYa1doyam+LWyQmMGUzVNLAU5WgnGc5udNBwgcNjDUylkvQI1/QQ2Q7OdcmQBMY8H3XHhZvECLMAT0V1PLCyiiVW5XRsnBgbw4vqPpoAnkiBRzY2sBJFOJfFuMux8cLZCUwlNtLcxCO9CH+7sYhPRuu4ubUPb2u1kNNRNAwMDAf/z9kzuDfo4G5nAscrNXxpqwbPZNqtYntc7qPBOBrZrmkhjTMkloPFKEWYpDi7viGpyEcONHDUq6LKVBgYWEwy3N/pYrHfxU2tBqqWieMVD46AZia6gxhRmsMuxOyrLtNYYmHG3T+IJYVyMAhRdSrSjmNuKmDcYsA/gVMrPTgVCydqdRxyPAnSECg5E8Y4vdGWQh0HW5Oy7k36HfhZFYudGI8sr6GfRJjwXWnn2/ZPwcgHWMlynO30EKcZOoNYgLpDVY81aNHJcjzR6WKQJFhITByp2DhW9TBBxoSkMjmI4xxRuwdmxga20hLj/CWYxLlZZu7ouS8MtKJwie4DziPOXYISCuzwioIHObr9nnxH8EvW9KICXhaFWIi6SIIU7tJaAcb9T0ysnhI2RuLaAgJlvovkX90DY2ICK8xkXVwRaYGW7eP4wYMCbsYs/FBk9vD67G8B48gMKwJx3TjC+YsXEAwSHDmwH75ro+KpyqlhHGF+cRntfoTm+ISka+9rVpT+ZJpKai0dTgYd6HROTU0pwDBJwMJEXMvIWCVINDs7K+fpNYznawBGt1tZR6rMDN5pXF/J7wxysYgFAxU6cMJ1kMzg7uo6Fs9fhNeoYXJ6SvobnoOILHDJQlCBMMe05e97qcVUZs/w71oHlGAnHXt+x3YkIFcef2x7zWaTQijFOOSf/I37D7+fm5sTjcIyGMdr0rbW7B0NDGjAQAeLNJBW/p3XZv9yTys/O/uC9+bep4v36HbmXCFbaH5+Xu6p2Xq8Pq93rfpcPx/vzbmox6AOdu01AHgl4/H6sVfWAmJLiUyEgaAof3BqeR4rGxs4NDGLA+NTTIak+AEyw8bFxVUsr7el3+dmpiTY4hVg3PmNGAsri5Ke73m2MMIalivs4aUBA0YZnrx4AbAS3Dx3GJMumWipyKQwONaNAiCJMd0YQxBtZVty7nAOcM7p+aOzJ3TqvmZmsgX0uklAjr/PL17EeGsMszNzUjWcxbqCKEYvCHBxZRlO1cctc1MCatAmSWIT64M+zi0uCut8rFHH/vExSR1l0G2nz4X1dayutyV1f3ZiChP1BmNQUsVUB2hVHR/KH5iSHiqBDcvGhbVlXFxcEhaf73qYGmvBKgpLXO6+tK8o0bO+xhAZcPjAATSrFcWGK3w72qA6OLzTO1zt73sHxl3qSbZDJa72qb/wzr8Oxl2bPrtiMO5pPJ9hUvqlF4ztwbgRlGublNCtr1y6vkbCirTZ0bRYfR5TBDQzTozaUmpt+dpbUlGHjDUesd07lShdI+mj1AL42H0PYmV1A0eP7Mfz7jyxTVJvcdVhmmoBoOl7CaBV3GN4ex1mUE+t2Ws8Thtn5fcRMd9UVU2TKkfFj5cDyfT5GsBT99lk1WlNQAGSuIiXgMjtQNVrM1wvfVXdFVea+nrJZXekb7VBWj6e772Zpqo029hqQ8BSs0a3DDYFRHDMLS0ti0F872KI440ajtJAMBJJq1kI1jFtAq3MhOn7iG1T9DP6rKiJDC3PhR2FsJiylOeYH6uiZjqwmcoIHxHZIbFyils1E14eYCNu4l1nn0QvS3E+DGDFQDcGXje7Hze36ljPunisu4a/XmBELYefB7jb89ByPbz28K24b/kifnf+LBYb46gMOnCiAHfWK/ju2cO4pTvAUg0I8wxLYYRaYmCSmnTTvrDUoozRP+BUe0OcpEONJqimRbbJ6sY6LMNB3/JQrTbQMm20mM5m5OglfVjwUIk8pFmMyEwRsTqlm8MhaJVX0DVM9DKlGVdxHVAfaowaX7aJgQFxabvU6TIsVEREVhleTPuUHitVfNIGFtcNzYzRTo12mniMTkstOwKjzlTZaLsSoFiqeGYE1WJ5JzrYBBSCoC9VAVnYw8xcGBn19pT8PY1L6qjJOsc0uAxgjdws6eCcM4b/dP4iVqMI9/fX4SQWxmDhS8fquK1Zw5dMjqNiRlhLXeShg6SinN39WQ/9rIsxewIL3QyhbaHjUIMvwYnEhI8YgZGha0tiHOYtAxNpDZWsjSrnAXVdTFuir+vUnTMMjJs5vF5HMVWYKmJV0M5sZHGCGhIBiGrsYytDaJmIgxraZi5ps7ZtoBVH8PMIqWdjkLCaF5AGJjIvwZRjwxoMpNpX6HgCVFHHzs5j1BklJiWGnygTrcFe0V5ulguLz0wSsIpFj1UKIwNZzAg9de6o7xYiy2OkdhVBZgng160AY0zxs3KYfer+2QjdOpaMHBuIcTC1AWcAiyy/PMdY5mI+TjFf8dHMbdQMoIYQUR7AMnZO5SAIw/+MNJH+pWYUHB+xRSCQ4GOKxHYxkwyE1SZijAQdbB/93JY0mbqrNC1dvkucwHYJnjF6zm1HpWhzfcnTWI7r257o3yRJDisz0bA5rqiLyGIs7C2gm6vKxXUjRZ2R8OITGC4CAiU5GV1qP+miizGzKmzZviF1RmXF4r0IsrfDNuL1PjZYlJVjxPVRcxy08hTxoC9p8GGlKoVE3GYLXtQH2isCHJqWDcupwPSqip0XBcjIiGM1aN8Xx0o79jJPRoqz8Lsys1WvDbqwgGdTz82GW3HBgrjMFS5Xw3MJuqYZopW+gCT5+qqkFJsnH0Jl/jTMNMCgVmHJTxitJia+4o1IXBeh7SHkmMyoxWmiKqzHAKmZCQta/U9VyWY7C/m2YHVZroNeGBG5Q9Uny4K0r1icMs5hSWWGCa/iKVmMWK2TZSavXsN0RUSdqqXXQP3+3Kv0PlhOady6vW0WvNHtt5e2AME4Onfa/pB1nKCzyTURSIJQ2sZ0bQnOkPFJHUENXAkYYNri1A+rVe/BA5aBrvIYEwZkoph5Zdab3g90O+rfCABosE5rjur+Gt1D+LtmfJb3MX6v9yJ+r6+j9yOy2vh3vZ/p1Nhyn2oNVB6j30cHefX7lKup6mDUHjTltpcgIKKBRwIeeq5qRqAGSq7V/a9fd49agHIaulgJc+olSKWybHzDRj6Ile6fyYrSjuwMXMP0vqTsG+oVA7lXQW/QV2ueQbvBgi06ijYi0S6jjm2iADXaAYmqkirMOJ7jGLC4TcbJMICqJUi4X4gGZVFci9cqB1nLADWPK885BX4lsv0yXVOCqoWGndhxSQqPwcq4N6z0y2rk1H8NWOhJpA0NWGTvUoKkeJfL9UBqUYOYe0gGj/sg18hUaRFLzdc8leswUdXOLdmnZD9wqLnMTIsELit6i64opTN2ZurntA1Ed0/JqlAHk9dVvqeytSixoBVO92gEXfIy1x6Mu9Zv8IVx/etg3LXpp6sH44bPVdaS2/qwl2LGbea7iilRgGXq3HJBCPXNaFkIfcTW78uAmwLjUqE4q2uq/98KHm0F3MrAVUH0Gr6M/vel8XENd20eUU5TlDtr9psWyy5An+FbaDBuSxOq63F9UxrwxfVLzkT5cHWISl3dDqzbaSjppxdgrqwJN0IU3Ok6V/L7lYAV2133mTDp9uI6pKUz+s20GD3GFDNuM526fB+lX6p6m8wEbv4Pnl/H4fEGZk0LPWp9GTlWuuvYRzBmbFKo+SIQy42vAAjIGpONWsYAsOpTYJ7pOkzV8oW1FmXKyXYcbswBnNTCx8IMFHH9h34H/UGEg9UpvGisjqZL0fs+2lGEv2o7yOI+mnaGO1jR1bJx99QcHu+18ZedDSyCAFsEku+PVV28YnwSY8ttbLiZMJVWe304MeDmQGuuLvelLi37eKHbhed7mK7WKOsqLLzVdhtIbSS+hUarjqqhikbwxXpxAFb6I2CC3EZikQ2UgjIaXsCK6A5Cy0ZYlEanfWdlBCvohFEAnUL/rNrowI9ZHCNGRKCPSZClCpYakCvPF37HNi87KZodog0wbZSVo/XaMSuzbbQjtJs5wRQ0h4BcISiiMCM6dTEMW4n+ClQi9qQlDDmyPKLS8uNmBjyKDWfr6LnjuC/I0c9yPN7dgBkBDdvCreM+pm3gMDGEOETu1GCEFgI7lvHZMiL0sh6aRl0BXzAQUY/OzDAui0SCmEiL5cpvLL5R61G3i2CPAoIyggcUWjYIuRgCQFlBV/qWBmxgOjKSzDSHx6Ig1DQxYoRmLka6FzkIXEeJLhOQCwaw8xBwCIhRewawEw+BFaNl2TDCQNLHY2pIWY6w8WykqCCTKrD8mDGNfRtdWuI0sjMDroSNE2SOiYGZw8ksGCmfmLfNkZsx4jyGaTJNUFVXC4wUVRqx1K8KORct5ATryHxCiqkgw3o1hUltqzxHI7PQNyy06RzEBF5yOEaMmIUPsk3dp0uNEYJT1CKnsWzxeWlQWy4yy5Z5PqDRbzsYD2ViCGAm+6blIzVY0IQakaqoEQhoMr2vcHg2QeViB6Xxzvdi6KBgMtjUqkQGO2O4IENYaMHEpicFE0yHqa3qXeWBchuZacv7SRELBnIsG5WE4vMpQtdEQuCEzhaPD2P04xBmL0Q/NyXt3KvU4JgG6nQoogidKJQq0KZtw/arcAnCh10RyqZAjmG7iFiMJE3Q73dQMywR/KYjpdP4RlMKNdhQZq7qNCRxpIp9VEpPsA2qHvyGpwo2FNo6fB+2ZZ7kCLsRkixC2FtHlsSodNdQ7zFlNUDWaCB3XOSNBir7b0VIMJlsQtGyZcol0yipQxfCIDuWY1D0ItXkVswwVbiAH4sgBRm+MfuS6V8KhBXGvVDWTQGORWRcxptizspeNWI/jAYWNMtWg0EahNHn6nG6mTGhQK8yK/iZ2B+XWyP1vjp0hjmaRVNTCY/z74oBoq4SZ0rQnesHwWf97CIjsZvo5G4W7BKIq8dN+TQ9rjTYqcefbifpx6LasW5j3eblfaNsI+m/l0GwUaBZ97MG5vQ5mhmpwbhRZhn/rYGvUbuM/9bvoa+v50f5/rtstl0dpsepfiZdWbMMaI6+w64ufP2gZ70FaP8SaJItosguiRmdZpElMv0H1BhTVayURrcKXYvfVEiAmKzMTpDHoA0g5YvEOSJH2eDeTsC+ALBCam2ywENMEEqFNRKma3J9tE0pGpGKBigDe8re43jTqeR6jOkxOBq4ECuoANtVoETZFAyYshiWXv90wS2xoVgUgSzsNJDiULIM0VYXGQOKxKj93aLRzIITuwDjeC4JdCzawMAEIzbihwgISF9QBXJSg/YQKyUpMI42hdzTJIteVZw2uD/oPNPLjBDu7fKuheyOAPdDWSlevyhks4dyAJcbsNfBuGdnOl8H465NO18H40bYb9cUjCsWOEXo0yyWMnB3uU5mmoUG43gcBdAvr3nyTAGuMtg4Ckjuof265WWf6bNuOgRXXhBiu9a+UlCP6TzUfZkrwDjZnEoX1oCmOAEFoKqBZQ3GPXZ2GQcmmpgwbfQNCu8Da+11zMUhorkDEkm0aY+wOlIh5k/2CkuyM9pFQ2HDUemqNsk9li9GTJYrAIRC+XEyQIsVCO0WCEV9rLuOtd4Ad40fwi11aqdFyNOBODN/Nagg7m1gzDfABGvPtHCsOSZ6cR8PAyyEFip2CtfKcahq48WNJqz5NfQIlGUp1rs9GFEulaXGDrRgJ0zbUSL2K72eRCrHqX+DHEEcYrXdRR6byGsGWuN1eIYD1/CkxXoxgRfAJiyQV5DyHnYKxzbgMygaW4jpkBbVmGjKuATiKM7LY2kgMYUt8+CzdoQRIfA5lwy42aZmnHaMtNGlnT2m32g9mrKRplO09HE0BHiNUbYA/62d2t06pmSbUZCcfS0fGlbU/OCfrAZHPSimAkp1UgdubiPO04Lvp07xCDAlZCWtIvUmcMasIYaBk+02jChDzbVxZNxFNY/QygKpbOn5DZihhb4ZiQFXNRN0swEaqNCNF+YJtVYIankEB5kSSsF4SwFJTNP02wlS34VFI5nPTGOQDKgCjKtI/lyvYOfY8n1qOHBYDZLsJjGsIwHjWFGzHlcF6F8AACAASURBVFtIWEm4YIVlgx7MPJBxn0ntVIKOFfQQo2HZrM4gYFxiaiDIENDXJ/ArQBTBO97DQtdUoISXm5I6QxAjsQmyJagaNqxhekiG2EwQ5TFs05GKoDTq4zQWcIrr8IBVECm0b1WQsvpxnmKsH2O+DhgFGFdj9TLbxcD1gCCV5zIIVJEBlXK8X/4jYFxR6VTAOBr+NIgJPArhj56OjdaAKT4EVFVFXRbCgMEIPVcjvjMrt8VIyaAsNGnKwIBaqxQILUVii8pnNOJZJdlMCcaxEq7S2cltHwgzZG4KWGSiqY3KIqBp2QiMCP08kOv4TgNOxCpsCSLfREpwmYyFFIjbA2ENuIMIoUEGqIVqvQEzz1HjfpnEaAcDGAUYZzkeXCMWQW8yxMgsoA5kPzMwiCN0exsYdzwBabRmlmY6lOf5pcA47ZANAREO/gzwa75UivYrvmheCuicMM3VEbYiU0bTPEI/oGZngnqeoBmHsKMBjOaYpC1n9QZsZ0wq8+aOp6q+krEmpZ/pLEawHAr8k52pUnAFoJFxR6BV7cRMLZZidJTmKSoCik6P9DvPscTvomYQf2aFWa5dOshQBo/KIN1oCiCvrVlSes3b3HuLYGEB7mmnlvcoV2HdaXxfye/lAIn0D4MrBLQKLVsyRfkc3I8kzcxiMZqCtSnaxwqg3KuPbjudqqmvqwMzYheIrqd6rnLARuZbAQCUmZl6XI6ep7aETeaK7sMyECrrcbEnjaZf677kNbbTWtOMSP5WBiP0fTVDSBdS0PteGYzYq3bVbcM/tTbcdeBtL1v32b2WgHFSsZnsMRWAoA3B+cn0yXQQqsDBUKaDVbYLbewhGKdIBoInSVlQVUGabHHEyg4j852fpKi8bEYMFKk1lAAewTiD7GpWtQ9VQS7Zy4q5qce6Bp/Lc0vPVX18GUDX81IzOfX4VddX1bUYIBBzI4vgFWCcwcwRAoNcn/NMyYwIGEfQcGfNNQl6irPBYCYrqSpQcfO5NRjHAO4mGMd1ku2fUzeSnov4GHy+UcrJ08cJMx74XmS/cSUV5jT3JLY9hVuLOcviOc/G5zoY92y08nXNuGvVylcMxsmDjGaYPoOn0xHO8qnbX3b75NJLLRXl624urJucuJ2XmKEZdek01REA7+l8OHWN7d5xS1Ntc8Dm22590h2v9Qz6YPtTRuG3rUddLWi2Z495jS5Urp660e5hcXkdNx07OLwbQaWnTl3ADYdn4ZY2GR7H0uIHZql5Idv003iEmrGof9Ng3KMXLqBeMzGVE3RQhRE6gzYag3XEBw9JqXICBkJoSQu2o2FIOqtUWgcwF2WSMjgwEyQS5eO+TF0IRvnUphzkbUykTXFEurYtkTcrieBbOSJLVepzUhNtzyRxRhkoy8uCLmZ+BrfG1L8KGgM69gSZLERmB7GTgG3lEzWjodHriaGV1JqoT9Zk86cjxLHDd+Y+X/E8YXUQUByw4iBxBTPGxHgdjunAsKvSflJy3maaX4AsqSEVACiBlcfwxef0kLiepEQyKmfHEVyvAmo3RTS6LBs5y97nPvwIiOwYbT+WTAgvUkCmdnbKDo42okaj/Zopo3XjJB2N1Tg9T5wF7fhop4sGClMeRsGOyw3fvOoi6PREF0yMGwJZJEE5TPmESq8yA0kl8OIcDjXlswyRoxx6ME2Jx8dA5PVgxDZsk6iQKYwjGoomWWAGUzoVcODkDUQM1uZMqVLGX0WS5CwB3ajtxbRXRq/1yiTYBJmDxctQH4QgYEABXwGO6HgqpzEtUk0kAs3Idg64serfhBoukneiQARGsCXamhmI7AGQM32CwCIZkgS/EgR5jER4dIDpVpEPEqmqJimWZBvpwjU8z2DqODUC1Zos72WZCAqmHO/HCosEovtIJY2X4vl8b354mGM4cn/eVVUSzuCninUlqR58llxVsU0kxSODm2bCSOO9hWFHeKxgiPLd+CXTHTOTjsTOYvJaNoCmr0gFSFSHYKfqACnWQ4aBbQqQSACXc0IqT7KdkYt4vTyLHKvYANpp1w7JFqBDxgONbqZO84EJIqr0TM5xWenkOiYSOxEGoYy9zIAf23DB+RchzJhaZiCxq3AGkWRZBh5Tq02Ykj4ErC6siUPi1V2YBKOZemiZCAesnmfKHJNqjSw0wWqnhgXPJptSjzEginN0e4FE/P2KA49p3QXQUQZGNKBUdrK041WemxpYknlN5qNUokvg2wZqLHThqGp7tunBJCgJE4FD3DDA6sYi4jhCfWwSDZfgLtluvjA6IsuHlwTCZhC6Y/FRbAZ+mSnAmcBxAdaU/9Rr1RAsyZWjKQyS0gsIQFL0sZxP1kXBAikz3TRoxjWsrA3H65fBHn1pjplRkEevjdpZ5TrD9W8vwRPdh9rRlPFXAFz62TTQqPtY/15+3r1Oq9TvWL6nfp7y++vn1mmp+jfdF2zXcgBHt/8o404Hg2Tel4oG6evpPtbtUz5fp5bp8c7fyhUi9TtocE23n54L5T1R75+j++Tl9rcr+U1fn8+sx1w5qKWf6Uquef3Yz18LaJamZIgUhATaMzLuzSK9uqhQrefraKBTj3mVeSArpsqlIkm/YOamOs3ScpBECbyi4jCDQMP9UljP6r5l+6S8xpTXP52mP8pGHZ1b5bWgvKeU1ylZK22qYihmnMmK5mwHgwEExYCm/SfF2nZRTKFsu+o1Rttxeg2QdmOldEpyEHRj4ILVwZGJBA7tdNkrhWW3s6fMfpP5WQAC2h6RgETxnTxXYWdd61F3HYy71i2srn+dGXdt2vmZgXGjz7ILpOhP/vxeHD44I+BGs1HFS19w+/Aq5Wn/NNis0FYr33LL7S5x7z/+8Mdw09GD+NzZedx07BBOHNWaXts15C5eYLfvPHKpKwHqtibeboUmL/eEahFktHVnh+7qhxEd7M2NdKfrXR7a2+nsZ/937dycO78o6UD3f+YJvPaVXyoPEoYR/upvP41XfPmL8LcffwDPveMYJsaa+O9/fR9e8uI74Hsu/sdH7sNXf+VLtz74MBV569cajFtYWkCe9+FGTDmrImfqnhGiFq5gotqEP9ZC7LhSeYoVSRn1o7h9EsWICWTlGRrzA4QVA3nDhVX1xShxCkBD6OtMZ0wi5F5NAJt2ZqIVGWjbfexPGa1T6avCunI8SfkKkhg4c0HAuLSWw7cdrCQZqrmPmIwLSTscIDVitGNTUsKMLIUb9wDLhjt9AEQ5pPooqe95LlUOU2pxFAL9yoFjKhHTr2xMTsxStks07iRuSkDNdhBkDnK7LtHELAvhpX0w0TW0HLQZnWNhCxiSCriSBWhlNOzIyjERU1MuJ4OKTnOI1BiIIeIQBCjpJ5WNJW1QEQCgcDQNDF1FVTspZ8+excMPPywg3Kte9aotThGdGxpvZ86cwdGjR4ci27sZ0f2gg3s/+neYmdonAMStt90h+indKMGAabiODduIYOTJ/8/em0BblpVlgt+Zz53vm2MeMoaMzCSRHEhBM0lBpJAUcUBbUBFtpaWsbmnt6ipdVRYq5bS01AYHnMoEJUHUkgIUUBlkzJEkk0xyiow54s3v3fmeudf377PfO3HzxfwCul2cWG+9F/eeYZ89/v+3v//7UQ4MVKgraLvo2AoM6hOQMkz4pg0n6UumQQXrAR0LAn5uK1fQa7WRceeY+oOxCySBaAWaEoZJ8haBDFdoN2lCnhprmPwoskrU/7RhzN8CMBFAyEK125qHxhEQchneBGqikGWm9J280FRMP8dQLDsCuSK0TvDUgJ2YGJYGMHheasJIbAkryaxIGEncmZWZz3LhEXTi31KkXKxdQihU6AlBsNRzBamwKaiYpoiIwBGYYoZaXkyn1LNQHbhI7BgxY/8UMVGYa9RaSZlogSCdhMpQV4Yh4JkAJ1IWASAJdGUkbaIcKmamgCQMBaGOTMzQUSCRUNxEWI0EOS90nA1qqPMJuKk/pPjSLoTLdMiI+pK75Ozr1lr4HuuTc4T6mt/lKJ1UnwL45D3yTW1xnKTayLVVGnGKm5lnBuX4SyOlVUPYkaGicDAMMpCnW/dYPxmGSQdlowTDYLIZE70kkr7BxwyW5uH51Mh0RZSbz9dZjaW3aTDVc8Vh6PLeJQuWmSIcDJEwo22QSfZXhjLV62W4niugnnb8pKpGtOJ0vRaZQtr510A9fzteScYh4gAhw+0dCxMzW6TiDc9Hi9JtnCsBVJIIVreDLInhVMelf1BBj4lTqAQn0LYdKJZImslmhJBC2X+kWVTSFovjL69jcUoZwk4GaA5AUp+HTAjRQGK7qeZUfZFjzlYhV3Jfrh+DcI0lqMGzosPIOUuDcRpU42/tEOs+qtdJXZ/Fz4sssWK9X6h/X8z32lEuOsQCzlDGIb9BcSSRtSFMQG48OfZ5N18u5vnnOqcIGul1pNjPdD3xOw28KTBBjSUNIBZBTg0E6PYv/tZ/C0Mo13XTda3vWwTpRhl3umwbAXnFdXDdsc8tc2aRz0O3NViiy7DZAOdoXRfBwWJdFMG5K2nDr1979WtAkvuwv0q0R65Raqo1WuaUnD1KcIy2jwBlaaRsq3zTQicEkE1mznmyvue2g2z2rb8HE1FxXWBfFZuBrLN8PdDRBmp+VDaPnudYFs6DWo5ErwOaLV3cDNH3K44b3kuemYewytjk2sjkSzJ/Q5j/trB0VUZoXk9mHG03TuAE6DiXJVrr9jzNw3VEQu+FcciL9ThdH7fyfrRbqNsnIbuKkchnMrGDKfrTah2itMuFDj3fFOc5brqLvZQnQ5K5IZdyuND9rvT7f11gXNFzfi5CcqV1dSXXfx2Mu5LaO/e1lwTGSYy53GsdYtpoyI5i6nMLKzh+YhYvvPk6ufoDf/8ZfOe3335WlIBcU0CuiiCWqJ0IFaD4IkV46mzI69mjpyUz2XUHd8sF/+PDn8b33PWSNdW55wJklw7GnQ0IKiE4fd93v/8j+PA/fl4Mv7/8w/8iuw1F7Tj1FvnLrE16o+93kQxEmTwllmj9gouYSC+3OwkQV2yr4o02QN42E4y71BDSy33H4nV/9/efXgPjHn38WWyZGcfURFNCvj7x6YfwrXfeIv3rO191u1z2P//+M/juu+44mxdXAONUX1ZPWMyzqWadDgZxG2ToB5mHJLPAbKnTK/NwVhZhTUwgmp4U0CRr1JB6Pgb9PpJ2H0aowqQGXhWDhBT/DFXPFhHXhlsSY4Yi6kPTQj0DHksCMIDtg4Me0h6w1THw7ePbiEggzfoS3vmRBRvL4SoaNRsv7FIny0C1RHaWi3/JIjwVAaW0Aycb4iVuGfsJzmXM8sdAyBSeORBHf2xst4xbCpEzk590y2AghlWnH8puJD2oxSTGSSPGF5eG6FUnsaPs486mK9kQd9gGngozfHZ1gIVhHw3bQtOxcGu1jt3lGs4MA9y7Oo9jYV+JZNs2vo8adpaHVprg2X4H8+EQj7dXscUt4ZvGp3CgpITODVMZcNqx3MhJ10lgyGRginueow20M2fO4Omnn5b/v/SlL13LUshzyOBhCPMDDzyAF7/4xRgbGzsrtOh8fdM1Unz4wx/Gju174LoeDhy6QbSlhraJheEArX4frSQSzZWtbhU7qpMwHBdPtxfQi0Kc7KwgMAw06w28zCqhalMTTemHPb14Eo8++RW85kXfgpJdlvP61FSxIrhJHybD/hJlmA6MKixqkmUBXIMgJg1dgp4Mk00FKOGOM0MtJFQvihEy21lqSZgpASnNWPRzQ69vEuxVYZ526oABlha1EalzJSGtKlyDGlrsH47Rh2NWFK+MSQgkUjCUvuHk4aI0tg0nEO0sAnR8T5O7tqKRpfRpOA/1yLYiM052nql5puZgGqa0d8nxY/k4X7tpCMcgxMGwERMDUXgzJHmEB2YaTdE1y6qsAoioOd1OM3hk9qWsP6CSpejm0EnXswRM9IQZlmtbmYrBZmZkVV3gyF9EjGCyJuXd2IdzBl9uSRPU77kM0REpGrhRgvIwlnL1HFP0YQLTgB1S/4k74bkeae7QyFtT5J6sgpgMzJypyLYRlM5WDo3esSfLMk3zDLguOqYhPw+GAR5bXhaAblejIW1xR53AUQVPdmI82GqhHQTY5rkyrg86KQ5M1oSVy/rkPckss6mxZgCtVkfmlarryO9WJ4NXIVs0wHKrLY6Zkdnw3DIisj09E41yBRZZfYXjXACR1qSSlszZZFpnjp8xmyodtJLnotdZEW3PyvbtskmymKZ44PhxLPQDTPs17PIsXFcqSWZsrzyOkPVjD1ViBwqVW2VEBseVBSMPRWUXYr2GTMBARhqLneVJGSRDrXJYOZeuHQSZmIVTM+KEkar0HXX/4NjSQInD5CSRSgwzCm4UHc7iORqMKwIz+m8d8qrvp+v2bOD4Qh37Mr4XAFnVg0Rsk5Ga21QEK1l+vjPXQQEXGQ6s1+FCJtbLePKGl2hAs+iQjzruYjblzB3NEBIWiclwZMWq1kCa7oOjwJh+B/3uz3H4c0BhlN1YdJx1X9DApm730TFyPnCtyJ6VzY5cW3Wje11pHRfLqZ+j60f/3mzQ90rL/PXrN64BYWcTgOY4iPN5juAQga+MLH1uHHGDxZMEVkkcCmgnOoey0cPNBmqA+oijgWwMKck4RgSYAi4x2oIAnszZ3ESBgyAJVSIErb1MIFyCCMiK49xwNmil5nuVNETPdcVEJ0UAWAOJenyr38y+bUmWVtnIoY5sDhrS3uDftIPsnNWqN+O4pmgwzuJmKFdZaz0p0rn6FaUcqDHM+YE2iSRrYH2lah2g7rSspxnnRFMx5EWmlRunqWwWizlEUDTJkI5kFt/oubQb5N1lF2Q9JJYJNPQh85pz4Y3GzRgvX0swLpqaEi1fe2lpM16lcI8RXGDE+WYKrV1ujFOxjaEWSt3kEoze7msJxoUT4+LzOp3OVX7Ls29fMhJssWIciS8sJ3O5BbskME7ZMuuImAKkNCx1NqAVRTE+9bkv4eV33oKnnz0pmlGHDuyScn7oY5/Hq17+InHy14/1BBBnP+W5r3b2maNlMvCpzz+MQ/t3YXpqTC4mWEKA5OzyqglEHetQWfGv5zz5LPxPZ2IohKPmLL7Xvem/4J4//iX86m/fjT27tuH7vvOleMNP/TLe88635rfcKPmElvVXFGXRFSughrrW1xNbSJySao81SnF+gYSrXHhn43I7zXOvU6W7FMbc5j376t6pCMZ99r4v43nX7UWjRnAAIPvy1d/+zQLAvToH4z72T/fi37Bv59pOovO01urF3g4s5GCc/8TDiJwalkvbJJyTC9zEyUcweewhDKoO3LSHpNyEVZ+Cs+tG9LZeh9l+G8O4gyhRYUBmGgrzCHYNXX8C/czAsiySGfZVDGxDgDNpDf/h2ZPoJykWrD78oIvQaeLbbBf7qxXMDmJ8pdXDEURi8JBNMe05GLM8/ODYAXy2exIfGyxhkTpTAqRluN4K8aatW3CbmWEYE3YwYDslNMs1CQusxgn6pR76McXOTTwxGMeqY+Kb7QGawz5m0wh3r67g0yt9rNLxzCwkbojvrtRRMky8eMte/NLJJzDb8WFa82tO5DeU6viJmYP4/blHMdtKsUJQQ3Ya+/CrFbxt5wvwmaUFfK6/iifDHqxugEHJwbayg3ds2Q/HSLHdHaztfrKmdGhP0eEhs41JOmq1GnbtUvMXv6ehtry8jLm5OTHmDh48KJ/xb/1DR/XIkSPYv38/mMFO76byN43LU6dOYXJyUu5HY0iHJ7WyMj7++BOYbjbgWyZeMFFFHAd4xLDwsZOnhemXRkRaDIz5AV4xPYOhU8GvHT2CQWbiTOag2o9g+iFeP7UDd9ZsXC+7oRkeGXr4/JEj+I4X7sVU1hV2Y8zEC4mPxxOglbpoBtTny7Bv0kUvWpQEB5N9Ajw2ug6zeSaiwZZRC8310aPWS5ZhnuLLlSq2xyHKViI71kOKLBsWjg8MARR3NTw0047sEFOkPnKnMde2hUU4XjEk62bdHiIJByJofCSZxkrYhsuwQNfAPtImV5bgNps4M6BGIdAKTZQ9YKpSgjXoCNBGLTaa7t3hEI7NJACOZNPlnDp0I7jdNqpzbQV+1HxEFQ/DchVOzxDdRQxWkMV9GAznrjfRdesCqIzRqO+uSFbKcgT06iX0xpoYkJ0IAyXRnyMDqQOv6qFtpqh0A5hJCrdaw8NRitnEweTQRNM1Me0PkKRdjGU1zBslHOmGMF2GiwA7yyYacV/CY4eRgRZcdOBKIoDJsoWyEUtyCoJxSZqhNwwFlG1QzNoyELAvMsuqX8epxEN/EGGnb8A1MoyZDOMOYGACz/RidFwyXnuwsxQ32x4QxmhVyzgTM9NnhG5/AM+1sLMCNOKOODVLZl00KY/0WePAtX6AhuPgmU6IZzoB7l7q4MtGDC8KsMsswzNMvG7rFkyN+3jHY/fjRGpL38rIjjQN3DWzBT9UdzFmVLCSMBwYwgR1mFCj34IfDVRWUOrDMey+pRwdjjcNZnAM8kcD5qIXljPhRlk+eixvNPY3YgeZEqBrwW34aDCbc2bgsNfEbG+I37r3KzjsMvvvCgZJiutKHt7yguuxu1HHvixEGgcYiki3J/pvDE+yMUCcWYgMG/1hJG1INkjVNxH1eyjxfkkJcZZIyD3DmCaYtGKYIY5CBYA3fCwlAeJBikalpBwCCocTiPIcRHGAQRSjVCkrQe08ecNmrJq6PnVd6d+KabKeyGEznqXvIeM1DGWu1ppmxTDrUZZYERwsAoQXC94IG5MbrZaFbjiE7VJZyVAsEtFTdaB20TpAxReNUgqip+x3ZO1EKdxc80kUHC8i/OtS6qsIThVBKw2g6nvx/6wvbhKxj+lMkfxb16euO9YtP6tWq3K+BhqLAKzONsn7a9CO12ykQXcp73Ml5+q6GBXf7/fVRp2AIiPzQfF5uv+S2S2bEY6HQQLJdCzzikr+KeHm1ASlNMFX+yBItTDoS7Zxsj6btgs/4SYQmd5MokSmsQJxvtqHZoixHUYz7up+oudr/tZZ6tmXdL8s6lbye9pF7Ff8TY1CthHP5/XUFaU8CnEj/jS5WR3QdqWOMDcxDKwOA3h2ikqphHiogD2LGsKSdEkBdLLxwt092tFRhBJ1OPsDeZ7luTKWJdGBZYnEBcujxwzLojaNIrHxtGwJyy5yIDnrVW/4avBdQLNc1411o0HsjYC9rhFiwioBy7SvVbKLpOqhzyzuZAUHESzTxnAwlDqlrarnSY5v/Sy+D+tRA/h8Fv/POmf9s/x6jBcBe36no0J4P2Z85u8gDdVcKDK0GVzHB1UVaCehpLSS20GEwTDE9lIZvhAH+JMgqbhoxymTjWPcryBhUq4rPL5WYFz39jsQXH89Jv7onVf4Bpd++YevmcNfLFdwz2r10i++zCu+VmDcyde+FmYcYdvffeAyS355l3Em/estz+A/Lu3A09FFbJpf3mOw6WBcrz8UxpDj2Pim256HWrX8/xswbhRmfE6dFsC4bn+In3jLr+L6a/fgF372R/Hv/uNvY3F5Fff80S+CYNyf/O7P4b/+t7txy/OvxWfuewT/9ke/Bweu0dpjzwXjztJ5uSAYl5/9dTDuMrv9xV/2VQHjHvo0Yq+B1dpuxAxDTTOMn3oYUycewqDkwc36iPw6zPokrJ3Pw2D7DZgb9DCMOggZepqpXT5HmPxlLPhjaKXAyZhstxQ31h1cZ2d4Inbx1iOz6KcpVs0hSmEPA6eBO0wTe6slLAwTPNUZ4CQZLyKum2DMNYVl9v1j+3Bv/ww+1V9By3RzkXZgrzXEm7ZtwZ3MjBn3FEPBdlAvVcE8n6UkQ9/voUUh/szEQ50Kli3gZV6M6TDAmSTCX7RW8JnOEJ3EgZXaiL0Qd5Wr8A0Dt07txK+fehqr/SpgLSpr2DRwvVfGG6f3452Lj2GxbUr4pWjGpX34pRJ+bvt1uHdlEfcPWzgcDoDuAKHvY0vZxa/O7IVnZLi2rJy6jbJhaWft6NGjkqCjXq9j79690nE0GMcw45MnT8r1N91005qjpcE4GmZPPvkkrr/+ejF01pgZuQ7T6dOnhTFHo43l0GDgfOrhk48/ialGHb5l4ZaphmQufTBM8IkzcwLGIXZhpiYqbh93Tk0JGPdbR48KC3IBHmqDBKkf4LXjM3hZw8cNjCDNMny+neGB06fxqhu3Y48dCeBB7S8/9fFQEGIhsTAVMZtXhudNVzCMyWwyMBZ46FoGumS7pSkq3BZNGELsopOo0AiCEihXsMtIUeXWK1lh1FkzDBzuJhJivW+sjGlQP4xsighdexzHVjMMgwBTVUu0uKb9GAazZpoWHg6qWB225fO6a+GGig+rtQqzUcOJXixJC1ZCAw0rxdZmHc6wm+vGhVKmzqAvYFzJ8cVxJlMzcEJ4qyuonF5WRmujjLhawqDWgD2wYAcxst4SMiaacBzYzTH0y2OIsgwNivC3l4BgCD+IMByrYjg1hT7ljzNm6DVhpRkGgy68qo/QTlHuhSpjaKWKz/YHOB4Y2BY7mPRt7KnEMNIeylkZp1IHz7Spiaa0W/bVXYwzqyYZbSGwmlpoJxbsJMRM1UHVSoVZmBK4ErbpEIbtoOZYKNsq9Jwhi8tuBUcCE+3eEHsqDnwT2OIwyUmI2JjAl1oDLFsRqhiAO63fXKrCiRK0Kz6+MrQRMItprycaaQfqDibTvjCxTqEkfecrnVgcnJvKmThET3aGeLIT4N2LHTxLYDAOMW168EwT3zs1jcmmiz964mGcylz4ZAkwNMcEXjE5iTdOVDCOEhaDofRNhly7loFy2EM5IduNWXIV+Bd0FBhXdPS0s63DLek0rIUlFUA5vQLoMTkKxI+CcTxfsTBMuHVfsk9bhoWn3AbmekP89n1P4KhjIQta6GYZrvVs/B/Pvw57GnUcZJKOYQ/dkAl3SsJSKLklWIYC4wZxJm3DbLd07sbrJaTBQPr8MHYxmR54pwAAIABJREFUjEMMoqG055ZaA6XYlEzajFOIKg5O99tIBikmm3UJ96WuIsF0xzbR63fRC0JUaspYVyGum3OMhnDpOtP1refKzXla7ofmLDI+Q29e6E0OnqET7uj5u8jgGmWVXUy5imCcZPplqKtkLVdXe7AQtDtAvwWzVhH2OqjtaSswDszuSOYqwSBrXW/zYp59MeeMgnGyMZeH+mlgQDvS/K3rh9/xp1wur+nF6Xrk9XS4CcZxHPEotim/43qm21cDDV/rBAuaVagBHwFZkkSy3WswjkDFRqB88V3IsRTJF8tBaxBiMIylnkpurj9J1vTXCIzLDAenW6sYmomwrKdKFVS4AURAiBIUZiyM8a8FGFcEcljvbIei7hvnC87HGujhORoQohQI67gIVmv9RIJBGvzl97wHn9WOMqy0WrAtAs0GpqpVGEx+k5LJrmQjFjtd+E6GZr1OsV2lgkswTvIBxUqXk1pt3GTk2GEZacuutjCgVmm5BJsbGQx3ty34sCTiQQNULLPOTkxgi2OD76TBLX6mNyaK/W6jzR5+ptl3PFfXXd+M0MwcBHMrivHAKJNmBaGnbEZunDGBUK/Xl+ubzaaAbBoQZHk4jnUdawCRz2PZWWZuOHO8s820nqUG9Dl+9LrK8aPHORNasT5N0ZLleuMhSlUCutQl+y/DUreH7jDE7noDdWH2i8WJ0Lew1B8iGKaYKNfh0Xm5wuNqgHHxxISU6izGG4HksTEYcQyr1QLPMYMAZrcrf0uSvdUVNT8S7KzVLpoxx2zn2x1Klxg4xQGdH1udRHyWM5GFIGfpcFN1m5PgdGQhzD/b4yoW5dFQrfO8F++p/3+FVSyXXw0wLmR90j5ZUfXGI+WmUbkMaziENRiA59i9PkzqgY+NyWf8jkdcq4l8k1u4/nzvWjFSTFixaGgvJus20Q6bADNwKmY6ObWhUTUTjJsJjlPKJ6dw7bRDdFITKxR9BsD/82x9zuXU8yWBcRQC5gMLhC2lTbImoanYQjcc2oP9e7evhRE8c+QU4jgZYcZ941nZQJ+7j1N8Sv5qmu21Fi6rPl+/Vv316S88IqL701NN+fbvdJiqgGk61LZwbZ6FTEhmhVrcaG+pyHJ6591/h09+9ov4s9/9efzYT/8K7vymm/CTb/wufObeR/Dn93wYE+MN/MB3vRx/9YGP41f+808WwmRVim11qPJojRcxGuRbldpbn8G657toMqF8o1T6n9vuV5EZpw2vsx/6XGbcRmywjTro1Qo93az7FsG4Lz12GDu2TmFivC5Gw8c++QC+9VtuxQcLzLgPf+Sz+I5X3q4UoHLyZDG4WxbkvCI0M859/9th1GbQ330rEtsVQfTy6fuwbe6LzBEJ2wjQsj1k1QkkWw8hueZmLAUxOv0WQoYrkllVGUej35dMTPd5ZRyLEnyiM0Q3ivG9UxP4oalxvLe3irtPd5XuXAqU4xjLpSr2xh1s9enoZzgVxALWUWtDmDNpD1XLwcua2/F4sIpn+iHspJLrdzAsYAVv2rENP+w1MYi6GGQJjmR9cTYPlieQZg6Gbh/P9gJh5L33VAuz6RA/3GjikOVgNg7xvn4H9xPQ6Rqoxg6iSohbfFvC2q6p1PGehdMoGVsRZZTXp0B+hi1WgleNb8V720cQhVUkti/hfm5ANpOF7xkbw7HOEg5HA8zHIfrdHlK7islyDd+/ZRrjtoHvnVDZ4qSpDEOMDO280Uih0fXwww8LA46g2bXXXoupqam1bITPPvusaMbR6Hn5y18uO5LakCGAxxDXBx98UIC6ffv2nQUcEMgjM46GJcE6XQ4aTg+0B/jCM0cx7pdQcmzcsWcHGpUyPnl6AV9c7Ypen59Rw8zE0FjCofEGAquCu4+clCyiA7sGuuVtq4s7qi5ePTmOG6izBeBPn3kWh+MAL6k4+J5du2SmoUYczaoPLJzEE/0+DlBkHybu2rkDXjbAkNEdpo/WYICeMM1MTNWU40/21Xx3IPqKp1odJK4n5ZkkeylLMEcjkO+0sIxhFOMbZ6bxvJKrWIxGhqdSC5+dW8Zqr4O9jaoI3d80VpeQ6jQz8Ydz8+i1VtBwXGz1fLxi2040kxgt18CjK6sYJglODxPsiyMc2rULZQarpTGCoIcwjrCwsgrPqWBqbBIlj0lB2Pe7cE8dQ/nwUXG64slxxM06hlt3Is3KsJYXkczPIu20YLkufLb5tu2yM+6vLiM5c0aSlBidOZjbtsK6Zj96Xl3YpEFsSRKBFg35egUzLplhSiNvySvhz08cw32Ly/iG6jj2N2p4xWQZ9XSAFdPBo+0eHplfhM/wFcPEbTNT2OO5IrA8Owix2B1gpRegbAN7JpqYZIICBu0OA1lfV1ttFdo72cQMsxVLljMDJxITn1tYwcmVJTx/chxVx8bNjQrG4wCz/hjed+IMDg/amHQMCav8wW07MZ2k6LoZ3rUSoN8fYGl1FdsqVbxs+w4ccAyEWYp7+30xvj965jQmfBevHZ/EdL2Ch9pdPNDp4a/m2zDMMkpZisBKYRsGXlqpYsw38XenT2LFrKFqqfAkbhq80LXx5oPbsS01cWRhSZhgHYICnotdNQ8THrO3Erjqq8Qv3Y44E3QiKpXKmsNN54E/dDromGim1vmYcWo5LWzHFZjl+nPOrZKw1nNQMlOkfgn3oYyFQYB3PnIYS1YJ9TjCvJdhVxLjzYf2YU+9hptLNjpnTuLM/AKajTGUSyXMTE4jtWJhEswtt3F6dl40STmHHNi3B2VHhXGtDBMst1Yxu7QgGx3X7d2HSbci8gMsYisL8eDhJ2D0Mxzcuwdlz0PdV2lW0ijA8RMnJIR3fGpS6morNe426WCYPuueP0VHvMgC2WwmmC56kfmlgTkCTZxXx8fH18qjmSjF9i2y5S5UFcKKo//LrIsM9xVVEEoxKCPcDGMcP3IU6cIsytOTqE1NoTLWRMjEMbTk4hQLi3OSAKUx1iQaeqFHXtH3GnQiGMAxQAd1y5YtZ8kx8AFc28gYm5iYeE7GW66Dq6ura+uZBvd0W87PzwtwooEtXWA+S4d1X612P1flFAEPnqOBRb4H11ndPw8dOqTabURHUt9XsQANAcaDOMbhY6ew2u5hx44dmBprwJGskyp1kHbWrqjBLvHi1RT48uGn0Y368LnWbtuJLZU6nFhpj8YuN4PWbcxLvP1ln67rvzjO9AYH+wXBHvY39sXRxAxsK9pYjBIoAuwaPGYbcjNUA1t8Fm2uw/MtnJk7CZ/zse/iwJ6dqNhkfQLz7a70gadPnETNMbFv717UyPwS7bl1R892ycqnDqzKGi7udhjh6NNPS5nHJicxuWM7HNdFShZdmokOMMtL2412Id+pWFYCX4yY4PvMzMzIOqTrpQjCadCY3+lNYdqNGhAj4C3MOjLg2gOcfFxJohBAHNu1Df5EU7HvuBE6t4C5+fm18U47lWXSLD7aovQ3WJ6tW7euMd041jmeuTHMeZPjenp6em0tXFlZwbFjx+RzloX6xzoChLq3IlObaySYsGTDCI6DTkSbJMYzR47iTBThG/bsxe5aPdemzdBOQzx98hRWV3rYNrEF121TUWxXclwNMG7x3/3vUqTxP/4jAdx49G99IfovehHshQU03/de8Bz3ySdQ/8d/xOJP/ZQAt5PveLucG+zeg86rX732/wu93w4nxp/sUqGurzw8o07PMnxo37xId/z0yTE8GShQ6EfGO3jdWB/vXy3jT5dq8tl/mlnF7dVAriVBg8y5z3Y9/PIcsZDNOTYbjGOCveM/8gYp3O7//udrhTzzmu9EOD6O+pe/jLH7H8CxH30jxj/zGdSefkb+Jui5613vkvNn73oVgunps64/39u+xO/gp5tzAmy+fm7f2ql/s+UZ+fvH5veilaq1+u7pZ1E107OYcW+fPIatdoTXzu4XsO7u6SP4rdUZfG6o2uFyjssE49ZBoiKIpEEGasTd/9BXUCmX8NI7bsLicgtPPXNCmHI8CNh916tuXwOnlHDxKPR1YTBOG31ngXEGcOzELFZWO3j+DfvkvmtgXA61rRkKGhgpMN6KEZ+jIJ8GzlR5VXX/0Jt/SSZAHmTFFTXSuDPwgz/5VvzFH7wVJ07PYWZqXEJHtGGgiqOgGjHycrBTp4rWrgGNcA2EkjHBQ4FxXFjUPdRx9cJUz+WoyNNHAMFiW24M3q131c0CzfQdi0XZjEjdIhhH1ucXHngML739Jjzw8FPYsW0a0zNj+Og/3SsJHFzHxT9/8n7c9cpvUoBqDsYppQvVOpIlMi/sGhh3z68jq8wgPPjNyJySJD/wj38eW+ceAswxwAiwYrpIqxOItl0L7LsZC4MQq+0VAdVkDFYnMM1QGSPFZxwfz4QJPtwaohXEeN30ON60ZQbva6/g/bMDYRPFsQk/TbFSrmJX0sGUa6CdRDjDJAExREA9ZpKAuIWyaePWyiSe6q3i5JCheHXETK5Igpa1gh8nGGc00Bu2MUCCIwbBOB8vaG5FkDmI7QGe6g3QixP82YlZzIY9vHF8Bs/zSpiNA7yv38MDZFC1EiV4X0vwgpIlYNyecg0fXF1A2ZxBMmToGnXBUszYCb5lbAIfaB9HENaQOBXZ2fQZllVK8R31OmaXl3AsGGAxCtHtMrTDx1i1jtfsnsGEZeCNdRVOpfV1uEOoQwvYREzQ8PGPf1x2FHWYKrXhtPFIoO0rX/mKGB0E1O6666417ZzDhw/jkUcewVNPPYXdu3fj9a9//VpmQRpI9957L8i6o4H56le/Wgw2vbP6T6fm8MjJWdQdV0Imbt+/B+ONOu5f7OChpTZiaqgYjuxKDrMVXEswzqjgvQLGORg4CuRYNTp4SdPHXc0xHJQEFxl++9GHcTQNcUsY4qdve7EK37QY/pjif8wew2OdFg46Vcms9Zqde1BFiJ7NZAQuOr2+hELQIZmsVdTzoxjznb4ws063u8hsB4e2TuVgXIozwwG6SYzPLywgiBLcPj2Nm8tqwaLI/mNpik8uLKDV7eBAvYa66+AbJyZQzywB+n7nzHEMWi0Jx9nmlfHt2/dgwsiwZCX40tKigHEnexFuQILr916DKvtlEgkzjazRuaVl+HYZM1Nb4LsKjDPiNuyTh+E+/YwKc5yaRNJsItp+DWKjimzxFLIzs0C7BZOaeFNTSHftROI4cBfnkZw+g6zbQ9aZg7t9B+wDB9EvKTCuH9kYRhlW2ZdqVWy1+vBixZpb8Kr442OH8em5Wdw0NolrGzW8eqKKZjzAslfBQ6stfGl+HiWbYJyB22e2YF+pjNBIcWowxEK7i+VOT8J1906MY7pSknBhJi8gGLey2kIUJbBmJrHdrwhzi4Dc8TjDp+ZncXR5CTcTMHBdfONYHdPDPo5VxnD38dN4utfGVtdB2bLwhh17MJOE6Foh/mRlgG6vh/mlZWyr1vGKnXtwA7V00gSfG3QkJOVDp05g2vfxupmtmGY/bXdwX7uDv55bhW9WhYm3asWgYt/LvArqJRsfWZzHqjWGqmMhjgJh973QMPC/HtqOHcjw7JkFyfDW7vdR930cnGpiS60kGW+XV9uSuXpleU4cIjoR1HPUBx0POnAcUxpsWFtzC5lJi2uXDg/Sa5cGNfQ54kTRNiMrITNhRwGSWhWfimwsDkP82VMnsWKXMWYYWLIy7IhDvOnAXuyu13BbycbKsWdB8GpyYgKVchnbpqcROkof6PTiKk6dPoPhMJB55tC1B1DzLITDAZaGMZZWVzC7uADDMvC8/Qcx7rFtFSOwnQ3x0NNfQdaKcO3+faj4PuolX8Z6EgUSJr/c7mBmq3IYNxOM4/zF8rLuNQumyI7TDublGKbnukYzv/g9510eOmSVABQdSzrBur1FnypnT47aMBcFGNEmoz4dNZeokURbLWY23XyXPIxx+OlnEJ85jeqWaTSnp1EdH5NQZZszZJxidva0lHF8egqGT0B5cw6dAVfXuQag+O4E2zgGaJty/eGhGS08j0AD1zU67TozuC4V10E64WxbDQjwGZqFx37MzwlEFMeQArJU2N9F1e3mVIOyrfKw6OIt2e4EZ7mOy3pjmrJOF0H55/odKokKN5eCKMZTzx7HaquDvbv3YHpyQiJ+rJQsCFp1Xx0trOI7LRnAw08+jt6gLxnpn7frGmytN2GHEQKKp7q2aH99tYNUNYjGshb7oQ6HZl9kf6PUxyhgy36pgSK9mcl+y785pgl8cVOF87luZwXGreLE6aPiU/m+h0P79qAqWnLA/GpLbJKnjh1HnXqk+/ZjrMYEYNQ444+yyW1XhZ3q7K5MeoUgwNNfeVzGyMT0DGZ27YLtuZLJnht8RTCOa48GtzhuCIDzfThGCGoR/CKQpdeX4uYv+6Nmr2p9Oo47jiGua7xO1iHbQLraw9FHla3JRDTTe3ehPDUm51KD7tTsLE7nkil8Lsuk64+bFFwTOTcSOCyCcXx31j0Ba87j3NTi93r943VcQzQYRzkWHTosOS/Y13LNONuwxS4wXBedUIFxjz/1JE4NY9y0bz92NZviE/GnnQR4glEnqz3snNmBG3eMX/FscDXBOGtuFmPvf7+UUQN05wPjLG7gv+cvrwiMe/OJCRwJFQD80QML8uwiGPcP++ZkM88xCsAdgI/sm8MjAwfLiYmXVAO8SoN6V1zD6gZXE4xr3nc/Go89Js8h4MbjXGAcv2s++BAajzxy2WAc7/G9s/vlOdc7A/zyxCn5uwjGEaAj85ASQPych2+k+MuZZ/F7rWm8trqCcTPGDxRAvcup6ksC49REUkCuBG3gY3MwqMBc46ftTg/1XF/rY5+4H416FZ1ODzMz47jxumueU97CndeYY2fz2PJLzsqwWryK3ytO2Qc/8lls3zKJhaVVPO+6a7Bz2/Q6+Dfy5NE7jBZsHRZ87rN+4+1/gS8++hRufcEh/OxPvV4Lp8ktfvMd78ENh/bibz74CWyZmcDhI6fwe7/xf0kGTimpVJ9mla3fW/HmippxaunnUVz+uahoWLSooydnFjLGXU7HGL1Gg1wbAVwXA9RtZPRsRrk28x4bAYdPPnMC1+7fmevhAavtLo4em5U+vGVqXNqF9f3M4ZOym3ro4G5pOw26abBa9cwcSM07lAbjsi/+E/p2Bca261CyS3BMG94TD2L8xKPoUVcrHWBQa8KoT8DcdS3iLfsxt7KKkPRdlzoPJoKajSk7EaHYM0YZyzHwZI8ZMTPcWHVwYznDg6sp/vupRQzTTNhRZNHYdhW3VV1MOkC718Jsr4+nrDHEyRCGGeIax0TFcvDisW14sr2CB3pDtFIHZtqDkYU4MObjjTt24qZhgkG/rcS0LQOeaWF8rCELd4YA7RiycDzYjbGSRLijVsOUY2MpCfFXi8v4+FIfC4MYgzRhpCO+rTkGn8ZzpYH3zx3FM+0hYrsK1zDgGQaeX/PxLeNj+OjiCRxZjrFoM3QBoLRGLenhLQduxv3HzuCLq20c7fcx1mhgZdBDLeziV77xVpSNDDc7St9NO3jaAOFv7hTed999uPPOO2VXloYZjTAahwxN5Q7mHXfcIY4OjSq25d/+7d+KAzM7Oyssuptvvhnbt2+Xc++55x5wV55GK6974oknJOxVh3px15jGHO9x7Tffjqndh6RscRjgyKMP4NTcLHbf8a04QaZhmqJlMMQww1bbxIub04jh4z1HT6CfZRKezHkidiK8qu7jGwwbn/izu9FaWsYPvvUX0XFtbIt7+NDbfw/7DxzELbfeht3XXoOnBj2sDFM0EzXP7B+rwTJD0aazQ4gWUiTUXGqS0Uhg7zfQZ7bCLENrGBHFxWTJQ4UJHLIUrSSWLL1Hh6FkS91frmF7LrgeGgmWTA/H+gGSQYAZ30XJMrG9pMSbe1mKx4ME3TiQ/lS1HQGnysxm6VtY6AQS1t3pxWiWMmxpNGAz9IUMgTSUcdnp90AjsVYiw1QxqxIzhNGZh0mAg05ctQqUykgqkzATF3GwCqPbgzkciBNuVWsIGg2EFOwfDGEy7CkMIVVTrwDjDYQWhV3VekjjKYiGsEsOYAbwhspgTfwavjgY4JlBH1O2i0nPwT43hRMPYFrjOBFFONntSd1y/thfqWCcjiEIlCdoRRHacSSab5NlJuawJFyK2Ylp7PcHTKuRwS9XUSErTuXswKrt4FgYY2U4wI6yChfd7pny3I7TwEOtHlppinHHkvF1U6kMM+yh52U4HtrohwGWe134ZB80qphkCFKSYRaGhJI+1e7CRRnXjXmwPRvPdIby84HZZZxMA8nU5puuaMb9yPQ2VGs+3n3kCJ4NmdAikeQiDKF+dWMar5z0MOZbWGz1REONYK9vm5ip+pgoKf2bbm8oGrSt9pI4DxyfRWCCzgfHKR0V7USoJVHPv+uuql67RgEbDSictSbk6VytxJDw++bMDL4QJFgKItxz9DQe6DIRTxdjKONA2ceP3XAtdtSquNE3kHX66AdDOJ4tmWBdx0bIlCG2g36QoMUQl1xnaJIhGGR4JmQpmyKyTSFwZm2daoxJ5mANRDET3vKwh7QfY7zRyLNoKyuImVTpHAZhjGZTOztXHg6k11wdijYaCsq+qB1yHSK5meu0BoVGGW5sKx2ePAq4bAQQXaxNwmaXDI6S6EbJGjB0nwezGPaZWKTbgT/eREZGsGMzTaHKvhxGiONQ+p5VIoi9QSTDZVaO1knUAIVexzQwojW59IaT3jTmOxTDVDVIp7/XYW3FUNTi2OFaRWCkyHzSfeAyX2VTLhu131gPnAe4/kr9W5bMFUVgvjgvrPdrivaT9W9hpd2XcEUCFSVfhbxnETO9M2na1WU5blQpQ9vGmeVFYQYz3H263kDNciUJjDCMbfNrAsYVEx3o+i2yUrV0h/6sCErxfM5TmmFbBPTZF3VYdBHkY1sOYWGBCc6YkMAyMdFswKKIbEq9VOUxLXbbcFOg2ahJWK+QGXJmnIxLho6LvrMK7KVMA5lmreUlmUvKlSr8eg2GackmNlmTBBX12OMY0UyxolYhwUd+p0NqR9+3CCqynTVbkO+qNzY0I5UN6qcGevPLKsTXMlEabyBzbbG7qAgSJSl6g4HYjFzzdMivBtG5JvKH66UOFdbjRYdyc7zwXXRIMP+vWbKaXU5QlIe0BW08LifUj84TXoiUtMnUTipJxUprFUFqYmujiZpG73iJY2Cp28VwEGKyOS7RP1d6XC0wzn/4ixi+4CZhtzHsdOlN/5ua+8/BjHMPH0a4/wDG//RPEU1PXxYz7r6eKyDbz50Zw/89vYpbyyHqVoafPjmOJwMbDSvD+/Ys4M0nxvEHO5fxuqNTWEkUOrDfi/COHcvy96/N1vHJnpIU2KzjaoFx1SefRH/PHux8zz3o79qFhW99mRT5XGBc7bHH0LnhBux617sx98p/c1nMOPqkf9Mbx191x/G7k8dwJnbxQr+3BsYdcIb4tYmTeMviTvzO5Ik14I7lekNtEa+prEoZf2J+D5bzkNXLredLAuNUGOflGxPcveekKZP1WWkT9E7O+t03SnFQfMkidKXyMeco/dpJBsIoEqP3uSUuct7O/va8CRwK92ZNcMfszf/+N/GiW27AFx58DO/+/V+AnYv1Li238PNv+0O887/9B9GQe+8f/RJ+6Tf/DLfdcj1e+dIXrQGYa5y2fGdPjJ7RUNoNdv3kdQsZXIt1I5Cp+IVXTlc/Hwinn3k+NlpxETqrjCz7ZVLXrpRNVzTa1oHEPNunrtcNwpSK241Ss5KBcXREqHTkQnvPC3pWfo38M/ZADcYtnjmD0LJRG5tAzXbh0mg4eRL24jyi3hKSuAuTu/3lGozpnVg1fLRWF+HTGferYiiYFSUyLPSNlEAJ0RiWJYPjpYiTAVxvEh8kQylN8eVhH90ggpN6uK1axrhlwAz42RAfGqosTzU7ww10oi0b145N4Nn2Ku4d9LCcOKiUUrhOhhtrNdxeKaHUWkF72BfGRsNmZqYMYcNBw7JB0MUxfWHpxFkZwyRFg7hIGqIfR7hvqYdHOylOxwGWEKPmGXhFc1LAuBeMT+Ffeou4v9MWMd6q6aBmOrilWcMLx+v4UmsZTywOcYSJLEQPLMFdY+N4vu3iSGzh8TDCqTjBYreDhu3j+RUf311hkAm1LVQf1CCcdkZkoc0NERohAijm+jM0aB599FFcd9118nlREJq7mtxh3LOHWVBdMWrIUKDxQwdGi2HToKGhpcVweQ9eq9kM191wUMKTBRLLUoT9eWHGlHYfxBMLbQySGN0sFIbg7pKPG6uTMM0yPr20gh6ZYsOhZGQsN13cValjpmTD7Q0AMVB9lCpMQDJAEvWEUs/+I0ae7YEi9WBiBvZTJ0VohPBSA6XQEEM/ptg+mSI6vJegHLOgMjNXzCxc1J8jZyAWMI4h16K3QseU9UrZrVTpPMgwMX2kESmWEZxcyyUzQ8nWmpGJFnvo8pkcboYBn+Bp2IFd9pHJ4mcAgYHQUyLWFsvOrkU/yVB6eGT5mQm1ydRsSwCDIbR2bkTSeGQCAda3CLMz0UMWqQ0QQXhtxKmqI99MYWTUVEzhZBUERgoWP8liGfclavOxd6XUzAF6DCMJGO6dwaWRyixncICIfY/lTBEbCeqhg8i0EbKSch+PQFUWB7BSMiFtBHQImH0zieFSj0eyy+Whc6KhrAz1ClkszHYrmnHMrsZMx56UgSFWdCRTI8bAMeFEFjJu+dtkfPG9mA2WzBAg9nz4Ce+U29vSlAlAHTuCCkIV43cMSS7DcLoCvHVCE+3Qwv3tAR5NWkjATFR1AdFf06xLSNE/zC/gyT41/3qouY5oI35rZRI70Uavu4ok89bqnmLbZSdDjVk6GE6eqzPEYbLGKNVaO3rsajH6jdafjVg0RUBe+k8hQ6TWdGTikozJIhiCmCbYvmsbenDQi1M8uNjFF1oLmI2XcLC8FTsrZbx4soGGY6POPsnkDZaJKGMGwRRJEsOm+D+WpPZWAAAgAElEQVTb0zDEn9G2ADMQ8/kMB2fmWqUNkiFMCALRYTQlFFvKSTFvy0DCBCKScZ7Z8NT4JYOVOnfi3OZMOsXt2pxDO59FJ1mH/+m1vTinbsZTeV8J1co146T/5dpTmiGngYF1+0Qxtc5li5yvXBLGLxlq1XM4vhirrMFQhgszg3cy6CHzPWGKMruu55UEsE7CQOZ5AQqZ/GUTARztwBeBY83A0RqkfDetiapBOA2Q6nGgAUz9TjoJgw5z0+An67woTK/HnB47xd/FDdrNaPeLuYe26/R7sdy6jop94UL3ki0mrhn52KTDJmunGFVqo5UhYHqD/EL328zvuY6Jz537GWaaCVuYbDhOFcyWqXKVf3WP4rjXtpLYFLkdrcEcPa8W5+DiRkoxgYMOe9agFPsp783zeb80zmRDQ8+PnO0ISoo7aCsGakzpPyaU4ZiNorXwfhaLm4OKecbMo7nflUTStpyD5aBtRPsm19blmsuj2Nf0/FNkB2qbUq8lo2CcHrNFH6h4jQbReD2zvpcNG1aSz2N8ryyVbN7ybuIH0i5T2bY181DLrhTB5+JcwXsXmazFv0ft4mL52Ya6zUbXSpmfuZhxnuT9HVsSZZBHbFPnVNuN1NXkVMqN30yF4l7pcbXAuNJ992Fw662Y+ON3onPnS5FMTiCZnDo3GPfMYZjDIYJDh1D9yEcuC4x747EJ/PnuJQk3/eA1c3jDsSncs2chB+McvHG8ix8Y68n3ZMj97WoZf5yHqrIeyY7jsRbqeqWVW7j+aoFx0x/7GOZf8QrsuvtdOPNdr0Htscex/E0vPicYN/nJT6F9443iy5lJcllg3M8s7MTbJk/hDXPXSJKGtyzswu9MHV8D4/5w6igmzQjfN3dAvn/bylZ8MVAJHMtGinfPPCt/a3bdlVTzJYFx51tgL8QuGy3kKBinvi/wq9fG5jnuXARy1hCjQsTmeWuluFRdYBI4z6k//pZfQ68/kPDUH/zJX5QMPQTkeMmH//HzuPObXyChugTjXvXyF+Of/+UBvO3n3yThjetsO1XQs/+v33n0rAs09QgqdqWg1aV2rPMZu3rx2uicIjh2oWde7Dud77xLfZ7AmucADoX5lnddaUfRniiA1oUQbE0s1UDGwuKi7L6dOHYGludgfKwO37HhWAYihsFxZ64bIEu6sBpNpI6HqNzAQm+IdNhBldpbNqnsJlz6xRZ1bUxhRwg7j8YGaJBmEvJlWzaOBCrD4lJmiuMfBgmm0gh+EsEPhwK0fLnWQNVw4MQRJlpd6deVqoeVOMKc48JBFWbJhOEwuUOC7cM+zE4Hq0mgwj4tilenMMdLmHCqGNokdVAnzIAVO8IgNAlCDANF6e+FWMwcdOIYTAFBkO8G7jjmYapHswhH0khpemQGvMzENjPDVpeCphEWQw8rNJLosBpD3OD4mHIjdFMbswwZTDIsGjHGrRq2pQZ2+CrrawIlBKydO9HnyA0afq6Nec2eY/vyHO60kwGnjS9tIBJw47naKVzT1sjHpXZatdGjn8f76nAOXl9pMnOYLwxJab+sh8Ggh7Q0jm7qoR+FEoJGA7NWstB0PVi2j9NBijDJsBpE4L/ymI9DgwSZRedVzXMlw5OsYnAyGMSytH4KnQ3LFgdEO/qZSccyEefDTrmDTOhHoQZrLE9mDsz7f0LtENOASwdBYmUIyindMrK0ssxA7GQITWZ7BNyETo0todaiiZlfwx1+Hrbjwo4MdNc0MBlazXCpPhKfAKBC3JzYEvFqMybDSg1C0RSmuySZK1W4WGQpOQG6K9Q3sem9qFQSAiKlSJgXFk7qMJ+wsADlXw7miYFuEOiKpS6o2RfTSWcdsL+zLOwjLAMrxQAig/2eABgNZhXe5GYO0ohlNBHatoA0pZhsCwVqUvedt4gtZkmN4aQmCJOmBgFNopmZEk4WKeREAZWE5aQODThJhMwxJaxG2iYxYSeWJJYQMA1sA2Dg2PDCFB4vow40s37mhj3VczLDRZZG0idshrwSUMgixBZB1jw8hXa31CPlFzrSz6LURZh5OBECp5OehCOP2TXBGPdbEcoMQ+XYDDMMQYFtRxIL7EuogbcMI2L9KqZhBvYPzmExyszQBkNp4kvDrYeZF0EfPa7WmAUXWlRyQKfoUBZBDYIpHLO+7Ug+1XaSoj1sY+tUHSW7gjg1sBIYOBWEaFk9VOwamraB7RaExWgHITLTlcQrZLOKM09nJVbMUuWY5nZAvuTLOxOcZkWzxdjPCMDRGS2sKcTYQno0FucyMuVzQE46Ep01touFJFZ9P1MxRZty6DlS32zUsRz9fjMequ9ZdDD1vKrbbyM7tfiZLuelAEZF4PGsUMw8NNNIE4Qcb8x0nUsfUFidc4ZlK2c+IgC7iRk4R0FlXSdFBpy0eR5iyvVKA3Pa8ddrXxEcEKCDk3J+bRGo1utbESzQ44zfFQGJzWjvS72H7gMsv2ad6/YqgkP63Yr3X+sPnAylzjJhsRq0C9bAOOIMaoLezLF0se9JfXaGS3NjSnsugg/JphGnlFR0pb/aYNyofVwE6IvvpsfvqK2lM2AXQS62H/uTPrdoP0k/5KRIHTfK+MjOeAqXlZMb4QKgyRqo1kpmkla1lkvI5JscBjfJxJZQbH6Lc3QO3rOeue6qtYiZdBWAVzyKTN2i/Vicj3TZeZ2+vghqaZBSS6boeuA9CMYRdGU4quadMByUG4imjNVEbA6dtIP30EzEIhitx7gugy6HngMuZpzoOae4xvKztQ0RR63X2o6wyQBPAlmzaLNoe5N2pGIlGrI2ycbUFR5XE4xjEoZo125klTLG/uRPsPLjP35eMK7+0Y9IOKt96hTi7dsvWTPutUem8Je7F/HvT4/h/9mxLKAaATYdpsq/meRhLjIx7aRiZ2jg7Te2LuN55Uj6/ONDBz9z6spDgItNc9XAuI9+FCsvvA3lI8+idcstwng7/oYfPi8YVz5+XM4h+Jn6/iVrxlHzjSDbW5e34Weac/i5pR34valja2AcQ1R7qSn6cdvsCPOJjTcv7JHqIFDnGxlqZoJ3tSfwgf6V6R5eORhXwIsuBTo6J3g3chOdykDe/kIPuJjvrxyAl6KEUYxTp+dRq1UwOd7Ambkl0XzZs2vbmp6c7sBhGElShwP7dmDn9hnlzG7IgMvzMeThv+tRvzlIeb6yn/WdYnSoZeere5wTkNukwpwPSFMOzXpFnAtA2+waGW2Ws+p8RE9P9WN1hmbGHT96EtVSGeNj1TVAIiILybJRGlqwkh4s1xegbQBbNJwqGKJSKSMyPAU4UCSeoAKNCJcOAYlxZOik8GizJDF6DsEKGppCREIUZeh22kgl3XiKKsMEPRc910LFriCLM7jLLSHADOs0coDIdlEP6Kjb8tzAHCJemIWbZGjnLNSQC2+SoNQso+7VkXCBzo2ZjAuvoXbFgm4fWRRjQNZYlqAKH36lAse34VnMaJbB4y6b4aBt2cisVMRi+eMxQ6E5QGb4iOIywmFf3iEKluEZFRhuB7XSGPrwEMDBrJOimpUxFqWIvDnJUFmOlE4bjZHRXXRtbBQdDP5Nx5wAqma7aZaBdk5o0PBabQzRyOT5RV0eHd41amzqHeXEjWDHVbgiEk59k7YAGnHswSs1MWC4G40zcfxiBMLxM2Gbvtg6DOGLjQiOZ6AWGBiYKQJbjYwyBYsHA26JIo0JPhli1BqWLcBOkiUC5ipPjCxm5nFVGS/FsSQjis9V+1GyK7uuZwlhRtKJIWOH/YVGrdyNejYSwmAKk4caam5MwIhlJRCohNLlXJZHflkSwshwFDGgMxslPtMI0DMJl9HcMOAmttQDDVKX/ZKOrwBVCionM85JgL6Va0wlDOUh84Hglxq9YtAbKRIrBR0esq+SPAECwThbOIOp1A//KRiFVaHAOj2mqRunbqkcNofsPVfVRUKIL2UCFH7PthXeqtRnZgVqUAqLSVW/ZBmVsBkTLs8hyEn2G8Ec1XIKhMvfQMBHaY9QmAFkPIrxnKQwmMmT9xLA05B2YHZjU9pbXBVCjAIyEqUVvasIoFYw20rYFnQEydqiES1lU09m5t0kY8hsV+qIQFoKDzEBvTSQkEsDBNeICw5QGQ4Ruw0EiYXA6cEis9c0Ue5b6Ls9YdAhZz0moSHhNYYZoVz1Vd9T3qhUsR5Dek7XDocez8U14FzgyyiIJHVfYMbpMV3xPLhk+tplLA+ZGCTEmMseaTF/MZKEYHOA2PTA0WSnQ9mUEAfUKknW1DSLpb5dsjESBcxJm+ZrtZRFwF1DnEcCcqpNUyU6LwAJHW7lUEoIJZlhdBilL7KrqdGZMoOvYQngrS0BtvJmHeda6zUrsQiYbdYz1fKZ10kOGGlgSc+fRQd0I+BNl6voIJ+rfEUgS/oWx5JlrunQUZeK92G/CDIy5yyZW7l2MtuesGHzzQX2VyNnk25GfWzk4GswTLeBri8Noum+rZ8vDEzHUay/Qhi33oAaBdc0mFJcL4ufaQBiM97vUu5RBC/0dfqdNFg4Csad8/7CjFaZWGU7gG26NoLUSFUsyUsp4eacy3WIdg5BN1UoJcLFuV63Le2mr/axto7m6+loPyiCVKPjT/cl/Xv0XnwXfqbZdfyb8z4jJ7gRJkm9WBUpef9kjJOXr+Y5rmncwCKAylWOjHUZxzyfpnDOcDSyXAPS4Lqusn6qcpAVm9Psxd5hCLOxlrFYl02/ky677mt6rhrdDNA2In/rexQBcP0MAbq4BlCXnNletUfHZYIh00LaJFt/Y1+vuLaNjtnic3U51vuQMkJG5/gikCiMTDLz8jVKNhvIxuaGZb75w/PJThSsmOuQ3pjm+7Dfih1Bf+HKPdWrCcZV7rtXacWlGSZ//x0KaDtXmOozh0EwLp6cxOoPvE7qUSd0uNC41AkcCMZ9f7OP7x/r4f6ei/88O5aDceOYiy28d88Cfn2ujlZiompm+PktLfzA0Sm0EgP/sG8ebz3TwFJs4e07l/ETxydwItq8LOpXE4zjGJ779lfCHAbYec89oht3rjBVMuMq1MS97TZ0brheqraYAOJ8da0TOJDR9jsTx7HTCfGnrUk8FFbWwLhr7CH+0/gZYcPRHtvjBHhDbUlYcN/g9vEL46fxbxd247vLK/i2Sls04wiQXu7xdTDucmvuEq5bAx6LwOXXwbhLqMH1U/81gnEnjp1EjWBcsyqAAB3i2LUR2za8wFFgnO0ipkB8aknIY80MRBciZAgaTDghwQIaECkS15IdQYbPcQGmYoCbRGi5CUqZ7E8hCaivk6LbWpUwOZontWpJdFFC0uKdqlDI3ZW2hPz1G2Tcka3joN4n4CFq5uibQwzmz8DPTHQ8V5g4zNZqxQnKjRJqfl3CDRnqIYShJIJjOGJgaDAu6PUwSEM0TWZoa8ApOTCsUIWERDEcw0XP4jWxgGgmw/bMGENzAMssI45KiHtdCT2MB0swzCoyt4NmZRJDgnWGi9NOikpaEjBu4M0KoFeLPAHVNHBWNCA1O4DMPa2xocE4ggM6BFVn+Coam3qXl9dqsdsiGKcBBIJ0PFfvZOrd/NiN4KV1AeP4TmnagmVSkN2Fn4Nx5Fs5ZLxkIXpZIIuFT8G8XLOMyTdsJ0M5tjEgC8pSBmjJsxAzHbhpIQ6YFc4QUI/gDUMt6TjK/yUyjoCVAXISGZ5q0XETyin5YwqMo3GiDTZG1RFooI4bdzxpIQojTMokSI6ErWZ0Zhk+GpuIjASxqcC4nBi3xgYi2OYaCQjnCDCYWSizxGaIriGKW1JOAeMkH6wB13CkDxKe1Dw4spkYatvLwTibYBwzzo2E/6dmJqwvJ1ZhmmS5qF10holyfBF0igWQ08Hp0mfyzHzSvzMVcqjAOD6X9CgFZMdGjDQJJHzNEP067hSrUMLECZFFFJLm+FfzHetJtwMBReVIaDCOb5uHieagowbj2CfYnszgyLLTaBaWDmtMXsmQe6diACuQR5xPgvcCMBKMM2CEGQKP9Z7vEShillwrYJyI0qmQHobxegLGsW48pMJsc0XsnGBcmlE7EhhaA1QIBrtNRKmF0OmtldPv2+j6/XUwjnUZQjSDBIyrUR+TTAC1ocAOcy4wToPoFwvGbcR20A4V64c/AsaRdeDWsDJk1rs+xl1x/1A2GkLDYDtGJjMXJzAZji2hw5YC4yICN7EAbK5lMfItB+MUKC5tnYNxwiIVMG6d2bTujCq2qqr7HIxjf8vBOKWoTTBO9UM6Qaw3+ewqgnF6PGlm1tUCZs4Hxo32h80C49ZCQkfBOAk5TuBZjgLj6IyyvcMUpoSTk8mpQucNTpAEkjfpKAJouu+cD4wrssaKgMdGYJzWm+N3RSBBgwj/XwXjigDwKDvr8sC4NA9tVOuFzMucl75GYJxsnJD1VwDj1IbQ1x6MG+0no0CQtt2LwJUGu/UaVAy9VnVdsC9sBSgUwTgCPZzmGBrOdYqzMRlkUQGMI4Newra53Iqm7NlgHFcsM1VgHDerZAusAMYp1JVtz8l4HYwrlm9046G4IVF8Bz1OzwXGFetwLbQ3B+P4XXGdWFu3JZHfuihREUAbbQM9PxTnxaJPpcs6Om8WgXq+g9i7AsYp+4fXbQTG8VxuvvJ6rkNr8w4lHwhqStUaMDdhj+irAcY5R4+g8aEPXRQYx3df+ok3IfO8ywLjyMhiCOr/IiCbuQbG3Vkd4Huag7NCUMmU+5+tEl5eG6JsrrPk+Dl9r+94Ns/Muglrz9UE40qnzwgAN/XPHwdZbxcDxvGVjjEbq2leFhg3bUX4g6ljArJtsaI1MO5t4yeFDadDUB0jw3tnDuM3V7fgZ5uzOBG7+D8Xd0mNkkE3SA380Px6ZtZLrepLAuPyCKWRZ2zGLsx6+gF9t3XNOJnyzvleCugapcSt8+7Ouo94hWff6rlkuvVPtLLd+hWKqaADES+usnMjuxi6mANxykIr3KVAgCueUnz++t+5cM5ZL6RvdnV56qMhNcV6GN1J0QuWXoTOPnc9K+3F1eVZ+THOuuRCYakbP//KWXQinTTSBmthAlJRxQ6Xt88IM45ZUR2vhEqlgSxKFJuNXlYcoF+twRx2RJSW4ECcZ9H0MRDQIbRKwlDjQlQzI5hRBwyGSQxqUFWRmmRtJDDCVdhGFWbuGPTjEPEgAZZXURmbwNA2EFQYemqgGWWI7BJ6TMKwGoj/MKySgRSh7xJgcJCJfgVgloDlkycl1LDv+AKW+YmDMplPNQ9MDlshSybfkRwaETzHQRACqx2mn48RIpSwuqZZQsUnq81EYOVwTxyjapawwsQO7NYphemJ+phYNXtwIgeDTgaj181DOltoW1Ow3ASH4UoCACY0OIUAU6GBO7wqXrm3qkyrXGuIdaezqGpGgN7t5+cE3/RBUE1rEumQAn5Hw0k7gvyexgrvxWxuzE6lDSttyJwLJJDnEliKqgJs0X0OrRZiRKh4TbTaIUyPjCJDQiSbSSZi8hQYZ1sTyInJMiNwSWF3qwY7c3LRLxXGa7gWzNiGIyGiCiAIKNxLYI7lznVRJEu95RJDQwSGhagQOR7kOgkjbC2AgwypVGmz2E4e5sRkCYptxUhGGpJ2kMFN8vAEsknsBDHDaOMYpZiAHwMkbQSWiTa11LJQ9fGMBp8JM2JIQ4LAZCIDgYxQjkz0vKEY4VmiWHsJUaec0QAyGWFimA8/l2ViCC4I+ApcIT/sW2SfxmYfjvxTLDsB2AhYmxmsJJWsoHyXIC1LSAuE+ZKzkYQZti7IbIeh6NGoVcNCZpPdGuVZ7zLYUQorzhC5Falj2v0CeDLwkw3Mcc8ZhllHjQiJEcHKqPOmtFaKy4cAbWQl0mkJGd6ch9lSU8wiOEm9N7KwDMoBSjhr6BFEsNmgcHNdR6opplkAy0iE6UZ9GoZCptSoND0B9qhfw/B36c9GjGFWg+UOxFkhqy1LmEHWAmzeJ5WdARrfPd/FeBKjQxKgZQN+gDTMhEk0FTWx5PYF0DJST2Jsk14sgtlZFqNRL0vYpctkLQxXhRqXxdAecVjycPONwKCis1NcE0ZZUhuNT5nXDWDL2C4BNvtZC66ngC7brCEkiOuEcLiBYpE9SY0jpZuYkG1ouXDVjoSIwJNlLAw3jps8jFzGI0kDrJs89Eyz9OTdcudFMwwU05g4HMHOnPWhE01wA4MAYEwdIYKjmwvG6dDN0TW/6HSP1vfFrvPnOq/IOBm1O4qMm1HncSOH+GLKou8pc3vOPmImXwIgqvMpFpVN5qnvC0jC+ZM6jz6RVK4FOWidMCtiHnZ8Mc++0Dma1ab7RxE8LjrYGjjT69MoaKLDOTWIWgQWRttYb1IVQ/A08KAzQl6o3Ffze71+s3xF1ruAASPht6MAvP6/gOTUJCTDMYmRxmHOhFTrHTdqZO74GjDjhkYsLEyuVxrIkv4nayHBJiWs/9U+RuuSzy/2Qd1fuAFZBN40KEWbaTTKQG9SyhqdAz78e22jBTECAmv8ju3FzaeQmcKYGEeNT26w2fCkHVlGtUQqi51hxrLxZZlwYwXG0RYie5nsLvVMUY1cA+O4Bhffa63P5InAiuy9c4FiRQBSjzmtg6fDyHX9cezyvfT7C0OORc5Z/VIXTBojdqMCLjULlmXT95druAGUM2CLc4Cu56IWp37H4m9VP2rzTtoEljC2JVw792lYf+o7Vf8qpJuJJnIAW84z4MhmFGU4UljOugbqlfTbqwHGXUl5/rVeu9lg3L/WerrU97okMG5tEloLvVNOBqe2dchJRder5aD4VxHkUgBaEcRYyyAql+Wx5YW3WYfX1sMU8iVxY8DjOSDIOUC0/FnPBeU2qMqLOmnjJjir/CPvrq/QJVx7zHqcah7kVwQelRG/NuEXa2FNY0ndeR3gfG7ZNFykpsiLOzTwtREApkNFN3JmNlqw194910o/XwmKi+BG5230vbz72r3PronnmCwXUYbic3m96DSNHKKNJs89hz5P3j46TLX0uY/DHptBsu8gOtQ9Y+rkUg3hAOi3joqwfnVsOn8Kddci+P02gtkj8EU4PkN/127Ydl3CNpkgIUoiDOKeOGj1Uk0ADoIMsTktDsFfz6/iy1Ebt9sOvm8bQ6cDhElXAIHPD7bjM8EpXOeX8dpaXXYJo3gZ/UoZj87HuLeXYdz2UDZtvKRpYXowD5dMm0GAhJkMz8zB9Vy4u3YDvg3Hq2OZGnUw8MWlRTGSd1sWKv020jQSx5TAQYcsMLuEkuPJIs/DthNsNU2UVrpAbxVwa8jcBtq7t4nGVTkx8c+rq/jCYAjXsHDQn8Rt5S5cp4ZfP3IaT2cmZjMT5W4P3XIGNw3xX3begKqR4Xl+iidMA/84v4iGWcJd9SnsTkNU6Ex5ERacoYBJhGqkD1GaSYc2SsaoRH54eIneWVXp6rWDxIQOOuMqQUwBEYxEhG2PHHsWMzMzArh41OIjqyIGzngxFpd6cA0XtmlgW9mFl/SROsCyVcWJVh/LPbJugBds34KZJETUbcOqVQWYTS1b2EQsUc8K4cOGk+ujDcmQyzLRBByEA2E9praB2nAKTwbzmE+7mKxUxYja4viwgiE8I0KFuoNwMYwtpBSSt8kAM5B6ZayEaqf+6OIKMr+Km6b78MIKkHlopQzfAg73lkC23oH6GLamTPARw0s7OGOX8XgnQj9Isb1cQsW2sIfRiEmbInD4eFjF8mAZNcfGlO/ihW4dVq+DVTeD5ftiYLvtCImrdl//X/beBMqy7KoO3G/+8xhjRkRGTpU1D6oSQogG2UJ0CwkZMJhmtISbGbmB5UV3m26vprGXu1k2q7uXwQYaGiEkgSUhsAAXAlRCoimVSiWp5qqsnKeYI/78/5tfr33euz9+RGZVZWZllSRLL1euyIz/33Tfffeeu88+ezMgY7CogmIG/2ohRsCPW6jZWIsSvDAYyPdmczk0bBtTzIb7A7jJND6ytYGOoaFmGvjGShF3w8VQCxDk88LW1BhEkiXnUBMlBtl2zMyNdB07gY8d10fJKWLJJLspC03Fjc0YOz4KLqPSO8xsRwlGvX5aHqtpyFfLaZmhGwpbbxB5GNIlliXdpZL0IbrO6nRvzFhVUjIngORuiYmwuaIIPoXv7RRgZF8mM5HA7sAdwfVGWcmthlKhnK7nArrm+lIuG1kGBgR6Cf7GpjANlbYgFzMeWbRmLOXpaShuYEe3cKrflXLM5WpNgKc6a1956CAQkI0LAI4HXBCQ6SsgtqHhUjsUhmVryDLaBAvFGDMFgk4GYp3AE4X1X9tFJ0uuRUuIJjVT00hyFvreSMq6aVqjbbUQbXdgLS3AJDAjrNYITj6PoTtCt9+T95z3Sqc9LfIRmzb6YYKtdlekL8i4nWvWYASuOOUOtCI6w4EY0FB+YKnZQDXUYIrJCgceHUMjkmf+1bAR8OHYRrayMhxQTFK+9yI5QIByQmuKjEG1SE1L+tL3i4vIFJTWMNrckbJg9sva7DSCPI2HpIgcZCH3Lm/ACGIUp6YQlW0MxiXagBPqwiYXVk+mwRmR0W0YsJwc3E5XzmeJwUN6bcqNke8l+3yxVEKQCdS/gkqXq3YB3rvSg+J52ff4k21Fd0UaBynThq/UPsQRR825vAcBfzJmcTo4kvHLUkUPgU92cSEtt9c1XNpqIwg8LM1MwRZR/2sbVwiSqD6oStmZdFSAxTipFV6Z7BtfY6ZNy+TriCK+THDZOVxY25B7WJ6fQsx+wXFS5mBjXFY8CeqoBMQkWPJaPsvRxHrLMZUERjoTsI93u234nofZuQNy/SI9kJln8V1mH2S/lPla/qQup6ZloTvop3MDtUQ5BnPOz5j86hgqeTqpE6jmmZdad1x3G2UgvEh8UP6C77Lnge97oVBEFASSTO+tnodTqcGo1sWYSYBgav16LoYba2iWCkgaKqZPgTK+kzs7O/LcOQ8oN2PX0FAli/zyCjxvKP3amW0A5RKCSIOVGDJ/d3ucayPMzD2FHfcAACAASURBVMyME1Iqedzr9aTN69XaHskUnpPn4piqYqZ0bEyBN/5bVXDIGGZZUpnD4w41C71BH+0eYzVgcWZGkvBk+KvSbqk2iHZN0lR7K/BVJcINjzqxlObQxSV2o92R8+ZsW+KnmUoZ4dADchqGoQ7PD9Cii7th4vBcHYEk7DS4YYx+f4B2dxv/6cGH8KnPPHHdj/jLZweFCOy/ohf7/Wtz5V8D416ddr4uMI7Ag8oRCNaQgUrjTOg+hpoAPRlYIYPmvntQU54aYMfCmhNuorvH3osWpfrEmRviHq5aBvJN0LdSoGkX/JvAEq8NgHoFINxLPbZJgE61lWonGRDHF6pYcFlqXh1UMa/2xw4TYNxkBuRqk9KYsi2Lm1feyfZnwifv4+XAOAUbXu/kmZ5z1w118i72AnT7YMmJMS0F7TIIeZ9AqxzvKnRAMoZSR6299MYslBg7Tl7BjtsHxhXe/39Bn1lG/Ia/h0Exj8AyYTJI32xjbdSF4TioNWdkUrINCwXPh7axgejiedjMNMYxtu+6FbnmLJJcRSZIbzREt7UpZaH16RkUa01MexZeEHH1BP/67PN4eLSNd9Sn8POHjqOIGEUiQQB+9uwAf9d5Ht9UreCXjhwXZaqK5uKibuCD53bw/lYXizkCFcDPLx/Gmyh+H4fo72whdj2EFy5KiaWxsIB+wYZVamKDZaka8Mj6qpRTHbdzWJLyNzKuUufKlueCeEnRyiNnpYYPlp2gEvrA2jYqrbMIilUEpRpw6x3IGQ66ro5/t7WKj3bbAsbdYjTwfx6Zxpk4wG+f28ZKaGInIuvJh5YzYHkDfNtcA3VDw1sqOh4ehvjdU5dEnP1dR5bwQMFAw9RQ1CP0aVzhpvogqYxIOt6Mxx1qn2UBvwrClaYcnVMZYD777LM4evSoAHIEJdItQW/QE9ZcpVLB9PR0xrXSxHH1ZOBifaONol2CZRo4NttA2aBAeIgLgwin11vY6HTkOA8sL+J4oyzaav0ggheG2GHJbhhhtl5Hk5CcZqAnBgUJLngdCbxuqcygxlJJKXGgWUEOn9i6hKd7OzhcrsLUdXxzY0rawtUTdKFjoz9Az/NRtmwczueRT2K4iYanCSTEMZ7odDAol/Ff13I4bJeQ0yxshBF6UYiHttbRjTy8qT6NNxUqqZ6cnuC5MMCnLq+i0xvitkYTVSeH+xpVFLQQiZ3gN87tYG17BXXHxkKxgLfPH0IDsYCMKusbrXdh1UoSIKrgnJ8xMCfgwwCSi04+Yz6BUWTgRK+PxzZWJAA9WK5hrljC0XwODnx8YgT83sp57Pgupi0L72w28bZqGbqZCLtOG7rQwghuv4fi9BQs0xHNEz7eTdfD5X4PWwMPjXID90/Z6cJQsvKaBNw0AOG1GqYpoDU/pwveqNNDe3tnDBbU5qaRzxfFIS4cuuj0u+gN+7KYn5qakntSzEb+JODDQHl2NmViqrGY5+12u/ACH41GIy0LIeBHMDWOsb65Jvsx+Od+PLYqKWHJ68h10ep2UKhW0ag1MWj3BfBQi912p4N8rYxS3kROmAc6okTH+TDCk9tbIFJ3S3UKpqbhWCEFStkO7XZbFghcDPCe+C6wLXZiDyfXOgiiBL1hhKJj4ngzj7mSJSwBOsNK7JFl4V/5rHVtR6CRDedI3wuFuSblupkmohMn6F64iLjVQ+HYYdSbDZTrVXmWfLZnzp0VjdBmvSELy7m5OSlhZOLl0lYLF1bWMHI9MYa545YjqDqmsEXX+gk229u4vLkm7/89x27BcqUJKytTI2NzKDD5zdOEubbW+NJ8i/2G7cg+ynZk+/thMNbpvHjxIg7MzY9ZNrxKMkfYz7jQ5XvI/eTdIWsmShD0hrj0wmmEfgpQHbz1GIozDZF5oEYmy/NPP/EM3FYXBw4dQmlxBjGdfYVdTUMhpYu0K1BOPIcgrTdyZZxnv65VqzDzaQJBASm8Jo7HfO4E2MUJ8SUqQW6k1dV8pZgxHBs5N/Gd53jA934/M/RGzvMl3YfBmCrzFtZa+m6qclv1mWHQkIaltzn0PR9+FOGZ06fgeSPcdcsxzNMoKwNaX+5++IzH7SYg727MrthDaei4W2o5eY3q9/zp2Ca8kEyhBO2RhyeePSF95r47b0PRNiXZSbKXT2Z4Vq6pjj35c5Kt/3LXfzM/P7O6IolKAmUzM5w/UiMxvlMEVS6cPytz8eLSsox9k6xl/p7vCBOTnAuojUq9SyabXM/D2uYG6vU6yoVi+u4wYROEwn6bLEVW79XksW92v+a7Ke8RE3KZ0zJjJWHKex4219blp3/+LJoLS5hZPgLki1Ie6w76GHTaWD93GkVDw9wb37jnEXA+PHPmjByf97u4uChxgmfq0La7uPjU05JAZbvMHj2E0ty0aM+SKb++sYbLK5dlXl1YWJBqDAXEcXzZ2NiQv9PNKflcmRKxfXi929vbMv/y3ARbSJRRiUN+pliLHC8U4Ls9DLDd2sHq5prEc3ccuwWzlaqU53sEJZMEvVEP3fZgnJCW8tYkkWvjGDR+7mLEker0MsY6deG8jPMlGrmZJu44chR5y8QgGGFlqw3X9bHT7iHn5HDv8cNSSURG+dAN0Ov30e+18Kd/8Un8zYuCcV9aQOv63r3JBf5NWKRf38mv+PbXwLhX2IAvsvt1gXFKqHuS48aXdpfRlfHjxsS2Xe7bbhfa3ftqXUyBZi/d/faz6iYKR6+mxbavsPTLq2ur5XkK2QhwOInSqQd31drQDKTb7+/wYmBcGgns6QqpE+IuqHkzutl+AHASkJ08/l7gbqKHSP95cQfT/df4UiWqAqJNuNWlEZsSit9LhXux6xyfb9+J2HbiArkP0hUnU9HzSXva/jJWJbqrmHH6g/8BRnUJ5p1vRlAoIbJsBHEfrtvG1tYQVj6HYqUsmfaibSMXhIjWNxGtrMEYsaQrBm67FWg2MLLz6Hd7iNwRgnZLPivOTkOr1zDlGjhn5UVD4LdWzuHpQQtvLTXwA/NLsKlxZMfCkvq3ZwZ4on0G31gu4WcXj0hJVjFycUnX8bH1Hj7Wp2NgCMeI8LMLR/AAgQCyhjptaK4H69xlGDEwmp3CsFqAVW2gQ6dXTcMTm+sSIC8aFhZNQ4A+jaWISYgRS1/9GAXNllJWdlUzp6MYRzC2uyhunUCQK8EvlBEuHYZj5tAKbLxv2MVfD1laqOOwUcUvH5vDaq+PX7u0iRNejNUwQRMmBjFLGT386NFlVPUEb3J8fN7V8UeX+rD0BN+9XMPd+QQ1lgoGPgKziJyrC/NIFk8Zw4DBnpRb8AJZFsIekBLjJOA8deqUBEUMcpiRZADDfe687x7J9PJ3p0+eEtMJ/v62O+6SAMiyWd5m4FTfxeZmBzmzANPQcXCqjLxOtmOIiwMXF7c7aLlDSaIfn6rhaL2MsuNgECdgCVV3OJJrm23WREuQ9pN0cmTmcSdJr+lAvooKy0kpfqyxMDbEF7d7uNTzsVQoCnByd81GwaQUsiMlmVujEYaJj7JjYdrSkNcCeLqGEzs9BHGCE50+eqaD72ocRD3Pkjkfq8EQ/TjGk+0hglDHfc0K7i4x4AZiT8M5C/js5gY6vS6OVGqo2DbuLFeRo0OYaeC9Gz1s9zZRs23MF/P45ul5VGIfI50wRub4t92DWS6NnfwmF7tccLJNhYmU1RWx1Pus6+OLW2sS3C+WKpjJF3HIsaBHHj47iPHR7TW0ghEaloW31mr4lkoFsZFgRGH+DACP3BC5OoFFA0bAt0RD24+wPhxgozdCrVjDvY1dxpLK3rP9CQjw2StGQ2gm8HoDDHt9uW9+t1Stwcw5Evy6wxE81xV2AQN/Bs5yjGzsUUG1Nxoh1yhn5Y+pLAPvvzdMWWj1SlXGezoaE3pnkN1pteGOBnDsFBgslqsCmAvbg4pvfgCXOpVOXhZLLZaXa4DlODL0DQcjmHqCctFBjsYzrLCPNZzzIjzX6sAOEtxWnRattAOVNEvOBUKr1ZKfPCZBiGq1Kudc0zycXtkWFt7ITVAr5HDLdAVNMZNgeZF41koC4LXcUsddsqVSBqtiYIrphu+jffkSijQdWVpAoVRCqVIWsN6LQqxtrAsgWswXpC8STCKYSOmBjXYf65tb8HxfQKKjh5ZRMCFMip0h0Op1sNnaEobisYMHMVcowsiYcaGwFoVE+lWxEUji+6PcrHnTZCApViwXtJVSWRZ76t2SzxIyJuiiDflMtEIRwWY/GnlYPXcRYRAIwL9weBlOrQyqUrIS20wSnD9xCmHPxeziAeRnGggzNirLwqlTRb04KSUT3YokBSbI1PN9dNvUF9RRq9ehZWWtCohhn+BcQiCO/UL2ScX+btqmJBTS8C8FjDguMvGjxhHF8LppJ32NDzROkE3Et2rhP06GUPA/dsWKB4mNURAiiGOcuXQBbuDjlsVFNEulawbjJgE3dS6VDBKCwVXE+fcDRbvfi1PToDhBzwtw/vJKyoxbOIC8RXkAGi2xn++tjVWJ68lyx5sNQF3Lo9zu9cbMxJmppsghSOwbxdK/L108LzHR3PxCmhCa2FSCir+X+0kNoQV0Yjyz02lLPyULSo6ZlW6yKVRZsmpHeQcz92DV36/l+q/1O3w3RUOYBgUpgyIFl8g+D8KxKVtw8SLqs7NozC9By1i8NM4a9ftor19G0bJQu+eu3YSZrkvsyGQC31feryTFCPwZGoy+h9WTpxGEniTxppYXYFUr0sxMfG/vbGNza0vag/uRHceNMSjfbY59BNUatbqAoZOMQrY/5+JarZbGJGTxJamxC/fdD8YpNu/O0JO4bbvdkjXW4aUlNPMFWJmLO9tl4I0w6AzketRzUWAcr43jdbPZhGGwzJZk/ETWCZc3N+S8Cow7vLAgx/XjQMA4P4wwcAPkLBNHDswiR1dxJkipg90n6LnzMmDctT7xL9X31LryakC+Agi+NMDc18C4V6dP3DAYl+Whrig1TQdARSS6cTBOBt3snq/sctcOxql997PQVHN+abrzlQ9zD0D4NTDuvzAwbl9v3seM0z7zYWilA7AOvx6Rk0dsWvCTAbx4iN6OCzNnwSF7RNdk8rGjGFGrhWS7Dd0PhIFnLCwirlYxMmyMBkPEvoeo3xVAMNdsIC6XUfVCrNslKlPhY9sbODvq4+udIt7WnJaywciOQNOdj61EeK6/gnvzBXzv1LyUQ5vREFuWgUdaLh4esiSUWhYJvndqFkfjACMzQdLtQfN8mOcvC+umP93AqGAhV2lgxNJTXcfpTluszOtJjIYYIpKZ5UtJl0+Ku4BxFnJOyozT8zqKdDRr92F3LiA08wjsAkZT0xKouMjhE0GIz3u+gHEH9SK+b6EiTKvfZimuG+CiH6FIcDDxUdVjvOfIYSlTvdvx8Jxv4lObNJWI8S2zeRx1YpS54vd9hFZJXGqp/EsgTspOdE0o+GGQuiKKVjpHQT2S6+ECh2Cc/DYLCgmacPFz/K7bBPxwRx4uX7yYuXslWDp0SAAYLtzJvllzE7TbQ9iGA8PQMVfOw9ZC0dhYJ9jTHaJPtqAGHKzkcaDoIM/jii5HjIGUeiSolfKi26X51PWgnpyGARl//T6m7KJoGokTGQ0UEOFk18PWIMF8LidZ7UMlwBLXUgJCBXQCHx5CWRyQRclrCg0Dl3ojKde+NPAw1C18c3EWpTw1szxsRR5GcYyz/RBBqOFYJY8jeTMl5Pk61iwDz3Ta6I36WCyWUGBwlS/AZhmIbuDBToCO20ZJylQd3FepIRd6GJmBgJGydYYwMlbXpKYU25/PgwEmA2iVz2CZ42oY47n2tgSls/kimk4ec6YGLfJw0jfwyW4bncBD1TTwdeUiXl/g4j2BCxo8BNCpjRcmMMvUs2PZYMq/HiQatsnCGbgo5Uq4pbQXihdm3miIfI7gYDr7SKbfBAICbsMRjAyMy5EJYKeAqTtypQSG/Y6MDII2jk3tNHbJjAUSBFLqZpTT30u1lYBxOkYcD6IIpVxBJmdqtQRaAtOk5uIAHh16qUXEtirkpXxL+mPMkqMQoecjb1qyEOi5I2GF2dQh0wBv5Ivpgp2jFkzmBAoNqwFwrj8UXbylXEkAwkYxBbG4AGA/VE7DfHf4nnDbgIuLG11ZmBLArRbyONwooWqmrnF0V05dVV9bBCqmS5yWpCy0IC2X4sJFFmRRiOH2Juq5AozpaTg5B3YhL99haSIXLeyLLK/ic6twIRUFoifXGfrY6XQQZGWqB2anZXylA3HX09EfDdDud0VvcGFmGjXDgp6BcbGpf1WBcewfHEtVX+H/xdk4K/djGxNUFg1Q6SOZm232DokMn2kK24JgHOcMaiC217mQDWX8bM7NwCjmqJwo4C8hgM1Lq8AoQHW6CbNaQpABLZx77YQMx1hcgdXiXLFm+G4PCLDrGkqlsoDY6lp57bxeLnh5P4p9osobb1bIz/dtUjuK/ycIzneP5xU2njIEuFkn/VIcR4bT3QqcSTCOnwg4S7EMcWO2hbFKNvPK1qawKxenp1C26QR9bWColDtn6xTRhoyzpPYEe17FAVcDCxUgKyzmmEkvjp3AKIyxsdOSPjPTaIj/DxMZOhNUYuq0u1pQc4i610lG9Gv5CPrURg3TEt1GjWMbo8z0aQibdWNNPqs3Uka3ahf1k0AUAfa0H6ZoDmMixl0dMtCLxdTlPQPAOFeJ5lsGhqn2fbXBOL6bYmrCJGz2GPiOixRFAkm4hGGAcHMDpVodxca0aLiyb4S+B5/s9dYWCkyqLy3tAeP4Pq6vr0scyfeS7SFjhaHB9mLsXLyMMA6kXapMsBdyAsbRyItsMJapsv0I5DGxxX8ryRQCX7y2crEkYOgko5D/5lzMhIAC6TimKpYl91NsTF6TYpsOghiD0RCdQV/i4tlmE2WDqSoJSuTeRqGPYOiPr0c9L6VTx/MKI55zawbGhZqO7W4HXSYtHcbABuaZ0KbsA2JsdAeSqPOCGJap40C9KvG77wfwwkTKVPvdjBn38OOv5WtwE881Ccbtrh/T912KuCX5O7ldDTa4iRc0PtRXOxj3arXzdYFxu3PA1bhlkwyh3Y602xn2lfLtKcPMGHXZ6KaAvr0dbe85FefoqmYKewwSsqab3P0au/BkieXN7NQvf9yrP2757UQzina4rGr3Xd0+zbiXgjVfHPC88Tvey3jLHOKucriXYsxdb6nqi12tnCObxK9WfXrjd5m2qirznTwOQ7TURfIqnW7i2ShmHC5+EbHTgF05LC6IVOkeaS6CXAKtQ00oLrapUSF60aJHF7ojKV9jiSqvpGAV4efyGMQaosCXhZxGLTYuPsoV+JYDK+jAy9cFlHnBDdEPIxyKE9zOzF0SoGP58Cyg0y/iUtDDAS2HO6w84iSCG/UQFCy0XA0rXoQ4YhmchjsLBpx4BD9vw+67AsZpl1akjKzVrAt4UyzVYRJYMEz0/DRgi9w+dAJK4lqVOqeKVlaQoKCZwpaRPlA0kCd1fjBC7HKBbiKKLbQtasL7yOdKWLdK2Io0cYA8oJmoFBLJJH647+LRwRCnRNPDR5CEOJLL439ePiaL3Rl7hPXYwSU3BzMKcGsxQUMnsBDDc0OETjkttYgpaJ8goFurFqWaG0EiGUmK6HPzg7TMj0EPSw14/QyomG1kQMSM59LRJQFauE+v1UGtUpdFUalSRBBHKSOCrqlJEa5HrSxDFvNllsMmvlxDX7cwCGP42aKuaiQoIpSsOUXi2RvoupvEgThbhjkbhp+IWYP0SjvV/CgYZuoMqicI9ETaox1Q/8RGjXpLAEqmC1/z6EUKJyyIYURIQITrV7cHTY+gWdSRSwEnN2SzaFiKyzDzgWjEsYSOkEk/sBAGCWqWhrJFIwENemBg4OSwRpAv8lCRchzqimkw/AhGbOB0lIenuXAMHSXTwDyDU2+Ekc1zpy6luktgLgWSlECxYiCw7dVCjPpqEsgYOWnHy95QPquZNkqmhRKfczSCb5Rw2gf6YSgZ14M5DQeMEB618ciMSujjygyuiZjOxUEIO6RphiEaYEOWIXt0UjTR1LlMTzcp7zBTEWWCMhKYsmyDf8XdNEDsh3BUGRK/K4arupTr0IGWf9T+4qxHpo+R0TIz8DewCeSkwJWEbrIITTOsFicQMjCSCJ4RixlC4ocIAy6eMm0X6gGyaQ1AD9JFBhlCPErAchuyaC0bjpGW6rEkuhRb8HVXxOpp7MH2HyQ2WmS7BiHKQSY8Ta0/Mu4yfS8lGq0WAVyQ7CQj7HTph8sScRvlYgHz5Rxy7ElkTOupEy3HxNdyY1kjm49gXOLxPlP9MdkInvkuDlBLLl9M2djZ2lHaPpu3RWuIcgNMuAQuNGofwcSIOpPUqszYzwkZEKB+qC2MWLLrNNtEiaXYI09KWKVf2xYiMxGm3lfDxkXcpBu1NH1WkqiYpkqPTRayLKcmaJqZekwylzj+iUsyQbsR56JE3lEj7yDUxA4jBVz5ORNQNEzJOQgpuZD1PWHAk+VLQ2qWUGdzvoCABPIyTSme17Jt+JlQ/WS/V0wR9n3Z/2bohUx0BhVvqoUw5y+OIUqvaVI0/iu1D6k+ML7+CZdvFUvKTz1CHHAZS8d2U97fXphKHlRyjsRUIkh/LZu4mGYvtozlu2CcmofG434mVbD/WfD/wn4K/dRpPLWhgp+xPR2aEtCllyN4GMAw7SuYX5OAnLwPNzvQvYa2YBzA9473Xcw78m8xbDJpEhVJAopJTFOMZNK5UAFCqpySINd+zTgC50wk8TspGy1lnlJ7k+/vZHvKeJi95+rYk+zFa7iNl/2KlKlmyS81lnD+57uVJ9s2M3JIqO1GYwXTEcYjn7EgZ9QU9NJknM8oIhsvlF4bYzMeV2leCguNcim6hbDbS8F8JoSL3J9tmIJxyiCNN6DmVz4DBVLyd4xNOe9I6avnjctNeS6VFJMEsshEpcxOlTiT68+Y9EqHF6Yjjt++uElpwt7UvVCMtDQz1ZOXVK7GKpc0bplcG6rnLYlSJqb4fZYo09grZmIkgskEIaUFJAHuwbIMdJlclvImxrQJlwjQkrQShWEGwbhev4OPPfgQ/ubvbg4Yt/Puf4K4VBy7ona/7e3wj6bOmVoYovH//JasYbZ/6megBT7yn/8CCo99DlGtDoPMwRvc/sVcG99Y9PAdZ6bhJRq+tezin810x0f78QtNXAhMfOzIOrbC1GX+n1ycwpIV4iKZFa/C9mqCcRf+8Q8jMYyxK+rl7/6HCCuVNNYZjbD0h/8RfrOJtW9/h/xu5sG/QG5jAzGTb1msfyO3/FvT59A0wrFz6s9UNvCWQtrO7Jffs3YMyk21HRl42C3hd3rTmDICbLE04SZs1wfGCX94tyhvL9Sw1xF1DCcp8OhFwTDpzrs8uCu+n352BTylsiQTSJT6zqQ+3KQZxO4x9gGDEw35kpf5Ig3+8uDa3h333Et2Kfs1Y18cO5y4drHz3su8SEeHvYj5TegnVz3Ei5WHXisY92pdlzru1TKIN/ucGflkD945Lkx7MTAuuwgFxiXtDqJCBYntwBRDhlhcoXSjiFHsoWBzwUwgIVVp5CKZhC3augfMDtJ50Q9hWXlicKk6O5hF4gSXwDCprWPAjluiLsTNjx1o1KuKPFR5nXQ1JUNNi2HHRfQdC1pEwMSTY7iGDydvw/S5wEnghDmYsYnYGMAzY5j5GkKKzwc+eq1N+OKcWEMlIq3eFnFbTuh052SQsN3ZFjYc78ck847ghpgkxChRM65SlKAjKjlpKWtvgB2fZg8s3wJcbwDdHKFRriNXnIZOjZEkQTPw0Sk6QDDCllPDCdfFih/ghLeDSq6AN+UaeEAjaAC4ZiLtxWwzwSwK8qsAK0hM0abSCc6EnrCEbMdCEKffifh8CJbRMTIDyWXBlQnc8mfKxkok0OGCx7KpHZY6wkYBAZn0c4J94jjKZ2XpiHyWaLCAKmVa6GRiZbp6PjPjpg2fjKUYKOhkdwSiSRInqWaaTiMIltQFA/gWYFNsP0qDoxGZS3EsAFQUeAK6hHqCQmKj6wDDMEGJwv4ACjGdRYHQInnESxmYMr5QE4wL3NQYIC2fgejbRb6HtqGhYrAvpxY+HLxdgj9xCEczkAfdvwjspew4rmRjky6gFPEl+yiCQYOBwKJcNdjELLcW0wSaEOgQN9lUaZBAkS6BOgHQybIVeS5ZuTt/6hbBHMAk9qvnxGyBG91LWYqmJR6inCbBpRVXEBF95MLM9AAtgO5bcOgvmqQmCj6NBCxDQE/bTQNftmdk6eJsy4WdkVhS5sznItpWmaOfAuFMljWSmSKBarpAJjiQNjOB2YTRtgAyytVNAnBm5xk4EwRUc6GYmmlI+D6KhUKqUzfkO2wZ6aJv4Mrx844N307guwGHirQvK6oh6UAsAUpCWCxgjyMxhJEH6hAgTKDHOkwFAPkxciiirQ8Bm/tQVFpHwrGCgX7kw2235dqqjbk9jm6qjEZp/Ml7YrDfpW6ipp0XEee8xXshFMpnIpaiskB9LTfi7vwrJaF+LM/STy8FFHQy9ViYLCaDMwJ1GcPR9T1Z1JDNISDNBH+HZhACxGZonTBc4lCYl3xGbnaLKSFQE+CTrF2L/Yu/o6YjBbMFoPwvf1OsLr7rasGtNNaUxhHfDTUOsP9z8ckxWAGh6t1JOBZSXJ+GLzLipeMF2S9kTbFMTljPZMNwvONoFhIgFZvpLNRK50OK/k+yn9jXRRzd3jWakGsimEtgQZXxTejU8vObDR7wIpVJiromxR7i9aqF+KQO2VdiL+Lz4ibuxBkgpUr4JQ6U0kfKcOjQQ8JdRupYTJYugVctgkOwNYgQEV29ho2JEkmwCGCbzqtiXZO5VqpkCZN4KjmkGGwyvmcGBry+XKSlbuhZ2TXL12Uul8RPdk8E5fVdwE/1V5nbMrBPMUGv4fJv6lcozDIGlihul4Ghu0Boet005VEgsALkVH/kBQkoxXkrtNb9rQAAIABJREFU0WXO4xjL8S1NYKQJRT5f3/UkcalAIu47yfZ6tQBJBU7Js+aYPp6Hd5+xPBcjErkGxrSKZabGfVatpCYXaV/hppirqk/sARmpbUnOBQ3EyKLMQC4CcJwrGTNzHmHcx2vinKre7ckxaZL9un9tpMYG9QwUqKn6qbpOHmM3GRLKHMexUNZBYfoO8QkyaS3PRERW0yTT5CZJj8zMSvRzs+QSGfmyDjCtrOw/BToRBjJ/EnTzNTp8kTGoS5uY0Qi2zjg7hBukBg7b/ZQZ9+nPPPmK+3kwN4fO9/wjOc7Ur/07xI6DnR/7cdQ++AGYOzvYes8/Rf7zj8FotxHMzaP8yYew/ZM/hfr73ofOd3wH6n/wwRu6hqoR4z8e2pR9v+PMjIBxf3F0HX/SzuM3tit4//KmvAs/dH4KDx7dwNtOz8rn/PlnR9bx7Wdmb+i8L7fTqwXGte+7F53XvU5Ov/y774U7O4P1t78dS+/7fWEFn3/3uzH74IPoHz+O/MVLAm6Plg/CWVtDWCqj/oUvvNylX/XzO+0RfrlxWT777rVj8vOP5k7hf9lewHNBHh+eO4XTgYNfbc3hF+pr+KWdBfzmzDn87OZB2e89W8s3dN79O10fGHcVcGEMgE0aoDJeVhTe7IyTGNskcU1e9uw7ssuVqNvVgbrse/u/vgtDpf+6ClQ1PqP6xp5G2U10vUgDX4kuToJx1wvM7Z5kTwuNAcirf76fDDfJSrwp/eIVHSTtJvug2n0AoZokXtGJXmbnPRPOZEeT/a4ELG/+NaVB4Hjb1wYKjOuFI+ilKozIhRN5MDnDcI1s1eHCE+aLEad6NARd0gmbiwaCF2ngSO0gys9zoajTfp207cRDGAXQYgtGlINVBIIw/X4uYsmZjbbhi1kEwQiutbkFkSPulLHmwyB7TRSaUhdBX7MQ23k4ZBWw0IcaLLEBWy9jNOojjEO0/B0E0OD6BTTjQBwnc6WisMJyRpr93Oq2YTGAINZBO3qCSVa6YC2z1CtP4wENQxIFGeB2RljvbUjWOIIBJwEatoW2ncNqsYaAQUCSYJpueHkL08MWTKuAgW7B1VjOGsDScyixnQYriDUDnlmUyd0wY8SWBpculAThEg1WTIAOeOqpxyUKKpeKWFqch22lQTJF6nktZGSxLzGAV05eivXAgIb3yoUOgblg1JfAQtct6GYem1vbItTLEhRDZ1DPgMIVwMP3grE+jGmw/I/XFYtBAxcQScwMuQZDI1ONQC1/pxbkUhwizDUmx5wQMBkZMqbJgKE8SyrppsoyN9tAsW8iKukp8y9gNh6IPJZlRjDtBKYWig6gAGeEQciu0C1ZcNqZiD2PyaCqVSBzx0ZC18ckzWzqBq8zEiDFk2iLdSg+rNCEhYKUAvuaL6VjZMKZBI8TC67OoDsL7kMCrjoc00r1dbJMq23npJ2Vw+L+RbEKNA071Xkx3RiW4QiLTUYCOugJM9FHVDCA4QilpCaALXXCRqaPgR7AiPICoMaJK8CZFTug1hvBPDvLQhMuIhhHCisBxSQwhA3HvuyFgbCb5P0NU0YccS8+24hsDdsURg7fNdmIFGfi9MKuYjtkjHLDIOCQlpsSFE23NKMe+CMBD8ZgXBIiLmQaWv2R/D5HQNVg9plMnJyw+sbjJcHVhJnzELmkJM+GQNAocREGqUuvQWZsNoYaZg6xlkPfGMLQ/MyhUmxrEVH3JwnhD3opm41l5hmDQpXRqIUky2SkbI7jQbYw5TMQRk+2CCWrl2F+CsJe26L5Zs0xSjOOfZN/dcdCn8g5CTccVxwD09Tk4/vDMp2M4aSc41JR/3TRmjJnSD3cLYFXU4U8NzJmNOrv7ZZi8fxk6grjhCWRkgRIx53dPnCz7vbL8zgy9sZpqZhivZIVpUCI/aAH2zp9v5jkyhw1yaANQ2GdqkX75EJe2jUDOITdyJeUlAuyeaXNtbF5CZ9h+t3UIVhtCgDk+7h/4asWogJO0P01W9gr1t/NBhL2xzXyPmV/VXt9eT7ta78q6mqlL0RGGMiSMCIlodYiTHyR7UNTjohJn3QcIRDHpAehHv4VAOEaNp1guedKEoMi/mNmJd/xaBeAYPJCtbeM0hkINwmKWlHqBJwO4ymQn84B6fvPY8vYLszjvSCOAnLUs5zsb9dwGzflK8SWd8+fAjHqnlUxiPRDI2Vh8f1Va6XJdpBjZGAck1dkk5KhKkm/bL6RNV9ElvmEmVY2LypGonqHXo22UMdUz1HdK39OAl5j0vQE6Mp907EqHTcUCD7pyjv5QKTNVNKJDDPGfkxc07U8IrOdyWmCYkxeZVUalKpgNYmdJr7Vc1Dl6Py/YuKp6+F1EMRj++8vdZ4EeNUzkz4o+q2Q5ETIJFIUo2DmoMUJXCbvOL7aliRg+cwVY4/7KkdsdX5bJCdkIpUSVIJx6blSNl0c+nAsUyqCjFxZYg+mJyWBHXqSGwkzzTiW7LaGZMZ9An/zd6/cTXXrp38G1T/+KDrf/T1jZtzkMyIYV/z0p5B7/jls/9hPwNjZgbm1Ce/4rZj69V+7wfcrwYcPbeJXN6r4pfn2GIzbPViCPz2yiYu+gZ++1MSDR9fxxMjGbU6AnUjHL6zUsU2m3KuwvRpgHJltF3/oB1F56ml0775rzIxTl89x+sKPvBsHPvJHCMslbL357wk5oPHw32HzLW/B8nt/74bulGPJR+ZO4Vfbs/hntfUxGDd5MH7+yWEFv92bwu/PnMX50MZ6ZOIee4Qf3zwEN6uOuqELmNjpusA40cPYd8YXA5/S6SxlY6T/Sjd1hP37pfmO7Nv7BfevPOv4aFc7zlWuci+gN76JPRy6V9qW17X/Fe22v7Q2W+CqxuPCW7WgtGfWXOnEsL+VXzt23P6bHleF7gNudyfHyddrrwPqVT0qrqtVJ4aqCUBwN7Tag4xdySB8SSeIvReSHolsmpdo6z3PZuItyEA5BcZ1uheRK00LC8UiK4iTm6Ghp1uYCfoYEfgxc6Jv4guOQWZaAGM4QMk0ZYHWKlJfwpCSMJvljtQgGXVF8D2ObehWAWhUkDhkbQAFlgH6CQY5Lg61VPuMFH9DgxmRVRWmosHMcmaMNTIAuHiMwgShHSE2yMCBlHTGgQkjcIXVEY22heoemtU0C1oroFjIpUL6vDRqVPCEhonQC+C2U5AqNDWUCkVU6JKXjR1DLRImldXxMRytAdTJsvOigbbpefirnTYeS3LogGyuBJUowhsWp/EPHAv1KBT9PdKeCxTwjnS4po6puIWEmdckB183sDlyoVkmqgVHwCQO8sxI85o+f+I8Rv2O6KDcdvQwnCywhp3DiPGQloJxTtSX++NfFVipd3xMxydThuWccQLqbXz+yWfEMWt+qg5HADcNsesiMDWsrq5mIuQGatX6OHjigyIoZ5IFJ8AkYUaGJQYMPZ9pqvAH7eUjeLolz9mUCUNDbKVOlg55RmTkmbSS15EfamgTkEw0lLW0TLUQBwhCVzKuOc1AlJjwY4aGETSdTMqU9ZgYqR4bK70sq4RavJkFSiZCfkaHLMZmZAAYERJ/KM8qpwWInQq6kYYwiJE3hGAEm+xQmnboFlqmK0F4+oeAo9ARJPNO8FJtZBZNLmbVwmCyBEsxHuxIR6LbaCcEPGlEYUh7kH3oaiEaUREbDChFFxEos7QyjjAgsOYQqHQJvyIXsDQzdewrkL5HloVtSpnqKE7EFTjvDsfuiGRgkAXF9s+T+cjXiQA7SzMSE6FtYBB7oovCflKkthVBBC50eJRsgOTihO1O2RoyKNi/OecJMKeZMONYhOlVmbzv0E03FO2yEt/YKIY58mCSVVkswo110Vrh9bM9WLJsMClAvSvUBYxgKWSceMjTkTUyYeomuuw7ALaZudeAHCI4oyEMPotER1goY41aaoMBqoKgJfC8zphBJCNotiDhe0M9Gi4gqL8mWpIZYyAF41gSmi44xlPLa1ymSpUWtrOt21LqRhakS4CVrFBDR8220CiUEFcqcl9kdsgz03Vh99GEg+VVEkdRzydKMrOO3TJWWeDJ2ptyA6ljoMwcoraQlb5KA+wCkSmL4QYnyq+w3dSYqlgV/D/dUhXLRsqxmCCwLNFxkrGYY4XoUO2yEmW+ISubpWTiw5OxbMnMEQ3AdHHJ15oMOiI3nGcFTKVma+aMLWEZAcIoGDPeFPgli9gMKGQzs+RKnjtL+LISMNX8arxSyZub+VjYJmpRrhbE43EzAwInQYSbee7X6lg01uHzHoPUMjimpcKKISfjiWkLE1+VecsYRMYpkxOMefjeKWDvZS6eSSwa7nDeyTmOgHLU9VR9RLEc2X/UPKSADvYRPmt+JzUEoKlOCrSZZMcTbMmYYlHIcsREyjyFFe556ZjAsZqSGRPMqkmW2WvV9nIezsu7s7GMlArYEQkS0WOMQB1UxdyaBCWVkY/0Q4lx07GO7xbnO26cL+VUUYS8k5NfUHOMx+G5FDNegd3y3VdhYJwEPdW4w7hYvdMCsrt+el2cy2U8z1YMvKdMUiPcN4bz+2wbBbbyZwpCRjLfjwJS33fLRUVDkNINnGd0U0yZVKJCabIpJqYakyaBTwXK8TvsR6qP8vdy3ozNthdgTAE/fl5gDMJIM0mNjfiJzP2aKXOjYvAp12EFACowTjGEpZ+w3IUxHqU+uB7RDAypY2uR7cdxlyBmKO+t7pTkXqmtaFoGHC0SzWsSDbwgM6totfCfP/43+NTDrwyM67zj22U+KP7t36L1rnftAeNa3/8DiGg+sbON+gdT9lvC5ItlYXTvvdB7PeSfeeaGXsPvqQ7wzuoI77owJWw3xYzjwd5WHuLnZnrCvFTsN3arBrO/AP7NgZaUqr5a26sBxl38/u9D9YknEDs5dO67dw8Yp0pXC2fOYPpTn07HgGzc23jrt6Dx8Gdgt9s3dLv/R+Mi2rGJ/zSs4V81Lu8B436leRHHLE/WRD+4npYks4KrpEf4emeAih7hw4O9ZjQ3dBHZTtcFxqUDyh7YbAyvKfAtPa5iak0aOGQWlhMgyT5oZCy9KoOwGrwmeGx74aj9sCDPuwvo7YWn1DVfZZ8rmHjX0py7O70YGHktR5HvTMxhu2vLvQYV0vmyr47JVaodqVOxp83TzO24VHUSFJtgZr3Ir6+4bDWIX/P9ZF/cPX7a5gqMU8e52nEVo27/d6/n3JPnleOoX+xndUqjvXw7qf6cdv1dceCXvaYsm5meZbc3pphqet5xmepjj6DQWIbfPAAtZwoTRddCuAMX1UtPY8jy1fkFAZbiXF4m3GRnB/6Fi6D3F5fio1vvFj0bip5b/lC024KtLfg0c3CKMGtTyJXyGFWzxUd/iHAwgtGoomDmoYepIGhEmni0haQTwLIqiMj0YBbKIOAUoNzvApcuI8xXENs5GEUbm1GEfhij3O/BCDzkt1Kr82RuEfr0NPScCTMgQy9GsrItC+t4qoKkUoY3ctFp98i/Rz/0UHBs1EsVWJm2CCsFC5EFbauH/nATTq6MfKGCoW3gEa+ND6ys4YWgJNR1sgUtI0bTcPGeWw/hDZqFgGK6cYgzw03YVg2L5Snkg21p/5BgT2jhiXPbyJkG7l5oomQEUm6WWBFcHXj8ZAudjVU0azXcdfwYHJYSxhEi08F2f4iOly6476qkZYNK64OLHwbbdP6jQC315JTgvKfzXhM8+viTOLi8jOW5GVCmnwO95rkwdFtMIJTV/NT0bCqOnMSwpTwqFodU/qCLK9lsXBzqpO9zFJXgj6WVXFwURRS6z2pQDVgJR+gP+jhcqGGKml/CLkoQGcBn+h28MPJwJFcUs5Cvz+dR0iIpO92OaEwQSUBYMjUcLpgoEDgyDZx2I/hxjCe2eujmK/iuuo6GYUrp13aoicvr57a7cJMY9zequMtR42eADdvBM60ehgMXy4WyaLcdZHlv6KclRWQYMDjLXL5YjuSHPmxTCfgnaHVaKBYqsqhRY4cqe2SwzqCPAtBRxiDjdbWjCOf7Hfl+w8mjYjuocdEah+j4Fj473MYIPkqGgbsKBRzRChhQGMqKYLP0muXKBNAcAwFL3aT0VkcnAdZHQ2z1XUxVm7jFokh/OkJHpoZR4ItLWKVQEsfgIvs5jQp0B63IxVp/R9h4vK6FakPE+s0wkkVe4HvizsjSHTtfEH1Jljb5ZPnEMXqDoSy6p2sNOa4KxFnSe7q9joHnYrkxK2UtOc9HiWXT+QIut7roDEfIF0sCGExXirAiH3kN+GzoiLnGRmsTzUoO90wfQHMoNAhcJhsUCT63tYI5O8FttSkcIDuTC6lYw0VDx2ObGxi1+7izMiMB9VSStrnMaVmpCp8b3xu+I7IQMFmalaJLzL6noy5Zq1mmd1zad7UY4GVH5hv+gkQzWiJaed7QS8uPRbibpeQR4l4HThCjcMctUtYunwmLio60PrY2NlGv1gQ0oMmAKA9KU6Rl3nwPRa9Hyo3ZS8maI3CTLfRI0BLQiLp5qV7i7kJv17X3hm/wK2BH9hm+PwRuufjOahJl4ci+v7a2hmK5jAINj0SvioB6quvY2t6WOyzk8jK2StEzwXHqOGVpYlmAknVDBi3301LQTvosGVUC7qSJDWFs0AAnitDa2sTM3G5ZkCxmTROmlTKBuAk4w2OoUnXlYp8tuqW/Z5+9Wo+C9zHJdFH/fiUx16t1rddz3LNrl2Wcp5MuzTmojSVPSXDrDAghAMbECxf3wqpOE1ss4ed7GPsxbDJzrvFVantDmd/5LtOlmmMnzW4EjBPgNwvuyT7PwA0FIrNPUBhfuUiTsScsKdHsirC2tir9a25uXsYCBcxYUSzOl2rspFC/AjUmn+v1tN3N+C6LE9V8Q10vYYlm4xbvvdNtiVv09PTsFYYhnKN3dnYwPz+fSnuwlNWPYOccMSZo97oyNzSq1VTDzE/16FgZwv0UCEZ9XsW0YrvKiJoxQG/GPcr7KcytVKpkvDFJwrE7m8/SkZzzQlpbKspmGZFFMMuM/cWKB9VmKpHINQHvhwxxZXTB2JCVAKs7LXEp5/zBeaTIMvrYT+N/L8Bg5Mrx2CeUE6oaA9nfOp2OaBgr4I3XpKoJ9oO4u+SJdOwbg4kTLsHsizQ0ijiuKRdb0bx1ROqDbFNWwLiDARaXllI9P+5DMFzXxbym025jZmYWhpRdcJ4jFSHVyN3Y3EChWJT3uVwpSvxsR4kwkTw/RGcwQj7voFZ00jLVMMSQ7dAf4MwLp/C3n/kCPvv55/Yusq+jI8S5HHZ+9MdQ/ORDSJwchm96E0qffAg5BbCJJIiJ7R//CTjPPYfyQ58YH337p34aztNPwb33Pmieh6Zoyl3bxi5Cptuvb5ZFg/nnZrr4tc0y/qybGlxxY47uN5a2UNNjfM+51DmX258fWcePXJjC+5a3hLzxjlehVPVmg3HuzAw23vbfoP7IZzE6uITR0hIa/9/foXzyZHZXrMSxcPEHfwBTn/40iqfPyO+pHdd6/etlDeLPzMBgP/vQh6+tkdOIEh+eO4P/0J7BvOnjO0tt+fdfu6lGHZ+DqSX4wOwZbIQG3rN1SH7P9+39s2fwoX4dP1TeEbLMD60fuebzvtgXrwuMY3aG5RcKXMgY4YJ3CP4zbroxQUOCyzTBoeC6dH9ZAk7E0mp/Waaplz+jwcr+Ey5JqbrSLuaXfq74YenAqAYPCYbHn6ffUp8pcOUKftweJO/60LobBa/21+emZ1UwG0sSU1CH2bf0flLqutzL/kuUL0hBxZi2n/aurMxpsjcIqz/TobhKL5lsx+vpbeM2Vn3iijLV9IPJX9/ouaQrjBdoWZtlgW7ayfaVi6ob2Q9aqg4pi+fdyVb1NRE1vRY9vn0AoDrSuLsrZhzBMt9H5f3/Fsb0IvzXvwVuuYnAyaPs9hGefArV038J3V5GePt/hVGhgK2ZGWElFb/wGIonn4Cjj2RQ6dz/NsRLRzEwc6htnoWxsw7nhcehuSPsLNyOrUP3oDTVGIuKb29tyWRYq9dRKZclyJDSqiTBxvoK4BGMs1GemeeohcQ2kfcGSE49C3v1EkyzDl0vAEcXcbloQ/NCzF04Cc0dQL/0AoJiGd6dXw8s3SbMHqO9Do0aZSceheHHwPI9aNdmJas2iAloAQOW3ZJ5kyugWa+lwtl5A6YfYXj6EvTuJhJmRJwcokPH8Kf9Ed5/cQ2rVk4ALL4TDkEwQ8PPLy7jrUUD224XvWCEJ/s9NKwKvq5Zx4xBZpaGQWDhc26MP76wiZpl4NuqOTwwXUUjZ6EXRDg5GOLjq22E2xtolvK448AMbquUUHMK2PACPL/TxkUKYQM4bkQ4Oj+NYkJnVsAd+RgMRuh0BqiXSpitVeAaI3nXenoFD75wHk8NPSyXaviOA0toOgkqFrCTbMAcFfDIo4+i3qjDtCwcOXJEglEpaQpp7KAjIquMZyYoRUFf6vgxaJfunmDETKGlI8cS1cjGJugOqOGh7TVsDXu4L1fCG6Yb0JhV1EOYkYN/fvoMPh2Z+IZcCTlNwy8ebmIu7GDDLuKRS33shMAOjSGMEN+0UMftmo6dBPhIp4NhGOFPLmxDqy3jf5s1cHetAC2K8NTAxWYY4X0rbbT9CD98cAbfV+VCSUM+0fFMCPzxhUtYd33cXq2hZtt4x8w0ylEHgeki1HJwOO/IIhhwIw+RzTLVBL3uQII7r+uClaHzy8tiAsJS7mAwQuT56G61pES6WK/DpqVuogmL80TPxyP9HVn8LjtFHLBzOF4ii9LFIz0Tf7qyKvdbNy18c2MKbykB1UKAvpZDr5/ADxK8EO/ggfoc8qGHPMtmoeGk5+ORQRtPdT28Dov4gcOpYx+3oWnh2c02zvcH4hA6lcvhTgbdBLMtB3+zs4HHWjvI58uiY/XmqVncTWpe3MVW0EEwjBG6MSLfx2yjLgF7ZOSw6UVwwwjndrroRQnmZqu4K28hH7P8PMZpw8KHVjZwvjfA1xVtVHQNbywwiM1hZNbx0Y11nB12cFB3UNQN/MOFReSsAANjhH9x0UJ71Mel9iaOlnP4ycO34A3ShxP8SWcHbpLgz9Y2cSgp4LuONnF/iU6zzHQbeGg9wvs2NzGKPLy92AAx2LeURjCMPEwtj4JpIVcgqMTy5XSOo2FDErtpaTIB/QlnQlVWpowRyHC8WRtL7r2QJdn5NPlA97soED8dZRRB4IaJEtPVEVIer1AC6+UpsG74A/ROvIBCuwvj6BHU5meRm57m6g3DIMLa6jo21zZRLJVRKpewuLQgbKqvbSoOSMXw6arIBWW73ZbFuWLPqHY6efYcBv0uigUbBw8dkgBCtxwEmoZLa1u4uLKBpm5jaXkRxVIJeUOD4flwt7dx+sSzsghszjQxuzCHYbGCHFkqcYLtlXUpXeVCcWbhgAA0BGUMgmfi0NeXa5o7MC9sunSBymnSx7lz59Ad9FGtVTE1NbXrHDhRqiixTjYOKG04zgWbG5sYjoZo1Buyn2hGkq2XsVMILvKaedxJVpsqx3ut+48C8yaBh5SZmTJ3ZVHP9zZjOPH65HcZa2eSDaW0/l7qHlTsLzGejAesGE6dOg3bEh3O8+fP46lWDwXLwp1Ly5iuVlElGD6iXAeTICmbNuT1ZVpWL9duCsRR1zsZ16s2eOjsKtxOBwXbwi3zszImU2KEkhOS7GOFgmwEd3UxL+h7AVqDgfw9t7ouY/jdd96BeTpBGqaA7WvDIZ48dUpisvtuuxV1yxITK8MdYcOy8Pwzz0hiho7zR5eXUStXYHO8pNskDUsyoF71M7b/ZCmrYuyp371cW1zL55OMK/XM+VMlJc+ePSuO3QfmF7E4NS/jussqC03DZ08/h+1uD0dm5nHn4kFxzbRjX4DTZy5cwHqrg2q1htuOLAswkydr0BvhuZaL1dVLsE1D9OTuvu02cZ7VIx+6lD2yPxpIC9S//DYnNjJWOzCIIonLnjl9Wiok5hpNHJ05IDEdDRH6WoRHTzyDIdmbpinPfa5YhqNRniXGytqKgFd8D6enpzE7O5vKYzBmcl1xad3a2ZYkxNGjR8fafAQWuQ8Nxubn5lNtZLLTs1JWPr8LFy4IMMh+z3FIAcO0MqLTbavbllh9ce6AaNuZjoEuNXWDAI8+8wQ6kYG7Dy7jKPVUaShHBYs4wuMnTmB74GJu8SDummU1DMcOE56WwzPnLuPy5jpqpTwc28DrjiyiGEfomTmcXFtH33WxubODSiGPbzx+Gyp0lPVcXNjaEVfZJ06fxjOfexynXrhwww/eXz6E7jvfecX+9d9/H9r/7feh+Vu/KZ9t/3c/Cn0wQP0P/yD9/0/+JJq/+ZvY+pn3CJNu5x+/C9U/+RMY3c41XUvDiPHBTCtucodvOz2LPzq8gf/hcgOnfBP//VQXb6+ORCOO2/8408Gfd/P4lQMtvPPMLN5ZHWDKjPE72+VrOu+1fulmg3GtBx5A9567954+SVD9whfRu+duLL3/A/LZ+R95N0onTqD58GfS/7/7XVj+vfelP3/3vSCDbun3339148Sr3NwR08W/mbp0xScsPf2/py7gJzYOYZDoArzZWoLvXUvZcf9++hx+cXsRvzNzTowd/nXzIn69M4tLYWakdq0Nue97rwkYJ4PzVwoYt5+udwXS9dIt/TUwLm2fr4Fxu2jzy4Fx1ff9CrTpBYRveCtG5SkETgFlt4foxBOonPk4DOswwju+CcNiEZsZGFd67FGUTz4BWx9JyVz3gW9DdPAWAePqG2dg7KzBOfFFaB7BuDuwcfg+lKZ3KbXMwBGMo2aZWItnZTN8butrCoyzUJmdTxFTh2BcH9ELT8NZuyxgnEEw7tgSLhUd6H6I+XMnBIzTLp1AUKzAveuNwNIdqUZLay0F455/RJwysfw6tGqzIsI/EF2IFIyjuG1TwDiCfbtg3ODURRjdDQHjaHQRHb4VHxuM8IGLa1gjGGfYMginYJyOn184iG8pGdgiGOcP8WQ++1kYAAAgAElEQVS/L2DcG5o1zJkEMDX0fAuPuiH+6OIm6paJt1dyeP1MDc2cjR7Btv4QH1/vINrZQLOYx+1zTdxeLaORL2LDDfHcTgsXyJKDhlv0ELccmEEpA+NGIw+DPjN/BOOKmGvU4BosYEzQ0Sr4sxPn8LQbYrlYxXfOLWA6B1RtYDvZgDHI45HPPYpasw7LTME4AV6oq7cPjJMy0wyMYylpSt5JMByDcYkAbRviRanhr7ZWsT3s4d5cCW+cacriRIFxv3DyND4VW3hTrihB3v96hGBcGxt2CQ9f6GEnmgDjFhu4kxb0CfChdhvDMMZHL2zBqB3Cv5w1cE+9CC0K8eTAxUYQ4b0rbbT8EO8+OIvvr9GYIQXjng6Aj56/iFXPxx3VuoBx75ydRjXqwDdHCLV8CsZJmQq1SDxENB8gE6wzQBTFCLosuUxw4NChXTCur8C4HeRKpRSMK6UlMHFg4bmuj89kYNwhp4ADdh63lVMw7uGeiY9dXsF2oKFhpWDcW8tAveCjp+XR7SfwfOD5eAtvaMyjMAHGveD5eLjfwpNdD/cnS/jho3vBuKc2Wjg/GKKaz2M6n8PdhQJKUYSe5eCh7XU82mqhUCiLnuLfn5rDPUR24y42g3YKxo3IGvAw16hLgBwaOWxkYNzZ7S66BOPmqrg3A+Po/HrSsPCHlzdwtjfA1xcsAeO+sZQTMG5o1vGRjXWcHnawrNsoaQb+0eIS8laAnjHCPz9voe2mYNyxcg4/c/gWvFFLwbiPtLel5PpP17dwOC7iu481cH/ZF31LPdLxibUY7yXoH3t4R7GBnJbgW0suDJNgXEHKXPIF9l8unKg7k4JxiN0xm5B9W82pX3owjisJPQXjRoCdLwMOy5BimMEAveefR77VhX7kMOoH5pCfIRhnYBBEWLm8loFxJZQrZSwdXPwaGDcRSinQg6AXF4dk/ywsLFwBxp04fQaDQQ/FvIXlI4fTUjArJ4ZBF1Y3BYyb1i0sHToIahDmDR2G58Hd2sKp5wnGaZianUrBuFJVwDgCbluX18b6bXMESifAOCY6yIBqtVuYX1iYAOMSKYk9c/ZMCsZVq7IQJvtEwKmXA+OY+NrYEHfrRqMh++0H41ZWVmQenGHmP3MhZrN9tYNxbAOCltThJNDzdLsvpf9c9M8wqcNS00kwTgCAmwvG/dXpFXgZGHf8wBzmmi8PxvXcADuDPtqDAc6urCFfKOLeu+/Cgu/DzcC4lcEQT548Kc/7dbfdhrptiZuk6Y6wZll47qmnEfgunJyDWw4dQv3LHIxTDvP8uTC/iKXpAykYZzCpCDx88lns9Ho4PD0vz8+YAOOeOnc+BeNqNdx+9JAAUYUMjHt6Z4TVlRSMo57YvbffPgHG7bqoh6nt1JfdpsA4Jn/6UYiNAcG4UyIPM9ecwi2ze8G4R557GsOASXILx5aXMV+qjMG4y6uXBYzjuMAxiIkMBcYxzieoTzCOY9SxY8fGsidKs5KAG/dRWnOTYByTDRxLOdby2AqMSwjG9brY6RCM03DwwKKAccYEGPfZpx8XMO6upWUcn2pKoppPg2zkLzz3HLYHHmYXD+Le+aIkwWKNGs85PHXmElYIxpXzUg3y+mNLKMUROmYOJ1bXMHBdbOzsoJrP4ZtuuyMD4zyc39xCt9fD46dP49nHHsfpVwDGTXaYqFzZU6ZKoG2SSVJ//++LgQO3ztvfgep//nMB43KPfxHu6+6/qtbctXbIyTLVPzi0gTrp2dn2/26X8KE22w74wPImfvD8NH55voWmEWPWjPCv1qt4fJQ6GN+s7WaDcZPX1X7d6/aUqRKAm9wIunELWFU1PY3S6TMC0tU/8xm0vuEbrtCau9Z7vt0e7SlT/eDsaZEkUtu71w+hl5hSvfSL9RX8cmsBvzZ1Hk/4ebw138OPbR5CN35l48z1gXGK5ZZdYcY5GhelKlp2yk3LGGrZd3e5RhkPbYL6KgvIlD43dge9AhOb4CqlZax7ldL2M+MmH8Je5tw+Tf2XfVoTtLP9zhMvu++1f+Gl+HeKac/T7+pfZKw3VQK5p8H2l19OUP32M9R4iar9913uJKB2o2UM18p2UyWqvIQbOddLgn+Z66y6vT0MNdUee/TdJtpvQpFPru1aH+m4TFWVbE/suI8Zlzz4Xpj1Odj3vhmeU0ZoOjDdFuLLp2Bf+AI0fQY4dh/8nIN+rQrTH6F64jTslcvwE7KtYrj3PgBz9iBCzUGhtQJ0t5FcOIHE99BvLqI/exy5RkEmcm7M8jNjxnIfLup39T2A9mYL7mgAxzJQblJ7IC21KsQh4stnkWxcRpIrIrEcmEuz6BQLsGMD1bMnkVAj68IpaLkS9NsfwM7cMRhRCKe3AZ2OnGceF3Exd+Y4WpU5hCyL1cjeitANhlIiNFOpoNaoS4bXNxNhxg3OraLSa4mLZ8hM4fwC/lrT8KH1LVyKdFBEns+G2mv2sIefO34r3lzPY3PQRtcb4pl2D3W7jNc1G2jmUn2KLTfGZze38cmVTWGuvWWmicMFR0oTnz97Fmd6A6wV2N5D5HQNTdtAsrmBN91/PyiDf2k4xFmW+yYJ7nfKWFycAqIh2MJb69tYvbiGgJlMx8Idd9+BHMWXAXz80SfRqjRwOo5Q1x3kTp/DfccO4tjCDPqjLZw+dUH0ppTGRqVWw8GDB9Go1VIhXDqLUUCebUE9Gpba0E2UbnAZi5jardS+8eIBLC2HbkJFLw2PbK2h541wrFDGPdN1YVWaIP3fwf++ch6fDmLcb+bhQMM/natjBgOs5fJ4bGOEDt2qwgB5E/iGmSaO8jkkOv5y2McoivDx9S0MC038T9NlHLVZZpfgeZZlxjE+uLGNrhfiB6an8b0s2SXDwYjxQgL81cYWVuMAh4olKVP9+9UaGkEfiUHGZF4yw+n0QNc7BnuWaOwMt9qiHxP2BohqJqYbTfkeF8LUG2FmlsFi3ikIe8BJJxnEdhEnhi4ebW/KWMPy2PlcAcfzDuB28XiSw8cun8VWlKBmO/iG6Tm8NWejFI3QNQ0JLuls5bkjHCuVocepPgwhpVP+CI8P2jjpRThuzeE7p1l2kY44ZD6c3G5hveei5Nio5RwcLRXAnHCgW3is3cFz3Q5oSGFqGh6oN3FEwLghdsIhvKEPfxRIJrxWrcp7Gxs57HgB/DDC5U5PysUXm2UczeXgZC6xlzQTf35pFRfaXdxbyaNsGri/zBLkBF6ujr/stnDJG2LesJHXdHzrzAwKmo8w8fHvO0BnNMDl1g4WCgV874FF3MVSEUvH3w4G8OMEn95oo5KY+AeHZ7CIrjDMaDTyxXaChzpdcVt+89wBWSh9UzFEySjDMBwM9RChkZbZsK/YtIiODNFXE4Hq7FnKfJCBclLGqTSErn00ftlRm/qD1JzZdZUkIzF1yFPAh6dRnTFCs9hAEqT6NoVSTq7diQMML56Hv7oKc/kI8tUqzGoFCcewKMYW+3+7g3yxIIvoaqMmJXFf29IWkHJS0xwDYgTlms3mHuddfo/gFBeXhbyDhYX5dEbWDbBwbW2zjUtr65iplGTRyDJWRqFkxkW9LtYvXxL2d7FWQX2qCd/JSQk8WajekHqnKbsrVyyImypZx0wakMdLIIGsvWq9loqVZ+x3vtssm91u7chCl4kteS/DXWdUFc9Icmnf7wnycUznYnfszJhVKnD8Zykj9+Mx9yd698c8r0VfmmS2KQMdxcDi9e43E1CaWrw3ZV6iWHTXwoxThgzSRzhOmIa0v8RiZKoC2NjewnMbbeRNE8vT06gUOaaSt0NGXCSl/LLJGKLYai/eWnvYe3RgFcH9tKRQbbyfh8+sIHKHcEwTi1MN1Ctl0b5SWqbCUCODzzLhDUeigRoZFvqeK3/Pc6wwbNx27Dim40DkHHhvO56LU5dXZf4/vrQgc6JDTbQ4whY0YSqFgSf9ZW56GuUCjYXSEugwpGEUmZu7piaTZYbq3+xzSm/uZvSb/cxB1V6KGcf3lsDP3NwBzNabUorPCoZY0/D4xbPoDPuYLTVwbPqAMAsdM5Jx8+zqBtq9kSQjF+cJSOvIU9MUCU5sddFttWFRtsE0cGhpQRbL/MtpU/oIx/WbJLB+M9pp8hiSWKWjL5nYCdD2RjizsiJyDo1yBQu1Juys2oHayc9fOg+fc5RhYGl2FlNkZrN/xyG2t7bR63bl8EywN6d3GWwcuzhGcSyZnp0Rdtt4/Mr04picZzIgbbO08RSDkp+x/fl7kfvIjLMM3ZHS44E7ku83KlWJQzlHD41YyvfPrF7CZtfDbUtLOFirjs2yWP5/+vIqugMfxVIVty+yNDA1RvMTGycvr2KjvYNSwYZlGrhz6QBKGkQbemWnI0mQTn+AnGXgjsUFcKSn7u12pydg3BMnX8AXP/d5PPvsuZv92MbHo+lAUiyOQbirnSj8/9l70xjL0vM87Dn7cvdauqrX6Z594ZAcUiKp4SKRWiFbim1BkYHkR+wsCJIfArIgiBzAiRAggAIE8I/AQeLYgBXDiWxYsiSLEilKlEhx55CzcaZ7uqf36tpv3eXcs58TPO93vurbNd0z1TPdJCX1HTR6uurec8/51vd73ud9HmrK7ezcw0hFVYg87ud4Pbmzg/rAKkVWJdvXmr93zXA/wbjbtiElWZjwTJI7PkS6vARva/vePST3D6PCEat4W8bbCSvFWknJkUMjA3e8x7sC4+YBk/0rCkDFf+miypvlouo9t6q33fozfZWDenJzNa+NTt385+Y3F0HxDta77tewNtdv3jNXYDt3+83nm7Y8KC32Xnr3lvs8zIXkHtT9qP/VZapzNb1z4JEqVVVlpvuIqFpOleOX/k79UIcpsbzlPm8DJB3mOebec7vy0f1ef0vp6s2xcvBWdSn02339Hd9zu1JV3dZvaZO3PrMqBb4LvTg97G6jVyFjQsR+sK8ZZ6+9hsIKYSyeQVxbAjYFRoKwnsDeLmCYHop+D7lVY+bV8OoErdEUdRxjRoCCAd9gGZbbRZXVcIoYRpEKsMADRgQbESXqA3M/w8UgSYT8PW9fqFWXZuSWiyyZgNofnkdTgBplWqqSnnSKIh7BQAgDLoxOgJltwbF8eDu7UmZa72zCpJ7c8kMYd7ZhWl24mXJONbZ2UUUJJq6NkZejEodNwCl8pFUhAucMasUeiQCGWaLteLDGCep8jJz6WmWNXdPBudrBn0xjfGO0hxHFXQ1DtL+eh4NfeughvK/tIEEBenTuwkbLCNFDjroYyXzJChtjw0DWamE2HuFU2BIWBZ01/+iPv4BjTzyO5dMPC8BXUXsunuHiSy/jR559FkGnj4TGGQQoUeO40UFFIM5WjAhiCXSFolhvmidYXOojz1Q57rkLV9BZOYrC9VCXOa6/9jpOHl3G8kIfaRKhsAoJehhE8QDAv3nQE6Hn5iDo5iyvMsT0guwhMY9o1g5SjEQzzagx81O4pQ23ZLhiYJqXorFgmTU8k/fD4IkAiY8X0hxblYtVg9cCHvfI6pqidFxkM7piUj+plMPGgkMdwBSEUnaorVQDm/xet4Vnqlzcdik+PzN4UDZweZajthycCCwsIhWtnpLupVYXGxkwNWq0qPln1DhGrZkyQ0aSFM0CGhdD0Ylh1EpzUuI2WSpj06IourA3TZSNsShNTvi7PElROoDT8uEmSpfEsHzEBTAkvY0aUhTgti0BGatihtjuYj2aSoDsmBYWggB93msei8uXOgpQd0iIUSiLRB1sTBMzy8AwTzGuDPTdDgYcfQZVp2pQTm2SFihKU9w4OcR9iyVMBRz42KkN7GTULFRGHyu2hVaViYECJbtpjsL+org132O7nhw0Ex4YGQCXHOvAAJBMcc0HqGqkboircYJJkeMIg1vDQN9i+ycInB6uZQWiokSvIvAALIUOknoKs6pwww0wy3LszmJ0/RBPBC20p2NUjo0bFgFe4HoKlG6NRxmID9dooorCMDCFj62MRi8lzhD4ZZmLWcNP2HY1UmKfViHtKE6jtYcKPEjmct/ChmRHU2OyInNOlWiLHhTFrivVf/fkxfaq6BDdaJzKks+BRkMWpXFju7aU8fT7SlOEBwqb/S6C/6mM+TKewXQ6Un5UiLEG4NoucmrM0cBDxOKByqphZO89gLsnz/5DcBGtqaXdR5ko4gFQi9zrOILjPklnsA3q7tE4hvsBnZpp7mEj4/pm5sKa0uWT1AdzuVYmSiaAJaiWpwxQBGg9ID0o39WsqRJNNQLsfK/oLVEwfa7N9LjkveuDLIGHefdCvl3c0OfE0vX9aQF17TjI68l4o3vmnNmDdunWceUPAoyb17jS8QLvi/eqdar4c90W/J2w/aiH1lRMzJsTvOPQa7Rw5LuIu9o3XZ+pSSXgXFEgKWmeZMJ3TDHaYBzCkjjp34YZJcD6IRyYNfg2r6OlQXldPixuuZYrpc2M6FhaSNCAro/igCoargqME8fylOs6XbYd0eWl/CjZQcxKtV2Huhbi9CpmIJaLJFdmDiEzGHTVph4ZmfFugLTZt/h7x27IDdwXdCx7i5nCTRMD/l4n+Diu3k3S+079dXAs6pJlrWenHVQ5thlH5mmG2nMlyTsqmeQAQlho10xtiKe6zOm0SXqo+aCS4RVjW2qSOYGsD7JPkGlP59VC7R1aJ1DG3A/pMss9gCxyvgj7c7ueUbrApImSKY7nYuRclbJmRXRGpZ4lQTEmwrnP0viATuNibqVki/Raquehnnfsb53k1XOXYz0MQimV1/GlHv+aHaedTzVIrdcpvTbJGK8qid2pj5eVhZhRca2NGTfXPno8S/Deigwl5R88FzELFSoTDmyYRmNKwpjL9uRZE8aQje5qm/M+TlG5NvJCnaFEldGoEEjCMkNdmkjjEtPJFKPpGL/zB3+EP//aezNweMf16a/hG77fYNxflya+KzBu3031FkDoZlPdGtMortdbSvTk7bfywDSepuGOeTfUOzHG3o5Jpr9B3Zk2Q7iNc+o7XeRdjIK7BuCa75hn9qkfHWzNmzYA6rGattVgXMOI0Z987zDau3j423zk7dh18+DZrUDvTZfVu2Xn3RF3PIiyajDuUI/5HlrzNuiuBkq1gUMRDWF7ISxvQURPGUu4VQqrnmFkefDhyAZLwdqsTOA7UCwfIvJU8Bdxc+XClOeluBmRtUEBaY6T8XSE6XQsATGzZlLa0+i86L/1hi0bq+UhrxM4LkERBbbXqQHPdFAYheiV2aWhwDXbUvpkzMLMIpVx44GDrAQ/QI8uYb4H5RFZYzaNUM4SVBnDrwZvtsh4omwr4LN0zfMwmkWi38O2YsaNbpWVXaKoSwlOplsjuGYX46UVvFDNcGU2lICsZ9r4SH8Zp20DfjwW3R8+Qmp6cCsHZpmidnkAo84aD9ulgCnSJoYLk+WuFOKPpgjbLZh5LvfGtvQDH5OdoTiutYNQwMOMB2yKidYW7DJF13cxS2IYDl1ffRHe5cHALGLkjcECn48utwxX6F7Le9SamAQpCKkwsJE1oQmu5NBJF84wVO1SUSCYmWXIfdClU4Z04wQooIVlI7UILhqwM6W7ZhEpcV0BOal1pR2wGCBZbhs2mUnMxgKYYoY9I4YPC0uFC8KOqaG8zXjASJrFXcpjWTZUqmw8A8vMagScaVNf1fBzU0w59swM24hECN2n2HDdhl17yrGwVuWKZBewoDfyHHGpZBWjcuhUDpMimu7UyMxUcbA9B4tRH0k+Q23ykGHCsV3R3OH4TrKZjFkaGciYKyj1ZaMFpfGQcvyiRGaWqGk2WhjomIaUx/JZKVAcETykkxKNKfiM7A8e/gnGNsLNvDr7lH3IuUFmYlZ7KI3mPm1CTdR4cSgwJzOiMBRYx7JOOtFWlWKH82UhE6ZDbblyQLP4PuE3UpCeNZ0K7JFCaTmoUj+wQlDUiJIScZKjKEoBg3zXgx946mBI5mBJAwID7dJW7mVccwqWXNaIzBwzB+hbHlyaRoiLswGLemp1iSKZoLINFI3JiuG0gdkM2ZBizVMYBCUcR+7U9124LQcejWl454mLim6pLIv31LgRnWuh2TuSGS+sCNRzlvakBiBZlHRsYzszBSC6qYa4CN+rFy04bKOA1QB81MctyWThWsqmNgx4jSkANf4LwvwlDz8E8WqkSYYjSxQQ56Hbk3JWqQ7gOKfwXEZwxkBucg2rkFQ5QlCf7sFL9pyGdaTZYQRYtCnDTbYi54wCZEX2pGG88IDKw6ja12xhiyv4W7kXcw8jS8oxOb4IbJeybtIYRdxOxchBjUWJ3xqATtxUlcrwzXLZxoxFAxn7IKKwsNRBWMCmRrxe1kMtbs6y1QZk0yCjvo5+VnHb3Gf1KBdO7Wqo2UfCwqWrYMO8+n6OoHnATd/7QebVPINMtyn/ngfC5DmJhr7Tq5FE1oC8fFfTPvI9dGJk3+Xsex7Qle4f10SCFXwLEypqhz0cGLffXw0rTruk6+fSfSqDyGS8xsSGEvUXAyeuXIVy3uUrMWuJGQSoKFIB8fnklmvBKKgDmspaSGyOe5dls6xM65wxsZahZiLCpt6pJUlSuUfxplBGFKptFYOPDDw+q35pdiL/rcENFSocQKHfqS/e5vfzY1Gz4nScqWMXtg0TKNRB4z7OPYLswYRAosmEIfcgFQvmZi6O0hbdwTlvKz6jWu9rMThSwLYag0pMUH2vmsN6bM7Ht+/h8e7LR1Ob7qDq0qJ/WpuwfLrTM/lbAAX5vs3e1yTfOF7Y8RbXJuqycbw7dJ+lkzCdR1UMxrEnbdYwzDX45njKNXUelNVJg3ndP92Hmu2q36/7Uj5T5GruNesegUP+nIAfdRqlrygTULuomOQmqKy8bwRcZNxBMNKuTJQMCElCESd1ZazD+IkxF0epVZswc16vhEFDtyZZwvNSXscSx5OIUM0qTKcRomSK3/7sH+MLX/3OXN/pU/YPKTp7X0bZvb/oAzDu3rcpr3hXYNw+A+vgvdwO1Hrbks5bgTqZtPslgA14pgOSZr84uG3MT6vb/W7+Fptc9z4st/+7ufu+pVpRIoi34GH3pwcOLBW6LQ7/Ze8E473zlQ6y1975E4d/x0E25Xw2bp7aroIDdd3bEfgOvvdOd3A/n+XwT/027xRTEh7TbrqpEsTyHKXpRRCNARk3RuqCJK0Ebu2iXfnK4Y3C9VWC2KGnWwA7o1aaAbcaAT4zrjWSVHg7MCtHDrpxNkJSjmCVnjCs5sE4HUjrrKm0f0aQJ1VWhqUKYj0zgGHYSMpEmC50FJWSMWo8MQxMZ9gbbas+NC0E7Ra6nRb81AdL6SNmxGjWMEvlYGoy0KDALLPVLgGpEh6ZRhSsdV1MY4JxtVjY98O2HMLJpjP4uSJDcmNDXO2CpRUkroeiVsFwQLoRheGLHCmBATpO8cAlYI5y/Crtpi6bDLEyA/k9zOaltQPDC2FYNuI0ER2SnYsXsDHcQafXw0NnHpZ+SsZTAQzzKpcsN9cKAhyWRxeoKXwvlGR2mdUSSJpWAdBwIacavKAsAtpISM4gnP3OIJK/S3IYFLEXF1EVWBJU43jgPcK2hIaf5wpApNYQ24kBEJ9TzR+WXqnDDll5Nl1Gm1IdMgtTOnwx81oATkXg10DiKofGbBbDlWDeQGnbyGj2ScYQQTDGXZKa5r3yyEHDiFqeRX1vhbzMYFSBsOLI6GIbafcsYTtVBloBCzMJOhYw4wplYSFzyHLgPdQ0LJXisJSZ1nwq5YNkGZh0mOThi2CMXSEtGbDX4j5a1V0pX/FNjs0aCWPZZj4RgA0JfREUoXaQmPgod0RZd5q9RogLLHdgIFglSMtYHY5MF0Htwyk4LzhOyLWs4BSWuKkaHAuNM59BTZeqljLTxCrRLfuokKneNlhiaoBGtwQs2T41292mIUQJ3/AkoBQXNranUwnYC8tDRcCyTDnR4Fo0OVCuagIA1Jnar6RSSQXIO5MUcUYWXoWW6WDRteG7FoqA6wxAkqBfWPDpWuuUMv90/iexXRimj3ZUITMj5exp0OLAwYzubYEJ26gkU83PMLM9jUYYpinqyhHQw7EcZFUpLLKW64qRDF+m4WAaVFK6Su1Ii89LwIuz2eaVDERmpsYAxz8BUXYVD662BYPgLoF8EYu/JyuyXCSvHPhWCbNWpRAJGQlkW5meOB1TVJyLqYwbaW/OaR4SyRDm3dtYXV7CbLKL1CjQ7nTg+oFsZtTRqRKWMtOFWbGueOAy8wdlqroHOa/nAaZ55oYG6KSfoFhYeaZAL4JyAV1VWaJHl0VZHxQrWGa3ODPXMJikMh35GdcFwmwu+5Qi8mQbNyCb2syUAyuvqU0D+GMNmM0DGhqM4/Ultmn+8B5pLqBZb/y8ACYNe2WefaIZKJpNpPdkDaLMAx36u39QYJxm24h+aQOG6PvbZ8DJ4Vz50+r75f4k7yNQ0pR+c64f9jUPkOkYUtaF5h78kiCmiiPEF95V5eWcr1xVxKWU4N98P9/hy1lWKkxcAiINgKW/R48DATzyCpajfJ8ZfzAmEuCYwvwcWg1YnNvKhZeAMIO4UpwmFYDGpCr34lxYdaqElnuroEqyNxF8VJAw2Z7IFBC1D7IQ7Gi0BNnGKhmq2lXHzLoP9Jw6bCx92L5RU+YmsLoPCDUAt+zRTT+VZgXfYlzavL9ha8kew8rwkglKyTMThZJ2k6VX2KpqvzZdR5jFFgE9EdpoXKgb13XxDmk2dTqPywV+CF+pW8BhUpVgXK4Y2IzvRBu1JnDPfzL9ViNhzEx9ywac5v5oUobEzJAzz1WwJZTrLpMJMk7nSpUFTOPQoCRGozsnZwy63s6Vps43kwY158c+f7a/5jWEECnv18C6xNo3T+TqPMb7VmuqwaSrZSAmG7KsZW/0DAc5GXBMZEpsqmzUmWRuyP0yl3zDh+VUKFJlxMWJR2C7tFO4noMiKVFEuZjtDHd38Pt/+mV84avfPdDz74FY8UM4hn4Qt/QAjLs/rVihcj8AACAASURBVH53YNw9zKTIAtA80zyYdhv+2m2f/O3AuNs31WGv3Hz6BwDG6Ta5Xb5K/+zw4Ytu3ANXu0Op6ruuZL3DuFSLsGK43QkgO0zp6f0Z9vfuqu8EBEtQpL/uANiomXHUEwkdDwUZTgQMLLKOHIySHGMjluzRitUS3bKBbWOWDhG5zJQSjLMEyLH5Wb9WhgjTVDEFWLNHbY4iQmHM4Flt0Yg7uMkeDM6E1YMMBtkvsq/zgOMpJ0oexm0CfhmynMwwXw7QfjZFvkcwTtA4AeN63TZSty1acWkUS7AZT3KYZDIQnGp7qB0bZStAbQEtlu8J287GcDoREMejjpWjAL+x58IpCrh5hnI8ROaaCHoLCK2WiHAz2uB1ElSieVbmpQB+zLKRreaJloqFnNlk0RpiCZmBjWtXwIzhYHGFvAsBx3QQfPGll7Cxu43BwiKefPppOATGcuWqWxB8YnBBwIx6BoElzpGe7aNIS+SzHLPRDL3FEE6LDKSmVKcoBXTk4cBghlBKE4Qepw5stYfdrS14zHRaFnpNnzHIIZNunaLf07GcK86cekjuiULWBCsURUrx7EoGWgL8sUSYmVdmFm1hKRIGsFnyAJWxjy26wFkoE5ohNDomlgHBCxgYNgcZ5ZSnrsnPqQBPB+IMulmfy2fNxfa+ZhkNs/WOK+whGnS0fV8Ov1I+mvG+HKQs1yRbjwe4TAGSqeshLBKk/EIe4sg2qivJJlPkmOwlncVJDQe2w/IulnKwHIIHMAUiwUhhWwSPFRiqKp/IuGrAy6aMXQofpGTakVJhFuEK24HZeR72eJB2ajl4MajlAZCafQQteRCTklmCqI3TIhvHqVh6qUDDmswrk6U0BNLYxjwcEqgrxZDCt33UORmPeixXyAgyE5wF5x8nY8miDgXeNs7gZApItplnOKNCkefYmcTCsuX39txARMBNHgADsmmp02jBK22E0zH5qvKsmp9Ztwaogw7qCdmEZHCyr9mnJiZFCjd0eTfALFHZ7AqYRHvYI9MIrpipWI6PXc4yn8xelt2zxYEFiy6/irXkFmQEcL6pF8vwQWCyoiaiOqSQIcfZmrG8kxpeHHu5YvDdxVn+HRf8rLQRcPwQaOPhhywWg+xKBz7ZckUKO47FWVPQVILNfgex3ZGxVJoulhe6KGYjJGks4L0TUrmKDGIDZsFxwXJqsgNIyzJhUCPvwUtaQJcB7gMtTUCigSrZR4UFwf2Hh3nuTYoZ41G7h2wMssVI/CW40TDjuD4T3FDMJDXWqPHJ+UuirIzEg4EIkwbNGiq/b4Iu27aQEfCbj6GIlZPlKXiJYrXzM2RS5yxhJEOuSZJw/Zb1cp/Ro55JM63mE5X6eSUmnNNX1sDXvWQ13c0QJEDFcjbNkNGxxHxSjzNXH8j5/NzH+Yf9psHKLEtFD+swLw1S8r1an07aZd8ltEYA6vaQF8c0SQXTsQQMJdDP9UveL/HXIdhgWp+SxlNkVs59j+oPBfTJlRumD9d//iE7j2xZS55NDZzCrGGSLc1EQpPQEpdXpjeEHVRLHMExLViumBWpliEwI0lPjh06OQsbrwG/GtxNJ2+FMc/1RiRVVGm/HlvCRGyuo+O9ezmG5seo7iddcq77WCfOHNNuwDjVPmT3sS8l71QxacU2YyKGy6xyR5frS1ymtALZzw5BoKaNlSoF550jbHDd9iY12X5YwTibiTs1Np2cTDHFJGOMRzCWMGOT+xQ5CMYrmjHOccNALDNzkeZQiVHlGix7I9uCCdlmreH/c+jLHGnKyjWwpteYg+vSPCNXr0eaKaf6Q7W+kgThGk4mm8LJFHNZ/ZzxhgDvGgw3GKOzzy15Hq4DWTM3KY3BOIXzhGWqTOyrPZRrOGP5EnXFPm2qkclMRQKbZ5VUuc2TGbc32sPvff5P8acCxs0DcA/AuMOsuW/3ngdg3Httwdt//q7BOLV8NpmX25RSyqQVkY3bx8oy57igaheGA9vj20NmN+G7/c3/cNtrc9CYL4C9Q4PeEmjdfuM+LE53cIN62y6UR1OHW3WXt+rmHQTjVEnvIZ7nLeWZt4fz7g8Yd2sg+dZg8/YsuPsz1O/PVW83QuZbWOU01Utr0+ghpsG4ZJaiQ9HyIkZFHRzLwq7hYT2m3Xksu84Zv42ubeMUSz6jdYy9BLYfwCELjmf6ykXlV1JyNxpOFHOpIFBH8CDlbo/Q6+9blGsa+vwY1cEazw5lnUt2OZHEmXI5Isjh1IWUyY4nMeI0Q1QHAiwtZGM4wy0JiBhI+q0W+v0Othb6cKIJit0p6qxAtldIdo8n8Ww5REUdtEFfLOi7pSWH1sqysDkaKlZBrfLnLDUd+T6CvEDIA1EZYdw2EIRdHDd6aEnZH0vsCoyo4cVyUxYF2qYchvbGQwS+C9vykeYqg8z/gtDFN7/xNRGvfeLxp5CmzHDXcPxASipe/MrXsL69KW52z334wwK0hJYvAQ2p+BQh5uP0JlMUbQszlPBMD3mUIRsnWL+8huOPHEWw1BLNNAk+oxSh7aHMVNkStchqxxQQNqdOWuHhwtlzaFHI37axQgfdhlFAxsfFy5cx2t0SQO0Dz7wPLS9AkqWSMRYQkfdU11IK6wausI8s6lMxYPJ9ZBLkEeVQ4BODKAoECxskyyQDy1dO8WOWfhFu4AFVwCt10BLNpmZMZxyAOhPP9SvjZWYSZFuBD5N6Qn6AySRCPpugTZ0tltywfLFwYJk+WFhmCWeFwikzwPaR+T66RY6ELCxidgy4eMBKSwRwbuqtGDamLE8NCuRkdJYsx/WkPMJm6aPN0mQ69ar2N0oG9aYCviWYVI6YrBOqrRq9yEXuU2BaBcNyIMgIqZFOxpZTrI+QYByBIhFmL2TcC/vBMsXYwKtUmUVFXRc51JNJESjNOJtaY6RPxvJ7trXnBGJgoNePymRZOvuDYBzZas1hjYdElkhWTal3c6atRIvIkMzw7nS6z0pZ5FykAzE1CANHgFCWvjqljdbOFoxiiKiYKYYa+3XxOIruAqajBHFQSnkwnd94StrLEwStAAFZCFHcME5KjKdDjDj3DQ+GE8BwA1y1TFBS2skL9ANPGJQPu5ECgosaYW1LP7L0nMBhZCYoqVNYhFIaLW1fKyZjzPJhyxBmoUemU5Plv1erugLjWCKjmAL0W84NV+ZEq4hRJ1MEeyO4GQ8DqZRGl/0j2Av6qAwTqeVj0AtEUzMejdAdDOBQdF/2dA0G1chqVb5tcL7TuebBS1rgIBg33yzz5VNFxfJqru0U8lfloxRwL6lVSvaVUcM3XWQEgAiqUkvUtEWnisxozlspeeYaxnIwmfu3mkYp4Fzdk9q/1Q4ubDeuj1J+3LB0GqYu1wiaySjgSZW9CoOELKvm87I3NiCJZitpMXQ+x/xzyrrUBArze/R8DHUvwZTDDkM+P7X8ZH/Jbmo23sLea8Ag2RNE10oxdRxPufrxZzThYJ+802s+kavBA/1dBAa4D/M9gbCHS+S1KlBmEi7JaXbENb4B9rl/HQKYmTeWICuT36u/R98v+82xmCRUe6iUiuqSQJFJuOlgyH2D63WVMmGmkkpShsfECvMoBUEVjg215hHg4/8p8IrbNME4VaLNNlPMKTX+mJCSNUaXZrJ8T1hGisGkGZTzmn0ajDtYTvxOffF2v+f1eT0dQ2qW5Hz/8f+ZbBTpgUYTVI0HVcqtgR1GE9Sn5U+YaKSurrDtdOmtyXLfXNwOlSWWevH6tuPts71kXWHMdYg+fy/P/m4/m1qUe1HPbVM+hOW7XJMkgcCNj1qBTTKAjDmueo18A+UumMTNWZ7pcMyoKhi9xojGIFmBzRqpS6Y1M06XneoxcBNwvnlmmwdT9fu0yY7MRflCVUBD8E2YdvwZx2CT6GTcyNjGYfI50ykSgDlYJsD5eyYXadah6q4rVapqG4iZGm/MSCg1wLlCuoFhBTIfBPhjdUEZwzQqlHmNnPrD0wjj6RT/9rOfw5/tg3Gyoh4A5t5tz/31/twDMO7+9P+7BOOaxU9FDG9NNpG+2qBub2V03QZAekuNqJ44c/PnYEZrHxG7DTQ2XyJ722vrxlSfvSvQ7P70wy0LhVa5023XVFM196qWFJX70u+coxnK/emshHZcbW66AfzeWgd677MFBwPFg0DcfWvGO1343j+i2jt0Bn+uiSWwlt81mff55ueG2sQPGozbmqY40goQmhUmpoXMMPD7G0N8YWMPV9IQmZXgfYGNM0GAn15cwoc8IHNTjBnAVapMlbVnrNA0qgybm5sNsKuCNOpuhb4Ly/P3HbRIT5dMYlNKoAI7lUkd2JU4x7ndLmYiWM9MFoWScgzKDN5shCieIM0SDO0FkNi1vHUBC+vnBdhAlkrZBctPy+f/M3ibr6K49pocaLE3FMAib7VRPvZh1J0FlEdPo65TDAoLZZYjdS1sTEcqq1uZUoJptEK03T7MNIGVKDOHqVMiHKyg4/URx5nSlnJNtO24yZ4xS0pNrxKvnn0RnV4LDx17CKHVbrLHwG4S47vnz8FzXTxz4hRCy5YSQzYm+YXfO3cWu7s7WFwY4Jknn0QZp2h5PhIG0I6DqSKc4VgFFEmkDgHUz6uo5Wbgu6+8hA88/Th6PgV6Fesm8PoYJhVuTKZYcELp17KKxdBgGpYorDa++uW/ENcxCiA/duZhVQZCsWoTePPiRWztbMs0/sj7PoCO6aJIM1SeLXpUM5bPGhA3QbdO4MUkYKnMaN5pYVpm6DD1WGRKK40BjuODlYoEG6V8WBLwhQhPs+ywkBOATa4YcoNuZxWCOJPAa+wx6w7EuYG2ESDZuQGjSGCaNdxuD6brYVw7GE6mCI0CYRkJI9DqthAYoZQCxulM3OIsHoTHe1JeVgy6wlITTTVWH5PoyTJYBq5OC7HBgy6DNgtL0xFcv0SSjgAewJw+YIaYsl7VyOH6NAtR4JqbWSgrA6OG9RDUNEXho1SI7RzdWRfbdANjwAgDfRpa5DPMqFFHEX+CQVKqW0lZDUE7n7bnLJ+1XOxZBnbKAg+VbWTmzv7BqTYtpE6A3aREEBCGKhFmEaw8QcWyKitASjCuCWRdRt50IJYKHer/2cjYEHmCNkGAhjFQkZlHMItgAJmPwzGqbIZWoJzIQt+T8uo0zYWdx4GgtIZqhK+8AmfnEpJsAqvizLTgH38U5bPPYqcVwJolclg00wK+7WFY5jC8AJ5FHUs19jfiKcLhVEpqLNfHhmlgwzTxL8ZDnBtNYaQFeis9+JaB/2qlhafMHhZKG/S+qgiwVxUcAhjFELEfo111YSVFw5QASttA5EJAWTYJhb55WI3voTJ3UdtwzVzYa3xRDzAvLbQoLD5aRzZch/HG92BPJnKvJZMIDz+N6cNPiYlG2u4A+RQD5PDtDvxeFyVNAmTfsaQUh6AmAQKVBmgOS9/3jfCH9wtvxww7yJSjmU4yS2B5LDxXEZKAC2RR+7Ywb3nSMyhpYJmY5KmAaIHlIJ/OVHTEki1qXlaFHBIdMu0yChIplprNhFfBNVRdX9+DsELyQgBa7iuyljiOGOywby0mQzT7SDQcbQHj6OjMa3At1wk5Dbwd7A39+X1wRccODTtuHgS8l2DKYUcF24DPy791+bAGoTRoxbiUjo+S8JMMkHJjJ4AiABPnu+/JmnLY1zy4o9uA/SAGDZJR0swvzl/G9PxeC7bjIoqZ0GD7s5+VUPzbvYRv1ZgdME7id3C91iCgLu3LbVdcUrnu0cm1UXGTOU+W+jShUZGKsdq2hypXrFiyn/g3x5gwg6R8VXOgNNCm+cI32bMsvRRtV5o1NXGbLhcm4KwTrMJOZ/qGSS+uZXNmDfcrDtclvfw+PS5EP6wpg+TPVV9ZMh8tYQI2JktNLMq4w7YVu6uWhJlyQ+W4kWs2pZCSLCTIRBaZML/UMVSPEa3HuL823KEa6J3GwX3/vcmyzEarsmIizZLYTAwcLAs2gX2uM5SCCAOMkiYWMAy0bRd1nku5LgsuyD6TyoOyFLBcnFqlZLWRvNAJh4b1OX8+my99f8t615iv6KQB+07/v4xjcWxXcDe/iYle9psw9zgWqF/rGWhbLvKIphxK2xOujdTgOWOCwGXitFF1bNxjqSk3KzK4DtnprOygHtxM1pGaUhtVhbioJL5pMelb5khLyuEoZtx2NMYf/N7n8JW/mNeMu+89+tfiCx6Acfenm+8KjJOM3xzuIywMYZg0ANE88NUAYnpL0QLl83yueVaRzm8chNb2rz33/JpUt4+v3CTM7b/rrUyytyOo3/zW+UsdlgH3Tl1zWLBP3zO3XwF6mgsrwOfmnUn2bC77ON+m6iPNnXOjuoWiqzQobgHj5plz93DTml/s71cA8E7tLpuxbrlGq021zlsZCe8Gq+NneAi+2ebqG2WsN+UFt+OHSmUjbrqpvjlNsehYWDBr7BoGZjDwTzaH+DeTBP00wE4YYyHbwyN+Cz+/sIKfXjiKs9Mh/vD6DQwNH5R55SF3yW+h61hYv3FNdEkyOgwZwGJrAavdRUQGWThqVJE9wwCKARtBGx3gsd86b7yJ9fV1dJaWYa+eQE32VhiIw2VrZxOzN16T0jwy+KKVJ1GaHroXvo7VtRdVls+hxpOLPbvE9Jm/jfb2q7A234SRzhBQrwImJmSfPPJ+1N0lZMefFKMDZ5RhOhoj7wQY05WUkj+2hxm1gfotzDZjuKEDt+1gyTHQmpTIW318q0zwre11oeWvDJbwE9YM0aRC4PcRBh4818bZiy+j3fNxYukk7Jhhc42ZUWBkO/iLc2+Ii+KnHn0MHWbxKOpflAJEvn79OqLJCJ1WiIeOrWLBD4QlFdU1ro+nuDgeSWBw5vgiHrc6WEaAbdvApdkYr0128MLl8/jMY0/gxxZW0KPzV11j0/PxxckQ//qNV/Hs0dP4u8unsWLUGBg14nKENdPB+dfPYrHTk8D1xMpR6R9qaEyzBBvbW9hk/xkGPvTIk+gKkGAhsWpEaYJrO5uIygzLKyt4pM4Qeh1sNaVbfzJaw9pwG59afggfaPeVQyd1+KwWXt/bxloeoe8rt8r3twZYLICJZeNsHGF3lmJUFnB8G08v9HEmU8yvF+tMMpsvbW0jjSp8YrGLM3QvdWxsmjSCqPFvr17BMIrx80ur+AgZeTRnWBpgOylwKZpiOx5jwXXgmSaOpQUGQRt2v4tRHaLOZqDaU4AKLQKutoNrholvjUeIqxLf3tnGs70Ofmb5GE7XNiLTwDfzFOezBF+7fhVP+138NH/nRDI3/drFxTjGtyZb0q4n/TZW3RCnfR/TaoYXzAD/7sY57KQx+o6HT/SP4mc6A/h1hmGeYSaOqBWqLMHA82H0eVCzUZU1rkcRXs0meC1L8GHrKD61zBINxVSISxtXZgleW99Cr9dB33XwWDtAl7ioWWFjmmJ9HMshnmvmar+DHksziwJpkmM9ybCVZuJKdmqhh46vtASnBQ8sJdaGY0wLYLW20A8M9Mg8ZLlWTg0tFyWDeIflQATXZqjjCO63voHW9BpKK4NBILA2kbnLqJ77EKanjsG8uiUAdDGKEHa6iDoB8lYXlt/BLtkKdY1vr18WRttp00HfCvFmWeBCUeCf7U5QYwmLqYmxGcE1gP/kiINfOPKkGM38nzdexTUjw3PBAk64IT4ThvD8GO4kQbS+IyU2PEy43Rbc1QXR52PdvJOylAWYNYfNw+wD7/QeGjXYdbKfKCmpJFkY6GYpwvXzmPEZN1+FbSTomx6iqERx4mmEH/m0lNXbC0ew/b1X4G5cg/n+5xD0ekC3jYptRCOIpAC95oT7IiQIQznhPXhJC4gGV1NKpw/R+mfzB8RkfQNb27voLiyjt7gk+6xF45KKiYMIF988j15nFf0ji2IiRKYJdSiTvQk2r12T7+j2uuh0u8hoLsK5mZfYuHoNBXUxqwrHTp+C4btidqLjXQESmkOnaNaljfufYWBvd4idzS2cPHkSPKhQ24sJJEliZSmurV2Xebq8tIROuyNrugZRtN6XboODsZI++B5kaM0z0b6fQ4jgyuXLlyVmOHHihIo2Gx0p3qPcL5m7zaFbtOKYmKtrXLl2FUVZCrhy6tQpdObYY3d6BmEDU8s0SffBJQKi82OC7Tkr+Z1MdDZcxgaEiPMCFy5fVaY+rocnTh19x+aaB3kZB81mMxw9enQfkNNx09nNIWajPXHxXO33EHpMetiiZUog4dKN63I+YlJt0O4icHwpX47SFLM0xbX1NYRugDPHTkgCUFkEqUSJBkgUc7MZhSxj9RRLT5n8sCSVUgwEP23EswQ7OzuYzsYoy0LumRrBB9mX+jxyL5mV82WwvD4BsXkWFeNMBTQrxp6a9Cp2piGFALkUdGCsp2URyH2i9mqp+r6maVHDwqL+o7jRNqxafn+WJQICE7DkWORrH6x9x17//r+hyFP4jq/mT2FgnKW4snlD5D36nS5WBgtUO5S9jmncc1cuKnVSy8KJ5VWELg3H6DKeY3tvDzt7e7J+nTx2XAzAWL6vpgNZ9E3iggoJc4Da/DzSZao6UcD74nxn2+sxxHbW76t5/aqWahbR7KQxCcFU04BNKQn2bQnsWhl6Xhv1LBV5DsbpkzzB2nAT01mEY0dXMPCpSU0TChdpVmBrOsba9iY6rZb05Wq/j55jIylq7OQZoiTBxmiEju/j4X4XXc9HlLOSiKy4Cb70nVdw9ruv4OyrFw507Ls56X3/x8YP8zc+AOPuT+/cPRgnJabqZtS2p9hBig10Kyo2zxziRFNbyk0ITv+fpk1rxpfKHDevZu4oUldz/QYAVAXyClqZh9OU0URzheb396P5DmZtD37H3YB5zZqpysYaxpuWHdXyOM1yqp63ae85btxbFx3R0Zr7sbSlLn/VbdnQgw+CdO+hwXR2V1/iYJb3PVz6XX1Uj6939eG3+ZA4qB9kbO6zFvXvDgJ/tWSs5sG4z128hEcXlvHYYBHraYlpUeF/v3YDf2zb6I9iWHaIotjDcd/G84MAf2/1EXxxYwf/eG0TudVBbVj41aUYn3jkIdTXryAbj1EaJuLaRFpWWF3qY7lNMXETKS3la2B3Z4zJLEa318fy8pIcQuvGdrz3uc9iGE8x7XZw9Mc/I0DZjdxAmMdYuPI6wovfQ9HqoXIDZB/4GOLCROfFr2FpeAGUwJi4NRLDRg8+khNPw8/XEQ1voKTpQF3Cy0tk1Hd46AMoWguYLD6FPHcR7r0BRGPk7aOYLg1kU89aEXIEGI47uGpO0LIMdCwDz3Y7aOcG9tpt/OHWdXxjfU0OWkuDFfynq4uw4kS05obRDFGS4avnzmJ5dQVPHzuGM9229NpuXuHl3Sn+/BKDYgcfP9rHY4MeuhI4AutRii+e30Ay3UIv9PHw6iKeOrEigcdmBXxnYwNnZ6kI4j9ltfB3Hj+O1mQDlzs9fHNrD5+/to1XxxmeLXP8w5/8OBbioehhnK1a+N9eO4vfLUc4bTn4jSc+jMddEydsE7vpOr41NnDuzYtY6g3g2jaePbqKPg/8foBvXr+Bi7sjbMUTkQN4/ugqPnxkQQDQC2mCcZLi7PYQaW7i5NJRfHhphm7VxU7SQlEb+K2Ny3hx9wY+vrKMXzy+KgBXl96QtYU/Wb+Bc/EMJ8K2sLx+dmkFg7zAVhDg82vXsJPTqp7sNwOfOnUSRx26iVb47mgPSVHiz66tYbawgP/oSAsPWcpE4o2kxE5R4f+5tI5pVePfP72Kf69Lx1rFwLucJHhlYxPjSYqjYReh7eCJhR76dLw1M2xkbVzcG2Hghjje6qNtpuiZBTbg4B9du4qdPMefz0w8bRn4X59+GKeqDYwdB380rvHiTop/tzPGiQ7w35x+CJ9unGC3bBffHEX4zroC4050O1hph3iu5WEwm+KzcQv/x/ULWK9rLDsu/mZ/Bb+y4KHjxdiNciQjIRWijq7BXOljMFgUV1gWsH03muHLWzfwcpRgZXAC/+AUC0xZVmdgu3bw+Y0NGauP9ZdxstXCJ/p9DOhSa9V4YzjCxb0JPMeTA9ajSws4GjrIiwRbox2sJSY2UhN2GuHZE8s40gklWB4muYDHl4cR9vIap4IKjyytoOsocNMoMoxnE0yyCK1eV565TxW6tesov/sSWvUIST2BSy3Emi6li0jf/yOYPPYo2q++jDrJUU1mMHoh6sceQjlYQJG6eHUaCxPzS6N1BEUHP2EZWB708UIa49tJjH81GcGyHLizCpXbEmHmX1w08PdOn8HOaIpfv7KBF+MYnwhdPOJa+C9PnYCfs0x4hsnrLwoT18qm8I4sIX/8aeyGbQFOegX1mmpEovR8j15mjT3bRjvJ5PAzQImhbyHOSxw9/xq8jYvA7iVhS5pljKCyMBycgvuzf1sdIuwWoq99Cc74EtJjH0Pv9EOwlxaUzrQXiokAQW/HVaWSolrG0t8HL2kBihEQsNEMG7JelGOfMmrgAZQAz/VXXsLO9hDdpUWcfOxRFf+5Noo0QbS2ifXzb8JfWMCR0ycRdFrICVhT+mBjD5e/d07YNJ3VJQyOrqDs+gjI+I4SXPreOeRpJvPpzFOPw13uC9OYFW4E2XkgFYMIYbY3ZVjUsEsznDt3DljfxvLxo+gsLyHs91AGNqYpWerb2Fi7IeDKkcVFnDpxXMB2AeNE40qZ0jCmFgZTU+K6HztpvTmlSt/A+grIoAkKXwI8SB2jAjtYIsZrWdTL4vHdpGwA2WGKZaWBHg2a6H8fZiiSzX/x4kUBpp544gm5FjXkeP19YLHRLuP1xHzH9TDLM7x+/gLyvMAsTnDs5Ak8emQgJcb63KBBGgED5gpu2O/qeRT7TcfdGiwQlpjlSWLJorwGzYEK6qU6uLEX4bVLN0SWoDJd/ORTx5WTs2bo6GPG3HVFWYv9UQGvX7iKrb0xzpx+CCuU3CCrq4rhmRV+540bmGyuoR+G+MBDp3Ck25U9LylrXNnawZvXb8hMFrSF0AAAIABJREFUX+3YeObxp0UbKykKTJMYURpLeyx0B3j/00+LcQzbQo4uTYXCfl+JSZQhQFWda80+tfZJSWdZwSbzsyxw7tx5TLJYEoQ0lDm+ehQtavyRkdtoo5IlKOAXiU1kKTbln+wHqZjg19H4qikpJmBNNiSBSfY7PzsYDNS8bcpTyf6l46sYDzQl2iwZ1322D+CYlnzHPJgssYA29WCSt3Hn5LhmOfO1a9cEWNSltpp5p5mRcp9i6NM4eM4RDDRbUP9+/t/6e+e10t5pDmhmJ9uC454GWvPjSVecnL1yGadPnlIawzWJ/h6yPBdjsBsb6+gtDHCsPRCDAsaiM1QYTqc4e+6ccMyWFxdx5uQJAdT80sCkyPHt117FOE1lvj/6yCM4RrAuK0Qu5OzmNi6ur4tu5pmVI3iU64xoryn2IL/78vU1PH7m1D6Yps9l/D3beGlpSfpLa0Lqsvzr16/Lz/j+lZWVfTfWjDIUoxFGwz353LHVozL+pY0bg5fhcIj10S6eePhR+LbSsCMwSG3ml86fw+WtbRx/+GF8dGVRzVHbwbQ0ce7SZVxfW8PSoCdmac88fFJUIVP4eOH6BUk670Rj9IMWPnH6afQtGztVjtc2r2JvPMKXz17G+gsvY/3clflC5oMlZO/U3Q9+f5sWeADG3Z9hcVdg3H79v97AGghsnxt0S0norXytW9lIGla6+VBqa3mrYtxNHHsO2mpYd/p3t0CAc79TV5x7NSDIQdaW/Ptty1lv3/i3Qo+H76A7gXR3y4zToF3TdPvUv/1nlqBoro2FHXY7ZpxGPN/74UYDcfMlFCrw4Z/Dt5HaYOfffzMIu5urzAdv++P3bm/kDl8oBREaGJ5v5znjilseoXnPQTDue+MIK4GHBdPFkE6QNfAv1jbx+zt7qMMlFLmJsBjhhG/hkws+fuXYEXwvnuJ3d7YR5TzEAL/aXcGxpQ6i3S3UOYXVGWgpkfvBoAeX5XWuKYcHvqIoFvcmZrjVRqu0w/ja/eM/FCYY2m34px+XgGGDB/UiR2fnMlaSXVReF7XtY3bqEWEFtV/8OlqXvy0C86UZCW0+qDxsPvO3sDhdQ715BUhjVLMxXAYHpou94+9DHPQxXDoj2e/eaAMWA8nBMpKlgYinGGaK0gywV7axme2g7dlo+y4ebrVgThJMbB8vRRO8GY3EcbPjtfCxfoDQAv7085+D4bji0vjURz4mjIpXvv41/OJPfhqTyRR/+MUvYYegx/M/Adcy8OJnfx/H2i2Eto1jJ07gm6+dwwc/+bMI6faaxpiNtnHh5RfwMz/5Uzj65DN49cY63hiPRRD848dPY6UcoRqt4z/4b38ND334x/Dkp38OidPBY4GNf/4//Hf4H//7X0WH1199Ev/m5bN4uc7xaL+Hv//YE/CSKex0ht/87P+Lyl/F+z70IXXAnE7xva9/FT/3E5/Cja1tnNseonPsBMLFJSlnyK9dQvTmefzyL/8S8k4b0zTHFTKkZjEePnkGx81d+HWISe6jrA18ZTrEjXSCJwZ9/EinJfR+hwYbpo2z4yn2akvYWASDngoDMcvIww7OjmcYJimihFo/wAdXVrDIbHRV4c1oKgeCF7e2MWu18DeW+lihvhdMrOXApAK+uDPGrC7xyUEHP+rxsGWgsExs1QWuRBGSOMeilD/aOOEH8M0MlZGhNHxsJomYb4Qu67MjBGS6uAH+ZGMXUVHilUmGR1sL+KVji2gV20hMC2cjA2uTEi9OUrSCEj+70sfjNHeAganl4dIsw5W9iQTSC6GPnu/hhGchSKc4W3Xx2+uXsFeb6Dsunl9cxidbhAvGmKYljMyBUZrIohHqxRCh5yNMDWGeXS5yvDYb43pWYqG1iJ9vFaJhxbV6Znl4YTrCG7tjHG91sei6eDL0EKJEagObswxb05kwrXisWG2F6HuqrIMlT/w9mYQBahzvtzDwPAnMd5NEdBAvb+xgN07w7MPHsOQHcGl2QMZpVYgLJcvyxOSDjFOWuqYjRF/5KvrpCEaVwM6VvETcXkbx4Y9gfPQkWte2UBYViixDblmIAwelQ/ZPR5WZAnh9NERsmnjWN+VwcnaW4fU4x29d38JeVSGoWcbVFmbcr6wY+PnFBWTTGL81LnC5rvG0DaxaBn5uuSu6XtTPKW+8SfFEWFkEu9NGtnISUzeEUVYIWKpV1+J6e69e7bRE4fn7yulZnWBKUMO0ceziOQSX34R94w1UFkuHYrTtEDj9LIqP/5SUw5nhAuqL5zDbOAv74WelPDsL6NMMGH4o+oYEEKnzQ12xgvPODu7V7f/lv46I5dNd+9YgQQCaRveID1kMd3BjfQOd3gBHTpwQsCOtqBxVAVGMGxcuojVYQGdpQUohCwK2ZLFOYuxeuyF7Sjjoors4QGRWCG1XyiX5OzKu+H0LJ47CaPuidUSWjjg5i7ZnIUDXPhjX7P/bG5vI94YI+114YQiXsgM2NcGUfuNoZySfb7fbshcLaNCUi2nGCZ9NXKLFPVN1pwYl+P+65JCHXGEHce5RR7Fpn0azXT6nQQkNWoneFstvG+Bkni00//PDDCKCpTdu3JB1hzqq/I598KVxdxbdY/0MbD8yWtIcV9dviHMt2XEEVxYDxbjRYJwG80TrrGE96aSz1j6bB100gCN/N4Y2agjxy6kz6mB3GuPqxo48WmXaeOboQCWC5qyYD7IRldF2LW6P1ze2EMUpVldW0O+EAgojp2t0htdnFabbW5LIO9HvoxsEUsLMft+ZRljfpYUNsNjxcHJ5FXVRStIkpXN7VWJ9YwO+G+DU6jHYlirh5Yvtp4En0apr2lLamm7cVCUhO47P0ejQUgKBfXljbV3Y89TzWl05goVOFxTFV8G0Iilo0xJKWXAc8ZoybnRJNtuTemxNX7FEkOOPgKtmaPL9SaIc3XW/zZdY77OsGuaGjsPpai9jfU4eRc8BKV9mOWrjjso+4vvG47EYj2lNOv5MxsOcduP8uL9dVY5InjQA7DxZQM+Nw4x9/R5+ZjKZSB+xJJT3zz/zrs8ppS8cV0qTtXOsgF+miVmaIGy3VFK6OT9Q/iMpC6xtrEu5c7fTxmK3q/qHhlSWhStkaTJBZVlYWT6CjufDIkhdV1ibzLA9mkgbrQy6ODroSyKD2muSsLBtTKJIYlu9tsicaNYFytK0qHHalNnPP6vud/6Mz8x+l7WESQUmS5qxyDhI2qIo9vtXMR5Vyax2uxYmYAVc29rCNMuxuHoUxxxV5E0d0MwwsTOZYbS3ty+1sbowkOesTQ9XJ7vCrp2msegqPzZYEQZebLAddjGeTPDN1y/h1a9/E+e/d5AZdzc9/eC9t2uBB2Dc/RkXD8A47VT1AIy7J24KD8C4Rs9vTmT3ICB3EIw7O5lh2XcxMB3sVdRnA/6/tS383s4e8oCabCba5WQfjPvlo8s4F0/xB3u7mLFUsAb+884RrCy2MdvdRk2dKYZeotFfY9DvSSmAgHGNNs5sljRgnAfXVWCccpADdv/sC+gSjOPB4uQjAsZtNmBce/cqVvM9VG5HwLjo+GnJwLdf+ibCSwqMq8ypgHF+5WPzfQ0Yt6HAuDoaiQtWZnkKjAt7GC6ekbKt/mirAeOWkC4qZpxpZgLGjcs2trIdtDwHLd/BQyybnaSIbB+vxhEuRXQXNdF2A/xIz6exKf78T74Akzo9loNH3v9B7A5HOPvCt/Hzn/5x0ZX4/Je+gl0Ajz7/KXHWe/nzf4RlzxU20eLyMl6/toYPPv/TCD2CmDHi0TbOvfRtfPqTn8LJZ96P1ze3cKEB4z527BSWyzHK8Qb+41/7h3jouY/iyR//GaROG48EDn7zf/oH+LX/+r9AuxWitfoEfu/V83gdBc50O/gPH3kMTjKRZ/+Xn/vXqAnGPfecfOeMYNw3v46f/uTHcW1tHZcmM3SPHkewuCgHy+zaJYzPn1NgXLuFKMtxfW8qYNzp46dw1BzCq0NMCcbBwDeme1jPp3is18Nz7VDAOLsB485PIoxrG92mPOuJ0IfTgHHnJzH2pLwmgW/UeN/yESyIUUGFy7NIwLhXtncRt1v42UEXSw0Yt14Ywoj70u4EcV3h+X4bz7nKrZZg3HZd4NpshjTOsdCAccc8H14DxlWGh21mgy1HtEXmwbgvb+0JGPfaNMPD4QC/sLqAsNgWYPH8zMCNaYlXpxlCv8RnjvTwsJHJGhcxoItzXB0pk4NB4KHjezjumvDTKS7UPfzu5mWMahM9x8VHB0v4sZAFhmNEGoyjLmA0FjCO90UwjmP+apnjbDzBGsG4cBE/FRYITCrP0bHWw4vRGBeGExwLO1igHmDgIBAwzsBWnGEnimEwm24AR8IAPVcd0Mnu3Ipz7KbkiQKr3QD9OTCOzsZXNnexl6R45syqtOVBMI5lzhqMcwnGZWNEX/naPhinXEoNxJ1llB/6UYxXT6B1fVcJgee5aFkmvo3S9mB7HZk7BOPONWDcM76JwcICzsVsgxz/6voWdssSfm0itFtwTQN/d8XEzy0MkEcxfntS4SqAJ60aRyzgpxY7sGqW5ZqoNi8BZSFafXYrRHbkhIBxdGL27wMY10pLVJ6PqrExzOsEkYBxDo5efgP+5TfhrL2B0ixRlwladgjjzPtRPP8ZioPBCPvA5TcRb70B+/TTcNodZL73NmBcAcf2709U95fxqrcB4+RQzlPbPBg3GmJjYxPtbh/Lx47dCsbNEmxcvIywP0B7cSAC4ftg3DTB8MaGJAWDfgedQQ8zs0ZgOzCzEsO1DTk40xGzf3QFRstTYByBOP43B8YR7NEC5QQ3dre2kY32EPbacINQlcc2YBwPuRMaKrFEnA7jve6hwDgNKGi22D4Yp+zNf2BgHO9nY2NDDtvLy8t3BcZd39yQwz+vsbK6ioGvylpvAePoVFrdBOOkwL8xUNDlc/MMP/n8PBhHnLPRXyMYN5zGWNsaqioe08YTK71DgnGsiK9wY2sHcZxi+cgy+twv58C4NxIg2tlG4Dg4xtJn398H44ZRhI29PfnehbaH44tHboJxFSVECmxubQsL+sSRo28PxglCp6ph7gzGEXCtsbG+gWmWChi3cmQZg3bnJhgngJxK0AvQe5dgHFlfBGE0eHl3YJw6XrwbMI6Adpsaw8K8U6D9DxqM4z2JFiWB99uAcUx5u9Rbvg0YF2cpglZ4CxhHPmdCgHZrU1xUO602Bp32LWDc9c1NzLgnmpYw59pzYNz6NMbOJBLn2eV+Byv9XgPGceyYSsNwFiNoQFC9vmgwjqXYBBY1QDcPxs33O9t+HowTBhzXJCbfaRLFfzdzUoYtgTcadBBoI7O4AUS5rK/t7GCWF1hYXsEK3dIbMC43TJm3BGFD3xFNxiOD/j4YtzYdIisLYceFjouH+0cEjEvMGuvjXYymE7xw9jJe+to3cO7V838Zd8Mf6nt+AMbdn+45NBh39erVtftzCw+u+qAF/nq2gM70jbMKoUt3vUTYGZXl4LvjFF++tolv0yUSIZ5wLRxzLXy07eDHQiVcP2QOTdHz0DZ9KRmjQLjnMWAiB0iZF7huCxl1HRrnLyXgzpKOSgWPLONhlpEUcwohlxncIkMdJZjkfK+BSc1sqYGgjnBy4KMq6N5kYQsFut0OWtfXgfPfgVHncMod2VgdZwlbH/ubCHeuw167AjOJYa5xGSkwWxxgtPo4Sq+NWX8ZpZthKTfh0kSKjo++LYCNl9ew4CF2AlRloqg+Ft0kMxhJAcfpI3UcFHKI5odzULa4qGdwLEWJZwz6T//v38QTjz2Dj330o2i3fQnqkqxEVKbw+10RYu67AV7+zosY7g7xO7/3u/i1//nX0bFakGofZuXqEhfOvY7hzg4++CMfgRkEiJvsbJim8EMDaT5DNMth2T4cp4WKluy8tzpFZamDVGB2MZnVsDotlPEEA4tZaDJmCuyWMcKqDbcVIqczBp3hyhSeUeGrX/kanvnRjwF03HV4kDeANMKFV1/Eh559DvQqMCn86/mI6cxbpQhF59NG2WTQx3ScA9BmVpdNRmYFA0bfRJxSy4riv4o9GXp0Y0tgOx2kuSUGCJVBoXNqtxkwilRUbpi15aVYFm2HPsI4FyCIP6ThQGlaGFHrjeYgBtARVy2ORgupa2BSkRVQIaRul2HKfdHNl9n51GAZBr+bLmOst6IItIncc0mcku+Y8VBRlFi0GoFuCqzTdAIGMrp+ohS2X1FFypiChheljYzgk+jtkGHAA3Yuz2vZPWzWmZhdkkfWMUy06hxVmYqjsEXtntqQa5Rt6oCV8ONMrpU5JvaMEiks9EwPfk6TB+X5RjfYPdNEUproUNBfmDcJSrpzUkS+dJCyrIuOe8yI29RGq8QVll1SWEBpQkAt6rixrZiNH0fMiNeI8hReu40WdRXJiiuVszF1XUqLznxKWF3GsgD2GfJXXkd7tieGD+IqyZKk5VXgsadQOm34hYWsLjFr9AqraSo6W167hYrZ7BrYGw2F+dUPaviDATZLExuFic+u7+H1JBK2Wdf24RkG/v7RDp5wKvCYcd0eILI9tMsZvCpDp4iQsl0dGndMpd/sMpX+LqwQuUkBfAb2qpyvMt7ZjfGwO4vBfoKDxFGHVeo2OQVBthbc2SbszRtw3nwNRjyDEVqw/ACtJ55D/Nj7pV0Tz0dXxv0MlUMWaiWajvQ9IbhKzThPWImNoDZ/p0VhD3uTf9XfpysXuCxVpdKRM1V5qmagmwbXK+4JloArLNWnnwsdVZQJSCHjQguF57US+Od1qpLOm2q/FN0koZdxO1HzRF6s9iSZjr9r2Gv7LB/OSgqJi46XqqbQGoAUK1Bz62YnkTFOzUMyjOQWab5CxhFdVvnephRT2F4N6CRgFcvLGsaRlCzWtZS78XdklfFL+DwOy7pka2pkYiylhaplY1i2yGvzs5oNN88Q0iV7B5lhbzfMNDNG1s05lo2+hgJJVOnt/ovtKDtF85I12BLzgltcSueM14RFpE7z+4wxrUE2z3ziW4Slw3aZq3hgIo9mAfy5uD427rjmreUWckPzzy9liOynRpeZbDbGUNQlJDArgJI4mAI5x2Wp9CsdstToEipOvKWMIeXrWqMqKgSmKlcUDifHV7MfElwjOxM0XZpbELRQz3xFkZTriru2Ni7gvsWyTgUcMqnK8lyy7tjaLWoBVwaoTaYAz6Y8nuNN9mzFgNci/+IIzrJhGZtKAIeroXYAnm/3eWabTJumzPfgmGJbqWIcto0C1uerVXT7a5aj/I5gqmXuaxrr6+sSdq1NqDXndP/pv+ercmQcyVqr5hT/zFfI6H8fHFN3mgOaVTl/PQ3GaYagxAElWeZKO5HAvWZ2sm1TWn6a1K5lPzW2H5zLjRlMXRciT+Jw3nAdlNJfMhM5nxXTjWOeZcAGGaS8jtmYBdHF3TJEEiIrGFs0VV+WMrQRR1JtMtPMBd73vOafXiP03JwHYLUhh0gISGzVLJuNLp1JU6zGMVrmkLjgkjmYy30LUC7zlDXS1JxVerr0ilXnEsY/ljJjE5Mcpb9tU5OXTD9qrXKOyh9GkIYkO5kspLlDlMwwmU4xGUX46re+gz/+ynfvLBZ/uxK1O5Wt/VXfex883w+8Bf7l//W/HGtu4sb8zczXCojiaRzHD8C4H3h3PbiBv0otQD0FUsBn0xShbyOvEgF4SCkf1j4uUQOqmqKy2zjm+mgbFY5ZBVpFhKziASMUgVdO1tgukae0jbfheATrCLokSgwYHqpCORCaTqOrQdsHusnVBqqcAasheg08MMw8B+nOFsx4hoyOZ8xuWT4K04Lr1Fglg6WwYFQmNqeb6FNMNnOAzTUYdQGn2hN9Mrt9CqNjXdTxFN5wBJNOdNfWkSHB5EgXWfcILNOHbYfIMUPodGBw0yUAWStxc569DMr3O444M5VGicIskBklnJoOhXw2aqaoQ1ZVxsjpCulQn4kVJZnQ5n/j138Dn3z+M/i5X/gbiNLZTSFgz5KyMzlklRYsmyxBOu1VyK0KLQJHTXmB6doi5kyWAoEQsjZUSYyyZM8tAxmDIcMSlTCPQUmWI7cNZK4twREDXKemipgL2zERJUOYrtUEF4DntmGXDpKcQJcCcWy7BruNQTPLOW1+P0vqGORVKdI0RuiFyCMe+pSmkWHlML0KWcpDKwEBdRTiffEQlFNIWX7EE6FBfE/KoR0zQMr75IHVrwUUQ+0AJRU7MpTC26RhqcqQi0bMfhvQZp6HSTJK1CFBlacbytSjOWxQzochm1s54iKaG+xv9qfSHWUQy3akGPDUqrBYmMhZllhXaFeegH67dYpFOfYBJu8TMcqcej5sdam9AR+UgI7Dcu3cwNRWwt90PnQ4TxqtHB5ceOjI60JEiM2U5h/KVZdBHzPWhCdty5VSS4tlcfx56SF3eb8p/IRgHL8XMg74hH5uILUDmAXLxnkYqFA5vK4Lh+wvlJiZCRKjQGB44rhZl3RkVSgNWVgs1zJrH8hs1CyzNXMBcaLJTMrLGSjv7u4q5oQJLC8vojQrmIUqP5K2oNsnA3aWztCtrBG2pjFKZxLBqxJkOUFI5eSaUvS7vQQnpkOkAQIas7rAJJ6hnibiPEtTFI1gpPEMtu2i5UJKXXLTQ2b5eCM2cTXNRGS65/G5gfe5NsJiCItGGGihtkPYNaHLQsD2mkLMZQu2q7SfbELHJcFD3pujDrqmOuZarNM75Gs8iXDl+hbOXbiGvfF0/1MrSwM88dhJLBw9glboIzXVuiNsPs4djnEnBdIZujs74iCceTU61I48dgY7haXAOMvFEcuGM41khvD+yEbYP7zxILEPUPDAzsPavSuzPWQz/NC+jeAE59Q+60mXoDVlq9TA4vrBOUMpAgJyMVneYvLMfqLzdonAdVCUhhzc9kvjCKC4BPWoWVSLC6EIj1OMvNE20uV3cpDW+moyobmIKT02zczSmslsTDJR+NmpQddpS/YBea+sY5zjyvVRAbzNNRoBe85OvX/oUkTOfNGNa4AD+epm3eSY0jrCvBen8f8gQCesdjpUcg/kvHEbMwUCAg1IJPfb3MM8SHFYIOLg5+fZNRoIUfp+1LBTQ03tEaUkmzSAw0ShsG0MV9jd+ue8b82Uk+vpss1m3mhQZR5M0QOafS/74b6LPcEfBVT4WluyrgS0OPi8B8G4QiIlBaYwUWNxXygK2S9F0IUgK3ewMoHvhw0YRnBA3U3N2EpcutQPKsNFneYiwSAlpgRkeR3LlLJ7AiTSxw1rSJhfTZmu1kWTe+Z7xFVcgavqu26WMzuO0vVi4kqPzZpO9LItKeaRpBoaoLfIFCg8D2IdBLTk30z+NADyQUBOl5hqxhO/V7u3yljkHmQY+yWchAD3x3PTv7ocVSenZU6bjVHFnKut7ms9Xm5qlN9c1g6WWb7dgncQnDvM4qjHIPtA2IUNC+zgmKRWojgKMwxhWpzAEvvXMgWMc1wXVpnIWOJLeolMOjEtysWMhD0mrudMQnJ414yaFFCs1jauLdweuRCQfS9BMEUuxcikNpnkVWOEiU2b4yNXSQ7dzxrY1WxDvV/ptVPiQK0L2MQNuiydwCDfL2YtDSyngTzdlgqoZMyqJAgIbPMPP+sYjiRVKsb1jFGlVJ/zi5Gvvk81PhkJlEUN06nFAVvWlmad1FqjjEOzWYLpZILJXoS17S385u9/uZkljV76/hy9VcNqXwdfl4QfLGc6zOB48J4HLfAeWuCf/KNfewDGvYf2e/DRBy3wrltAg3HJcIqAQu1myRN/o5Xmo65sDFhKZrZEbJdbNpAic0rkBOIKumiqrLtV0imSm5stNuAM3MgEYPYop8OR68JNHZSNZnhmZHJ4cfIKyXQmGzYNAmzPQWI7SMZDoEyVa5xok7jIMx4mgKWFPuqsJH0JUbKDcGkZMAeKiUOOXRWLFoTRXkUruwTDW0QOXwLYreEuZsUEg14bPZOZuhrtyobn+NiAibG4Zpbo2DyMA7lRKIFiZtsLrzmMl0jrDKbnws4dmHkJt2HGlUQh0EZlp0jzSA4GPIT903/8z/D04+/HR57/CHgGkGJiPkKZwDZLuLaHNKPGRiCAJNlApNe3zBosARQdGXHucyWYSeIIbceHw7aua8yYEbRDlMz0iRB3DrNWAA0Bhri24AvLUYE6yTSGbwOFnYteGF2kLMNBvptJuVycEPRTEQqDODqHhY6Hvh8inyUSrDC4maQRvF4L2SxHy2qrAww1vqqpgHGlQbMKHmQVyy4oKwGnsoqsNWZLbdHVs5MJ8tpEbTO7TneCGq5jCDOLQFRtueJoKrpXjYV93mSZ2Zx8LoJbFIrOHYJvvmIQiAthDbtKRMAeLhlVPoksMDOgImOLTCeR9FUhHQXTc8MSx14GYr2sFlYdnVM7doCSxhxlggUyZyTQpGtwghwhbLMlGi1lTeCTQE4sQFFeOTCJzvL6vI+6hN0cWlSWVU5HsP5/9t4E3JKsqhJeMUfc6d375sx8OddIFV2glChjt9ggiiKtImqrKCpi2yIo4tAOv78tOIDaKijOUyEqDQgIKAjKZBVTQRU15zy9+d0xbszR39onzs2bWVVUFVj+P/29qC+/ynzv3rhxT5w4Z++1117LUclajYl+Rt06Q7TJMrchQ0vBZFZxhethsw2Olf4cLieHJBe5ADhmbsDLgL7vwioUk4u6QAI6JCZsXoIFJPUSmWfA7GdwGFBTIqtiT+UW2ZIGXKsBs/BQGBEKRIiiGINhhGarLcDwoN+VeebYBoJAubMRYGd7trBDHA8RBcAzAuVklhH0LNFLY8wbriScCdmJ1X0MCW6YDuphiTDrTyrp4zSRREKJ2JtIKjpR6FADqCkGMzSjUNmCgcRqgDxVs0jgu4SomIkGyI0RSov6XBZcg2YVKrEYZwlM20eZ2sgsNV8NMxPMz86p2aeSisTm81jCzT43GJdlOd77wU/h/CrV7T73ITV2I8c1h5fLu2FIAAAgAElEQVTwlBuvUq1x5JSmBnzbR2qZiAiuFAaaizOo12wxkDFypeFEMesUBYIkR+L6wpQxyEYmYyBPpQjCe0+DG6VHxTVr18BB3xUmnFwrJi2LLHYI+Cb2iUrrVgDqAlYGeHBQEGSStSiH4ZiwaagQjuASrBMRNaVNxbWTK6YwfghOVYxRJqL8w3tBVjkP/puFFiaYiomjGNfTAAKTU7LNeBC443rBllayWcS1sALAJFEmAFQx4Mh84j5GoX4WLURLqkr6+DrOI8txYJNxRRZcStdMBWhJAk35gIq1xP2pRnY655d5Ebyjs6Kw4cTZVF0/E99pvSwNekyzmR7q+dC/55hMa4TJejrFOlJJMsEbMslVSyElMrI8meicWWTucKxSdW+0TiD3OUnmpwwyBDwVNpoCYzVwI59TjQuvyVFZvDi/y30k8MWkv0jA0iSLRnmawPBb99PF0sCEBlQsz5NCGzUCyTxyLMXmIptPLOiEaVjCiEdwvED2uVTYcoZo8xIYznOagag1zwlmkIURfFakCDKVnG+5AE6su7AIJWADz1AZGykGJGMFBRiLQy1BHRYh2QnAzoWK4aTnscxDutXT5bJywuT7OZ/1/OY18lmK0xQ1rrUVeKvnvh5T3RoujLVSuQxPgzL6XkzuvXRdMF65aBIi0WAFJLOsKPNhqoVRzyk9Hy8vVnDuTH+OBuE0O+uB2Hl6XkzP52nw6YHmuQKMHz76IoDzFBgnLLXKgEKfn/uuCjYU61aYcWQd2pYYbXDfLpIRA0r1Mt5uHY/I88SZo9hipWMhT2haZAsbVoOABPZY4eL9MQuuLJUrLTtI2HcghQnFIiNzkmuH2kXVszMNoE+DcZolN62nNw02ips0TTgqYFCfR88dBSxf5PNIQYFrtKQ2iukmQF5Rwi5VjKKiSsXFpDM2/2h2q1wri/SMWZEIM18b1gjAV8XmoAbfaCw6naPBAKvbXfz5WwnGVYd8sPq75olOM08v2kZeqnD/cNfG3dftjsAXMgK7YNwXMnq7790dgS9gBDQYl/ZH8GqBEmRmkEaqdmnCJTiDBI7RQCROkKzORkqEtagjG2eoSasbq60pcrsQcWCz5LZswzWoLmUgMWIkdoJGVhPgh/tRWFVY3ThDuL4pLZJu4MD1XXhWIHby/VFP3Ky4KTd8MliUm1lzpoU0ypCztcvNYddcjDPAsdg6WSJPxhiOBgLuzdcL9ItF3BtbGBUG/rl7HuN0iKfMLOOJnSYsI8OwSHE+s3B7bwv9rMA+t4YbWiqhXfapG5UiTyyMjDp8CwjIABB2oEQwCCy2zVIPDMidHFliwXBKJGxltVh9t/F3b38PrjxyJa675qi4oUmoI21OTPArR7iQmhsqiWBF2vF8DJMhWrW6JEZj6mo06giTWIIpgp42BfWYlNmWsK/KzBRmIgiSWgXiMqI1GeKIrZ2K7VOWjuhFEegq7BRhEsGoWh+b7gzCIsb7/+Fd2Ld3WSqoh66+RgAsOtFZUYqADlkoJMAOmh7CIgE7HyyjJq0y1FcbxX1YdqWxMqlbStOrkMZMVuNlDJjgGmhmuXyHhAGToswJcENAIXdMpI4NL6fwf6XtIbNRVc0VHFwFWNK6NVYgUNUizN+ZbHGtkimyv+QtTJwM1f4rZ5nodpLhYCA3TTQLAoKqbSyRlyeStEOSDOVSGhY5fCYrho2x9K4CvkWgR4GYCdl3FKFmmViuUyWABID0dauImMkQW1zJ2ivl/gq8JoLWpjiNctyk04L3vJS+Xkmi3KpdSLEBGR2yndSSuU1mhTAtrAKJY8kc8YmuG4WATqlJUwIyCH1x8JM2HQmYExjUiIErwDxhUWEnFoUIgTs2fdR42ZkksL6rXBXZdlcaNlJDARY71MRKEyRZhjqTY8tCp+6htGI0Q94GW9gayTiS+T+OQ5S+JUzUKIzl+5IlSNHkmPe33kC/tHBfFEnLyNkiQtOZxfWdNh4bGHCKBG5O4xVXALk4GsAz+nKv3LyD3CmRkslLkD1XbTwThpBpCcg1LhMJzXOTLEuWGbhwkRlLvUkFXLjSS/jAx4duvh33HD/7CFZnA2Y6hhsp5ufTjyziqv+wH8HcXoTeHM6nBd4/jnCebZBZjMcszuGZc8vYz2exLDAqIpwtE/Q3epitz6Ll+Zjz2IrMDnWuQyyjFDB4/+WecS5pntMjuMz/S19KNg9BKAJl8kxWz6q0+1IHjCwTMjCKBAZZn4Yta4QycMgkyfMtE1aSSks+E1AB6qiTyPnDooNmRVSJN4E+AVnohlsxhASEzbJLDAQ0W0Qz4zQrSa1rag4KC06SSM3gIyBWsTo0A4iGN5zz1fcU1oxmJpnUjMoEJCGDSp0TYlwjzPQ0VYyqam0Q4NcIKvBFdBQkbmC7FsEurm06gZZ2WYIuFaCik+Zp9svDnVbTCfo0i0qBVYoFPW2Fys/kPbScypyCz3AFIjWcAOF4LMk0D8tXhRDuP5PCTAUWXa4Tx9drh1UBbQhoKc0OdbJKH00Dh2o9pcvq/XvDLwfjtK6ZZv2oE6q4QM9NBTQ61bCRgaTaCeVzpMvzItjBQhaSTBhwAtAaFfRANrhpqdZBxggsElVgHO8vDylwVWAc58IgU26a6poVC0rNFb23XbzvBJTlfkndtJDnR4pNpgHqljUYX0rBVn0vrSfK/VbWY0W7Ewa0nj96nmgASz8bLG5pUE2Ak4o1RbCJ7xUwiHtHtT9roFa/f8L000YT3FNdV+6xZuXptmgC4NPPnrrd6jtMA5P657wuDdzpOS93lCw0zVZ9BGCcmksXwSZ9jmnQj3EWn0WuO4wNBLyqwDjuo1KMcUsxWVPXIldfaVFqYErlAuwQYO3VszyJE3nIeJFpL1VNtquy0KACE82f5f2WtlaJVlhQt5AmynxBH9oIRK9D02Oi17LpMdPfXV5fMbv1e6SlWfQbL0oxSDursI0pN8G1VsVPEguqvgakSQ6GzDJPGHNyHZ90Xqi5J3E5jXgcxiIKkJR4jYXSam6zAyaNYgHjqAm9tr6Fv/zfH7yUAqf/VT0+k4GoSpETsxSNzeoK5cUX7v5tdwQelRHYBeMelWHdPenuCDz0CGgwbnttC42ZlghOa90TMqtYlb337BnsdxfhzjVRskLr5JgpfGwkDo5lsTDCGBcsmw6aDlu9xti2XISlhbXMphwY9nsGVgwmyEDPVvW2dbZdFAY6louACWiZwLEz0atyCxdhlmPE9kc/kMCsSY2yMpeEga6K1FgyyDBwyTgimMLqLSvGBfrdEdIoxHLHRdGexb9sAf+02cdmkuGT4SaKJMLjG4t45oEV1O0S59IR3rs9wGpvDbHhYMlt45ntGXimga9f9jFT5DjdK3Dz6jr2Neo40GriqladaRjoWmWUtjgoEcSwWwFqDHoZ9MMW9hfbaz9862ewtLSAa/ctwE/ZpkaQ0saotLAeAX7gomHEaJnUfwHswhQALazbyPsjOHThc6lbkcCs+xjFCTy3hiJVAZ1rkGnF4NzEOBlrSQxhsNX9Ooo4h2spMC4sPIwKB7fcfhsWO03ccMURYdOBQrg54IQ93P7xf8X87Bxsx8Xc0SswNG3YzSbiQR81YQE40sRqWzmGoz6aswvYHuUIoxgX1rfkZ9dffx3q5gBB6QJsdYSB9bKQ5HUWFhpMDJCBXpu+4SLOUxHF9cXQw5CWRokSbQtkRXHiUECf3yGwVVBfWC6G0plVYjtKgMDHPpMtp1IOFWcsag32WR0uC7RNAw1qGQnQovSclBz5RWBFBfoKSLyQAD1k8B0HjYCt2gmCaAjX8nE8t4S1dzZ1sATguoDszS0UTM5oc1A4OB8lyH1gDwp4pQLqdOA5Xe3VCaq03cBE7rrCgOA8cqjjlhJgLOVnhVRylcYcA0omeKLBUyWZmpXAVl6y3Qi6cMxiC9gyC9GM60AxDZ0yRp7HIvY8KEz0shIW28UBtG0gkCQnEzdVmq9kSYZa3ZfnUmvnaG0XtjZlaSGOw/DpoEugArh7fRMXxiOZLw2CzJaNg7NN7OlYaCcu+kWOIdlHIcG/At4oRG6nGOcj1NhKSjaXrViSnlXHwK3j4+EY717flnbis3EmrdhX1D284CABqhIHWC8oTKyihiKKcMTVullKOyutquWKOSDKMCpZAFuRC6SVEzjb3XWrMxNOBsv3C5inllqy/2763/8k69AjOpIxzEEPjoBxBDNN+L6L737Wl+GWpcO4pT/GO3oxumT8FRHaVornL+/Dtx4+Ii3l95w/gbuTEfysBrccY6HWwI0Hj2AmqKHNZKqkaDtZk5LOVH8e4TU+oi/0xfVizl2PbJGxYuXmNCqhoDglE8hQrVwg/TQRnVQyeuFyvyTb0BAWuEMmE/VP+fu6r0TLZY+04JYWigE1I4ni2sKqZvt1yQIHAQuuvfr5tSwFIHE/rooMYmKSZdIazkO3ERIwoKC5Wah2S1PYa6qtT4wMkwzJcCjrnFtvIHVtYVxJuzgZVXEiialT82H6LsJoTG67Ai7I/IpTSTodz5PncMz1gIkjQd3SRUiGdk0xAQ1+8TyD7zlI4vFEB49rlgYfdIuj1rkSyYWptseHmjX8jnHMxPqiZtw0M06Se0o0eK6AP2TmsCDiug5iFlXyQhi6PE+dUgR81tgNQHYpCydJImCkL0wYpd/I+0gwg394vRpY0Sw9XnPCYgYK+GRIWmxTZjs/1xETI84LAq6Oi6BQQM4lYNnlQIy0JJMl7WCc5OJUzbWWUhHy+OYJHLPA0KwhHkdwbBM1zxKQQVjlJuMgMuDUnpblMdpBgJImMSw+KdoT0kJ4w7DyTDROVZWHFGdLJAF4NIOaiguk26FEwTkSqntLANrzlDlQnsbyetkTyOSv2gvlPXyFMNxKxGwbRAmPenKR6nqwPAX48j6x+EqAkCx80duT9lTlmMp5zvPz4JzRoJjMBWp5MaZk27brI0lZMLPhemy9LBEnbNOkVIECx6fBW76P5+azJUYl0qpJgN1U5kHVfJlmYF0+T6fBOL2Xy9gLu1WNi/5c/VrdYjvdqvtQ85+/53XpVnaeVxsc6JZV+VzuZ6LByshGMVtFT43PD9vgHT7lBO/VJwqwxc4EYcVVbyTQVoHL3I9Y5tRgMovFlm0gjanpS4YwiwG6DZ0fSvBd4D3VBcLfE4i21LM3PQb8Dhx/mlEIeM5uhuoeaXbitG6czBG63lYb8QSQrdiYnF/6GeU6OowSWaOEoSps1cp0paQEBkD5l3oylpgqZ2xleyINwnWGRUCev87vmLEwyOK61jNUzFEaQ3A8oiyRNYRgXHe7h/ULG3jTOz4ykZKUQmnFv9NrwLTGp+wluhW9KrhOSxI8nLmx+5rdEfh8R2AXjPt8R273fbsj8AWOgAbjThw/hU5nVlhXurpssX0vT3D7mftw1F5CsNQBi1+FV8Ifu7hrZOCD4y5SMkjKAk/vLOEKz4SPGHfR6jzJcHMvxDDO8ZWzHTwjoJZWjm0mCgDu6/XRH8VYqbewQtdMg60eZJcVGPcy9Ml6AbB3fkk2MAJ51A9LHRNjC8KSsgtD2gkNK0NglwgjVsByXFjtoUwjXLmviaIxi5s2R3jftgLjemzfTFO0LA9PXl7GjAX04hgf6I2RRF2MLbZrBnh6Uwm+v+hgAy2U+MTmGB9bW8PBRgNHW008bqYBy8rAVsksK3FhY1OqZF6nhb0WtcMYDDvCtAvzAh+6/bNYWJrH4w4uYLaIZeMfGxZ2MhP37sRierHSNDFnAx7Z/9Kb6eMCNdl2uvAsCzOei7qvHPoSqXYW8ocb+rzHyIctCKTjq+qgJDxMRBiUGjbMqvWuV/o4ExX45MkTWJmfww1LiwjI3Kp0YRpbF3D3pz+FTmtG9OE6V1yNcRCISLxUlpMx0pTsOAvNGoNvJRrfzSyM4wTnt7vo7vRw3bXXYs7topZ5yFJP4o570xiDNMZ+28VyzUFp0i6e1XEb49FQHKyazaYkL/VaXbXNGJAAh6xLBjvsjpgN6rBtB5nlYJWAV1HgdK+P3A9wQyNAk60bJTDIqfVW4vhwJKyQw80aVoTBRRCTYtQMFllJn0gECahK4Adlhvf1I6xGI8x4PvbUW9hft7GUjZEXFv5pMMaoKPDpYYkrAhvfMD+LJnaQmhY2ExvDyMBnByEaDQdfzrFzVKLIwK1MCgniJBmxKVqtWj7IFCAbYYPuoSbbQgy0JXFky2giLas5tcskzE3lvuZMPJhQVtVUJi8JkyPHgpNQX1AFgaFR4kQSYjtMsWj5qNs2FnyyWCnADKxGKdbGiTAuCIDvqXmYFVArRS8KpRWZjFSCRPWah8D3VJIUq8RzFEZI0xydVgAjaKCb5BjnJe5YW8c2g3zHgZsRJDCw0qzhSNtDG3UcC4dYzWPYcQ67BFZyGkOkwup0qOtnG8h8Jmg2OtYMLuQO3tXt4i0bPdHyG1h1YcI18xDfdWQvrvItXO3Z6I0jfDIxZJy/pOGJHsx8wJZlm53UoP+CSm4rViITPBp2ECRRXEIReGbQz5RSMRJ1C4kKyKePOEnxl29+3+e1KtvDPoxRF2alVVkKs9OEO9PBvm9+Nv6lH+GDtLouHIxtJpYhnjPXwXccOoo4jXHs7HFsWBZqYQ2xt4MZy8FXHDyCTq2OOWrHkaHFVsyqfZKoHNvZdg81AszruF701jelJS8cDNHpdNCc7QgzTovJ5xvrGAxGAmy1FuYVy5BYDjPPQYj+6jrsWh21hQ5s30NklbDZUtgfo3dhXUAJt92EP9NA6doy38uswNbaumiLEvSbX1yESYCC8g68TwVNSnqgMyqvqVavyXn0sbm5iXgUo95sKJdEn2stzSRSpDsDDNY3hH3XbLdh711AnqTwLQdZFGNrYxNRHCNo1DC7vKS0nURDrBQ23A7Hg+6je/bINUUVGMfWtbMXtpFmCfYuLgmgSNdByghwvdneWEMcxTLfWrNzE31J/ptrPBNdAgpc61ut1sOehnw/38s4RTu8TrOL+DuROCAYJ23EJsqqVfjc+oaAcZR9oDvpgm1LKx31LDle69tbCEcjzM60sdDqKFBWjFqAbndH7U2tFjrtjiTY0mKcZcKuW98awHUszLcbCDxXgDPuvb0ow+p2X4FcposrF7i3qbZdfegiik7QK/lZKV5c2OpLgUvmYs1Tgvwsnhg5jg8KjHo90c+cb9fge7YCUA0b3X6I7f5I9oRGzcaeuQWwja5CZ6SQRa0vAsWU2cjY3iksW+6XGc6uKg3vleU9cCmfwN9z7BwHFy6cF8CNAMn8XEekCThHBJBm+6Rm99s22KrPPZYMac6zte0tAYNanQ6W63UBBrV0Cef4TreLRq2Gpdn5CsLhVRQC1qyvrwtgw7GbnZ2djB/vwdbm+uTf8wtLMMkaJCuOYhFphrWNLbn3C3NN+DxHZejA5ZBx8GAwwEx7Rt1bzpqKtab1yTQjUzPqptlaE8bilOakBtqEkVbN1Wkwju8R58+KLXp5y+uDPRB6rnMt4Pj7vi9zULUOK6CRRz8co1VvVK3oSp9SHzQYqDUbStKiEhq0DZqQULeXMQnBYGPCJuV95zOQMpYiqCkseE/mXRqN4dgsHqjWY4J5lESQNloyArnJVhWsOKTB0/2lEfha3gOuA9MFSv13rZMsBVrPE8CW/2cXAdcQzfrjz8i+t9hWW43t+tYWBlGCleW9Ej+IjA3hQdPE6tYmumGImblZrFBTjnOCEi4wsdYdyJxgvO1YJpbaTThiOudJrCR2dFwrObdjpddJAyuuJaPREMPuEBfOr+FN7/jwxedcQPiK7SlgYxV/yIOvFV7IcFXMUP3nIgfyYS+Tuy/cHYFHPAK7YNwjHrLdN+yOwL/NCGgw7s677sH87AIarValx6IE78mY+dTpu3C1tYTannnVxuoZsAcOPjEo8M7hBkZZKFX85+85gscFNlpGio/lCY6NI7xrfRu9KMW3LO/FC7jRmik2WW0EcPvGBjZ3RjjcnsM1Cx3RnnMN6mxl2FkPsTMaAbaLoysHVOsb2S90uAwcjMwCNSaqpYEx+xzNFE3PQH9YIooznDyzAzNLcP3hNoraHF63sY337fSxWQWQDrUdigJPWFjArGFgHGf4YD+GnQ0QOj7iwsGT6jY8A3jpkRk0zRL/sjrExzZWcbjRwFXNFp7IzZmtbpaJJM5xanVVkt1gro2jjifujlnpYitKMEgyfPDOO7CwNIcnHFrEEn3ODGAECxuJidvWh3BdC1fN+1hwAZ+4zLiAY7VwLBog2tyEb9no+D7mZtgyXKDwAwxGYySJAgRWanRhM5SbbcAALUeaZJLgseWm7vkoKzBuuwxw9zDBrRfO4dDiIm6YmUHToGeucs9qr53Gsds+g5lGExbBuKuuQdRoom87IkadDHuIYqUzM9sMYJYxRrmBvuEiTFJc2Olja3MH1119DZaCHTRSH3HkSpBxWxxiJwlxhevjYCtQ/ap2jriwMOp10d3eQbvdlgC2OaP+z5RqsNPFME8R0i3XNLDUbMGzPSS2g9PDUNoL7t3aRuYFeNJsGx0yGOj4mxIQKvCZ7R1prbx+bgZX1snkYLU/khZJNiGy21d3qDDvYBhPduhfbA1wZtDDnF/DoUYHV3cCHCxjkIT35u0eenmOj3ZTXNdy8X379mLJ7CI2TZweG9galfh4d4j5lo9n11sw/apKzsB3nCEZVwwP14bF1g3PFO20oDRxchQiIqPGNLHkeeiQP1iMEUrLqivJjV1mwuCgnotyEFHBHpPiOI1QOiacMRNDJXA8MgrcOepjtRdi2a1hxnVxoBHAsyAmDqeGEc4Ox6JzyEDwYLOORY+AQIrt8RDJKEUakh3ioFH30Kj5khCHBEPzAr3+SBKfudkmzKCBbbag5wVuX1tHn+1QvgczolmCgX01D1e3a2hbLXy6t43TyQhuRqaegWtNH4FDk5QYVmYgZ5tvzcZM4GPR7OBkZOBvtjbx15vUGSyRBfNoRCMYow286MoVXBc4uK7mYn3QxwfCDEmW4ykzTQEJDjYLOHShzcjIqNztMjIhShiOLe65NlnB4pTK54EtaExbKEqtoDhlQVGJkVdLMb//n/31P94PoJteqQkC7HSV8yz/SMJjmZifbcEf9ICwKxp1PNjmW2YGitoMNmbnsPbkx+Pj2yaCwsXILxEZAzyz08ALDx5FnMQ4efY4Rl4d9WGAXn0DjdLAkw8ewVy9gXkypgql5SR6OtL+tQvGTd8brt1FkmH9zDkZo0G3h4WFBSwsL6FwCCYo6DU8fQqbm9uotdtY2L8ip8jphsx2rp0B1u47Lo6+M/uW4NYCxB5bV3MU6z2snzwjLCsCdY25DoyaJ0AHk7kzx09IUsnPPnDkMJx6gIJyCLxduYG1jXV0u10sLS1hptOetHox6Tx//rwkfzOzHZFwqNVZxChRJjHGa9vonj0vz3Nnbh7BlQcU6892EY1CnDtzRkyBmJzvO3JI2pgJxvG8ZF1dOHUGdPQ8dPQInFoAlsiEJejauP3uE3K9Rw7sl+vxyN6i7hyLcadPCXjI3y/tWxFjFa4VPO/GxoaAK/xDkGl+fv6StrvPFd3IdcWxxCmaJTgNxjFRFw1NisVz3eP67rgYxhHuOX5iAsYdOHwIK74Hx/cQ5or5ePrcWQHc9iwuYT8dncVVm9ztEmtra9ja2hIQaHl5WTENK1Zir9fDyXMbCDwH+xbnZF0MXGWCsDmMcPL8pgL2TQc3Hl6etDLq73k5GMcxpAslna1PnN/EIIywvLwke79osOURXGT4zEaE/vamfO7eBepIutJWnBs2Vjd2cH59R3g4C+06DuzZB1MzjliVILaWq5ZkiuqL5EPV8j5MY9x34rhc3hWHj8hcEXMQGjhZDo6fuA9JFMN1HKzs3YNmqyGUHrLyKEGgnSRELzFVJg2UWRiGoYzxaDzG3OISrlhcEJCH4gc81tbXZW60Z2bketlOLWBHkcl9OX36tMwjxgT79u2bPAOcDydPHJuM68r+g3A9GpE5ArwS/Dt1+qwANwcPLAsArDXKOParq6vybHEe8vkiTEqpBWGMVmumBl414+9yHTh9DzXIqnXlhF1l2zJXPhcYN926+bnmvwYBCRTxPRyPaTBOv3er18d8Z1YAMf09+F7+naBnq9O+pPXZMR0xMojJzDbJLDPhuMoVmpUrckTHaSaFN2GK1WpiVkMwjlqVlOFgIVacf11rwjCcgHGFgXAQot7xJhqPKl5RDFcCrYz7eFyuL8l7r8eP35frBkFIgnF83oUZzIJlvY6EgLBH51fGJDlOnjmN/jjFlYeOoBWoghzvL7/XfWdPYa3bxeLevbiqWRMwznB86bQ4tbolAGG74cNzbOxfnIPP7pOc+q1q7+es5fNYRmSqWuBzw2IFwbhxL8S586t4kxg4qENYtp8DjGOcodu2tXSGMqfYPXZH4NEfgV0w7tEf491P2B2BBxwBDcZ99rN3ojXTwezCPBzHlo2Ybkh33fFZbJ/ZEh2vlauOouUH2D87j6ww8NbRJt7KamPioSxMPP9wG0/zA6wYHt47jHHnOMIbN7exnaZ44VIbPzDXQmDYOGYpG4gPb21jvdvFtc0ZfNniInzTEKdIpjw7546jOxjD9mrYf/CQSnjyEkkUosgytDstCe4Y4KZpohzHYODYsWOyCV9YvSAC6wcO7cfi0aP4o3Nr+MD2QJhxZb0Dp/RRhEP8h5aDjg3EWYabdxKU4xznSDmfCfCVHUMYai/bO4+23cAbPnEXbk/GmDNMLJomvu/GL8V+r0Av7OJf774HqyOG7Abiwsa33XgQttvEMPdxfG0L690BThFQ82w86bqrsY9VSZouxBHOjkY43hsiiSI88fAhqdazPdbhxlwW+Fh/C24So2Y7WA4aWPRpTFAghIGtNMZ6HEsi8VhhNVZaP9T2KciKy7DT28bs7LyMoStgArBV2njnfSdxazjAolXDdy+sCFIAACAASURBVB69DrNOiZYNdLEN758/jv7GEOPYhOP7WHnSlyGerSOps4o+Rj4KMUpKZIYl7DnqypGteGx7B6Mowqm1DSSJiWYwg69/zCxiw8ZWzuopcGqrDyYvK+06js63pFXSo+B0YUmyw6C40WhIQMZkWLcwCJuCTIuMoIItrp1sfxoYFk4OQ9H/umtjC6lXw7OWW2jTFMKwBYwjIPTJ1VWM8xyPX1rA1Y2Gqn4TkHuI41fWdrB9YQOzfoADrRaetW8v9ps5ziDDn585i26a4t1hgqcYCX7ssTfi6DAUPcRb8xgnkgTHN3s4YFh44soe7GOWO3WQ0cKDQSQr/voY2YYkCBTXZqDK5IRtO2zhJGtOtzglmkVVuXrp4HYS/JEhQh0oYSYY6Dkujq9tYLPbQ9Oy0a7VcXRuTjQgozLDsd4Ap3f6Mm5M3q+Zn8WCXSCkdmOeCsBHp1vXcqXtY6bRQuDV0O8PJSHY3unJ3NwTtIA98zifxujnGe4810eZB0pAvGQLdYm5mokjQR2jssDp7W0MxiP4Dh0nTRyYaWCebYMEE+oH4NklGl4Jxx3DKGyczTz82do63jmIBURt520MwBaXU3j+ngBPqM3gxlobg3CMN24eAyH+Z84eERD3Os5h0bK5yGrTLAZp964AA90OpdtmdJI1/T4vdxDnY2mt/9O3vF+ASCW3rxh0mqo4GkXY3hmo2/JAkbUYRCRYtmPUK7aauKiWJtJ6C+caLazVZ3DsyuvFJXhQL5EmXTy50cALrjiKLI6wceJexJ6DMed9zna4HF92YD9m6zXsYxtOnooT4rhyTSRbSOujPdQz8P/X3+v7OH1PNDNk+me8fn3/BIysDv133muybt0COHH7XZLADre62LuyD3uOHqJPMkqy1EwD/Zs/hUEUwpuZwfIVh5U0ge8Lk2bn3hMYnVtHOdPA3P698Bo15DVXmEcExU7ffZ+ImM8sz2NuzxKSVh0+wTgCNnfcjbRKII9cezWcuRZyu9KJLA3ce++9khwePHgQc3OKacaDz93x48fR6+1gdn4O7U4HjVZTuVfGKbrn1nDh2El5rvbu3YeFa69CmkewmDR2u/I7gnKtdgf7rr4aRr0Bi+BUxvbWEe67/TZhjx289io4tTpMS+nAUvbgA6fWkIZ9XH1oWRgkbQL7ZokoSnDi5FkMR2MBnZfnZmUsNWh2+vgJAeqYSBPcOnL0KFJSBKt7IwYv08yxibw6aImDM2fOoOEFWF5YnIjJSzubAZy7cB6xWWKJY+Q4CAxXGGa9NMWn7rkXUZqhF0Y4cvRKfMWsi8xwkVrchQzcdi/HsYfl2RauPrRfGeVIm6WJO86dx4nNdSy327jx8BGlA0hDmcLAiY0t3L22gUYQ4Kr9ezDTqKFGYfs8x9pOH3ecOFu1f7r4smsPSQLPWEixVKeccisxeJt7JdvkshR3nzyOnX4P+/fvx8LcHBzbkSIkOT7/euIUhoMufNfGoeV5LLRnULccpIWJu06dw+leV9ag5aaNaw9fIQ7N8plkYbNwlykwju7eKFOMC+IuBbaiGHcePynf8dojh6Ro49tstc6xXVq456675d75noejRw6hzUIrGV7S5cqWyMptujJB4c8oJzDgfDp1Br1hiMW9+/D4g3NS0CsMzmUDtx07gbMb65jrtPCEq45KbEC2flgaMvcZ3zE24L2+4ujRiUwCweT77j0lbuFsFb7mqiPwfFvkIsalIyDRHfedQZhkuHJ5FlfsWYKZpyjIUDdNfPjuu4Qhtb8zh8es7BNGpSVq/4yjCjF5khZwOqEwFmWBkwU1zkZqxbKoIkJk1BwrYTkeRhGBqRLnV9dQb9gC9EkVmuw5i4YLFi6srWMYjrCP4KFo1qpCmjwnlZkGQVmtqUe2H219GOMSvOIaQDBba9tp2Qi+/84Tp3Dk4CH5XVlkJNlOjmP33iPva892pkwQLAwoMbK9Ie3RzSBAJ6gr4Ipah0WOta1tRDSQMi3Mz86i2aihSGJpg43iCFvb2wrwPHhwEqPoll2uUywaHD54aNKGOr0Onz17VuI9jrNcczWXCLQRCGd8xHMRCNctulI0GY3QHZB5Cuzbs6L0PNmKawJpluJTd9yOODNx5coyDszPVqYUBVLTxG33nsDG9gh7lg/g8fubsgZklJaxXdx6172yRjXIjLNN3HAl52OKvHQU23AaNKw0A0VfMMuki6PfG2DtwjpumnZTrQIALQN3qRwcGbhkF6pih+gtEqiUYvTusTsCj/4I7IJxj/4Y737C7gg84AhoMG51dQ1Bra7aRaoklc5fF86dwYFDR7Adj4W5Qw5RQLFz28HdeYrPbIUwUmq5mXj6vIV5h7T0HPemJjaTEncNqQ8G3Djr4ksahVRmd8jqAXBiEEuyvNwIcLAeiBOdmcTS6rDR25ENt07waXFRBUB5LrRx/p/Jhk66yHDyTKUfcm59VX5OrZ9aEIjQauE08ebtPt633cVmmmJVEl8Li3DwlMW26GJt5RH+oT9EPwphzLRhjEI8je1qBvCSK1Zw60duQbJ0BFieh5+lCNh6cPY0vvz6owhmGrj17rtx1fVfIlX37Y0+ZvIeTp2+gA/ecitWjlyJ2aVlODMt8Qv4yD++B8ZoKK1GT3jyV8BtzyL2qP2W4dB8G04ai8YXARLu+RldQalVwaSvagNSrQ+8GwzZFABn23R9pcGGErFVKmhMjCL4tUAqhhwPHqMI+MypczDm5jFjeThkWsjjIYp0jHd+9D340uYc9i8fgOvVpIr97ptvwU6R4jt+4HvQDHwk4VC5udF4gows6vAYBjajWFhIOxTiNz3UvAau8jMUlo3QlHATW+OxMBs6nodFJqo0CylyeT9/zj+6CqoTTl6z0uwh049tqgaa9UCS48SwsBXn8r03RjEKN8CVdZpVMJgxERZKH+zMMJSEYKXpY5Hl0Upw/KGWho+NgTCMENgOWp4nrdjNZIix5+Lm/hhhUeK2zMD1VoGnLexBazxEZplYQ4FunmN7EKHO4LVTw3ylGadBn2lXNq0DI9XzwFfGJWxVIG+vYiVIID8RFqFuk0oOppkV020ePKeXJYgrjbnY9bAxihAlKTzDRODYmPVcYQFkZoHNJEeXbaomhd+B5To18qgDF0tCmyYxsoRtrBbq1HJkm1alE0PxcDIQGLS3vRkYzQCb0RijLMPda9vYyVSrkgu2BgMLrokVCrs7nriqsoXYZbuuYaBlGWhkCerUiJvZA9MsYQsLNYJpeNgpW3jL2hb+anNHmHH9qBSG4IFGhG/a08aVXoArvRrob3FnNJIq9lV+S56JhkOHYaWhowPq6Taj6bak6bHVbUTTYA4NZciYu/O+M/jIx+9QU4nAqG5lLQ2cXl1/aKc8VuuzXIBmyyhwsFaIyYloA87Ooxu0sRWn+Ox11yJsKmZsK4vx7IUlfN3Bw3Jfzp85hk1qLloOgjRGy3PxhMMHMVOrYdE24eZMJOi6qdwMqQFEBtMX8zE97/X30EC1/r/WbJoG7jQLRQt/871kxlE/q7u2qTDUNBPZBq/VQFjQjZZt/hbsfhcbG1sIZlpoLS4q84w4knXQHEUYXliD12jB7TRFzzSk+yTBk3GG/vqmgCBOsw6vWUdRtdJbWYHBVlc0snhNrbkOCuouEjThXCoNKVJwvSB7RDsp8ro5L1mooEYb2++oxcUWTdHaYuo5ijBY35K1kPt71q4LWMKWyiKKEW53pW3V9QPUF+YxJiBAQXImhFzL19ZF9L/BllxqvxnU7OI1mTi+PYSRp1icb0nxzqErcaXH1OsOJLHkPZpbmJ2wmMT0wDBlfeMfFiLIcpE2YQ3ACXNUMXrkPtLspvodAZQoHMteFvjUIb24/jGJ5T7HNZJrG9eScpwIgJd7LlZ3uqIhRz2x5eVFtPOxrD909uYtpzTG9vY29iwuoM7W7sphkd+3m2RY6w2wODsjuq5ceX3KAWRAXJhSUCArbLZRE31RepPy2sdpIZ8rC6rFdtG6cstli1olEKVjGXYYcK1yBJxS17Q16CFMY7nvdddTrCHq5QLC9N/a3kDN97Aw05TtgHMNpQ0qT57eIiOvRKfpYKExIyYO1aKnXFV5r3gmtpLSbbn6xlFhYG2TQB6wzK4Fg4YWLF4VGJYWdshAz6o21TYdtW2JXzhd5ZmspMZsAtjSfqe0fcmS2+kNMI5jNJoz6Hh0p6VphophxiVwfmsdzWYdsw6Z7WSo0xTLlLnPz9WxwczMjPouYtJUYmuLhSDOtxwLZJ1Sm5jxn+GJWcF6t48kL7EyO4OAzC8aBnG8S6CbkdUdYqHVQIft4ZVOI51HeT6tz3hRv0sZHRRiCpVNjCZoZERDBD5L1O3jEY1TYTuTPaYNmvTaNI4S0bGtNwLkpNpXTDHq1fE7TbRlpXSogE5eD+cAAR/+flpnTemoqSITQWLPrRyN6cxbpAICE8wdU+ex0cA4i6SDQ/bByqM9pMizTYULGzbHlpp3NuNLF0mcyT4tbaqOK/t4kafqvlMDmeY1eS7PNOPOabYf3yPae2SfVTpsminI1xH44vt4/aqQrEwv+F01E5bXydfqc7MIr82k+OzXvJo8U2ztp+kE14/1/g4GoxB72rPo1Hxk3AfzDIbvY2swQjjO0W62MWOMZY0xHR+9OBHG7Olz59FpNUVL1CkL6Qph3K1jAM1S1HsLvx+vVcC4fh+ra5t449sutqlO77X392WgTiy/jwJfuXZJZ/uU+dmD7dU/9L3fdL9f/fYf/K38bHGhg+/9juei1x/i9//sbXKPeOj38LNu+eQd+Pin7pSfr+xdxDd8zdMuOd+73/evuO/EWblvL/6ub8D+fUt4yzv/GR+/Vb1HHzwnz/e6P3zz5Ge2beGl3/98zM+18aa3vg+33nYPrn/MUfzHJz3+Qa+Zv/jqZ3w5rjismOcnT1/AO//xwzo1nVy7/o4HVpbwvd/5XInTX/u6m5Ak2eQ10x8SxylOnD6Pa648KD8+c34db/v7f7nk+vkPnvcl3/1fhJTCe33H3SfxgQ9/Ul7Xnmniv37zs/D293wIp86sTsaSnUinz63hyMG99/tev/cnb8WLX/gNuPkTn8XHqnG+4bor8PznfRXuO34Wf3zTOy65Bhax/uSN75SfveC//GfMz87INT3axy4Y92iP8O75d0fgQUZAg3GsLPKgKLuseAwEqqomTLpcOrJps4Uxz2IUAYWifWRDA47dELp4IyIrKUXkkM5TR8HqbkL9kBK2m6A0+/DEiUlVQdOMlUVS1A14bJ/MchThGEWa4hwpVEmChm2j4avAlAvjMIqk5YTaOBIcMgRIyBZSboyb1FyyTDQaTfi2h3RILbYAn0wNfKI/RJcsgvEA7AQ76nXwxOUOalaBjWyMW3oxzoWbSEwT87mJr13eJ46Yj7EylHQbrc8itjNYrAAzUAhDWHaJwrNElJiJOfU2ztx7Gn/6F3+KxcVlPOurvxYzs3OoNRqodWaU1oUBfPrmjwlj7e3v+3vsO3AU//U7v0+qglk2rJwvC1g5HZ48cYxVjqFs4NUuaMppk3ovdkXuShy64SWqiluYEvDThl6QKEe5QyJXgaZvUcONQZQtQaJVlEgKAikpzmxewP5ZBYA2Gi0Jdra6O+gNR1jcs1dAT6lSmmypSoVdQ8aWgElyfdTKM2BY6j7XyWajyG3loMV0QMAo06xMFmjEkYvLrtZlmWa3aE0VXg/1TXRV0hDjEIY0BIRU4JuVdKe14ZojVaXnnGV9nckfA7SiQGAVsOiIKpofD7005Gw3JozDINK04BVjWMkAXlDDoPTk+w4MigOP0GbSHacoyf6stBEJWjJapc5frQKAtHPbA7F4pLUnUwHvJewQnZhWwsbqyi+CKTqw1Uks3yvBepqIG6tUfS1fRMwZRYujLYNbJhA0jXAYBLPdRNSc5ewEeMV7s2BiSiMIAqeVq59lCjgeRiOZ30yYXU+1oMD24FmmtEwzEToXhlglwyEv4RJwAjCLErNs1aRZh80/BJcrcHE8gp1naLGNr0VtIOXkHBYRbJOMxw5u64d4b0jNyhJnkhheaeBxdRdPm2uiReCBCELKdyqdGNtUD0rJ0vmUk920Vo8OrqdZVRoQ0KLTl7SU8e6bNv7gpndP9PpUWqL+O32eOkaX6so94Ixj4C0unhTxZ0oMHJpxYDG5aLaQmGydKbBBba9nPlnWur1OgK/cux+PnfeQZjnWN3awGo4wzgy07AJNz8PBhTlxuHXpAEo9H2bGZCdWenjSqv1FfEwKMpd9h8vvn5rLiomk2Vn6Lbp1S0wK2HJUGW9MwDsDyiHc4vNvwnctRMMxDIv3R7mmhmzPcxx4XAfZqsWWLxocmIYYOFBHq05hOZohMOGiBmLVzikC6wRmpqYJbxPXpomh3mVC5ZrJye8waeniZ4sRgRKIpH4Tvw/BmTJSCZgY4VAWgH+lXj+XJuqIEZFg4mG5onkkLfqV8DvdlCVBpkA+fyoFHRYJ6N6tRO6pHaXXHRpRuFUirMeYLtn8DDLVoiSRe0HWCo0UqD0lOmdk3FS6Vhosf8Dn0aZbt6WelylAXRisjFscmxuBrFNScslSab2F7yIi4E09vKyER4fRMpYEWLtxE2zlHt1sNgTgVjRXcWOCYQVI+D7fRBLRgAlwbENaiF2nhnEeKwCzAhs4j2QNp0M4XUpl7VHrG69fG3YoLwyyxpWZBA/up/r11PAjIYtjox1epQLC78v2aO6rxNNYrIoTtIOGsHP4u1S7dRMApjGPdgoWMF65qvIljCVIxefHssDG2E5rg3muhTyjaQkds8mGV+2WvH6lf6r0NNXzQ+3VDGZJBheBMJpFFEhzVcBRbf8EcDgXfGGW8bNFp4xTMPAwiGMBQsyE2qIqhomp80uTkylWK8dZ76MCWlWGSzJnBEhVTHxBkgWzU/ODRbUoHogpBB1W+fwG9RmMw0wMspCPZVflLsHPEK28yqWYOp7qvlQSBeKmWel9sS28ApTpVq5dR/mcGDb3WKlaSeFaH2ICo/fzXO1LEwYvx1HcgZUWrF67CNiySKlNDoR1mKgC0zTj27T4Gq75paw//Lt2p9VrYGhG8EolumCmjBeoU2kpd1C+mEAcTU2cEmxjlZbTifuqcqEX3VFxpGfxU7k36+dXt/bKmFWGHvqZ1mPAezod5+gCyeUaevre6/1YmOt0tRWtXcY3JHequJiRDec/j0yMF1Ip1nE+cV3kfkmzGobG1FEMLJqjqLnANYmguahIijmbclRwqClHoIzzXookFw+tkcjXx2kiYNxg2FVuqm/56MX7fXmr6hR7XlPm9Zp/MTS9P2x3yYcD+P3f+Ek1xyv9P/79xS9/Nb7leV+Fr3r6jfJz2RYMA6/+jT/DsZPnLnkPC/289u9/2atxzVUH8aM/+G3VfFOf9IY/fSs+8em75D3Te+i9x87gV37rL+Q13/qN/xlf+dQnyN+/70deJf+f7bTwyz/33yr2cgECc8dPncdHb7kN3/qNz5xck75uXrM+XvzC5+EJj7vmkmv/jd99Ez571/HJtfNzvusFX4OnfPkNk+/O7/KLr/lj/NTLXlg9T5WkCNuoxxE+fcd9eNKNj5V7LdqBhiHfjyCZHkee9/Wv+XEBr7WciP5eS4uz+MWfejH+1xv+GrfdcUw+g+9jseD2O4/jhuuvEuLE9P344Z94DX77V34Mb3vXv+Ad7/kwfuEnvx97luYuFpsIcr781fJZ+hp+/pf/AOcubOBnf/xF2L93cTKml9/7h/Nv3s/XvO4meSmB2b/8m3djTPOcy45dMO7hjObua3ZH4FEYAQ3GcfOgAxpbP7ggcP9h4M3KvZ2MRSS/RmZLSXerBMNGgRY3sGEuYqfcurmPJ+KLmQtIZBGYyBXlPncNjIoIfmHAZFIi4JongUlmMKhjdVEJTjPIXDMCEXpvshLFzVG0jy3sjAbSgkGjgkbgwGNbG8+XGnACH8OSjkgq5rEoAp8xgNhC7M5j2zBBL9Eerzgt0Ck9zPtiN4e0KJDkTWxGQ0R5ivl6C3WCTAzUGDCKSamFMg0rPREGoY6wTMiaoEYGW4LIbAi3d3DTm9+J537dc7B//z5ZmBnP0eE08OuIx2N5Lyt0ZzdOY2djgBuu/xIBSOJiiIAizdT8GkcwqJdlkemmxHCFFcZxlwqocvtMMiWS7cJFSndNMipSgiYca+qKWcjNArmdi4YdB5PtwJ5tYDTsKZ0sBl9VklW3AyRJAduzEY6HUqELPF9cAgnIlJYj7LfUClGaOVxWgpmaTaIIQ5LQ0lTiuq6hjBs4dwSoEHFgJUxOwWC9IaZG5XBV6dpwjmiASbOVFE+MgRCFtRPeElVBLlT90LY8CchSOxKQhEG/KcGmCYfJI9kWJvVxKhCi2jQ/16PlmClKsDVYCIAo2WpqKvaiXSgnObusYdsP4YwL1Eom6IU4tSp6IucR2YME9TTIdbG6Ov3ZOngluCwgQRWRSVBO4waCZlMVc2r06OBWB68aXNCvs7NY5pZEPiWTJUsl3qzoV+xACaDLFHbJJliCCCoxiBDJNVh0hs1ZCTerpCgTtgBFzdOMrA2yPg34HlkOJVJ6uBJUkntegE9lD3SeJatDJa0eGaZkXFCfzlJizLxffH80DuWSyZCgyQmHgQl7zvmdl6iztSwHNg01ojsGW6xq2IsS+6icLtlLgZi3wCB7LRV3Vh52bl+i3TMN6OhAUwNvfL0eXz0Xp4Eeq0jxsdtP4ZN3HJfxlbmswjCcX6Vg+EVXEGm7qZ6RaQxY1isZY65rKjnm4Qcelvcsin4Xf6gSRAPPe/6zUV/sSJK6aFuwxf+1QESjl8yAX5CprDR/LFMlVUykJUGiwSCfETU8kJ6eL+JD35vpZE7fM32fdBInrU+VZtI0K1LfVwIgApboQJprDIssZK8JiEAnPibcBWzerVz8uyfuk+LcSSdoy0TK3xGoIdvXIFvchM01mS9nYYWM3jwTV2rZH6V1WM0KWRvzQjmsCvigjET0dSp3ScUY4aEF4pmEsgVWa9sJOalKJh0NIvB84oJK5pkyk5lOKwspopBVze9bCqjDJFRfI4sRbKWStZl7Tkm1L64rSvxcChZkcwoIkAuTmy8P6W6oLgi242AYKzdE/j0h+CL7B+MIdci9Ez1FgiwMCRT4JN+XawYBo8rdU4+ZFKyKQtosuTGo9Fz+KuzV2OBmI9CIAJRc4mwWJ5KxMLsUqBHBpsttmisDAHmalZFPmVKjzscoCmHVqnZFss1LGyYdPiwCIvy+dAZVzpIKaODapfY+7gt0OJ24x1YspkuKUGxNE+MY1Rqo6DGVG2a1ujBJ5GbEVuOUv5N55cB1XMSDUFiapZUjqfa5QoKzDDVbufPStVQAl+pe8/MYuym2u4ptxF1T1iayqtg6R6YSv7c9MQuQdVYDZNW+pPZjV2ZWTEaprZ4ZAVFkO+ReQ+BOOVay2EOTIh5REgpjdMz4gyUb3vKcrueKNcZx08+ujhsmYE5BoFvtc6IHais5DzK3+J0cMkEzAopcMROUQk2snrlUuY7nRQLTpuMsxLSFaA3HRkAomUxqThEcpUSEz3hKXGLJzOcsU+sFl1UpolIaxHIQIxHtO+U4rMZY7zvEVXl/Cf/IeDN2ZvGy2guV0ZQ6F2UW6M47DbxN71kanFTPULVmVIVSshS1g7EG7SI3RcPkvTJgsoWF65ZlIckTWY5oXEBGLQvsbEu3SkvaJuWQ9YaGB2xtTmW+aHdTfg7XWw2s6e+rQUANJOpnV7vAagMKfX3ToJ76UBUT6i4CFsVlXyX4yvWS6zXvPdtUq9WEDDnbyMUwi/OaXFDORAHrjELyC58urFULMou8AtTSlVhahlU+wfWATrIWuxv4fGmwjvNDBbhSJAujCIPhAP3ejhTI3vi2m/WlT6C3quSonM0nhRb1OfKjqkV58saHqOdNg0jT4/SGX/8JnD2/gf/nV/5Afsx/c/wINk2/h2y4n/vxF+Gnf/F3MTvbEjDuNb9zE+6699TkEl71My8RdpsG2n72FS/Cvj0LAiLx+K1Xvxx+RZx46U++FuE4xnOf/VQ851lPwQ/86C9L19CP/rdvw9zsDH7q/329vOc7v+XZeOpXPO4BgSYNxun3/u5rXyl74uXX/ju/8mOiYayv65d+5iWSd/z8L/+hfAa/ZxQn+O+vfI38+7u//TkCxv3QK1+DOE7k98NRiJf99G8+IBinz8vX/eFfvh0nTp1/UDDuB1/xa/IZr/mFH0arVZ9cExmq02Acz/WBD30Sf/m375lc49rGNv7H//y9yTXwF/zsLxSM+8EXfRNe94eKVffyl7wAr339X+Gbn/sM/M3b7m80tgvGTab77l92R+DfdwQ0GMcWGOqONPwaGJDzyEyymRw4WYTMsNHIGJQzIUkwrGVoUFw+LCRZlnjCoWFBJkCHy2C5NGDlil5fuAbCPBbNErbccAMis4BgXC4uhWSEkGFFUK7AZgXGNViB4qbI4MUxsDMaqk3TMAWMo+mBDRckfVEcPsRYb9kwJ2DcJlJnHj0B44BhBca1Sg9tl7tfKkFvmtWwPQ4RFxnatQbhB9kYA6EQ0fGTQAKhRybOFOzWmiSZtESwrYkJ27jbw3ve/1H8x6c9RXTNTFavDSBKI9HXEsq9QTfHDBs7qxjshLjyyDUS2CRlCNdjOxQt41MYuYlcGGBkJdLdjuwBFQxr+Xi62XGMndJBRrDC5Zgx6GPCQnc7G7mRo5iAccqcgIW+KBoKGBflBMKoY0JTDIJYppxnHI0EjPMdj33CCowjkFhQc4PaXwSkhDMlyZHMHGnHYXuKiYTsDFrBS6xSJf4MgKbBuEoUn6Asfz4dqD0UGCdFYw3GkfRjKjAuswlAaTBOAXhselFgHOvxCgV8MGbN9FNomZw11EVk/mOgZFZppeJOSVdOAeMKH11/DDsuEVRgXME5rXqFpUpu5NaEAsGvmQAAIABJREFUqTCdVEx/lgbj3GkwTq6TrBy2MCgwjgwOXnueqco3//5gYByd9yQj5VHyGVY6Oep+CBQk94wC/w8FxokgOkGdUrVE9/uqNWhmpiHzxCUrhUC+4QjjTrG8StFsGwp71RIwTtwO80Q0GdW8U8kbc08GolE0FnCv3qiB/iTaVUzGNC/gV+63feGSlOgZGaKyjgXkWOSzWEXQCbMqgiRlitJW8++RgnH6/jwQGMfv+Ia/ep8AFHou8ZbTXXGTDooCVKhI+pGCcXzPwcMrqu2MiTyZLABaM0087zu+Xp65OZsgBgGRAnGZIMlp8KDAOK4hRrWucq2QZCXjcFRtWILzfHEz4x4RGOfQQEaxOidgXPVccW2lG6oG42TPmgLjRH+tAuPI9rFLjrtiM8ktdqrnkQxNaf9TzAzeukRa4kxYl4FxfH6CKTCOBQz5j5vFFwLG8YmQLbZqxRYWsmbXFJK4qjFQDEzNRlVrNJeKi2CcCMO7qjBAwFBAowrAkGe4AuO4psiZpL2doPqlYByffwHjigqMS8awqW3o2EgpcC9gnIoj1AqgHh1Z0wQ4VswrFZeoVv0JGFe5Dk7AOC7UAsapgy3uDwbGWZaPZBqMSyNxD/+8wTgZA4Jx3GsuBeNU8n4RjBPgYXKNCniVNYZ7OcG8KTBOrf1UrlPveFhgHDsaquf7ocA4hjipmQtjkHuBTQmMqn2Rbudq3yHzUgGvbHXU7d+GMAfV86EBYrMC42hG9EBgHOeOY5KFST/2fxswrrwMjLMJxknbtypEUPeL7YmWQeWvhwbj6JjJWEI4dpeBceIsWqbwigqM4wyjy3CZi5wL63AylgKgOYiMREmEcF2WIb5YjlFDLjw+mfR8vhjj6XZFju80GCdc9Sng88HAOImxBdhX7dKiqciCLmO9SpcucpJLwThZt8wKjKM8htItm4BxsGALsE8QltOc8dD/h2Acmc5SqVOsZRYxuM0/GBgnOn98tiowjoVhQ8A4EuTUivFQYJzNIrgw8VQ7qSrGXgTjRtEYdKsdCBjXxRvf9q/qvNWzfpHnVl37g4Fx8qbqXQ8TjPuTqt2RrZgbWz287ldfIe2Uf/euD8qn//TLX4hDB/ZcAmj97KvegB/6vm/Gwlz7Embc9k4fdIfnwdf8zq++QuI7DU7puEitsQZ+77U/IS2fz/2apwnr6od/4rWoBT5+81Uvk5d+8KO34m//7v0Ix2ygV8cjAeNe9pIX4DFXH74fGEfmHxmAPMhw+/itd6liTnU8GBhH9tzePQv4nm97jrzn9/7kLQ8Ixt305n/A87726Qh8Tz77czHjHg4Yd9c9p/DKl34HXvFzv41uT+kI8xr5bL745b8sfyd7kO2uBP+e+Z+e+Hkz4+q1APyzvrktn/OfnvIleP+HVLtto14TEHL62AXjLhmO3X/sjsC/3whoMO7UqRNi+10LGshMtvVZGHoBugwgzEwYKyvwhVFFvZTMCiXZZgA9FvcuVjtVAEyQgnwhBh5sUZXNx2W1LUcgwJBKijNWS6WqRG0XtbnlrEDLRm/DLZQOVEjmF5Mao0BvNILF9o+kgN/04HgWbG8GYUxxd36mAuMEHKLQRUZHtU2YZkus1xXjPBJdmzJh8E/WU4qSIuwJEMcEBx2UTgGnyfcCluMLUFbkiQCFFPaVTV0+MxC2Eyu/5EkI84uAT6mubTxW7RBSUCaTyrLFHl7piTC4ZkuQizxl4FSCCuJs6WBQZ1suDAJs1EMTkJIMl1xVLKnXwbYr4Z4rDgBBVHKPDCOBwXZNYUEpoIMAKkGlVAeV0mqo9FUozk3QzPd8OK6DUXeAutMQwIogHg91+fxsBoIq6SKAKqwbJn0EhlJWDRULkKwcBpDSeiPadpolxbNVFWAy46TKyznG4P/SVhQdsOrAU5IVCVwqJzgGRaJVwnOraxTRZbaeWCVKDcblKskVpUJeD1mH1XeqIKrP+cDFRgKfgKKgIYq9URKbLBK4Ai4LNofU4zy15Z4xE2P1XwAQvi1J5RxJ1SI23U4y/eG6Esz5y6OK05R7YZWmamFjqRAzeK/aRqer7TpAl/PJfarSOAkeLZlHwl6sEnepzLPljO1FnCOmNGkgQyz/N+HDKD0BzqVtqsyl3SyhsYjvouGRbUXrQQXEUwS5NMhD1f13fH5sWKYr84Zzo2CLmGOodh7dwcPvTTCPCQiZMVyToljNL952aespEWUEPbhGqO9FZitd0Ai6ybyUxF85kqY2GRqxmM0KA0AoDyoB0uOt78H0nNN/vxyEm06kbCvD7/35e5X+WsUWIhvw5PmNCoQTJFWdng9uFbRrEFSdS1CHirmoG+akNi6g+8G9i5qfo9aassQLX/x8OIWFBc8RJ2OelgzaojAQSBmBAL2BWNaSQgAGVvZZnVaIRwXBTPdG/vttO/9mnzRpJZ0KvqdPrphh6ifCNqFmEVtR5WcXQWylY0YQjS3Wan7osZZlmWutMFUKpFYpml01OxDTGB5kazEpVWxZMuCqNidOQ9OQ5JfrklxLNe8IrpDEybku7YkCsFe/r14rmmIVsKbnnQZt9Pfkv6cZZHrNsGxLnguu23S9FACOuoxaf0o1oMtzNXkPARfRpVRgEFvi6EgpoyVgkIbKZOVAabGNTUa3Oolwn1QLJPeWqp1LfLfJUuYYsn2d+6VOoKk9JrURpZGn4gDVssn9UkBQgpPVrM2IdcmFK5kKdScrMiy/i7RcKQac2hMKsEQowBTXELLiWEAquSvRVZktxooZl7F4IO+vdj0ZGKFnicSDRXdOxgFaGwKUPCA7n4WGWK0v3IOY8Mt84ZrFn15kximXZqpyEBQhw1Gz7BTjkXOUDrsKEGahUrG9phNMuTq2+JMxKw6oqjle4ii2d4oRRIFE1nFejg0rI3u+6lTgGs6R5lwnG45gNAXnVBOCcouunhvdkin/tFU7vRSCpkAefkNetwbjSu6Bwu4rKva6as+Wo+CepZi7PCf1SlXjc4mUwJlHAwoDFpn9oqtnIGVwJnUVsuXUMyfPg7CWCAJawkrSzzpdqAkoEnDmNfCeWraJLM/gEQQsIjVlZd6UsEtfwEeJU8iEr54JxlQ0J5P9U4DSirspeyrlNXwVA1X/kRInbttSjFbrCOPOlPRmfmfZS1VxRU9aNV9LkdXg/6lfaNquYuHzuwmjWsV/ZMaxBf7iOnax7V4XGXTburQfV0ZFBFN1e6yMuW3JXkANVo8xC/8TYiELugpo5BzgTOV6kBBJ5/2Q6qeOJaREJOwyFdNVT2g1Ny7XWL08PtHrl95fp+fU9B6rCy7Tr9dFS853+fRqahEUowmPivKre8UCocipcD6p14vkiwlhxCJNZW3iuEqMzWearbqsXMlzp24Xn1WOGU1FaKzDNYrrBdlaXq7atlkoGMQKjBt1h1hf3cKb3vGR6S3pkr/TZO5BmXGXvPIiePtAJ9MsNzK9eLz57R/Ah27+tIBxBOIIyPH4qZd9Fw4f3HsJoKXP948fuAV//db3TdpUz69uTloZ2drKc3GdfCAw7uuf/TR83bOejB/9mf+Fn3/l94qxh34d7+X3fPtz8MQvvU6eobe845/x9+9VY/JIwLgf/v5vwWMfc+R+YBzPw8+jXt2RQ/vkvC/9qV8X/TgeDwbG6e8tjL2f+U2MwugBwThq5bWadSzOd/ALv/qH4s78YG2qDweMu+e+M3jFf/92vOLnfgvdnpI70O2/bBMWMO7kOWHgPePpN4L3Ye/y/OfVptqoBzI2F9a2pGuF5yHQx6NRCzAMNXlFjcYuGPegj+ruL3ZH4NEdAQ3GnTlzCg3PhefWMcgNYaOcgYWTcYRuGQm4dU29jRnbxmG/hraVIS/GyGwXqUshfRNOSDBFmQYwGBHgSwhv1HExkWYRHGp7MYCX7VsFPbZV4zuEnRamY/l/J06kvdKhKxUlO8isyXNEWYQ6dVtIOa+7sDwbmU/XUhMBi5TjnmqBk7YNF0nhITdDwFDCsDysMhRNljBmWwQBNiYUQ2nTy8wOTLuOPB+hUWPwYWAcJti7dwVxPFZjYbniJsn2yyhUWh1B4CGJhxJvUoR+nABewxc9LTEuI0Al41FI+4Hlkb1CinwK16sjIuDGgMFWzCfu/qblIslM5NsxUwkJ2tkyZLuqymnSCEMCJBX4hlYOnxTBdAhYvgAiGSEo6v1lMXwyACsDB2mTLXJs9/ui2VOj9pxDzRC6nqVwMkNaWSi6zKthoEsmB4MgR3RxDLhk2ZCtZ9N9imAr3dQq/REmNmx1sNlWoQJtxv0SUrCCzARL2vIY7ql2LmrkXdKuU7Ur8bVaCJhFeKkSS86nABqZHToZr4JapbfERI6VaFXdpaIdDyYmZEzJKR6GgP0YKepmoNquC+qgpSiZRZtstVGBKcFhQnyJS+CHwTOrparlk6yQNI3RcH1hYcrczyuQs0pQphMtAQvSTFrOdKCq9JAuChorcI5jqqrdGnzTq8U0qESGzqQ9kuNDs46cjAWC0aq6y3vMRK0oVRuHTjpMMxHgmuAu51tpqmou50KYxEqsuebDJ8uVeio0hrA4vkpLhpVzyZnIekmF/wJH9auhZHs4W7DZ3lKBGvKgVPNBmEkwsJizBTPHgKwGyxNh9l4RyTPgJFXCkwF1u8CQ5yYTic9YrnRuODfFNbAaHN5/nUheDuboZPLyNprLEx093t1hF29+x83yvSyOE5O/JMHpjZ2LYJxu61Eq1/K67/RP4Xq7jw+nc3hLso/9V6rFStqQK7aarGEWrji8h304siYPM2rwZXjqNzwDC7UZXNdewGxdMRWYfNMp0uN9KkcCmvMZ5v2llh8BQ5ln0ibFdmPOnS/uNlXNMJ3WkpJnfIp5ohlVArYQ6HCV5pV+5njPFVtZgXEmE7QKgpGkL+Haq9rg+axTP4kt+4EVYJwqkEAAEdnFcnFHdVK1n/EzCOrxWZNUv3rup9u9BfCSDWKqYbQCoDQTSgPwOtHm99DfWbTECOaKk6PePxT4yHNPWDRSUCFzRDGwHDuQQkFEiL1y7xOLHRH5J6BmoBDdSwUYS6rN80/a6UqMWWgqIM8811oCUAIO2q60iWmQzzNK2KIBxn0iRVn3pE1X2IGmA4etiFkpLaI8OGYZgSiOe0Y2vjI04R1IfEsBUQTjptZPeWZFgN1GITqylagBwU72pLoshJG9TlH6UjRlCeqL/lPVxsv3KlOJGtI4mjBs5WMIvjL28DhfVBLlshU5U5pxccFYQjGpBOSnLhWvh6BopQem9jkFNMp6zpbGqh2Z1x94nrRYURNOs5n0XJ0u4Gi5AgE0CTZIu3IimnGtWkPmOYk+dJWVmAcGPJEIUPOD85UgEPf1MiMkqa5ZzzeZ7dU6xJ1N30fRRKsKAhfXUAXC8L4rxr4puqMiFWJTO00ZACk9Q77bFNYXx9pmeyNjiIqBQ824Pg2cPE+ulTsoWYLcg3VsoPc4tktOa8YxFi0rLT2+h3u7ANfSUsg6mgJ5A+OiZhzBdBH+r1HPV2nGsTCrWE+qVZnumXK9sgao8TRKAq+c3w0UGQtAKlZ0rXICSqonBqJTaAY2soRdAoS5le6tYhKqFkthoEpxDBKb0EQgqZiSDjsrcmr28RlQeqwPBMbpdnUB5qv5J/ee8QSL2Ummno/qD9mfMKJJOzKLiCZdpQUCVnp9LHzTwEFa813q46r268khz1MGGimoFnUFWsr6WTElNYOSP9Pr9fT6PGkzrk6q45nLmf7TsY3MVWH3KzatLmgQT2b3DWNp0UvkpbiqvbTO4naaI6WBA+ekCdRqPvI4gZlV36/SjGMB4nLNOMbHXGMl5mXLs5Tx2fpqwY6576coXAsjyvjQwGEnxOrZVfytuKlOHZosr6Q9J6C3fkVFhJ8w6dQLHh4YNw2UabbaHXefwK+//q/k9L/5Sy+T73x5q+d11xzBj/zAt+BVv/FnAlA+UJvqr//PHwHBHf0Z3/PtX4e9e+bxi7/2x/iNX3qZxIHTx8t/5jfx1Cc+Du12EzdV7ZjTn8/XPhIwbroddbrF9tu+6VnSbvrmt79fPl6xzMpJ++zDaVMlW++lP/nrD9mmytf9wq/+EV79sz8opgsfueW2yWdeWNvEz77q9+Xfn6tN9V3v/Sh+9zWvxO//+d/hlk98dvL+ne4AP/7zvz0B43gvXv9rPy46ezweCAS9dGI98L9e8j3fiNf/0Zvx+MdehdvvOi4meF//1U8VgPbyAs8uGPdwRnT3Nbsj8CiMgAbjev0ttPwaTDPA6UGIXpzilnCMW/s9DKlXZhRYCRws+wGe0J7DUzpz6KYD3EMXN9GSM3B9p4G6VE4T9FMGISX6CbcsA3uaAdp2hjAr0KBmFBOXvnKHM5odREENcZZiOB4hy1IcWD8lgJLXWQKWliX8H5CpFUewtndgrW/DbdWlNTXtLGLHMjEb2Khtr4tYa9rrobQ8WHPLGDfrSMk+G44ksDDXVyVQGNTaSMkwQ4HMyBBawEf6OYaWixtaPh5nsn2mxEKziTgDhoMBzg+3UKs30Gi2RESXyT71JoYbm+xNk4CMjmfJTF2EY6clMn22dkQEqCxhSxA0ZBAQM3hp1KVdhy3BNdeTDX4c5xgmwN1n12EVioG0PNtCp6U2vXFpYWsYYVDpTDdbLlY8G854iMT10MtKbGUF+mmJWdvESmDDFiFpVjoDnOE9PnkCB+eWcOPsAox4BKQR3FkX5nYX0YisQUtAIXeOY2UiT8cI4hRZfwArTFQLR6eDrN3EmEEfq955LtpJcRSi0agpQW0mRlWrJJMu1f5EsNWR6jWZfwQ0HtJNNcv+D3vvAWXZelYH7pPDzbdyV3dXp9cvSXrKiCSwGTAzYsGAwSYMDGAbsBgsj8B4EYyZQQNY2HiMMUtmWbAWY8TADCAYGSGQRJSQQPlJeqFjdXXlujmcfM6s/f3nVN/3JPFEHA+rL0uoVVX33nP+84fv29/+9hYwgoFYzfOlJYqBWZSEcrDQiMRyLfjUuCvIUqPWmop65ulYEsma1QBSXhMBoedu06N7H58TK6C2Yco1kt1RgWNVsmQnGVI7V2Lduo1BamMYF7gbh3D0FA922uhmqlrHayUo8KncVCWBo2NuGYRViVgFFlXJuFTU2RazIG5dVZJPkzdhM1YMEsW+CMO5fL+kt8IYJTPCPnVTFeBBA9Z8R9xUGXBT1NgmwEU3QjrMWYr1xyp+dU8MSJk0R9QSJL/GINPOwCw3cDSLBMDruATkNHRdS1gZ90woSkeJUjdLNPqyDE+lDgZxgDvzIZZ1F6/orsE1E+gGA2C1KeamAz8KEJo5CpvJiwLjqGcoiQid5Sy1bghm042t0t6qrp3/XSUJnwyMW2Rocg5wD/n9934Q27tDmFq5triHTSY4mYYlY0LQX3WR1LUpCryx+aFn7OTj3MT/HDymWtsI7lQJX/nsL5xdQu7VMY1TTGgAgAIXPv+lqHt1vLCzipecXVPgPVvRpRBCwXC2Cd4TdDaobxmTAaTmQpXMLGoM/RUcL3/lH7kIQi+CF/ziSh+J7CpFOLsHxnFtVTpFpy3jZM+UpkX8XP6N7/sKwClb2tVaT5CECWzLFZaoLBQCQGQgkl1KgwJDuYNKIUNoFdQkYls3W5cBz3ZQr9UhnYBl++V0PDk1QaBbONev7J3CiC7kvVz3dNVcBGZ4/Uz+6BQnZxK12AjylKLvi2LjCozlnqcLCzqg8cd0LKLjBILWGk1YlFsQ8X0y/jTs93vSSr7WasMk+6jUP6OswK1JJiLqZzpNAXTsUjcxNwzsj8aYxdQao4NlAzWNRiIagixBYGuYBnOwpatTa6BreXJumyz+FAWGwUx+T5fVVq0uhRABqvMCMwMY9gdwLBvdVvt0jnE9EnyezKbC4un6dWnnFEdIxg6mjsPhUNo9yUpbX9mAnc/FrCAuYZZTN9WVZfiyXslUZXVFxzAq3VSXWmiUiTQ1/6hLGRQ6jkYT0dPq1DxxU6W2FOcL46DD4UgxIk0Lmz6LjwRwK1djoNejviSvaVXOGW5s1RrlvOB+02g05Pny2Vfg3jjScNI/lmJgt9mQ56P05gzMtdJNtSiw4jpY63SgJar4kpDhiRz98VBMF5Y6XegU9C5ZemKMVDK2lBFF5erLbUqhMdXeIeyxQrF4OU84TydJKABJp9FCjYUGaZu3kNBdPAxk3tXaPA+nwpYmHMgXC1l3e0doNWpo2xRrEF8JRJY6K4efzE21NGXZmwTi7Mv5vdnpwBTGFgmNBGEzmY8h3dSbTfiVm6qAccAoyzEYz7HarKPrcA4SLGPXgIPeLMRwEshe0GnSQVyDxT0hTdA3PYyOewKk0bBopd6Us1L0cks7jt5wKMzUuu/Ds+xSikUx4zjOsk8IY728XjL6dAsnA7Xea56Lpsvia1k8LIHjKu7ge6uCgjrT1YtFHQXYK0A4ZeeCacCw6KaqAE9DNGcV0EOn5GmWYG/Uk/iz7nroOK6Ye4lCmm7gaDJGwLhE10E3W9+0ZL9zycDTNYnhBVT2PDljK2CwYsUJiLywl1b38Gw3VRYNCD5Wezb3N9nTGF/XWCxXccy8MBHFkeQN3H9XOl3URF85FbCNc30wHWMSFdjstFEjCF067rJ4RfOo+TyGb3lAMpfil2G7GBM4dS3c2T1Am+vOtmDmmbipUg9xmEWy1/B+XdtG23ClwM+YqB/ORDPu5s4xRodHeOc73/+Mc1CRelVeZAoAfu8l25zsV0qaQ/GMn/v1yTTj+C4yuNhWSeOAleWOaKURtKI76uJ7qnbSX/jl38Le4YmAcXT+POmP5Mvf+76PiQvrj/7LV+PO3UP84Xs+jK/9yi/CZDrHd/3AT0iL6lPXt/Fb7/xj+fvv+JavQq8/wq/+xu/hH/4PX4o/eM+HQEbYN33tl8j6qYClTweMI3hFVtpLXvgQPvCRpwVYWrz2133ft2JtpYtf/NW3y2dTD41ssn/5owoY+3TAOJ4H//g7X/9Jwbj/8tvvls+nmcQHH38ab/jZX5H7pdHHL/3qO+S66M5amUvwO59LM64CL8lEZOvt8x6+dPr+ihlHMO7BB7bwXd/+tXIff14wjq3FX/0VXyTPndp5X/j5L8e73vNhcRh+9us+GPfca+3+X9wfgb+SEajAuNl8hIbpAHYD1wYT9IIIfxAE+BDFiosGIiuBpQdYs2y8uN7Eq5bWsDMb4I9OjmCkBD50vHzTxXkGDrqOnTBDP05xbTqXCt/zmjU8wopy3cdSfyStnNr1W5gMJ4jXVhCtUe2JjBvaH6Y49+QfI2Sr5dIZ1B96VBKDGc0aCMRs30V6ewemR6DHhv3gVeyz4pnO0To5QB5HCI8OkZoO2g88hNHmBhXSoPcG0OIE5tPXJR8Znj2HWaspYfhA07Gr2XjD8QA7RYYvrrn4J+eW4Rs6nCJC7HiYDceYbe+g1qyj3mrAaTekek7tvNnOAeK9EzlA25YD7eoFpK6FgIkg21I0Hb39Q0ksCFCFWSRAC1sp5qaBG70jMdDYqjfEFZK/C1JgFBf4rcEJrMkILdfGpW4D5+oq0TspDFwbTLETxoJpPOAaeNHKEtppgpFuYm8W4NZkhrujCS53WnjhShdLZOMB2IOBdxwd43d7B7jSWsXfW7uIFT1HizT7rAf/8AS9vT5cuyGVW29jHXrTl/Y3bW8faX+AbEpgSYN7bh3F2XVMCPIQqEsSzMYTxMEcy6tL6DY6SFlNLIO+KEyl+l+ru/AcG3mWKu0zw5SkhPqF9XpdAj46zDLIZ2DHID+IQwXkmRZWOiuihcQK9Gw+kSTr5OQEtmfL99qFq1pVdMUaOpofSRv0Sm0ZXuaBLQLpabvRp15edJUbz8YCZLieXSa7ttwrA1C+GChGuY46JfaDAJnl4kNBgSdHE/zJZChA6BetreNRWzEHqxevly8GmAxgqxfB2up3TCibjYZyg2TyUOq+8L85Lnwvk9ZFhlwV/EqgDuX4yJc0J7Hde9CH79YkWbVNxSGZaAVujqfYGU4EXOJcfmR1GWc8akBFSgPreICCAZpto766BK3uIWS7iwTPBeIoQTgP0NhswktN0cnj3rAfF3h8NMLxfIgLTR8128LDnQ6clHpuyuSBwGiljSNEFFbZCx3/7JAuolNcmxzjea6P15x/EA/Z5HzOEScK3Mw4BnMdIXWPbCaHqnXG4j7DDh/Tg7vUlWDezWNxgeXYVQH+IqhTgVWL7MJTVm3ZRsb3cx7+2tvehTChpqINg0BaGqM/HGMSMr2/B6upSWLgFUYf31Lb+YTJ9v2zh7AHX1gqp61WkvBrWO/UkHWaCGlMEpN9V2Drsx8DOg1cqtfwuVcuCNvC01V7G4HjuYA4bDNS+l/0YSQ4TsZPFJGrqZgfZMj+//lVJXOLTAs+K4IXs9lMWE5rBDgIypimPDP+bQVs8WdcOwQ5koLtnDbCyVTW0ng4Qnd5CTbXlnSZKhZNnYn9nbtYWVmD2WxKIh2lFDynhhpwdOMWrI1V+UxhMFumsMD64xF2d3dlXrSaTbku1/UFAIzDCNs3WLVO5Bq3Ll+CAHJk9ZQO0jdv3pS9cWtrSwC5KvHmtd66dQuD4Rhrq6toNVuo12oKWGZ7p8325JKJa7LNLRcQm0Y8g+kET+5sC/DVaTXw6NYFNFhoyMluyjCOI3zk6WvyXc+/dBU1h+3OSmuSLPbfv95HNhni0fNn0HAdLNfrUmQZhwkev3kHx9OpjNvWagsPn7sorJXYAD5862mM5lNMgjnOLq3ihVcegpOk8p1krdzYvYPjXk/u89LWBQExqE3KBH03mOKpJ55Ep9nC1QceKEnSCnCYzed48sknEWrAxXPnBGBcqbdkik/SCB+9dk3Yo5MgxKVLl/Hibg0hTMRk9kHDR5+6gdF4jPWlFh6+cA6GQjRFK/Tje3vYPj7CaruNl128pNiFSYyo0HD7uIfrByeoey6ubK6jVffhUTEhy3B6Wt9zAAAgAElEQVQ0nOBJtgYJaGvjlVcuK3dXMuiTSIDBp69dEyOLq1ceQKvekJZ63ivZdXe2t2W+bm5uynjIOcCT1zTwoRt7GI8Hove7tbGEpXZLpD3iQsfHd3axPRzK9Z9zLTxy5ar8juzJaRiIica1WzcF5Hvk6oOoSQufmifClhYMjWJyioEo90u33Wx2yoAToy8yF9kRYNvSGnbj+k30k5k8y631dXFmr7m+jPtwMsXj27fRn82wtLmJV15YFlOhVFPO64/fuIXd4yMst5t48UOXhYVvFwUmmgnGqjev35DYgOvq8uXLysgqzaQI9yfXd2DRLAUFHrtyAU0yXA1gVgDzKMaHbm1jEsd4/sYZPLC+JsAdC23s6vijJ58UveBznSU8b3NTOG0W5RAKDR/fuYs7h8dYWlrCgxe2hKnSJiMxDvE7B0c42d1Dw3HR9nw8//IlaQejI/HRSAG/17a30YCJB69eQdOrCXOa7X40N+HaZceFOr+5ruiAayJKCzxx7aacU8vdNs6vr4hjcd21hOG2yOiuCnuMqWQfS+hyr1h3EjuxQCbsONWeT/Dx9u3baHU72Kg1qm5kRJaJu6MBPnztSTi2jbVOF1fXN8V91ocmz+yjN69jFEfyuRcvXsTZbhfaPIZHI7MkxMmwL7Hd+fPnZe5UTF7+m2thb28P57bOP0MXWOZbnuPuXe6pK3Ktju3InONe2O/35XoZ5/Dz+NwrNvDuOMSQcUX/WAquj165Ih0IBlmfZK6lCR5/+uOYJiYePHcOm00ftkGjL4D9JsN5iNE4xHJnFS0WsMhe1simt/CRp29KkaPu2qI3+IIrl6QojtzDU3vbmEchBpMx2o0mnrd1WTqL+kGAW0f7oqX7J9d2UEwnePoj2wtMbZ679FIpGeuGKS3lfBGYJbAdkfVcMpU5BtTt+9N5cffcVD8ZYPP1f/+/xSs/84VI00zaUH/nDxU4uAhosQBAg4S7e0f4xTe/XcC4xddPvfGXBYh6+OoFfPs/+LtwHBt37h6Ik+orP/NF+Hv//RcIQ2777oG8jUYRfLHt8m9/7kvw1V/xhTIGZI+9/if+M6Yz1R756YBx/DuCgr/x2+8W3blnXzu31W/+ui/FK176qPzu3X/yOH72599yevnPBcb94D//R9jcUG2gi2NSuanygxjTvfP334+3vVPp/9VqHr77f/o60Zwj0+xnfv4teN+Hnjj9zucC4/iHr33118h4su31DT/zK3j8iXvOrGxTJRjH14+/7jXPaPv988ZrbFHl3kUw9VO97oNxf97Rvf+++yPwFxyBUzAuGAsjK7fquDmaoR/G+J3+EE/mKRrFMnrGBD5CbFguXlZv4wtWN7Ez7+G9xztK1B4aXr6xgiu2BdcE9pICoyDF9f4MszTBQysNPOboUvm2JmwLLRBd/xgwHiJqrSHeXJKEp6A7ZWZgdffDiFnhXt9AfvYB1VZl15HNhkgPd5Ef9GB4HnTLRuv8FvrUSysy1Id7KJIQyfGeJODmmStIzp1BrnsAxTLJXLh9TVVDu+sIap6wdKaWi+3MwX/q7WEvzfB3Gm38g5WOCGzXvARTHbhGx8RwJpVnadt95FFpBXEYUG3vY7K3L20ADYINVx7CyKCOlSltPGTEjEcjcTplMEknVYHcdFu0LfZGJ3AIMNUYTNMBVsM8zrC9v48PBQl0igWTTeSYeHRlFQ2vhr0sws3hCIfzUO7nQr2BRzsuVvQUgwzYnye4PYlwMI9wvmbhJRstNBJXkvNdFPi/n3oKH0kSbHouvu7iRSzpQIvMD0ODffc2RvtDOHYdmmnC2VxFVmfVNYZ1cILsZIg4mIhzn3vuPLLVDUSmhTyKhIFDJ6lZMkdrbQUrfluqsFGkDC7CIJaAse67MJmUiDYag7VcwDgG1gSmeHh3CNiUrTsCoER8by7C3ytLyxLIMFCZzmbCsDvp9eB6PtbbHRTUAWLiQv045JgMe6I302p2AXHypcaMEjdeBGN4PRUDjUFiGocIolhaimzHhsl2GGG9lO0mpYBtVLioG4mAMrFm4COzDDdnET4wGGHVNvDfnD+HBw0yphh4qcB4NFKVRwEEbKVRyIo2f8/fVS0cvuep1h0ybcgOLNvUOI58b+UUKWNZAm+nAEXpqsbfsXrMcZrNpvDIhDV0YUbwNeO8GI+xOxyCTCpWGS8sL2PFc0DR4oRsjeEE2ngKMEDvdADHRkZjFLrt8dnO59IuVVtfgyEVaMUAmBQ2Png0xFE4x8W2i5pp4KFmTZgyfO4GQVNp11PaaXTvIxhHUO11hxl60RQ3pse47Hv41vUreNQyxDE31xQY56XUuvKkwSYR49pCWpiZmJns76TGo8s2YQ0+A94sFTaQruUiUI+UrJtcifiz7Y9tXmQ7SSuK0ioSE11xIczQnw2lMvprv/5eSXLImBQwLktw3B9jHpd6eaXiHq+Rc/Gb3W18tj34hF37x+dX8LG8JaxS7hWLr6VOA0anKWySSBz6NGy+9BG4yw1caTXwOZevSPJILc+EBjM2wdNSF69srRTVKnEGLdualdgScoKu8u/F3qNSa4jvoeD+wsVIS12lj1T+XOZzdcmnsniq5UqtI6VXUBkFKM8DMqxktpbu3dRXJPrI62Mr9T0txIqRKK1XlT5amah9MjCuYlMsMsmYbFQMOF5XMA9kD+J4cP1wbVcgbBgEioE1m8n+wzOr0uzi31hZjqODA3S7S7A9FigI1qh9hEDp/s4OWmvL4hTK9aUZpgAuo/FEgXGahkazhZXVVWnv5jhwzWxv35Zr4rxioluvkR1XuvahwM0b1wWUOXv2LDqdJdmL+OJ+e/fujiTCa6vraNYb8L2asHHoHimMLNUhrVrHidFxHukWRvMQ13b3RDum0fDxvEvnUBP1eQKIGYZhjCe370oy+tC58wIGqNyxQJRkePv2LrT5FI+ePSNAXdf34dAtNc3x0dvbOJxMZH1fWV/Gg2fOwizX1Ydu38I0CAQU2uwuCQhoZSwqKaOCm7v7OD4eCAByaWtTElKKLnD/vjsJcf3aLbSbTTx06aLSUFXCWhiEIZ68eUfm6Ln1Vbi2hVUp7BgYxQk+dvOWJLuzMMTWhXN4fruG1HQFdOH4fPzGNgbDIc6udnHpzJqAceJqS3Br9y7unPSw1m7jxRe2BCww4hiF5eDG/gFu75+g5rq4cGYVzRpZUGruHw+nMobSymmaeOmVC/AcZcA0Z/Eqy3Hjzq60Wj1w8Tw6dU85K8sw57h56ybGkzE2z51Hq9UuW5KJ5Zl4/OYeBoMjYcZdOLuMTqOu2NuZgRsHx7h+eCL3tdm28cjWRdTJqssLjFjcCiNcu30bK80GHrv8QFk5KC00RAi1VENLyA4s/0+Y6Ep7T6mKVmYbynQgCBLc2d7BSRBJgebC+iq2VrowTUqfUPN3jid29jCehWh11vC5lzvI6eCpuXKdT97Zxd3jQ7TbdTx25SI4ShTKIDhxdzDGU3d20PB9eSaPXrwg8Rljn+E8wAdv7konA1fMCy5dQNNhOzoNu4AgivCRbYJxCZ539gzOL3dp5ySgM2PXj9zYRm80xebaEi5vrspnEB6kdt3Hdu5iZ9hHu97EC7YuyPjWDQIqAT5wMMTB3j58xxYg9pGL51Gz2T5b4HgcyH711PYeaET2wNULaNYcpIwlpF2Vbtc897hGxblIRjk3TIn9nrpxS/aglW4H5wnuW6YASWKwS7CJhZuS8UsGLWMCKThkPIvJRKyemyH6c2Qtchz5n8OjI/h1Hx3XK89csmB1HExGePza03BcGyutNi6vngE7OsgpJ+Prie3bmBFMNE1sbZ7DmW4XRRTL+uT3DgZ9Yaptbp5V+ynjszK+4lgcHB1iY21TaRSWhjVkUEZFgl6/L0xXAm2eQY1epSHYG/WxfXdHmIk8Ty6e34IFnrk2DsIZhqMhDnpHwit83gMPoeX4ojWoTNlSPHHtKUzDDFcvX8JSw5eWWsqx0NSF+89kGsh+Wi8hLxo8BMhxa+euAIGNmi8Fy6vnt2CT/QcD27t3EUYhxpOJFEovn78gICz3tL2jQ0zGY7z7xi1gOscTH7x1D4wT3wuChIrFbjGuKGUsOFcFqOPzE61AXfIAshSfC4z7C6aB999+fwRkBO6Dcfcnwv0R+P9oBCowTtrWaGmemjgMEwmm3zsa4TqBCLbbWQHO+jbWLRcvrXXx4noH4yLETjhStGq2QjgWNkQAu8DUoC5HjsNxjDk14BoGtrQMhmXAKepyt+HuLZizCRJ/BcmqD80o4Gs1YTQ1xodIJz3Max56VlsOJluvIY9GSIMB3GEIreFDc200V7oIDLJ/NHhBX9gpWW8fYQYkzU14ZzrItRq0mElGAbN/IAnKwPSFSWObOmzXRwAfvxsMMSo0PGY38HKHPqQ0qxgj0gr0dvqwVnxkYYI8oI7cJkLqhrGKNZggHg3lcw3fglvvInAtaBRKo12WBBbUbCtEn63GABQaZjxoLQMhNVU0cpjYXqSOXlZzd/Z2ofld0O6JrlhsIz1juug2Ggg8G4fBHOOQrQaFMNCWzQj1PMCs0DHJdAxTA5NcQ0OLcb4GaKmqQMeGjg/vHmLqNtEocrx0tSaACwHNmWbCmw6QjFkBdZUbZd1D4pJdUsDsjYHxDFYaSQUya3UQ1trSxijV5ixFHM0FZDTqNSx5DQHX4kjpniRhLOw5BnQMxEQrutRcIZNFgQYKAmAFVgmuF1JxpUMZWxiYgXm+AuxMUxcKvbQej8lgs9Fya0hMBcgo/esCeqhAYMO1EbILh/lGGcxWAaOAJgs6RKI5wzZmilazjY3aTBKqMyJm9MTfq7Y/rbBh03mV808zcZCb6KfAdpTCL3I8v91BQ5+WgRWhWF0CV76YWInbmbKHkDkg2kHl9VStqBXQVrHgqgB80Z1VrnlBM2sRzKjeT+ZQxaw5vXfDwTiN0J+Tvq7af9uei7oEhKqdVKN+Fp8DA0jbURqEInyjEnQyHGnZWddbiDAvGWpsgW1gZxZjnOdYdmmmASxTWJ0gAXWsCORSA6rUu2GrL/9NMO4jUQPDNMBuNETbsfD5/jJW0xwTI0RiUXUa8JnUarYAiynd/ziS0mqUC+BHraqsDHp1zSxZmhl00eKrQEM6PRK81aDHmtKFYVCvGn2gU9OQ+5teIMgiYZa99W3vQ384F5aDKcy4VByyhnPVii+jIiYrdIO20ESMf1tTOiOLr2+bvwiJiMmnp2Bcxaw7u74Eo9HAPEkwDWnIAFz6rOej2a3jSncJL1o/KwYxLdNAlAXCDDTST8eahDfG/aZsZxJATs1lgmJMfAiOiEtyyYxR3YKpgPDVS1SgxNmXpjMKuFKrokwuyVGQNizltkwRcLWuyjatUrNQTGFE54yDXoJb5Tzm93NfqOb7IjOkurZqrVRzn3Ocr8XWrUpnrWJq8HO4x/Bzq3VSAfN8P4G6ZzMlWYxhklyr12VPlpVBJgqTJ2qOzdn6qMZPwY73kufJZCwgPAsMfD/NBDj/eM3TqWpTpUxDs9lWe4LOc02J0PO9/H3FGlatg2ob4r4ZsR3e8U73EjEGKPUBlda9YkNSUV/aL3VqmQH9aYwozYTRttryoCecz7Y8+7jQcDycQ9NyLDd91aZaCpoThL5FlmUY4kyjKQL01GwimEwn9pPZFHPRBi3Qdjx0fRcJGcZeDYfTQBjzZE81bQdth/MwgWX7qkgxCzGZzCQBbzVrojvGghRHMyhsHPfY+udgpckUmkC8at8ONUvaCvkhDdeSRNeTtkoNUWHhiKxHtmhmCZa6LSwVGTLdRso2Ow04Hk2FMbvUbKBBwExEb1WbKguUozCCb1tYr3mKMRfM4dVb6E0JLLI9WUfLdwU4Eetitl5mwNFopNpObQcrNVdijiKjizvBJA39aSDg1Vq7AVsMsxSQzTNyOBoI07PeastclfnNAmhRYBrkGE8Hwtpu1h35XM4pKuYNwwyDRGmUso62UvehxyE0atFKWQ04GU4EoFtv1pEJM440YlW0qeQDxLBJtMC4DypTBGmvLPFCURgTPVMyrE3MJjNM6cpZAC3LQMs2RPM2twyZZ/1ZLNp7Nb+OdZvt9AYMdmVowGAWYxjNpEi32qhDZ6GG7aJ6gVEGHM+CU53WM3UfoOSJaQmYejJP5exle+lGqwOLhSfOe9EKzHA4mYo5wkrNlmcoLqMS4WkYTCJhOjUaLuo1R4oyOmMUy8XxfI5+GsIz2GLMVmCC7inmBWNbC4PRVMwoGIcsN+pwqLqW5wgSVXDj+nIMA+2WC02L5AwxGOeJvi4LPikyatBRx5afzbWn6+iX7cmU3Gh6tgAzorebqbhInbjqxee1GDepn5GdrXTceGzx+UhtrCgESOKcIShVNUrS8Isg1H7/RIB+z7bRNG0xcCAgmpgGerOZmH3xWtp+AzWL+nWRaAPyrCXDl9fBFlYWuxiXVKxcfi+LDY7jQ5P9XU0g0aU0NcyCKTyT9jKAzTnBM5s6qFmMwXgge6YUaBttZBHN43TMjRxhHGEWsTAHrLaXREaDMbdhK/CRbMwgStDttES3mAxm2RrJwtUKsPPBch3YpeSFuDKbOiZkj04m0oZq6Aa6tQYytvA7juzxLLBUbESy9sS5l2tyOpX3PXV0gvHxMX7n7R9YYMkr+TcC8JIryJq6B7WpNlWx81HwtxQU70NxnxAw3f/BX8kI3Afj/kqG9f6H3h+B5x6BCowjVZ7islGs4yTKMMtyvH8ywfVwjkGiYWJHuNDwsG55eEmti8e8BuZaiqN0XrbHAXU9xzKTGhMITBtxUqA3TRDkOWo+cIYVQNuAp7ckoI8Od2DOp0i8FaTLLjQ9R8OowYGH2nQgYNzEMXGMmgQMtkZdmQmyaAx/HENr+tA8G/WlFiLLEYaeF40UGNI/kOpiXF9HfaOFTKtBp5NAAVjjEznU+zRgoJqcSfabL4Dde+MppoWOh0wfj5jix4p5MRDQYH40g3mmiYxg0jxGt9vFXKPIMGBPAqTTiUq6XQO2VUPsO6ItRhc+JkWsxJE67zFIzZSR/ZAVfwrMlswKna5MJbg5D2PsHx6g3lpF4dKdLUUWzrGU6+g26sgaNZxEIaZslywKNBsdNDGTdt1AU3oa09zCHAa8PMSak6LIlNlDYRq4dTRC4nfgZyke7loocn5OhlGhw49nyKYMRin8TtFsC4nD+9JgDMbQpgHcLBUGS+ITGGwoMI6fwSAnjZRdguei69UFjKO4tLRYCrtNtU4wSJagUgwlDQW4lewX/rwSG+a/RQhYBMJVNd6Syje1apQAMoPB6URpi9QcH4mh3FxLMzpYJSgKgp/UwalaIUug4dmrhWNatXuw0i2VXCbYNBwo23mY1FYgAA0bTC1BwYRAN9GHg1GuYZ+i31mGB2t12Prs9GtYHX+2ZhyTGvk8af9RSTr/syhmLONVsqcUu6cE8haMHP40MI6/4zhXAX31eYbpYpanGIYUsFYhYMO24VGXjg6SDGJ5TWTlMWg0LTA9ZvBaMaD47Jk417MawmJeGkEwMG7iiBqIBdC2FYDdyBJhsfG5CZhIMI5AAa+PYBxb9IoCe1kXoyzEfjJC3TbxMruFNluH9RARXUQ4zdjiRl9iCi+zDU/cWjNp86J2HSvQrHirwVUal5LEs7WW4tjleNqupfQc6bTMBEOZNgo4qhGMI4hh0JQkke94/PGb+MBHb0nSL3qMaYJgMsXhRGnGydhWlW+brsYFvszcwZe5R6fz4MemF/GEviR7HMHMihlXgXFXzq8j83zMyTgNmOgVePDzXoRGy8OVpRU8f2VDkqOWuMaGfyYwjmYWlaGKYsc9E4yTcfoEMI5qU88C4wjYC8Cukup7Ppfc+kowTlmJSpIlYJwYVKhCjmLRmfLMuWZpYFK1OFVzuWrhrIDpiin3bDCuYrWKHqmA9aUhA9v+FpwYFzXj+Le8jsW25Qqwrv6uug6ekwRsPN+Xe+ar+hvLtuVnsu8sgPqVbhtZv8KusyzVlp7TNEJpMMWx0r3kuvc81WbKNmLOYzLveD38Oyali1p/lQMn29w4hs8Yj9JRUU02gnF0KVYi8vystNAxjWjOU8AwNbQ8E4i5hzply5aJ4YQu0TlaPhPz0qlYNmcDRzzawhArZK2IEyudTzNh94xpKFCK0vu6ibptIJwM4fgNjGIyTGnSANTIhKG+F9nfbl3mAvVSZ7O53KvvOaIDRrCOayozPAxGMwEXWnRt4veyfYxMJsPBNFGmFT6BKQKEwm0l88cRpp9y+c4E5KvThEa3kImbMTAKItkb2/UaXF472b2lMcQs1zCjAYiuoUNGN8GF+RS1RgfjKEWUsTVQQ80yBTCiS6ucWzAwnM/k7DAdFw22yUkRIi3NcjRMwlSkHLpkxeUENOg2qjRV54yRyID2VZueFE/EkZTMLhOT+VienUdneW5xPFI1C7NMw7zchVwjQ8sxUYRz6IYj98uCCkFPJy/Q4b7H/adcq2qdVGxZ9Z1yDmmKgSVbWuUCy7hGnOJtGAT6gljiD56wXpGLPltCx2eCYmScxqrtl2zvRj5jv7TEGYydZkkh7cT8/BbPd+65KfXBCgSaKfOGYAr3xiXHRBYG0h2R6CZmqY48jSROWvLrclaJpqnL+CrHgHEbdDQtyDNk8YCFGYJC8yhXuom+BceW/mKADuiuj1GSYEzndN3Aqik2GAKkzmiWZdUwpj6o1KQ0NF0HVq4YcXGumKuziEZPJnyXz2wmmqqGRoYpzzeOE/cLGiVJeQI63YtNC5NQzUXHNOEZai5zr6bm7qkJjVK+PdXHPAVrOQ1yFoTKzgN2jrBQUsYOKm5QJlSUglC/UM7jvclIYiuasrhyAFLRrxAQasI1Tc04TUPd9uBoBhKCcZYyYRKwqiikpZQgWVXoWIxZ5DoSVWxRX6sLUEuzMzqk8/yz6IZM7TeZOxkm88npPdfdOpJQgZexRS3ODCFNYViQ4nNnBwbHyKOREUTjLohSNARAT0/nj7QFGzriJFNmIpEyfJAYzzbF9In7NZ20Gaux/ZUxrOa6yiClLA7xWfA+q/OGhRGCcbf6Q/QP9vGbb/3jUzhNTs1SF64C4xYNzcW5uCpOlVzyT0cz7jSYuP+P+yPwFxiB+2DcX2Dw7r/1/gj8RUagAuPYHuhoFtJ5iowsM93AwLFwmAQ4ZrhgZzhb89HSDFzQHXQy5dTFxNWIVbX8oHcoTnIFgRsGbKzuZhSo1TDXyRzQYDRNdPxlOYizyUS5adktBK6oNcDPyZxjApLAzsaY5DGOh6rFySro3Eq9oxid0ITmUM/MgefryB22Ztii38aKdDo6wXg2w9yuobbCdqEGdFHLBuwsViL2hY6IgYRBvaVcwJqIblowYSZsX1Ngzyifyf21C1N0tUTbmIAQTQE0lfC5WSGBSSXOGmohHNMHIgq+Kpt7AodzuqVGETqJqtrO6WDKgLDQFaBEUVkKRwu7hAlainqhIa2ZKiFLIrhxIlVa+K6wZVR7A+MqFwZdxzRCfgzyCECwKqzB1vm/YsT8fg4C3csKE5bVQhrPYGtTCc5zuscWNakc93Z3ReOEIJTue4iZnlEAmI6Z0hbM72EDqIXCdkVvJklnUs2TwF23kcSiOiwOs+LKJRpmyk2OrBwFglRBqEowJF5ZdEMs/7cAY7yz8j0ESUSHTqLU8n3IRUiZwbkkm9Sikwo44Oh0n2Udmoy5UkOJz2XBWbFaSxU4I8+Bor5M1gSU4f/LBVwlcLno5oc8kSBOEnN1pQLkxJxHSYZmriEpIysmamyXqNxcuUa4AsRpl22wuQLiKhBOkrpq/MqErApwF1tqF4PeRTCgSuJUIqVc6ER7aKGl1ckN0XMieC4BKUEugnJpIlzAVNppSloMBaE5/mXRVj1B1vkNCcrtREPM/Kp0U9UyBs052FRKgE+YB3GKRBwk+X109WOgXArtE/zkHDdMtIICkZZjQj04E6hnOvQ4Q2RCAOLqnhkw00WNJD5ZDxJZK0dIkmPIsJCpz2SI40yww3YlGCcbjs/A9AyENJEpmFSpe7JLF1K5V0nQ1XvVGk3w0z//VsWa5Nzld2QJtg8G97hhZestM0xhWZV/x52GLb7ickpGoLoRxYAt/8294PKFs/J3DNLJLGHl/FVf88WiPblG8fvSwZgApzAJxK5msbn0TzkhpH2UjLRnrjmuExkuAUkqBpb4ByqQiCX98iVJCQW1S5c+lb8REFEMTQGIjLJlleBNCZacAmWyYSh2WeUSWTHfFoGlqmV7cc5WrLVq35DrLveQRRCuulZhn5bM0eq9ap8o2ZGl+2D195XOXMVE5c+rAgE/iwBZtU4X2XaKTaRYa6durgtkRWkAJCgkN84xUm7bfMl3CfBPfa9yfyf72mSLvKk0oVgIKV3WZKrQcIHggnpC6j/cGss5x/Zqta+S/aLBZ15OEJrv0JXTLtlKZEYTvBLYQtqvPYinCNeozbElWCyfBFPex+meSuueaJyVrekVqFqBkEmhw9SpDUo2NVvbebYqh1pOpTSeikB8tWfxuqUoU6696pnJz8mqcTxhl+SZsl6wNMVaTakzayqjlootZ2r0ZdUQFjQjIjRPMIRfGqmiB5lXZORwPZdi+upBpOpkKt3NLacmzuAiHl86c7PwQuAyy0zkLFiUTuPy8aVDqIjnC6JPoEU5wVK0T4BLxgyajlSzVLs7xz0LqTxaPi/133LOkKRXnotkYJIN5JssIlaN4ywWKAMH7n78jKR0WuX5w/HneLHllg7snAv8TmHwkZnFvVgAIcUeokwAX+JUqbralVO1Zosbtzqb1DyWc12AfQVuJaXrtrDLZM8ohCXJc0X29ZyAGMclFCaf7ImCIZoysvxOicF0oyyk0POXrH4VB/Fl6WSsB9BFQ493fc9ZXFqLy1ZAtovzJT7ARQ6b86Hgea5cYPnirYvDeNmGL2d9zhgHUohlrGvTwHOkw5kAACAASURBVImanZwDOjWMAY8uwHS1L2MRHZl8PtcWgW65J7umZPjTCEU2lzZu1fyvCwCrCLTU+3RK/Una1KuikLB1CdDJPs32fV2x/SumcmleUa2PRZCehSm+XxlKcT9SIKac02SdpxlCI4PFZ8bpHkM0mGk8odOIjWMg8g1KZ5agGRn/7HlV7DU65RbIuK6pT0f9UToql/trtWdWsYe4OxOo53zg+V6OPu+TcROBR8a1UvzhWcD8Qub8PRf5an9kh4TEDJyvBL7JruM8TDO4FJEpn5HsjSzWSqs1nU9VuMghJwHBtkkCMGWMXHEhZwdLpvYBQba5LyuBBTmhsxyxlj6jkFmdH+LIXRaUyY4bjkIc7h3gF9/yB/I5i68KlHsGEFeerfK70hdI3nOv7vUJn3P/B/dH4C9zBO6DcX+Zo3n/s+6PwJ9hBCowbnt7Bw23DoMBSKl1Y7XqiNmpkerIzBwOAyQaJUgySlFdVuQKuIwdCuC4N4JLxzXHRrC/D5Mi/WTcmQbGjoukuYxax4IfKVZEEvSl/cAyXUSeK9T8PDehZzr68ylabowoDzAdqzYTgywvO0JqpFgp6nAdapH4MPUpEj1DDE9aXFnJS8Z9zMIZYt+H37TQ0m1YZEowAYonSgcmt1WFnu0tUplM0KGQvmVKhTz32depQ3dd+R3vP0/YCkedLQN5GiKRljgGSdTVKgGbDJi7M3hFDWFmgYkIW0CmeYGpncLPU1xM2Z6QYa5PRWBfBbiZOJWxXVd0hBiUwIIXZ5jZbI+TLAIu3UgpgOpYSNiGR8t2eQMDo1xavRhNSAMCtXDYPubYiGn3biqWQBEH8K0akpyBYQRkM0lUhCljdjGbjPFf3vwruHBmTRgcL33Zy5EbFoJY6fawDScu2GbD1lZdAV1airgIygScd+XCSCyEOiu0KqBU0Y2KflULnGqS4HXy857dEibX+gwNLQboHAYFcBIoI7jCFmDFdKP8SoqAwuwEuGj4waCR4BjBZrIXDAaYDPmZ8N6rFkvgvBDkVsk/24xEk41JcsYUhxpnKkZSDrGlG2keIfFcRDHXCeDwb3nPLkE5XUBruqSpgDIVQEPpw6k2IH5OkhLA4Gd+YqtpNTbVmEigLgnRJ389g5lTJnEVGMd3LLb6CcAQpVKhJu+JwTpfDlmADMh15aAq7rRMrOmsy2q0Xsj48jYFMNcd5GmORE8RUs2+zHesmHpsnGk5fJuMoALsI2eiwwSVyL2AXOJeyNunALPSL/SYxDAxIfNL2hU5vgQKLGGW8BXmqRjHnJoyMKg3bPRzHT3RYEnRYssNgC4yuLmOQThHJEk9r4GAkY6llouGaMH0oU8C+XvehiQ1dRc5260J3iUqlTBtE//pF94ioIRilckSxUlvjCAs11oZTd/zTXtWdC14tNJnkrB/Yb53O3W0W001VwU0VvPu1a/+amHUenTc5ASV5DFHZhL/z0Xf7tN6lWtSQJmSWakANOU6pxiLKmviMyDji8wwPieCrnLXfC5FJnuAzLlSl1DmWDmPmHSSwcD786iDRlaUGP2p+7o3p0sDi1IzrlqT1e8rgfJqLVSuetW6rUAc3ksFpC3uH5WDcfWd1b1W2otMCBcT2grQqxJKXkdAR2/qCpbJJT+jaoWt2GsEOU5BYSZ3BANoUEImipxlBfKETPFyzGQfvDcOHBeyTeTzCHSQpUsGFwFnOv2ZueihcS7EPMOk4APRPxUnzApEKRPKguuPwDIF+HUdrlEgjybqwVI/k/sohfppyGOQDT4Xd2ubalGsIPBIschmY/FJQRhGYUFPyPcuFItVcEf1/VITE5aM2vNTEPzJYFqa7A9FTuBBJZr8GZGA1LSRl2wyad8S51bl1Kk0sKhjaSCbTWDUGsLKJftHjDN47qW51Jh0k62uHGfFpDPJkNbpqMxrYKJeiMMqogCF5yNJVJudmoYKWOJ9SEc6CzH8cZaCzGHRbORwsD2+1ApNIp6BZNfRFYNFKLKe7q0nAYBPGWcpDN0BaOAkwA/HTZNWWQIgEPAqlrNWwN0il3VC4ErYouVeors2gjyCESpHyGq5S4FBNGrV3hqUdtM+fAFNDFtDyv0r4wMiY9hExiKHQSBPAcHCzuJNli6/3BfJzpT9iUx0k3tgKGew0oOsCmFkqPNoN5Ho3OlzYSULTGZYmFGKQwpJBMpS+XnhudL+n0WqtZgOljR6YKHOyJReFk2Y4mIKpJaMHfV2+TIsMhxjcXun9pu0MrMIx88X5idbahXDT613Sl1EbM4QQy+e/apoQEYsJUyUjm+WabJvmZaDPIhk7rPAQfdeg1IXBMCoD2ZrcKZjYcexTJizKMJznwYnuWLHqgu1kWY2TC2GUbrkEqhTrfymMNToUk/TJJlqKrBQrYpS1OSzoLmRKtSIS2gJeFXgGt/HPaiStpAP4nomS9NRsab8TtYc1wQHQUdopahJe7GGbJYKoMYnV51nXJqcU5lZlDqohsRs/F6WfmW9ODqCguAy71/FQny5tjKTWNxreT5bvq10lEuEl+Ci6M5mKTwpTKtQNzULAVS5hfDeqiKL7PkMArlHJnRxhcQsXCucVw3Xl7g9CJRbpDDcuS/RoKdkGPLzOR7C0uN8TTIBfeXvuR1xrlcsVNXbqyRuBDgvz/XSlKIqzsjzKQph000mU4TjCAdHx/j5TwDj7hWy1AMp930VBqglVcUCagbdf90fgb+WEfhrBePe+PNvwe++64OnN/Yj3/9tOHtmRf7317/6h+S//4+f+henv3/rO96LN/3yb6H6OwYFP/aTb8JHn7wpf8OK1b/5oe/AcreFf/aD/wEHR/1POmiv/uYvx2e+9HkYT+d4zff+7yK+ydfG2hL+1Q/849MNq7qGc5ur+OHv+9ZnfFb1O7pi8D3/z9vehV/6tXfi+1/7P+LBK+dPr//ZF8D7+Y3f/iP8wq++/ROu7bWv/mq86HkP/LU86Ptf8l/fCFRg3OHhMWr1pnJWLCtomZYgQYpa4EgiwZiAgQ4P8tQxEKoOJ9isUhXA+OQQdrMJh20615+CEc7hTfrSkhbUlqCdv4La+gZw+0bJXjsA9Jk64Fa3kLWWEdbXJbCan0zRMuYIiwhB4UuQywByZkWAZ2LF7kg7KNEXQ5tKLV/Tm9CmmVjOR4NjFGYBo7uEutVCq78Pvb8HxCGi6aGq5BotTP1VRKaNYa2F1NDFOanesBHECWxdBSkN0xOwYFoEyMymMLOYjNJJjSBdTrc6y0UUqkTL0WzY+QihWce7ZzPsRDF6aYq98QymU+ARv4Evb56DpqUwnAFAAENT1HdHJwShAB8GpZrpw8lc9OKR6JLQcdUPA8wHY3hLy0iE6VECJ64KSKSNQByYWAFnyVc5r7ENyiBKJIwnVqh99OcZ6p4Nv5gKsMrEewYfNb/Ab/76L+P8+poYB1x+6FHMmPBZLmwjRx6xAUZR+gnGsHWiYEAvTpaq1UqLddSMJkIzVlVWYUEBAYGNUoPMY8CdQ1hIsWj73APE+O+KLSP6OdR2KqvbrFgXQayYSgQly88WYwQKIekFTHE4pB4bjRFMzHNq12jwmXyENE5QYFyVwFcMlyp4lLZY2eNtBZwxqc7KBJPtx9L6qDRnkiJHk+CS6wib0WLSIiEdGVxMS3SYOZloKpCjqDtbmIM0lr2fzBImHkSGMlJRytbPRcYPr7PSz1tk6lS7SnXdi7uMsD3EWU0xAPlvjuNi9VpAYNEhorabqjBXwAATXAlkHQuxuH0pFgKbrPU0lFRSqtAVy4CgLCw4RiK6ahwzJms22SNsuUIOr9QhswM6EWbQfE8AJAKUVukk7LNtL4ulSk3ks3o2hFAF+NEMuBkBcXWO8mfS4MZ78GroZ4Xo9b3neITrs0DmXrfuw9Y0fGGTwtU1fPhgB9tZgjjU4FmWAOwvOrOMz2i0MP347yFhOzYTl0xp22UU/d7YQMKEEKqNj0nVL/zSW5EzQZRqtnpGhmnh5u27ZcumeiIVSYpJGkFs/kBWKfdUArLVHy08wAtbZ2T8ZG6U7Suf+/IX4DNe+qhiPvF+F7A9tp+RCaCV7ZPPdeKQ3Ur2YQ4TUaJc3MRh1DIlQRT7ANM7ZZUwUSEAmFGXqwTjjLojzJFknsMRthYZgkrDSxhSXNtS5HFkPJ0kEudkrgFRDiiTGGIRAnLnqbxnEWjm8ycwdWrCQJdFAuRlK3k1hxfXQPW3FXO0Ws8VUCdru1wXbC2qALZnM++q76gAP7KSqjb76tqrz6xAQu4z3KPEjDMmCGIgNTVETMaF5a20+JShAsEaHXpZVFHsvhSWQY2lSDE4Ne4xNnJLsUoNMoJKhlDC1JWAAM10hMyojEiCNJSCDbhvBgQaNLimK3uVgAIEsghk0NyEJ05hwiGQEbOlUJnIsMiUhOo6DZvzNj7tXiTTvCj3Eo4JGVKiw8RkWQpC94oFBH2oI0r2u85z1fBkDxKQTfb8GHGqdLe4ENhZnIr+Fxn1/GyCvOSmaHBMajYWSHj2sHjF+yGriWAM2UW60vnTdeX6mqeB7Pu65QtYxDnI9kefe5rIHqSinaXYmYqRTCBGzkMCA2WbXma4UvziOayVzDhhmuUaXLcuwBcLCoxnBMBIleQCW7ertu5qD2Y7O00xWKRRsCHXgwE9i2EWMeKM2mG62ndljetwBCUgoEK9tgyJxkKcp6QeBLRRgC7XphhPeNRGVWdYTasjTGcoDI4nAUnFJON4xmQzmtTgqgpB3FgsRFHJ+nepr8ZCmZqX4PhmvOISjCuBItGfLEHFoFBgHN1bi7kqsrF1mfdEdh9NRxqerwA6zpdyE3M9D+OQ7cmeAlriTNZP7lFD1JO9KmP1TeZMhIxnEJnkhi2AjMQZxL9Ekku571YUVRYTaDLgmWRhEyxVxQXBpxyeMcq5lcJywnTLC2nVJPDJ1lmP+3oFxpk6RnqMjjji8r28d7YzAnlEYC0VjVC+qE9LMM43MhhJiIzmM9RDgy6mCWS7GXzuRIyFPanGtWIhqwJNiQclKTJbFTDUulH/Zvtkpc8mgv9i2sJnGMsaScggpY6lFBFYVOV4WoiTMeqi06ZBiwDbYlGc5zkB80w0UAkZpoz5Cg0Wn0tJh2fclrC1vgTjtMKAa3uKHUYNN+lkeGa3gy/PfK46Zsrij+14wmyLyajnVJZnSACd65JaslKuXSjKsqCaSzxbM1tiqJSSwW1w3ekwePYJY68sFvE8JIDI+cu1wjnB+J1rXIxblDwC9ZiV2U2pZVdJNpQVMMXUFRG3026KKj6rzlnOcwKONBubj2fYP+7hP7/5D59xDH8C0FZicxV2uwjVPdf5ff/390fgL3ME/trAuH/30/8X3vehJ3Hx/AZe+PwH8JvveC+CMMLrvucfYevc+qcFxn3Td/ywtGTQRvfcmVW8+a1/INa2P/X678Qv/uo70B+y2ljg8SduShvBww9ckLH6kr/zWTi7sYJv/+c/Lv/7lZ/5GI5Phnji2rb83c/+xPfKzyvAjf/+uf/w/acg3eLvPhUY9/p//6bT58JN4mNP3RK9jf/4b777FIy7tHUGNd87/bu/+yWfh8sXN//U5xmV4uieS5r4/dffpBG456Y6l2SJzIOyfIbZfILpdAwrsaRtoNFoyIEv7AQGYDrbHw3kLEfnBSbDXWlzqR3twd+5DiON4MyHwlSK7TbMS1eRrjwE7WPvk1YufX6I3AigxxHCs4+gWL+M2ZmHxIlSu/5x1MIJAsfAfO28qh4XjrDGrKaHht9S7VyigRMg1TLY/P3uMYo4QtLbg+7bcLcuQm+ehff4e4G7HweCCZCOJJEsUEd45vmIay0cbF7GwHHRC6YwGha6ro3z1EAhGJcCoQXsBBOMyMgheKJpOFfz4KYpQl3DXhyLWQVbezpuB+drMXqai5+5vY0n5gF24xhRYkBzclywDPzDc4+ipud4gTtFPwHujCMJhrdarmg/0R2OjLpQN/HRQYbeYA8128JGq4arXg1pMMfcq2E/iHFEQ4kC2Gpo2GjUYaUhUs3ENE4ximLRlKMmzIrvws8UzBJZNt7fH+KD0wCbjTo+v1lDLS/g5tRmsdCZ7OOpD34Qy0sdARbqZy+K46xJQIOOtqMe4oTaaDq85hJS1xcQgG17TFQnYxpt5Fhqr8Gus31QCWjzOe7OJpgiRdNzcNZ14BSAz/mTpRLIVHpmDCgrV9UKUJpSdNwwJOmskzKQx5jpQI97VEHzKgaPFrY6HhzRB6H7FUETDdujUForzzU90F5AGABkWmSZVDOZrDPBZzCp1oEKuqglIi0s1PohYqBriMnC0nQMAzoAFpgFMZqGhQ5FtgmiajqmWYpJGuNONIFrmjjvtbFM9oRoG1kYJRkOh2MBBBqei5rroE7AO2bArtwf+Xo2GFAF4PxdBTBU17oYFFb/Xvx7laQqBlmlGXf6e13DPKRz7FzYT3x5tiOJKdudqAE1iDOM4hyEZ5Y9C22bvmYaxsLOKdALMwS5jrN1A03bECYtmShzzcX7B0McJiEu+XSdNfCoy8A+w9SxsDefI4wSeCLczHlcEyYBVaWySLGHBDTV+RMKMBcKzKgiWJNtsGTHmZiYLp6czfHkbIY37/awFzM5KWDZkHX7jSvL2Gw08Qd3ruEaYaiU/B8l5f3SrocvabSx+vjbkM/oLytpAFLdRNTpwL74AJJaByPDl7l0MpijoRf4zbf9oXpeEqwbkuTTPXM0GJ22MvOzmHBQuF7VvtVLWAYCxqowXMSdAaxtroDi3QR2RXC/JM1917f9fZmn4qhL1muliUaRbbJUmHSVrJbnPKuE0mhgnhQYT2dSJOTcZ3FRSyOptoS5IeLm05BQKrDZXYEvTDx1B4ml4+64hywosNrt8Othy/RRzJ7RZIYw19DuLMl9UNOSyTOZXnRVJMjGe6n7Dlp1VyXYuhLr5trk77kPVIBXBURXWmn8pgpwOwXD0lQSIr6f2p6LQPYigMexq3SNKoCa7+OL/5sGDjQRWFxn/Ew6HfN3zWbzdH3yOwjq8XcWDQBsOnUb0hLNvbGfxjjonyjxc7cm+kaW6E7ZCNMcx8OxtCDzu1Y6baWHxoKPtJtqOBzMMcvI3qyjYeYwybQTINrCYJ7gaDrCRq0puoo+GY0FGcLAMI4wGYcyD9teA8ueI+2KMDJE/N7xTAo/ZDxtLnVgZrGwtLie52mBvR7dlYGN5bbSriqBgTTT8CQNKcI5NrodYYy7THyFOmfgcDAUEyICvOe6S2iYOgwyhnQLx/NQAIEgSdF2bTEQSLmfl5IB42CG8WwqY7zS7kpSz5Y5SbINDXcOj2RfWlnuSOIu6pXUf0x1HA2nArh1aDhB3TWDxRk6dno4OOkr7dU4xvkNuqUqZq6CBLme+3IWtNvtUmOqNPrRdBzO5ugFIZq+g/UGdWwBPYkQU0geOnZ7PRkDmkrQXdOUVm+6UBc4GUwVc1DTsdGhOQc7AnRxpCXox2smI2qp6aPBImNCeQQdiWVgZ9CXM3GzuSQu1Jw/5BgTWDucaZhMRrAtE6utBurUWYsUADfPU9wd9SWcW/Xa8FwWCbhwLcRkL6cF+sOp/Gx1uSUO0jTkEdJgDhz1B/Is15eXYHG/5Shx7FjAIlAjzH3l3yPAkWkhKnT0h0NMCDoVOTY7y2ia9J7nc+O+mOJkPEEQhmi3u1iiU7EURlVBcRjNsXdygnazhc1mBxqZ4mxrd3MM4hy7w4nsk5zLF7pt2CwSGxbGcYqnen1pieXTPNNuo1W26M4JGmUZ9kdjYfZfWGphpeYLIBuLlIeGa4MhpnGE9ZqPc7Waar1lfKkbYuCwNxuj7ddxzm/K+Ft6gVk+xzwrcHg8hGVacCwHa52OxL2mnsvvuF/u94YC/Kw1avA5/qaFgJhfAeydDKVdeb3TRq3SNOV5Q+1QKViW/iGibadkK2jQwz0omNFoxYDnukp2grGMxB7lOUJ39ixXoD5BOdeWuRjlBbaPe9AdDw+0CMCrojO3IoKdUzH5YJ2bpmkqXuS1SPumbolJg2jGEWRmIc9WLcAcR2kdJyuZjNJyLatmdPXMpEhrsUtC3RePb2r+9eYTzAKCazQ3MVH3yJylbqyFUZCIKVJVnKERQ41acZFqXZ4Gc0yohajrWOl24Uirthp77j2j6RhRMJdzwCHDrir+2A5O+mPMwgSNVhutBTp5pQlXFWiqGEnYqpQhKQG7Z8db1XnFNtXRZIjDox5+4dffU5Hf1J+fFs/useIWz+kKjFvkz98H6J4zkrn/B38JI/DXAsZxYn/Dq39IgKg3/OvvOr1sgl/tVgP//kf+6XOCcZsby/iGb38duu0m/t0Pv0Y+48btXfxv//bn8I1f89/hla947Bmf22rU8JP/6rWnP/vu/+WnsH/Yw0/+6GtFPJavt77jPXjTL/82vvJL/xa+7Is/5xlg3Pe85uvxyIMKzHvTr/w23vr298i/PxUYt/gsfvD1PyPX9hM//E/RaTdOwbiKRffpPrfved0b8FVf9rfF1elX3vK7+P7XfqNUBu+//maMwCIYZ1q2arcpq5Tz2UzAOC2lrgnQaDYUUGErAWnqJPHAzih+necYDY9g5zHqu7dRu3tdqu92NJa20dRuwjh/CdHKgzA//n4B6Iywh9yMoUcBgjMPI9u4jNnmQ4jpqvexP0ZtNsbcdzHbekBVjwse1BqcpidCz4yxRb9DC5ExuI116Ld3UCQRst4udM+BfekK8qXz8D/8R9DvPgmEE+jFXMC4PHUw33gUUa2F3XMPYOD42J2NkHuGBGVX6UynAbU0R2DquDkdY5AWcMWhTcflVhNekggYdH02w95IOaK23S4e7uY4gYc33trG01GMfVZ3Mxu5nWIFKb7h7INoGAU+24twFOd4qj8VI4iHlproWoYIDNP5a5IDf9iPMR7ui7vbVqeBx5pt0Z3rWzZujOfYDRQQdbWm44GlFrwsQqSZIlZ9NA/lv1c9GxfbdXiJYuBMLBtvPzzCe+YhztXr+MqlLtp5gTqBJTpWHdzCjQ9/WJIS6oi0rjyEoN5EYVsw+4fIRyeIwkCSC39lHXmjLQzBJFNg2mQ4QhxmWO6uo9ak9pGOObUAoeHmcIBxnqBbd3Gp5gsAWGcLL5QTFYGiyjmLADADn4r5cpLmYgJAbcBVJiZIMNELHMwjYdP0J3wGLh5a8uHrCsCYCjOnwPXBXILRy+0a1ixVQid4ysCLCbhy+nJkjjMBP2XCTGPECVk5OmyHbbyGtHrNNQPH00AS6PE8QsOxcabbFTMBtkmcJCkGcYTr8xHqloUHG11slG3CkW6hF6W42x/J/bV9Dw3PQYdMT6me07n2nqZbBRRw16mui//96YBxi4Fj9TlMOKsxPjWH0DRM6IAYUkNQsdHqrg/L9REZdBMMcBym6MUpakWGs00fy64StB5EqQBN+9MI01zDVtPCmk+GqPKeHcDF2/ePsJsEeLTuSaL0Gc0G7DTD2LZwazzFjE6FZN0x0Wq34BiR6ENqCdtOVDBP9o9imaj/VGCcbugI8wxtGBiZNj46m+Hx2RRv3h9ikLmipQWTej4avnapg/P1Ft515xpumRrsjO3tqgX/hQ0TX+LXsfXE20UcXIFxbCMzENLh8sJVxPUujuAgLgocjwIs2zp+753vLTWVNGFMEmSgcPR8Mkc8V58jIHhGB8lPBOPotmeVrUks9rWXWiKiXXNcOEyISnOFh69ewKu+4LNKFoQSlzeMErSlThWTSAImnyYYJ4L4hYbxPEZvOJLCIgGQM+srYBMwW3smMV0b5xjOJpLgXFw/g5a0E6l0ITQKXD/eRzrLsLm+KvqQni0y55IEH/UGmEYp2t1lAT9WqSSgqfb93nCMIAgF2G8361jtNlGwhY8ZXgk2c65yH+Cr0nyr1gHXrTD5XKUTVq0N7iEnJyeyPlZXV08B9orJtmgGwfcuMlCPj4/ls/g3dC7tdDqnv+fPx+MxhsOhiJQvLy/L31YgN6+H32u3m+j6DTimJSw4sq6P4gDbB/vC3liqNbHcbMNny5NN04EMd4+ORWs1TVKcW1/Fct2HRpZsSfe5czDEKMqxsdJF29XgGArQjXILu/0J9qcDnGt20XEdpcuoF5hqGQ6mE/QHU5Ws1tvYajVFW5FgzixOcPdkiCCK4dgeLp1Zgyt6cZrM01Gc4ubhsbCuLq+vomGZIinAyU721h+fHCOfT3FpbUWAOIJBStfKwO2DYwznFLMvcGFlSc5UK0+l2LY9GmEaxQLWLdc8XFpeUkCbkFu5roboj8do1Os4s7Iq57AhxZcckzzH7d19OI6LzY1VAXpsnXO1wCzKsXPYl7m32mnBtgz4ZD3pNDexsHNwJCYpcRRha3NDTA0IIvF7GWPsHR3K811eXsJyuylDr/hjGm4PhziYTMVk4RIBXhZq0kS0Z4+jEHeO+8IMPbvcluKKyFqw0MNneziQHYDjcnljReIYy9REWJ6tkjtHAzlHNlY6aLONL2U7nIbI0PD00QHCIMTW0hq6riPjS2Ye2XFP92KMx314tiVAKt2v6SbJ+2Eb/u3esexLG7UOltp1MWAiG4+gFP9zcNyH6xg4f2ZVQAxq2LO4xELezuGRrKetjXW4LBCyQETWKltByzb1RTBOQKZcw+7hAUZhIKYJW8trWKvVRKuL8rFBHGO3RwmRCO32Ei63akrfsNz7DkZD3D0+lKLW5ZU1ifHYUpwZGfaDEE8fHsOlw7qu4dGNDdTkAZnoByHef3AEW3hOOR5YW8MSgUlomGQ5ojTFjaMTua+rq12cbzehl3ORDLUP7B2hHwS40GriQRYihPFNfVkNtwdD7IyH6NabuNpZlnZGagwH+Rx7QYyDgxMB4jzLwfk1jiPXT44RjQQK4Dav2XFxrtsWV9uCLbt5LoDnrb1DiY+31lbRLQuAUsSQ4p/az2hsVOk9SAHCzGWPmI7V3levKWCYAJi0dZb7ci+OUXdc+GTlIXvXOgAAIABJREFUxgkK0xSN4XEU4/rBEcxaA5+x3oBVgnEkM5O1N5hPhZ1HVqDP1txSQzBisZTqEvNA4tyOT5djxaYnC5KFoHkQSqxW92uSMwqztWzD5KPi/lhv1RVjTu6L42Fib9DDaDpD061JO/BSk3+TihFWbxbg6KQPav9xPDZWl9Fg4TeJMMsMAe2Hk5HkI2fXN1CjzmDpSkqm7mHvGNF8jtW1NdRqyq1Zdk7Dwu7+scRurW4Xmw1VgOXvKMHAfahqQVUFBmU2xf3snqRxyWgv00GeN1EcSxw7ng5xcNjDG37uN/5mJIv37+Jv9AjQvf3/fOOPnClvcn/xZhfB4A3+IgiCvT/vaNy5e4jv++Gfxpe/6pX4ild93if9mE+nTbX6m2/+2lfhb33Oiz/l5fDvng3GfbLPZ/D1zf/kR1C1pVZ/06ANuaadgnnyec06RuPpc4Jxs3mIb/uuH8PVy+fwL77zG+UaqzbVPwsY990/+FN4/Q++Wt7/v/7rn8UPfNc3gezC13zLV/15H8P99/1XNgIVGMcEvGIJVJW1YBbKgU9BV7IH6k0CI3S+UoL0TJf4tyEdrIocg+EUtXSC5lOPo7l/XYwEDISKjm7VoK9tYLryAPwnPyRgnEUnVquAPp9htnoV6eYVTLYelpZD892/Bn84wqTdxuSxl0jlOkQNbcuC3/KQmTa81IaVGwi1SNpl9FEA88mPSSuq1r8rrkfm1UcwP3cB9Q+8C9bu09DCmTBkWHGNZynGaw8iqLewvfUwel4LHx8cYa4DVzotvKzTElaKm8WY6BaeOBngMAhQty00bQuPra6iESfoIcd7jw9we0T2gYGWu4RXXrBxnHn4jze3sZ0CxxngaQ3M9RBa2MdXnLmAJUPDV9R0bEcJ3rN7JGyGz9pcx5pjSitYmOQSgL7pZIpkdICu5+CRlRY+f/2MmE3czDK877CHazOys4CXuSY++/waOnmMqW5ibxLg5nCK/TDEBd/BKzZX4JZ6fXuWgzfevIG3xQku+z6+9/xFnClyLKHAUEuw9JEPYOdjH4PHSrDjYvmlL0e+sYk5W4e2r8EYHGM+nUibWePiJWjrZ5G6LmaziSQ6o5M+wjjF8toZrHTY3mNimNsiWP7hvX300gBnOnW8oN2Cn+do5hkCy5ZElgEbE10GQkx2K9FyBpnXxzMczhMJXB/uNuGZGUZ6juuDmYhk3z1mpb+Jz1yroeURRC5wzKQvy/H40VB0kZ6/2sLVlqeAFo0mGTH6/b5ySPQ8+b5WqyUJvABZRwPMgilsx4bPirprY65pmOoW7vRHAjicTALUmg6et76GbkptJR23ghi7UYiPDPtYdiy8YmkNlx3FZpnDxN1ZguuHA5UkN3y0ay7OeAYcahGKlswngnEV82ex7bT6WbVuK8ChAgiqNlxuPao1LJcxru61YsixDaU37GEyHSkhZU3DUrMNt9nGtCiwPxpiZx5JAtIqUjyyuoTN+v/L3ptAW5ae1WH7zOfO9903z6/m6uru6lYPICGBBEKAARMgIAzGEAjLcWwmYxyyLEiyiIVJYpuI2IuQeC1jIHEWYEQCCLAwkhCSWlJ3q6u7q7qGV2+oN9eb7nzumbP295/z6narhYaWW7JdF0rV9d69557zz9/+9re36qedvi8A1K3DFpqxhrONrH8SluQB64mNf3F9BcthH28ZKWLCdfCfTY+jHCY4ME08v38szn4lzRSA/6GpcVRYko4+nLSuVs38BMzsNPXRjHuengxE2gAmQh37ho6n+x083Wvj9w76SPURmGmMPnoyn7+jXMKZSgMfu3MTu6UCSklFyoS0JMIl08e3GBYeXfkw4kxvSaNeE9ljbhX6wgPwqmO4HWnwohi7PQ8ztoGzY1X89u9/WEqwqH3ZYqmKlD5aGDEt3N07EADDTwjGKUZJ/uJ4IPhO0I00k0KjrH7FuVUooiTMEiXS/pN/650SmEmgQyFtlvlmrBJhkoko/Ek+5bPuNsKSjFLsHRxje/cuBn4gc+/c6UWUXIty6dhrezjutHD3+Eiu/dDpM5i0y5nfLtBMBvjU6k347QjnTi2g6DqolhwB3gZBgNvrm9hvtVFrTEj56+XFcYSJhm6QYGN7R8Yi597U5DhOz00r6flU6T1xbpJpNjo6+jLXYD4Yg76NjQ0BzrlO5MwRPhMBldu3b8vnFxcX5bNkseWvXq93wsDN1xomoshsW15eloCW7+F1FxYWTspZ+R28LtcLJiqWllSyNF8r9vb2sLW1BXekitnRCWE2FnQb9BVe77ZwdXVF3GSn6+OYm5jEhEXNpQKO/AFevL0CViHwnh86dwYL9REYoSr3S7QYL9zakr44uziP6ZqDkqN02ggyXbm9iTvdA5wbncJ0pYJRap/ahqyzBHM2947kGeZHJ/DE9KyUcIVaikMySDe20O17EkBfPreEhq2DFZ5eHGG338ezd+5IoP/kqSWMFQqwWZ5KtmuS4r23V5F0jvH4qXlJRoyXi3AtG15q4FPL69hptoUtc2G6gQenZ1GMY/S0FE9vb6DpeWh7AyzU63h8cQkFmgdlBiXLOzvYPTzGeGMU55bm4ZCNTuOGJMF6r49bt9cFKL1walHGWcEi4JbioOvh6vK6AHPUO3UdGxNVmhCZwt69sbqOgCC55+HU4izOEfw1HQwyh+6ba2sgGDs/PYWlGboUKxiEQvHPbW/i9uEBZuo1PDm/JEkDGjcxefXS3R3c3DlGxbXwwPwUGnRqFQH6GEedAa6ubMkZJtJtfMXFBZQcSwAqMqrDKMb1tS0Bf8+fmsNEvQw3onZXik4a45Nrt9HudPHA7CLmalUB/MgIS7QQf3b7AK3jPZRdBxdmpzBBRqZlyZxePzjAS1ubMkYWag1cXFhA2SEgE0nbt7wBltc30agUcfn8GVTIiiJjjgBGt4uXVtZkzFw6cwojbgFFiyqw5L6zJJakdKUfyESIMKNM9fkXb97AfruPIIrxwOwcLkxPwTE19OIIrV4P1ze3RZO3NjKOt5+aEq21QaaGd31jEys7m8IMfez0WbiaDpd6hkGAa81DfGTlFurFkjDCvu78AxilbqimY6vVxB+t34HL8sM0wZvPncZMkXrCBo7CCD3fx1O313EchHh8dhqXZ8dhJSEGNJHQdPzB1RVsHnfxyNQ4vmphSvqmYAHdMMUn1jZw++gIEyMjeNPCKQGpRnQa6fTx0f0mtu9so2i7qLgFPHRqATUCRUmCvY5K1F1b3US55OKB+WlxK2Zipx1GciZ5/uYyEj/EQ2dOYWGkIWuJLsYEoeiysv3JVo6lVJMlqWwrH5EfyFmJifGRel1MIejYSkA7N6O5snEHSzOzGK+UBKTzohSH3S62j4/x/OY2nJFRfO8ljuNMqy7W0YtD7BzunySCRktlJblBgDYMcUQWWkex1KZHx0UugiXeLGPvBQPsHx4g8APMzs6iVCiKhpukZQioRhHu3LmDU2dOS0KCoJZUBQO4sbGOvcMjjNbqKBVKWJyYgKvFMi62m02sbGyfVEmcP7WAus1EX4StfihMTJrHccO8dPYsRgsl2UtZCs22WF5bht/zsLC0KPuI0sOjzqyG67du46Ddw+jEBB5bmpKfq3JU1fbq2KE+IKIjYs718tLbnLXP93AOk8lNMK7b72Brex/v+of//NX34Uwf7rNu0vffcL8FXocWKBXL+MAf/Mt//2Dc1eur+MVf/k38wPf8FbzjrU+86qN9LmCc5/n4iXe9R8pb+SJz7e/9138NNunWQ6/PFYxjVuy/+LF3i3bc//zf/+0TZtzf+O5vxG/89p/gX/2zd8miwOu9590/Id/92ZhxfC8XCJa55q/PpBk3rI/3ykYhs+7Mkiph/b33fRjf/s1fLc+9vXtw8vPXYYzc/4p/jy2Qg3EsdSjT+ptBDgV+WfIxiOF3fFgVoFitIaJ9eabRw6DZShL0Ih+eznAhRatXx6IdYOTKU7BWn0dCrQqbDqE0SyogrJTQrI9g5OY1ZVlP3RfLQIGBa+MUopnT6J86j8gyMPPU++HsHuN4dBS7b3yz6Gt00iKmDQeVehFNirCnLIPT0Ux8mMUqsLePyrVnpUyg1NkTcMi+9AYczEyi+vRHYG6sQPP6SKlrFidwfGCweB79cg2bM+fR1ct4odNDMwpxoVbFV46VpFzUSiO0zBJe3DrGXuJJqUjZMnC53kCFJZlFGx862MXagOVzOopWFd81lmDVN/GerS2sxTr2Ew2OZyPWQ5SNPr5n+jRGDA3fWNFwK4zw/vVNlA0TXzc9iTnTAjWzWNaxOfDxv283UY3aAuhcrhfxlYWCuFyuWg4+sn+MlwIqk2n4CsfC26YbqHcO4ZWq2PAC3OoNsBUmmEeAt03WYWbix013BL96cxUfMF0sxcDPz86hFrRRivp40dvC9CefheV5SHVH7uNocg7e9DQm56Yw07kLfXsTequrdGcWTqM/PYeeYaPbPEZIMO7wUAR/nUYdD85PITKKaJtV0U772J1N7Ac9LI5X8GStjALLC8MAPdN5GRjHNSwvMeOhigH1ip9gN9RQMwycL1BHx0PH1rHaDQWMW97twi2N46uKMUarrmiJ7ATMoCa43g3gDyJcrBXxUI0296QBRHKA4jwgIMAAj+AUwbi8TK7a6uPgeB8OS0mrFQHjOoYhTr3rR21xCb3b7aNYSPDkxBjGewTTDCyHGjbjFE93mpgzTHzt6ATG7Y4wAdqagzuejlv7ihk3Xi5gpOhgzolQCruIjNLJ93NOct7lDLYT8easDOSEHZYdHnMwLj8k5v/mdXJgjs9LECMH4KX0LzHQah+j222egHEj5TqcSg0dDdhuN7ETJLgbpCh4PTw81sCMqxwed8ME/SjCS4dNdEwbD1VdXC67cIJQNNdW7FH88sYeVvQUb7EDTNoGvn2kAIvMKdvBs/tttPucG64wxB6bG0cZbcRBE6lJ9oQqhWElSSFSrL3IVI6BfJlRgr5pYdbTcWDqeGrQxVODDn7nbgtWVEEpTtC3uqK99bX1EVwqNfDMnVs4JnspsKHFA9F/fKgY4dttB4vX/1QCDMmGU4uG2llWA9aph+GNTON5L0YnDHEHAywaCd4wVsfxYRt/9KFnBLhrD3x0vQFMy5RAlmyWXruFraOWlIgNv/hsRdvE7NgI9HIBR/2e0lFjaadbRJkOjEjxA9//Tag3GkgTJYpuUmReNKHU9di3vGdxmxQTkM/+YjsS+N076mBzZw8D3xcWGuU1WC1Ho5d2bOCgeYyd/btS7vfwmbNoaM4J+65nxvjU2k0EPQ3nTi3CtcmQUn7CHFfLd7Zw0OpjYnpODAZONeiS6yDUTKxv7uK41ZTSwLmpcZxdnEXs90WrjM/DwIZjdXxc6foO6x/y33QBJ4hGYIy/y0uICKqtrKyooHF6Wv7mc3Ed4fzm7/NSbc75/Nr8e21tTdqfARXBuLm5OVVelQVlWxubck9cIwj05fOTnyGQwz9kVy9NzaFcKImzLcH7rcDDlVu3ZI+Yqo9hcWoG01qAAcvskhQv3rkDPwzlvh5aWsJsqYgyTZJEfj3BlZVtHLQDnDszjzFXR4koN9lWdgGfvLqOzbSPpWIFMyWWohZRKlnoaile2N7A2vZdSaQtTUzjKziGLAN9Q8N+t4/rW7voEhypFPDI6XnU9Ah2SJZTjJ3Qx1Nb66J/96b5RUzaBZiiYZ/CM3T87tZdRId7+Jpzi8KaG3NtKcv1dBvPrG1jn+7saYqFMQtPzM/D6gYY2AY+ureBlj9Ax/exUK3jydkFFEKaM1kCYNzYvouN/X2M1kdwYYFgXCrGR2Qr3fQC3L69hnqphgtLi6IL6lAfytBwPAhxdXVdyuCWpiYEjBsruplsAPDS+h0EUYAeS2vnpvBIrYRAp4OkAjZvrG/KmDo9P41T0xPKUVWcHy08vbeFW80DzFSqePPcKQHjHD9GWDTxzNYWbu/3pUT4oflxjFZLKISeABCH/QhXbu8oTbhiFY8vjKJgkwGcSnkwwcpbq9sYhAEunV1CtWCh5NMEAegZGj6xsYL9ZgsXp2axSODFNFGi7mkS4E93mPjaRsW1cWFqRNiUNYKhkYbbB0dYazVln2uYBh47e0ZY6H2WWYcBWmGI62vrGC0U8Lj8ju6alpQn7/s+rty+LXPwDefOCcDEigDTH2CQpigVXSVPkqmbDeIQMbVzTRdXrl9FJ+B1NCyO1PDA1Jjo/PXTBM1eD9e276ITxCg3xvH1o0UkuokBdd8AvLCxjd3mIRqVEh6dn5eEL9U500jDjaiPD67eFJMtgnFvnz+LGssHTBM7Xh+/v7cPc+CJZtjXXziNaUuXpEUTFjoDHx9auYNWCjwxMYbHJsvQvC5Cp4jEtPG717ex0R7g8akRfM1cQ8pwzXgA3y7gY+ubuNFsY6xcwVvm5kEW83hI8QsPf9YNsXtnE2XbQc0t4NFTC6hoEP3NPSZJE2B5ex+OFeHh04siQzHQgF7C8nLgheVVYWBfPncOE2TyEXSm8SolAmh4Igk57nGML8lWTaUslOvR/u4eXMdBY4Rl3FQUUOWhOcv3evMQp6dmYAyYaEolOX3Q7WGz2cIL+4cwG2P43qm6lOJKP5oWBlqKjbt34RZsYdXVTEcS1xw3vgEc+R6aZOQZBuanpiUpzMQ692ZqGB51mgKczkxOKQkF6jpmmncch2QU10Yaau/K/MZT28DNzS3sHB6iUaujXCxgaWIULitSYGCj1cH11TU5mylweAllmoglIe6EKZrtFvaPDk7AuLph0S6GahHSTteXb0klyfTsDOqNESmnVaYpJq7dXsVxt4/RyRk8PFGWuUIAXcpsDUPOhvn5ScrZRb/TfJnJT77L5iWs/Az3DsZUW9t7+Ll/9CuffSO+/477LfAlboHXDYy7dmMV/+g9v4kfeOc34R1ve/JVH/tzAePyD+4fHOM3f+ff4tnnb8qPfvWf/H0UC6pUgq/PF4yboZHDEBhHkIzX+Jkf++v4tx/8BD71wi3RlfuhH/+FvxSM+7O/eBb/8v/+Q/zQ934Lvu6r7zH3cjDuR77/r2JpQYiG8lqcm3zVtuDCsrm9L4w9vmg8US0X5aD03Au38PgjF77EQ+f+138xWiAH4xic8CDAvxnQ5ME/f1YslyTg4QaVg3H5hk/KOjcefqZWmkDF1eGtXYd7+yqKUYjRfk9EYI9LJfjT0+iXlqDv3ZRDbv1gGeWkC88tI1h8BHFjGs3RRXiaCXd/F4OQ4uFKQJcbY7VREyAtMemeGSO2CuI6Vj06gtfs4cC0pSTFSmJMkMmU6IjL0+iMJijdXoO1tiwsvGJ7E3HaR9uuIDj/OHyrgLu1OfStmhIt12NMjlVRdMTMXHQ4eHCgSP1RrMGmg2mSoFYmGBjDDFNhvu2JCLuGouFiQuug65bwG6ttPNv1sDoIcFxIoCcOnohS/PTZumQV56yiaAkdxspafUI3UaT4MhkPZoiOFeOwnyIOfSn/Yilj2dCEEdiLYjz1wlX8zvv/VLS+fu1nfxZxQLt2CqProPEbyzPJUKNocdVlaZkK3Fm6wTKKpudL345VSrh17UVsra9h9dpV/M13fCfKo6NIHCVWfvX6S1hZX8GDly/h4QceQCJZR1GKgVmykDg6QpZjRZYAuXTgpAgJcxSW5SJiaWeqAp40oshtIIcuagxSA4YADEszcjfDXAeL98YxeA9QIuDJkkVqvZErpIubozD26Iob+VIuMaHVYRSoLxZhEJM5mCDg+TbRUSzYEDkZtkXMMMxG4BM4UG5/1GdiSWrKbHRqSMkJxxwPnBwJdBksmC4CP0SfAt5kiaQ0/CAIYcohkgj0QLfhGwbutlpokO0Yh7Dp0DvEUGPgzRefl3/ysghqqX2xXpWEIuDqUEkhZoJLAmqICDRLIFXJSFqJELUsxOFAtQ8Py2YBfgFSBh636JQaIKUxhqXDLqgDK+kRFEZXAH4iZh6V+gCW5mQi4Tp61C8MyPKJ4YrukS4aiATH+CLokgMp7O+8/8WxktAmTT7iFA6/h0wJlheL26JqJwZtfDap/bGrWPcj+fOvtrbxbBzDMmyMxQYKGvDTEyWMlcfx3v01rHc8FLUyEnHyjfG2RhlvGnWw+NSH4HpddThPKJbuIlo4D29xCUbBRZL68v49OKimgbB7ipVx/NGHnsJzLy2L+DdZmWK+kJWopoaBVhCIXhaZOCxP4px2dA0T5TIKmnLQo3OhGiRKK4xj4pve8VU4f+GUgBF6ZsgxDLLmY+UeAJs5/OZZfQLPBBd5LwIuqLJZjgW+8jU/v86wxpr8TioEGeBQhJ3Onsp4hC89thAHBrykjTqdcjVlxhKJEL8Ny0sQUYi9wPFAF75Y9P2oA844k2cKziHRYuL12QjU+MrmQP6cOfssB5/zv/O9KH/2HEQf1paT+yRYmSWTeK0TxkPuTJiJoeeOhHxvPi+Hy8HzawwzIvJ7EZCY2pNOSblR0iwgUm6eoZFgENHoI5UycEfcfTl/6JjJZIJizcrey6CcgbBYpRCQS2H4gWgsJtSNckyRDJAXAe8gRDuJpPRcXFwpTSVaczoGQai0BHlNl2xyxWQhC5POlNSTEuMB3ZLvFFmAkzLwBFFMrc0EplWQdZdJNHFB5XiOPXH5pIOhjCmCh2EE03YQJDF86oqmKcoONf+UkZBou/m9E+MR0WWyqCGYaUkxsKewP5+Z818ahYYGFMmnG2sfSWTANArKrVWjeVAi2md0RWSJs6wlmSs51/IwSMWNnUXnBLDjOIDlALZRknukJ2w+RhT7hWxV4f5nZcLquSLq6dHVlS6MmQYcdzWONTKD2CZkBorTaKSMlMjc6tEtlOutQVOjAlKuW9TEzNw8EZmyromhh0EDIOqWKSZOnEbw6V5qG7BpgpK5kXJNi2NfuVxS38ui07sJk2u5uO+m6EWe9KTLZ6EWb2biQ0203AVVjGCYXE0p+kBFTmrbJeKeLWurOAOrs42t0TXWQxLSHEqV9ZG1mRDOJI0wtcVoq51QFTZG3SqhSF02nqEsjmVlLBLHkehZ2xH7HYgzfTQa27Ck0uIZkC6/7IFUg5d0mdGV8lbuvXzxmegsnLoGQp2lx8rMg6xItgPBTjqq0uiD7TEQxnoK8qyLvIaSHJZXaMRo9ttSzSTAFZOMmnK0JUgqpie2YiTLOKfMSqqJfqHfVxpq7HMaT3A94yTM1yVv0Idr15gxQqqr+SAPLYsfXasDWEwQJ6p/FBsuOtG5zNfB/BxEd1DKEBB/vrcWqb04Z76rsSxdrtjSRKzF9ZxgE5MWxK5NmPY9YwRqGBKEpHGKJHPItKbhBs8BNOwQi+R7Smb5WsfrU1JBlaTyvKTunyX6vJ9BOJB9zLJNGd98TrmnIddwth3XXa5f+Roo/cCzClI53+ZrdsFxZC7yXtTzczli2xmidZkavP8UWmZsRrMOxL3MAExJ7vBF12OebVmyL+fMYZG2fCP8PP8e1owjg3B7dx/vevdnYMZ9ntf+nN9+n3H3OTfV/Tfea4HXDYzr9wf4r376f8GbnngQf/uHv/PkDv7bn/8VFIuulGC+Ghj367/1x3j/Bz+J//OXfkYWx3/9b94v5Z9vevIhucatlQ38/D/+NfyVt78R3/efv+Pkuq8Gxv3gj75bFqdhNhrLEn7kJ38RF88t4F1/9wdfdg/UmDs4bMrBnm6p/82Pft9nBeP4vdR0+7X/7V0vG2dfSJnqu//pr+NdP/UDODxqYbRRk+vRAOOJRy/eH8P/kbRADsYRFODmSoZCHvxQS0dAOFttqlIWlQUsckjORGQZSPP3PD4ziLf9Hmp0UY1CFFkySu2TkVEcOwVEKEJr7YowuNO6C4cHvkIV9vx5pIUyjjQL3SCAmbFD5HAiQvu6lBnxjCCHDpZ8CH0/QRx04fVDwCijwvJDjWW1DK5ZujKC2PBRbPWgd47lgNztbMEfNAGCBSPziMjosqsIeOAkEGYCNeqrZMGOEpvl8ybQeGDhQSyiA5lyjyskBnzLQFe0XDQUUgtlBjC6juWkgO3Ax3EUYeNoG255Eg+W63iLRYYUxFxAQI8sZOchmW6qjMTFeQ4R+toYNJ1BBoSpl3g9lHiQiICnX7yK3/jd30Wv38cv/U//I2olV5wd/ZABHIMqXVy9XB4O/a64dvIbmd023LJoObHvHJ0ZThpxREgGAzSMomTm9UyLiYfkVqcFx7VQFFdEOvapaJouqgEBK4Jmmir/5AGaYByBTQJgKbUF81MQD4Up4LoOvEFPucMlKSzq99wT41AH/aysMgcHePJShzhVKsAAhjUz+aVFM4sBhG+I+x9BFgYASv2eB0YdFs+UMZnNdKWLYGouQHMJmpIIuMNols6SPFg6iFJfGRowsKZDILXPqVanpfAtgi4Qd2G6e7Ksj8L34rRpuJJ17/kBytSbiwMo6E2VPuSHbnVwVmUROYBAAeIv1kuCgswcQGOEngnjy33w+MxDLEdaTDFpZsoZ0Cjmt0lwlaNUT+BgFL4ZI6CQTxjDZFsHSiw8pbOlaCLpUq5kogdd0BYVdNBAw5eaJgU0M9glSCXOrVmwxH7N+z8PPGQMOKrdCQLoiowh4C4BA4JTcp9kDbBUzQvE0c3TlKbfc/0eltstKXE7U61JCezlSgWV0MCL/SZWyIgLDNEgZCncg40KRrU+tOM70I6a6nslKWAjZDJhpC6MNbr8MRgYmBYmKg5GmIhLLYl+/vzjV/HxZ19Uro1y8Fd9yVJ+YYEkKXphdOKSyTntZk6IzLzfU3hWoMc7v/VtmFucEkF3gjRkKeXzYhgQkm/KwCYGocMv5dqpxpwKqBRQSDbpMOMy/0xeosM1XlxLMzBOmFgELrnaM/hmX6YMbE3QiYWgEMFEujiy+3mdQkJQQ4cvsjupMI2pJ8VAS4nnqyfO2R05MEggbJjdmQe3w8BXvg8N/yx/hnw85UAaGXECjgwB3fkm1MXrAAAgAElEQVR8y8fdcGm4GGRkQF0OBA63yyvnZz6O5f4JigiAAekvcYE26KJIBIDAkBJIZ0KDIIYCEJX7p1oP8tIxtb5wXNCZUuYMWSoaYW31Xn4PAV0a23CvokEB9yUB5GjkwO/OQAcJbjN2tATrkkDiHM30qRJukQS2VN9yPzxpW7G65bqrvpfBPJNjAr5J56l1nIwYuqtyLuR9yTHEYFuARlnruCQpgIc/E3A2wYlxDs8HeX+rcU0WqLoXw+Tcs8QVlM8q67gW0gAUUciybZ4BCG7QgCShfKcwq0y9IEYB3GNjOohqAZLYzIlBah1LVRkaQWQFhim2Jc/UBCsE0CCGko2hMEpOkiiqveSJ5J4EMODP2ObZBiX3FRPoEFuhk7alzqkAhQjFuT0JKRMg0qOwCGIRhM0AQ1n/ZNwYsA26TmfGFzqNXnjpUP7W6fqbOZQbWWlxPs7zPuWYzdfaOOScVHIABA1DcUTmmYNuqmrf5XHNEGqkBUPAMurT8TkiKRPmOSmJDcQsv9ZSmCHLRrP75+DlPsSyRtHoJLCaaYBm+1M+v6R0kusstbvY1g6d5S0EfiT3o9Yd1Q+6rQt4aNLRO3O+lBQDxynd1em4zjaTcm8CwjQDIYOYwJD0EMyCJaARE5ksAeXZhvuXaCiLCyvLgtV8kO8WICgWYwa1hmRfna2/Mj/y9VHYahZSbSClxWxHgp8ErtheSEMBkuW/s1fOxM0BtvzcLetESuMeAvb3XMb5MRkjgrFnzunZeMnHjWpbdd7UElMB3TRUycaygN9yvqeemjqjkfXPfcu1s+fMF5KsNF/GhHgWsd8zRwYp11SOyvxKpferxrK4FQvIPXSfWXIpd8uWtiMzjcxoAuXcN7Pvk8+xa6NY7kl4w3TF5ZzizBNTG+5NkibOnpWgqjp5sVxd3QyLIpi+Vfep5uXLGesnnfF5/MeXBRj3edzv/bd+CVrgyxQsfd3AODY5y0G5ueYsNpZh0ujg3Ok5AeN+8md/WYCnv/+j34fLl85IL1HPjbpuLPkknfyHf/wXhAHHa/D10U+8gF/5td/DX/uOr8e3vONNJz37amDc//Pef4c/fP9HxYn172SA4H/5k7+IIAhP7mkYELy+vA4CYnzx+3nvfxkz7h+8+1exsXUX/+KXfgaOoxa8/PWFgHHUp/v9P/kIvv+7v1EW5mefv4HxsToWZl+dTfclGNb3v/I1tsAwGJeXBeWXzME42QwJtnk5lKAOzdyI+92esFr43wEPYCSm0ADAIVU8hcu9TzfQ0W1sdQYoM4ObUHWEZScJLNMBrDKsclXE2Y/bx+j1e4iIsTCY5aFNVy5S1WodOp0D5WDLCEUBJz2/C68TwjFKqNUcOQRGRiDgmmGMgDK8ZWYdM1bCUWcXXr+JIg/zRkVs5gMeZBNfYTYmUK7VYDJ7yoBSgAAGT0poWJglcYqBYyLQUxQJzjD7LgAa4EaUV2Y5lC7lR7Rel0KjaIDArMNMdCzobTE/IHtKksI8HPJARytCOVEz80lgJ4QWjQhoxGMrM/i2AegMeEwHL9y8hfd94M/Eneynf+rviqj3oNuGUyyJoyPd8uhaN1IpIg36Ij4sz8hAKXM3pTBuFAwEiIOID6fQ2S9kedA1TQSWNcn4skRDDi0SUCppawoMkZnAMCaFYr/IgQ/MHoeqm3it/FBMjRk6FfJgFMTCJrDpxJaoYG04Y/rK4a14PATZ+CcLXTP2kHwrgyX+RwRx0eOBWTS0eG8CuOlSvhDHXsaoYNDqSHAhoKuWB3eR9E+SUuMlgJkqxo4Ra9J/qZ5KNj9mppemAroOKzRF4FrTyQmgG57FiEhE8SnWbaYBAjkgqsCVgeHJQTg/QPNgLAHdaz8Y5m3Hu8lFypTDGYdbFlTwyErDFGb1e134dgOhlSLEQI3lxISTDBD5HRiFcYRaJH/Y+HQAzQ+wZLzI4Z1ukGREcd4mdF5UgT75YT4BYYGdFTOLsQrbScaLPPOQ0Vh28xKoa1wvFItPxOMFRFWi0VklqQCKLKMx/QguxxeBDk1DEzq6vgcrCETQm98TWg7KLJHXIhyZKRIvEa06MkCckoGk3YJbMDDoeQIqU+CawSkP+knK8nELhTq1DG1ZG8olBoehJAfU0Nexf9jHb/zW+2SNOgmA2eYS5OhgEC9ghDLnlQSCBPrq6eQy/P3f+aHvQJnu1QwyuEYJk1GBccNMsLyvczYNAz2yiDg28+tJHCmBSPYt/M9YAUGv9sq/w8wCMwIKDHw09r+mRP7Vy0JE9oEJcRLmi3p+ZINxnhdB4MRETxINfLcq/z1hemRzXniuGSjNcZUH5rzeMDAz/Kw5gD0M4ubsn2HGnLTnK5hxr3zm/P3D36umquqP4XUpD46Hr5HfA69DJg3XWrYRDRz4b1nBVRwImioKmCDLvQInTmg6+XwgkJAF/wJC8d+y5SXCBs7Lk4U1RpIvGaUScKtrCRgp84Qgyj39o4SJHeVfk4mrqzVB1klhThFEVuxeDkWCf5IuEhasEIrkxYRYjkLoQtORVhJATsYm91cCFWowyycEnxCQjuNElYsJOVOYe/cAZAVwcIzfc5UWsEFE1WkYxUI0ngXUei36tCYNUggOKdBVSwMF/vI2YyaDFKON1yU7jkE70yq6QWBEvWjuIG3NfU72M/XseX9z3RSGUDZHyQYimhcn3P1ytqX4OCpwMkscaQS0ZM9iMoJzkwX2TPio701pPZASLE+gGzFiHoCy38gYF7YeB40ClgQQpalCRFdO5RZL5q20O4EQ2bPprpyvJapsPF9jhU2UjQ8CHzKwMh0vNVfo6qzWLoIiOdhEhhOZXCmp4hrXPY4xlUBUbs8EmA1o4tpK8l8Em87JWgI/pUOoMtOQxBaBUyvTReXEyNY+Yepx7rBXMvZTaorVJ5KI4yofy2xfrqMq0cEUgTIXUXsF54sCaNQY5D3InsF5JGc1jnt1LX5fGJKhxrOB0jlT4B7X/WydE8Bataf8rSdIQyJRGeM2O5dwnpCBpuxCeTY0EcaUOuC6SXo+n5/pI56D+N8hDEq98PsyQJfjPweJ8oRB/juToH7EuaCeQcY6gdxsrsk6JHOZ18vGYmYCk5+dmVDi76k5mhPUOLIyGDmbr/cqEgSwzzR2pZ/VgqhYgNlLMWOJ8GcAHNdy3kLGxJZpLnu3qcazvFclVSnnQJaaPGP+v2K1qjZIlrrnICOvQ/YkwUgmDbgvUVNP1hJZ1MhU5EVUoidh22clq3mCh99L7UiO57wcVdisr/H1JQXj8u34C83jfpmCRK+xS778Pv7Kdv4yaffXFYw7anbwE//gf31Z53Bh+fV//nPyM25wP/ij//DTOu+n/tb34A2Xz8vPf/cPPoT3vu/PP+09BMuGD7WvBsbxQ7mj6vAFhoG8V7Lzhv/NBfgvA+Py977y5qg798f/7uP41+/900+77x//ke/Ck4898BkHLDfsm7c3RNiZ+nikad9//cfTAq8E4/ISHT5hDsYRkBG6ed+TB+eY4O9yMI6fkQDEUSVqZF81ShTPhTisUSulnRq4c9RFnfoupJADyvXILABWCaZbkAPyMQ0UaAJgsQSUYBzBGrVh1qojYnXOg4TatBnKp+j4PQHjCnoxA+MSBEYAPwPjCMiUyYLLXAwPOnsCxpVZcoGCCPgya2okBGhYmgeUqjUYFrPVmgTc1MGhyHrC0wXPrdTFcSz4JlD0U9jUr2LgTcZXBPS1GI6tw5MDrUAzDFnh6VWEYYoJLQfjHGFOkGkk5zfStrIEJt2+tDCEGdaR6JLXRZRGcl0EESzbxYu3lvH+D38YA3+AH/uxHxNh5377GMVKVbSpaALRHQwwWqsAoQLjpO10E1HMoMCQ7C+dUXko5KGcGV0yurie5QcklrPx3yzFZMaffa8AKg0a6UoCxvHwkycBeEyMYaQsxVFBXpgFEqGZAXtkZAWprCks7elHg1cF4/KgXQWkMgIzME4FmieMHwku1fMxc5yDcQLzsASQ2WmCcSw5jfoKjKMIWZKBcdIwKrhLyIwTNp+B2AhgkolBWaJEHdITHp4FjFOhKUusrMCCSTYBgyn5GdvQlIMzMVYDAULRfrmnAfdKME5lkVXg+sV6CRsne0mQxnLV7PLiCMhDs6aj0OnDcxoInBRBqhxAyfIsxB7CQQt6MQPjRGCfQLst7obSbMI4ocNiLOWjbFaWUsv4kNGvgGvRfcuCQoENskAnD3ZfCcTKNemoynko5VI8wBMAFR9Qxc7MWDoE+6wgEpYZr8v+8wwTQeDDDHzUbLV3HZsOSlK6mqLFsvd+jGIGxqUFDf5xE8VaEb0+2Ssc83TY1YDQAx1LItNCeXxGSvGsOEGhSJ2rgQRz0rdSZltCmkT4f//wA1heU75TAlIIu4jsrDzAV/iYFEEPgXFv++rH8Pjl81IKxfXhHhhH9osq4cyBq+Fzx2cF4/hVZLDIfXI8f3oAcgKSZYwFuWVhJnHeMjaik7YKWNVsJEtXMV4IxvF5EpNgtQroCcaxJKjL5ALBuIylNwyaCVCRlSUKEDIExsnvhoK+fCwLmJCVsP9lYFwOruXfl4MtMm6HgMhheYbh3+UJguFEQR4YDs/RYTCOJZrcB18Oxqlxq8A49iNF72USfEYwTmVq1HrBtY3rmrCmJWmTTWJhEMllBDBTQH7GIOY8eBkYB9FyJWEqB+PYt/l4OGlPAZNUv6uxyvVUgYNKc4kxNkHAHOy5t8ZIv0jgbp/0G++NSR4B3jIH6/x7ub/LPWdlgbKeDjGiyWjMx7UCkF4Oxonz5RAYF2VgnM79DIlocHHdjxKy4Ah6DYFxIkBPgxT1HFGmESVjRsCMLDGm0A1hCkkpdQ6SSu2tIcw+srlkDAhiqvomX8/IBsrHMd+nG1xDFRinABBb5hdBGcPkOSpLO2UghLANuV9lDDJhCRKMCyiAHwl6dgLGka3HFtWUWYxMedHuGgbjlHg+UQsBF3l2EdZo/v6c0aTAnhyMk7NBrMA4xebntbMzzhAYp2dgHM8pLMdmonWQBAIO88whTsxBBM2xFIMtW8dlrGaMWtnLpXFSJAZZjlwX1DlEzc9sLmTjhUZj+X7Dz+bGBFKSfVJOSwArKwcmKJcxFvl+lmeaFse1WtvI6ONZUyAvztthMI7zUqoNpF5bQCb2CUEjOzPXyRNVCoxj37KdCMbxuRQ//DOBcfkaxe8dlhDgv8nQJHOOQFi+b8raQDAuA9RVvxDo5HfekyhQSWwCYAqsy2VLpD1lDebIVeBudtTKzmSqDYbXPX7fMMtYAYNDzHsBugQpVetBBhLxDK10TdU1BYyzmdC5xxQVhQfOdZ47mVzL5oHa6zUprRfA1GLClGM1B+NYzs4aHQ4ddRaMYtVmPMvmYBy/l6y7vOKCMYwC2V/b6z4Y99ra7z+JT98H4+51887eITa27+Ir3vCZQahnrtzApfNLKBSUbsErX2SN3VrZFO204QPd5zqYWO5Jx1SWn95/3W+BL1ULnLip9vtKNyHbIPP7kc2SR0U6zfX6svly46IDHQ/JOTOOG6ptsTylKIdew2YZgyaMMWbwen6MTidAvWSjwO9hKSGBNcNB36emEAXUI2h+C2nkox8z880gPITjFuQA59BEgveXpAJIxSwTZfa3FWDQ9MSprUEtI7ISIpYEmNCqYzgoV1ALNCStrujbdJp7SCMPTqGMtlNGwIDd0uAmnoCMzNbaxaIAhRKMExBsN2EMuvD8PgzNEUH3YHQcYb0C/egIdq+DdKAADDqsHY1OIXQcAXVcPYFNttnAQ2BU4VEIWffkIBhGDkyypgjuSDxjyKFcjpmMws0Uu9eW0Qs9lMolTM3PwLINAQeTUMP6nQ08f+0lyfJ967d/O4zYFwFolut0+h6anS4+8rFP4m1veRMmGjUELM8hyGIXxahjZXkVk5OTKJYLMCyyBHQEkQ/ftGCSxs+SJgmuqWdmQPfJftSgUyOE4AHLrVIefghEsCxWsY9UmjyCnoQCVJknjAIgtExQPcyIElhkI7kFlMpl7O/vnZRp5uPvhCmT6ecoNo7K4VILiIdGHuxyEI56dAxYWTnHQkYCsHLoJOCaqoCHeGca9rNAi6Cbi1RzFVOJ5TbC0iAERDaLwcJqRAJaMEDTwWoSavU41JfLqlot2OglGoost7JCydLLsT81YMUEokIpOYau9G44X4ZL5k5KS7KfD5ckvda1geDJCRMmYiCiS58IS0cS/KoMNLFLuOUBTdNHL+nI2J92yrjo6Eh7B2hbBbipDifVQcFulkENYl+Ak4JlKeYgA0FNR5dluTwuU+BZakzoJKjKUiUDnX2v6CS9wpxCBVp56R77kMEED+XsONVHEmhzwgg7g/GNC0MPhGHKeUVtILJCEtDduCwlk02/K2PHNB2kbg+1wwNoXV9KqQQEN3QcTY/BDis40i3cDIVTKOWVrh7j4TjBpUIFe3SWpRmAaSLqD2C7DhquhhkzQcogyfeQGK5oHIGFybGJKy/cwgf//GkVHHH+SACcMQWk1CcRoPF7v+sbMD49Ks9EoWh5uigUgJNAiIxlKdFXhibyawr2ZW2WsymIKQszhmXnAuQoPTYp6+F8pi4XUhSE1ab0ifIxyLbnz0T7TEpUuWYw2GE5mA6bYB61qHLWjVXEgA1MPSwJqglSs+0UQOMQKIIOLyeYaARIGAiqciMJzDMQM2Xwpmg5L2Oy5YFgDsAN70/DINnwXBkGx6Q9M3fiHBTJr5WPNbbdcDJKEg7ZZ4b1mAQYyxl82b3nIHpe8kuARHFfNNlzBEQxTAkqczCO8y6xVcKDQLOpKwkBvjhPCApIHwvLTYFVDOoZXJucVGQyS8cTDGbfkJwovSS9xcSNoF/s91CB4rzvQPOErWcQQGXCIWO6sJcVkEDTArJ4yGJS1xZNLAGPIpnHkj/SuRbwzMCBrPaJHKQi4Gxoiu3FF4EYgrBke3PO0+Amk9STJBfXRrInqW8nu6DsN4o1JScQQYMUs5IYkGK7WNC4BnBORQMpk4wMB5GmzjFkZfMzDjmJCU8TtpI1yIEcSbyoMWhI26s1R4C/rP0JUAm+QPTCsOGTcU0QjOWk8lkmX2z4MUTjjP3EmaUYY4oZR/CHJZ0iFSYZN7J66MbJNiaoyj2FOpTcs0KAa6poCWb9w2tQnF/xu9WcN6hjqsMJLGGcyU1SL4traaxYjBwJdDvP1wbuxdRIJV0pFRaiKvXnNpqIJp2DYMDqAFWmq8AnMsu4xoRS+kxtMJoeyVikDIiUYXNNC9R+b7sZMzEriKScgcG2p6qcYjpy7eOabsY6QiuEnjOoFcwsDFIpYRdKtZJHSbRAJCNMzZG1S9o+5c+UXICZWgiIurJ92VVkPMohitfKCikInjER4DOtqVyoZR0Wt08mFhWoK36xsv8YojNH8MgxHQGwExorcH1jMsI2oPlkzqvy17yMlcc2Mo5PVDn4JOISHiChVqLobtqSEA3IUCOrUhJm9wDY4aTU8DoliQo/FB1ltpP8n4z/TANWJFyy9VSSj1zb2ap5nbpiR6uKTLYXQSg19qVNOTczoJlLMc9tqg259tCM5eWMZQGzRMOQFQhZLSpbiHORYy1PPAhTltrAHK+xJDYJfrGdJYllGlKFIS6mmTSNgI1cv3QNnu+fMKXpHKvOfKpkVxIGokdMnU1WwPREKkFjdQfXKa5Fpo2YWnhZwlzNCrIP1flBys2zsmL1uy/s9SUF4z6fW843Gn7mC2XSfT7fd/+9X/Yt8Loy477sW+P+Dd5vgde5BYbBOAJRstlnAUZOj+ehgr9jNkoYcGEo/2agwNLVPKNlawEctwo/y14yk6tRPD8M0O/6iP0U1swYitTs4Fbot6XEtR9BbNelNNNQHktWWIAW+zCNBMVaVVH7TVfYeWbYR6NgIqCovJQLlhEcezDvrKB8sCqHG83vSimmWajC+6q3otbqYLC6grjfh9a8CyMJkBRHcDxzGkGhCG9kTEo7qtWi6N0QsDB5UAJQ9nsIVl5AsLWKkt6CAReGVoA/vQBtdgLxzjaMvV3AayswjmW5kw/DOPcwuhU6QfLQHyP2NRh2RfTforgnB3HTKsKMfOgECgh8OlUw58dW4OGHij/rt65gY38XY5MTePjxx3Gwf4jRagNxP8XhURO3V9ellP6Jr3mzXKdiA+1mSw7dPPj9xUc/gTe/8SvhEjyqUGBdQ6fVFVHtZz75LM6cOYNCyYXp2PLsBOMIQhWCGA4DORFkV+CSFRBwM+CJuC+ZADoc9lPMkj7SXoqKtST0GIJAEQZWhKKvoxirQ98xj7sGUKDIMrWJGA1YOoJW955+RzYG87GVZzB5hmS2n+VBZDbxUMYoxzQUIy9NqTViIrADFVCKkL7SLxpkwWGBpUBBT8aZwfIxq4iAsvJ00ZKseAqL4trUZeI4iMkiVCUYBIVZchoO2rCoeRepoDLQHPTtBIsM+pIOAjJIeDhMDMmw96lNRx2T4N4piPPnlcy4E6H4jAHxxVgOON5YMqqCTQthomEg9TP8f03AEj1O8N5BDx/faaEjwmwDORSfK9TxzqlpnDIjMSgR2mhqimNuuWApncFYiTVLEBvysG6g5URwM8YnT/4S81CHiMEx+4pAmRhd5GU/KpDMXzmoIe6XblnKagdSyq3B5ZqQBjK+fAbYAPqpCcsciG6faARlf/QogTNgkK6jXVSlxqNehDjchvHcM9CPu7Aylgk/07x0CfHUw3jP6g6uSfV4ii4z6laAb2uM4J1nLuHZ4wP88e4uWlGEZhKjaBTxhnoZP/TgEoppinGKYMeKCWYVYug+GYQUfEyQ2pw9OkKPkR1gWoaA617YhxumotHI7+MzMaAsEIAMKUhNEIPLILWkDDHakcTBEHs1BxK4RruS6NDgi45QImYxFqdkEIorNsFYaphZ0b0yVa7rwlIwTUm0CEiUgU5sB5a9kxVV5voY9ERjkS+jUEObJgVIMWoq1kMuil9yHeh0nAwDGJWiAIPdSGkwOgQlhwTBdcsSNh2F8B2W72dlpRwDIvKfudvlY2S4nDQH3obHUN4eJ+ykjIXBZ8v3uZxxRxAuvwYlGPjKdZvYDvzM8Pdy3xLAh/2TM9cyN2P5nUP9SAXGxX4A01bgbM8byBiUkmjDhJf0BHQy6OiZCe/zfgtkisQDpbGUAa2hAE0WHM7bYIAkUExu3S7CJwOXc1mACQI3CQLqIToU3LcQDhiqKm3CMO3LmiQsU2oYZuAf0YuCZcoeSWxaJq1VRNdXchFlurdy38zK2RIaCDDgj1mKqDg1edBP1lQYqX2ML8eh8YOPyO+LhindosmsY/dbegKLGp6ch5LwUIA5lwfpe2FcKQVUycU4BfS8QPqkxGCdzP0BgXYgLZTQzUpyZZ2Xs4TSv4ytorhq56+CQyeoPsKAbHAly0CwWYFR1NAkU1vEEpVOlVWWPrKZZIx6CpTxB7CLBPtdDAJlIMB9ibclZahSOmgi4ropLaTDwUBAU/kdwQCabKSE9xIUqd0a9FQ5OFmO1NoTHb5U2LvSBhnQSlallRTgxT40QxPxeqE8BZwvnEsEXjPmMJMoWgjQGIPC+iyb1Ux4XF8FsKRJAYFCPr8O03LFZIltUSjYYqhBfT6C+aLJGWlghSb3CEfK3QfQRL/NlbOc2m1okKEjDQP4SQSj6ApgQkA5jmJULAdB2oNOtjktQiX9CnhpBMOyUGB/UIMyCMQsKIKLgaBeat1xdfpAc0zQ2MNGh+cOGsXECWqc4xxA7G/LlHXHS0NZhks2n4fayBTA43qqw0+43tAIiJIk93STU6eAgNUAQQo7oYGFYvdGCCThULSraHp9pSVs6nL2C3p9MaAA1xFNQy8MxfiGfRv3O1IWLe4hhoUuUdw0RonzNBuneeJBxsurMIK5Pcc2pVWUJqlBVj7Pz1zDqKWa6eZqcEQfUpWGcw9W5gVsA4+apaYNJxrAzJy3Zc4aFnoEbTXqCBsosKmpzcw+zlhqnEE5U1UATPY1pS+Y1JbS7AQuzc8IvHM/obYkzwZMkjLRLPKiukqyZaWueslFEIUZY5gJQgKcZPArlh47J1/vU7LvgxAFxxVgnnMyYGIBOkquAc3ri1aw4RZlH2WSNAwSlIpiQ6sSzGQuc7/hteIURcq60OHrNb6+bMC4/Jg5DLS92s/y5/1sv/sSA3YPXDiDl27cfo2982X08b+svXmbr2TPvQ63fh+Mex0a+f5X3G+Bz9QCw26qZEHkAVD+fgYb3BAlsBk6yPJ9NH1gJjVnVJSqLpIsS+8yA0XtDa+jmB2JLgfo4ugMShSEp0vV3TV0W8dAsYioVJdyUXLLhNWi2Yj6LRQtA9MzS3Jgcume2mwi2VpBoXcA8ADNcssLDyKNEpSeeQqFrWuSlfML1DHTUekDe098LepeB73V64j7XVSTlhgw9PUqWvOXkVTqwJkHYZTq4rIWJz5spwA7o9dr26sIX/wIqsebcIs8dVikd6HbmIFxZgbR1jrcvR3ozM4zQDNtdIwizDd+Mw4npxGYSi/NSwsSABXjHhyekJh9pfvb3h7i1dvCGNPOnIFWbwC2AztIUOn6GNx6Ecv7uyg3Gpi5eBFBoYyEATAMXF2/g1vb29JHb734AJamR5F0DuHalpSW9z0fB4ctNOojGB+toUNNnEwMlwealeWbmJiYwOj4JEL2E8vKimTNRbDbfXG+5OGtb7FEV0cpLaIPHdu9NpqkCUDHbNXFGLXrU5p4kP1Bx7RIDltVt4DQ8GCnDtpgWbCGPz/cxHHk4aHKKC6VKwKImcyCZlpYw+yX4YBbxlxKw0zF0ymxBJqaeiw7EYYV0A0YENiwNbriKieudkSGUIqddh9hnGKuVsKErXSCCMQcxcB6qw/PDzBacuGYBqZLrtwtD/HP+SzTjOVwWjZtLFUKsMIBuo6DTxy04cUJrnQ8XCgb+ObaNIpGiECPxTmRWXivN0DgauJ+gWUAACAASURBVKiXXBRwz3Gbcyxn4uRgQz7v8qz6F2PlilgSJeLQDA9N7HV72Ol3xUCjZNmYcApwUg3/rNnE07stEYKPZSYCI4mBH5qexRtrDm5HA1xv93C728d4Ajw5M4kzhaIEc+0oFOBno9PFYRji0mgZo4USLJZ4CyPER6fXRT/wUS3XlLC/5Uo/MuCgcQzbImd2cQzmQMdyQDfBCF2PAtsuFuoVNCgiHsfY9VV591rTg+H4OFMdR40BFhUMtRiFfhvJ6iYYq1h0Dmcm37RR3r4B4/lnENMFMI1gMSCPEuyfu4yPnX0I79qMcKBTR1CDzRImN8KjZRPfuXART9/dwVPHx/ASlqq74iR6zvfwP7zxAYxZJi6UXOw3Qzy/vUFjV7yhNIcy1yqHoHaMThhgY3tf9A0b1TLG6lVhzrJ3+nGKtd1dBYrBxNToKKqOK2VthHfb7S48zxcwbpS/q1ZPhgg/w/W8Rffe+ghcumAXFWBHYwVv/xjN/UM4jTJM10ZhpEb6rWI49/vY39+XPuA+MDs7e8LcJDuk0+8Ly5Zg6MLUJGp2Hm4DvVTHje0ddPo9XJpbhGOQPSdQhfx3d2sXdJar0JmdEW+1JAxLiyX0h00MPE+Av2K1gsp4Q5hXLDHjZ3g/7XZbmNh83uEqhFcC2TkoNjxnchZb/rOcUZgnmk5A/qzkKgfY+DmCaoVCQQFCWZKKP+d9sY0Jhub3lDPoer0e9vb24JRdjFSq4nBpUzvStHDkdXFna1tKwhuVOkbrI1RShOm46IUxVje3JanCezu9MI+aYyIha0Qqy1Lc3m/iuB9iZnwMU0UG94rU0I91rB60sdNpYqneQKPgokoHckoWIMZep4uDo55872ilipkRG6ZolBnoBSHuHO/LvKR4/bmZGZRjmjyG4sbdClJc3zgQgOn83AQqjsjOS3MGsYEXNvbEUXxxYkRYKQTzuG4MYmBzv4lm3xP5l4WpUYyXXbhGDC8CNo489AcBPD/E5EgJM6NV0ZiVREua4rDVx8FxU9p/YWYaBhlNomma4GCQYHN3T4wNTk1OCthQNBQz6DjScHNrT+5vfmwEjmWiYal26sYG1u7elfuhdMDMxDimHMoQKHdmzsDNnV20uh1MT4xjrFZSXCURkE+x3/KxfdDE2EgZcyMlBTZp9Ho2sd/1sbZ3BNcyMTtaQ4nziyWdSYKW52P97rHcA1M9D86NoEjAW7fQC1Up6fLugbDWz8yMY9Sh3AE1aFN4WoqVvT0BxhYbkxgpFjJdQJ5vYmzu9dHpteE4JsZGqig5jrDNuc/utDu4c3QoDz9RrmF+rIaCHkkyph8k6IcJdvaPUC0YWBjnmmwKi5IYCQ2gbq/fkfl2dmlR+p+YSBzQzMfG2t6BgEyUmJgdraNKZ2w9gR8nuHP3CB3PkzPJqakZjBRdxcQ1yXAKsLtPXWAfjZFxzI85AsZRz4+vreYR7hwdoFIp4dz4JJdMuAKSJtjqBbi5e4iSTadUDZemGygzMZYAx0GCP9vegS3yGSkeXpjFqGXK2cKjs3kY4ubuniQ6Hpmdk2SuWBMxqQgNL2zvo9X3cWqsjsVqUTQd3QTo2xZWD4+wt3uIsXIV56enQA1Ny0zR99voeDa29jZgORacgo3FiXFYBNg0C8cxzWxS3NjeRsE0cX5mCmWyJXUDHvV8E+D25p6kXuenxlGhuGFWUiznbrKsxTzknvOzMB91F+v7u9jtHMOxbTTqdczVRmSN50tY1GSkifGGYj3LeqeT6ReiFwTYOjwSQ4zLU3V5H6HTMLVwHPhY3tuSzzTKZSxU6qICLLp7rJpgoilnzjFBQsJuxtq80+5hr9WU75wfH0OjTKkaZdzlhyGO2h0cNFuYnRzFWKkKg+drMZbVEDsm2v0uKparTJN4HhTNUyWnEGTsbT4fy+WZ8CGzrpNE6HT7OGp2Zf6emp5GnVknJOjzFJAkWL97F30vlDW1YrPUWYFxBMQPDo7Q6fkYG59EsfRynfUv5Oz1ZQPGvfLmP1/w5xXv/zRM73UGiz74h7+Bt33L3/hCuuQ/iM9kXFZ1rxkj+fW+8ftg3Ovd4ve/734LDLXAMBg3zBjI2QRSJsPNklpW2SKRlzExKBHthowRMDYxDj/TjLC8HlLPQ3J8JOyHwsQkvEIJbmihFPQFuDleuYrO/i7s2hi0sSnElo2gWERi6NhtHaHXOkDJLWDx9CUJJIp2EYVuC8nNpxGtPw/LrMMwihg8+UbROCt/8sMobb8ochx+1URiWqi0QuydfxLFoIPB7hoSv4+aOYAZRhiggqOxizBGRqFdfBShW0ancyDMsEp1BEVDmRGkK1dhXv0wptIj9A0XWmBKeUKzMgrz7DSirVVUDg6kqJGMsMiy4egJ2pfejuDUeYSuidgycG23I6V7D46VYJG7kKQIm004e9tIbl5Hn4yHhx6GOTEDzS3A6EVw9o4Rfvh9aFsm9GIJ9uQMyhcfRL8+jmvdPp7d2sBLR0egi+jXl2p49OISJksW4kEfR0dN7N7dl8NGY2QEp+bn4JYrcsBmgLu9u4XDw0OMjY0JIFdwi3BsRwJzMgP8lS2UCrZirk2OILEsBM0Q+4MIW34Px54v7J6HZqcwV6KmWoh+ohy42p4vB6bJRh2m6I8VsGG5kqn/vzZvYr19iK+tT+LbJmbgpglKSSQgEL87Z6LwPhnwnhwm0xQHno9mEGaAWRk85nOMtoJYHBo3j1rwDQMP14vCOAo1HXtBiH4U46Xdu4iCGA9OTuBMvarKUpIIO1GKT+3so9XrYmG0jrJj40JjBG7EEpoUv398KKBmwTJQdWw8zuAjjrFvOvitrX20wgi/v3eMt9dT/L3FRzDOvLmRoBN6iL1ADnxRxcFCrY5CoaT226zslsE7XwRA8vmXM3q+aAsVM/I0ncgYZMvNY9w63EO9VkPdLeBUsQo31vCenS3caKVIDRsDihERvgsD/PXxCXzteBnP9w7xVNvDsx0Pc1GEb12YxWO1Mgppirt+pNq41cZukuDrykXMjjTgZp5mcdDH7v4u2r0+xkYnYBomKuWykG8k+D48lL5nOzD4qNfrJ/ouH9g/kKC92fEwUq7j4ekJjBs+4jjESj8UMO65/WMU3QhvnDiNSWHecWz6sFq70JbXkIYp7Pkp0VWiK2rjxrPQl5+TkhxdD4QFascpdqbO4Xfe8AT+yaaFDnUHUw11WBiUUiyZGv7q9AV8Yn8T14J+VjKvYZAUMdY7xn/3xtMYMXWccUys7g3wyY0tVCYdfPPkKYzYdKbWRdtxp9PD9Y1tYftyfsyONTBGJpQOGUvP37gpQQSL4c4vLmKqXhVnYoJbO9s7OD5uSSJkZmZG5m0OFDF429nZETBoamoKlZEaytWK6PiYgwjN2xvY2biD6tQ4nHIR9ZlJ6Wt+nvvA9va2XJdzjmxZMsQYxDV7Pg6bLewcHApT9PL5s5gsuFKGx9dhkODjN26g7XXxxgsPouI4qJE1ycVh0MfmtZtoHh1hdGkOZL9VT83LeGPQure2gVazKX1fnxjD/LnTSB2WzibyLLyfg4MDNBoNnDp1Su4pB+S4J62traFcLgsoyefIGWwEK7vdrlyXZfj8Xa5zynZqNpsS7PL9/DlBH64zXHv4WT4310iCbfl18z1xfX1d7mlkZAQLCwsnWkrSVs2m3BOBxdmJKRQLBbiWCz9Nsd08wrXbt8UpcHp8ArOTMxg1U0S2g6N+H8/dXIYfBLLXPnLhHGZqNbgJWSkpQj3BR6/dxmazi0tLizg/XsNIgYAacOzHePrWOq4d7ODx+SXM1WqYKJVQMIHjxMfNnV2sbR8IY3V+YhKPzY3B0hz4iY6Dfg/P31lFq99FqejiLRcfwJhmo6/1MYhS7PUj/MXV2zBsDW958DTGC7aAFFxMosDA+5ZvwfAHePL8GRQtCzVXsQp7qYbnV+5gr9WWdfni1CROTdcxUnTQGUS4sraLZruHVrePUzMTeOjsLAoEn1ganiRY2dzF5vYexsfH8dAD52BynkbUKkuw0vJx9dZNSSY8duGsOIzXKbEAA7uDAB+7dkvWlIdPzaNccDHpkAWW4ChK8eyNZel33w/wwJmzeLhWQWBa8Oh4qgGfun4T27s7uLC0gHOzs6KKRq07ssBurO9heWMXizPjeOTUhIB/BUtDe5Bgba+JK1vbqBZcPLQwh9FKGZUMjNttd/HJm7fV2cC08PYHllAxLXHibHkh/CjGJ67fEqDkyQfOSbLIiU34aYJOGuKjN28I4HB5ib+rCaOS+rME4z6xvI3m0SHKBQdnZqcxWqmgaDvoEeA7OMBza7elLc42ZvDA0hSqVirMNX5v2wuxvHoHYxUHj5ybQ8EsSvkw+4vj8cpLN2VOPHrpAsq2LeZNehygG6Z4fnkVrYEH13FwcWkeY0UXBbJaowTPr65gj0B6FOHy6bM4Pc71XkMn8tHq9XF9fQutjofRyRm85fSY6PkFqfIPv7qzjStrtzA5OoI3n7uIsm7KH98f4Fqnhw/duIXJSknKcN9+bgkNQ0M71XBnMMBvvrSCYhqTD4ZvfPQS5gpkp6bopCa6Ax8fvbGCw0GAr15awANjIygyyUhmMTT8wdWbWDvYx1eeXsQbZ6ZBIZVyquPAAD6+uorVO1tYGpvCk+fOSSl3xQL8oIObe32s3VlB0bVRKjp49PRplDUbcapjravG/lPLN4RN/JUPXMQEtZahyxmmF8V45toNKZ186Ox5nGoUFZiWaafxfM21gOsTk1M5S7kXGPjU7etYvbuJUqGI2ckpXJ5bEokAlomLJwSnKMvNmRymWQEBaM1AxxvgqNvFS+vrLHfBtzy4BEN0fumEbmG708Mnb70kbLuZ0TE8ND2DEl2cLaDj9bF7dCBnTa6JXJOrpbIy4mBC8u4+lrd3kIShzAH2O+dIkEJA2O2jY6zt7mF2rIRLC6fhiM2GhsTQcBx62Nm/i7nxSWEUF1k6m5k3eP4AR83mSXKO4KOYTkHD3YEnoP3W7qGAcY+eP4+pYkEScc0wkuTGlZVVDAYhHjx3FuNVV8qqdbIiCRzf2cThcQcTk9OYX5h+zUeuLyswbrgUVUkvnrxe8atPq1R91d+fOH3kRc2vubk+5wu877f/D3zzd//Nz/n9/0G9UZjfL++g4aTj6/Us98G416ul73/P/RZ4lRbIwTiCAgx0crFkvjUX79fFKVFZqecvMhbIHCC7KheYHa9S/N2C5ZgokzLPcp12R4TLw9FRHBWKMIMY5YgljQkGG+sYtFowyjX4xSpiasnVa6JH1tvawKDfhl0sYXT+VCb6YaAedlHYugJt/TkYzjg0swzvwmMY0PHw6odR3HhBgR1c4HQLdpQivvwWGO02ervroufkxF3YPPCYDdxtLMIem4D50GV4pPgnAUJmI+0iHCniA5zNFehX3o+J3jY6jgsrdORPtz4B48wYgrVbKB8fIqBbF8sS6LYYu3Df9E70RifFRZJB/y5cKR8bZ/kLk5iZrppxuAN/5SoiMs8uXEZYbgi4eOvqDSw/8yy+bSFCT7dp2I4WTFy728X4A0/ggzdWgYkJ7JJqn6Z4x9QYNm88hzNTDdx48QpmZ+dx+sw5NFs9TIyN46Mf+TDecOkyLNPCp65ewaOPvQG1kaoEnb/zW/8Gb/uat+KRy5cxMTKO0Ihg7h1C9Dl0oFmxBIwzIxtHiYZ1r4vOIBSB+QujdYzxSMsyloIrjppdP0LkBxirVuHCgzGw0dRrEsz/weEuNnstPFmp4K3jI9CTAEY8QOzYEghLuaipxLBzrSb2KX92HKfoshxL1zFCN63BAJZto8sCHmp5sWSkUsUl35NSxUDXsccgL02xfNwRxt/Feg3zonlHnb4Q7VIVzx8d46DdxmyljJJl4WypgNLAF8fX5458HEcD2JaBUsHEpZqLUreLttPA/3fsox2n+JMBcK60g5+bfBiV5gFCM8WA5clRgt3jY6QVG/OlmpTn8pUDKAQM+MrnHp9ZxPlP1KNe+7LlkESWyXf7ThErvR5uHt/FSK2KuuNi0SjA9iP8wtEm1loGtFjHgILZIpac4ocnpvANoxVcae/hGV/H84GG8UEH3zDVwKNlG4U4woGvykhvtzzsazYerRuYKJZhUweGOjNRgKNOC/2Bh3ptTAIL27ERG6qvCcax73NGXK1WOxFxfzFmeZ+Pg+MOGqU6Lk82MBK0EcYh7kjhFnDluIcy+niiNItplgDpsQSrUXML6doGLLMIbVox45JiCbXlZxHfeR5Jx4dlU8OM5TQpduqn8Xtveiv+6ZqHnkHGJlCJU/TsGBfNCn7g7KP4wO46/oImMGmMWhyjgyrGgi7e/bZLaOg6zlom9o9NfGp9D4WqgTdMl1C2DThxCldzpIzumdU1EWCfGqljbqwB1+uq8nS3gJdurwsgwQqdM7MLqLmmaDIR/Gq3Wuj3FdBEkImAENdm/iEYRJCIbTnFgLLowrIJigFFaoptH+Hu1iacsTqsoovyxKgwgvhi4MfPcl1nH8zNzcnPOR77sYHDVgt7ZFNYFh48swg3jJFSL4ssKNfFc2sb6IR9PDgzh6JuCMuDY8dJYjRXN9BrdzC2OCvsirBRhR0DTgj0dvfRaXeEHTc6PYnKwgy8wBNm8tHRkewx3KMY+BF4PCnjzu4tZ46clDBlbTFctjrMruWeloOMbC9Vkqic/HjtHOzj79gm/N4TE5vs2vw5gUICxnk78bP8DMfw5uYmypUaJseZ4HAFWGT5VjeNsZyxjWrVKibHxjEWBQgdG+0EeGlrWwAMPtO56RlM2JaAC3RcDY0Un1zZxnGY4uLCPKasFCU6IRJgN2y8uHWE234bl+oNTNgORkxLtErD/5+9NwG3LSurQ8fq1+736fvbd1VFFUUrFiJiNBrzjB1R0tgkyueH2EVQUDAmdC9PhYCKzyYaFYxJzHtqfPqiRlRUMEVTBRR1+3vuuafvz+5Xv943/rnmqX0PlyoECnjJ3fXVd+89Z++115prrjn/f/zjH6Ps4PreHq6vbSswbnwa99U4JxxEloWDJMGlrQ20B300yj5ecPwYSq0AvRKVs0y0DQ9/c2NF1Neff3oWTSOHHyjWs234+JP9PYTbm3jeyROyJleLWCH1PXxkeQNb/YG4sT4wM4nJKlsPEySGh8XdPlq9AJ1BiJmRKk7PjMAIOzAcaqfl2NxrY31rV0DWE/MzMLJYgCC2aG5mFXz86mVUq2U8cOqYsGhcMggzAx3bwyOLyzKG9y7MgG3SNYJ4dPP0fDxy7aa4Ww8GAR64cC9OkgOcAWHZlv3iytoONnd3cG5+HsebVRjFfU1tG8u7HdzaOsDCxAhOjJJxymUmRGz52OmneHhlFTXHxr0zE8IK8kL1fGyHET504yYM24ZVb+JLZhsy/13bwyAlIwl45CbZuxnuPzmHWp6gGrGt1kRYcvCB5RXsdXq4b+4Yphijkd0bRSLp8fFWhP2tddQIoE9OoMliZhijb5lYCwa4vL8jid6CW8PZuVG4aR+Zob53kBm4trSGmp3i/lMzsGLKLZDZDnGBv7q8Iuv0+eML8HPatOSwRE/Wx8cWlxDQxMfzcGZmClXqGObUS3VwdW0DO3GIiAzPsUnMlEuiC0gWWicIcH1rF60gwujELJ7bVBIQ/BwH9Fqrg8dWb2JuYhzPm56R7gD+T+2+qybwp1evYqpSFcbVl89OohIH6Hse1kwbf351D3bYhRWH+Kp7T2E8HwizMXar6AYR3ndjDe3MwLNOTuAswa0oROLZUqD5byubWNzfxxfNzeFZtYrMKStN0K74eHRnGyube5irj+DeiXH57hJoAJTi1sAUMI5GZWXXxjNm5+HEECb2ahpL6/7HNldRMy3cf+IYSjS4YWs4gX/DwEeuLIqz6DPOncFoSh1bFecwDmdMrtckrQ8qbZW2jyubW1g+2EHZ8zA1OorT9RHYfeq/mcoURvRgVXs194aEFWrfRjeMsd+PcHF1HeVGEy+aKYtDLV+ZVcJunOAjSzeEdTrbbOJsk3OGah8hbN9DNwowoPZaUSiV7vQoQclxcakX4NrGJpIgwDPnZ3FiZES0iykRwU6JjU4Xy7u7ODZawpmpOeR9pTdrlTyEtonN9i7m6mOiz0hHYAmPycZkrjDEmvddV+I4xkgdyxK23cbOgUiRPPPUcZS5N2Ux4pIvnR6X1jbQa/dx5vgcxspSBqdipdzjtbV1HHRCTE3Pot5QYOhn8vqCAeOOMtcKdI1rwVGg7fAHhZmM2vdv15L7fDPj3vrm1+DVr//J26RMPpP79IX42Tt1FH8uz/MuGPe5HO2733V3BI6MwLBmHBM3j21XqUosev0BPM8VFosEngUYp1k9svEEQQGgZJgYGQP4fteGS5tysukCldRnlQr6ti2CxxVRksnR39hAv92FUSohdj0xTvBrdQFXdjf3EQY9lKsVNCcmVHSRAaU0hNvegLG/jtwpSftPNDoj6jy4/GE4Nx5Tui0iVGyKk1f7eV8Nv72HYPkasqAHr7cLNwd6ThPd2bOwR0ZhnjmPHs0mwgHSIIJfqUkrlwi+763BeeS9mNpYwsClIQVFrV0kc8fhM3lcWoSzuQ4np/oOgbcMreppjDz7xejVm0hsE6lpoJXa8EwbFY4vEQTZ8WIYvTbS/S1pETFHxmGUa9JC8KGHPwg7SfHApCXtmQzau0mO//cv/hqJX8fpB56DvTDChy9dEUbFd33j1+DW5Yv4yAcfRq/fxvGFYzh/7iyWri7ioYe+BKvbOyhTOFiqoCnmFuZEkJkOco999GM4dfIUZqdnUXZLyJ0cRqsngT8r+v2SKUGVmdsIcgMHUYCQLbYwMFEpo0yxcN5vn2yaXKr9PG61VIJNoeWEASh5bCYu9tpoxQEWPB+nqiURImeyldsOUurVUV+GpVgR/3VEnDh2MoRuhiShaYQlJgFs+DSLFjL6Xio9qhjwfEwnA2kJig0LPXHLzbHf70vwN14uoSrC6NQ0TBB5JWwGAbqDAeqeB9c0Me65cHjs3MBqwLZb5TLrOjYmyyb8oI/cqeCjvUjaFS/mNppeD19bmobVbyFl+wzbkJNcjDRQMjBmu4gE+1CuY2IoV+iUUFNGtaMonZjPZu1RDGOV8pQwM/aiCDuDrgAF1O1rmkpf59cODvD+7RZiw0Y/54gCC7aNl8+fwH0VG7v9FhZz4FZuoBqFuFAp4xjHiYBUnMr83A0TdA0DcyVLWmAp2K4YiCkGUShGI+VyVa7Poksa3QPZtlO0Kjpsc+O99QvB8zzDZm4iihJpNSk7PmaqJZSygRgEtOhsC2CjTzAtwjGnhrrIxyjDAzLykr0DWbvsRlXpQrkVlLYXUXrsf8DcWoZVZpuzJxpKO7P34OZDL8K/enwbN9hOL8LT1LCJ8BWNKXzT2Qv4q401/NfNJWnNpbC1FRu4YAGvfeGDaJgGjtkmOq0Ea60erLKJuZon7ZrU5XMMB1FuYGV3VzT0auUSmpWK0gCjmL5lY2t3XwFsGTDWGIHP9iURe4cwRJKYzJ4QtVpNGF26XZOf4TiSDUYQg0UUYRew5Ypt3O0BOgf7sKtKF5PsOEoD8EUQjsmfBsL5eSViTlaFgUEQotvvE0UWIxibkgWF3lvi2Fg/aCFMIkywNZPJqm2pcUsTDPZbwqAuN2oCeGRlX9qbOC/jbl+xYcMItZEm/JEGojiU55/XwmSU58U2VV6v1nHjOWsQ8qh2m25zH9aK08Air4+Jrnbr1J/VLWHaxIif5ffe6TuDOMIBHXfLZYw1RmXNzyn0zpa4NMZe5wCeW0ajUhYWDRkYIulkWNjaP5D3lz0XjWoFHnUQHUeAja12S5g0PLfxWh01MqDE8IBslxTLez1pCZ5s1FE3U3gFGBeaDta7EQ6SAaY8H1XDQllMggykvoWdXg/7rZ48VyOVOsY9ZUTD9SnIMmx3OwiTGL5t4/jYOKx+hMxOpHDSMxwstToCZh1vllGhW6TyJxDt1MthG3Gni4XRUWnf82lSkRJANLHZ6aNLp3XkmK41UHPpGco2Nwe7gxRBlCCIU2H4TdQIWg6UWzrBoD7bL/syvxvVqiTokkAbBrqZg42tLWEMzYw3peXMoLA+90jbx8pOS4wmZkYaogvlUJqBz5PjYXVnT+KbKIoxNz2DqpkJYJBTiM80sNMdoNXtYqxRx6jHFkqla0l9xb1+hH2yzCsljJbUCs19KzVd9DO6xe/LGE5Wy2JoYxeOx504xtrentK98n3MNUpwZS2wEGeqjW+l1ZVxmhmpoZRH8CMLKR0gPRM32wfohSFmGk3UqS+o5S2sHFtRjl7rQIpmY1XFiuNcpGZpO42xPejJuNRNzlVP2qLz3EVCHa3MwO5BR1j8M+NVMSMiS4yPNecFiyecM2ONhhjJiOxnliI2Xazv7kkRhCDRWL2qgDq2R1omdg46aOe0MMkwWaKkgCvt/owfwiTBFhmrcYxavYk5ly2qdJFXmnq7QYiN/V2552yR5JppiYNwjl3LwpWdHdmjOQZnqyU4SYjI87Bv2Li51YZFYyGC2ZOjqBYag7w//N5bey3Zq+fHqhil4RC1Bqn5SBC21cVeP8B8vYYZj+dLR/AMA8/BSr+DdqcvLPLpcrUwMyE7jBIYFrZ3t2QcGBvMNBow2KbKAkfhWr3c3hejnJmxhhSlqDub0lHUsLC2uYs8TzA9MYqSdh0tXEuVaYbSelNGE1xylaPudr+HvX5PsfRKJUy6JTHXom5dInsfjTWUWYzMX8bHNs25UgziFNvtDhwCuFVPNNPEDdamzimLh3viBF33fYy7ZWknzelW7Drox6EUq7luMl8QcnScimbsVhhju9sVbcHpZg0jvq8MlQg8slsiJhDYx4hvYbzaVMY2fK6pneuY6AQ9VKmtybVFg0YFGEcAXYoqBkFsGxl1aGEgMA30BwE6/UDWtJnRpjDcqQeYUGIly7HT6SAJ64bTwwAAIABJREFUYow26yi5ZNQpmROOS7vdQRimqDPv8NUc1C/dATRsbCSyB3SXZvymPKvlTz4nfGnjo26vh9bBPtY2tvG6N7/zc593fgZgnMyZO7SharDok/3+6bzI4wuzMpa6MPZ0ftfn69i3je/n4STugnGfh0G/+5V3R0CPwHCbKhM0JhjCeGMrT7styQjbIrRuhU6AdHLDREq3/LClhMyCYTaTfp9uNQwRoESnLmq47LWk/YJOhkzKqQXRrFThOy5Wd+jaGqLRqKBaJewi/uXyOZuOiowBrASpmYoraI2/vnEF+eWPS8BYCdvSXuLVqlh/0Tej1t5EfOMi8l4X/s6qBE/bbg3Z6WcIMy+bO4Yeu9vaXeSdAaqNJoyRshKPDfbhf/hhTF++htSO0bNsdC0Hzvl7UJ85ju7SKpLlRYwlLWnNsrI+Hp//cszedxa9koecVV+yLygCzMaJRAWg7Ps1DJUoSHDjqASUCQjH8D3veQ+e9axnCSAZUcuO4GcY4md/9h1Cr3/7W9+Oq1eu4Xf/799Dv9fHW37mzVi6fBOvfu2PYnJuCqePH8P995zHo+/9a/zzl78C/sQMrl+6jDRJ8OCzHxDxeAZWDOQJUtHRj6BFEjLwsiRYkson3dQsQ1ql2FLA8ZcESHYP5dCn2ZG6TUwDtnou6MReAspClPgom0UMLahpk0cCcvDYbuTBor5NJcGOP0A5tlGLVSuUTraH/64ZMbYRIEgZ8LLdQRlH2FkoekdkIDIxJkhEUIHnONwKy+Ppc+N1UdTYkOqxcgsj48pNA9QsC704kgA58EtgUjwZAWHSR05XQsMjJU2Nk5XATyOEVPb+An29p53jt1euoeu46ESB8EIf8sv47tMXUDMj1KMIHTdHlySGOIeXWihReDvNEBduigy8CfRqFq2eFzqgFYZtIXqvdbvuJFh9G6DCiJ/PPE0oilac3KLjHSeBAm3NzJPWYDLxyKBRjrsGUrZGM5lIIzF+EEDSLMNMOpj6q/fAW/ogjLqPvtFEZJTROv8sTL3wIfzABxbxvqQj837gmWj0Bnj57En83fMn8DcbW/i1G1ewHQbolBsY67bx4lodr/ii56FqAFM0qet2xCGOOkmWuA4WjEdTCcRrB1N97cPuusPzWo+bfmb0c6TfL2BZpFqK+V6tXSYunmREFC1PfC6Hv1evy0wm9Fwfbv8cPv5RUGtYb00fh5/VAJfWYdPfp89Ng4bDa4E+f92OpdcSfVx9DcPPqP68Bub4Hs3o1vuTPs6wBqpei/TP9BzT566BOv6bv+NaS3BueCx4XgRm+DtqLZU5/5k4kkGFDIGTI6C+Vm6LCzfXG4Iykv7ZJUTS4pkJi8ilnEJCkx22SKoE8om1jE2XplqXRf+QjrouUpsgAvcYah2q97PgkNieaDda3CNT6qvlIuZOx01xKWQCSQDcsIXBLeY0xb6jE3Y6jrJ1kolzKQuF5R2aFhKXUEsqOpkOnSpTFjJY/vIQ2X1lasy9w6TJhn2YkNrcVwpH3cxw5ZwpuC/na7B1VHE0PBpagNpeRcItJj2xMEHF5CaiyD2dGOmwqoTfKTdg2w4lY2XcYrr7Em+wSvQ74QIFDeyTmUiXbbq3q7mbiZMpi359Cs7xPheFEN4L6mLxubBSXqNy9czNFFFO4xMqORKUUkVGOjsTxDfcshgNsLCgPB8U65LnQFBFKonygQx9y4JLsXqZC0rLM2ZrPUEY6ldSRzD2hJHOoR7YKehNTIkLrbPFWy9ti3ShLLTCaGRA8yLZY+kKLiZChRpR6iKjozcNski15GBxXaKgvhhnKYCFTCJOaLpRsvikmNqcO9y3DNFhpdOrMJMKeRIeangd4X4Q2jRLyMVQp8x9mICaS04SQHsoFtw8xxXgkGAzr6M4cWTUB6N9DTXPCgAK1Pni3KT2Z0HtcajJlkbIXR8hY4d4IPELz1XMbwuttSdMEAqHYrYPC0VImYWo+8h5pDTG2K7MvY8SBfKsG3TvzuDI+Kv30xuCsSEdqvthIEZZJpmP3P8GIY1tYdEghGYJSQg7K8G0qak3EJYfDVvoHpxGLLLQ4IHFl0JPtgCAOf6y3nD/ktijMDLIA3muqTUobui5cqzm3pgxpmOHRqGH+1ShhpdZCMQtm+xEakWqsfByZXYkrtzUcJNJTzBP6eDxJd0L0g6bwSHAyOeK00rOkwNK4yj+VRV0aYpGKQa2tTI+ONxXqCvrqs/TtEz2RMZkBTqhWd/6WvSe+MRaqRjcR1/Deya1gbW9zKHLbfEXzhje71iM1p5wcucxKZPAvUW3CIvDOJmaZADL2qvW0SdcWQsiAwsgezufPzBOLuR/LqfU7/zWl+JX3vVfnmpK3/39pzkCd8G4T3Pg7n7s7gh8NkbgNs04z5VNjYkGExO2QjHAoL4NKxLDSZlOyLgh66CMSaH+t37vcMIjVSVGMbFKIihGHqSxgHE8hmfbUn10TRvbrRYM20CpUpY/ZeNlPMAAThJyBnisrKVSYaQcf7i5Aqe1I1XTGoWZbQMRjQymz6HJCvb2BnICjdubci1d20UyNiWuS15zTL6AgSKvveKWBMThi5pS9sEmGq1dJEGIyHEQui7C8Sk45TrQ7sHc3YYX7SuHTjNCUj8HZ6SGnmtJVTamYCwd76IctWpDghr5wiIB4XjqlisNYDAR5Hn+4X/9fVy8eFHayD7y2Efw3Oc/B6/6oR/GyMgYLn78Ev7sz/5Cgobv+xevhD0A+t0+fum3/j1W11dwY+kanvfMZ+FbvvlbceL8vTAyxd6jnog4krLySCYDgyYGr0wMUyCwTQn+ldshW+BSEdoVJkkRAOqq4HAAcxQ0GJ4HwyCDnrs6iOKfAzJGckfMOGImWdImmcInYCbmHkInVIFp8RpO7HVwxu8haySj8gsDXgaCyBHlgWiUkW0HaRNmJZ/JmWrzO3qsw+DPYssjAUsSlHLRKEo5jnRQY7YkjqQuEgbaSDDwFWhnxhbjbBglD4ERo5JESOiy9gX6iowSLqUBDgYZBhREB3DM93GeYtJ5ADugwYIyWSSYLEkPg2omKMXcGAY1Ncghz30BQmlg4yhoosd/2J1SD5M0zBkqOWOekmVs0UoFUEiywuUy570usgfhASgnSzP3JBlITbbHqbYxWsNZhoVKdx/p9iICB3D9EVhOGdXqJJKpKpLKOD680xf3116aYMp18YIqzSogLqqL4jcLXNzp4VitgvMjNqZIQqMjaa8Hv+wjNWxhmJCBISzMgmmmwSo9BhrE0u66w+CYtCwXY3f0+TkKkunxlqQ6YoL3hPC3BpiGwVAOxaE5T/EM6Gd5GIzW90QfQ1+HBtd4/sMg/HDypNvN9Zqmn1E9T4ZBNB5XO7gOP4/6vU8k1eo2Dl/fcPuqHhcNug0nakfbWvX16v1MA3L6PLWQOv+t75NLZ0LPR0RmWqJALk+eA4r5Z5JYGrmNJIsE+KH7stgeREz56GhIB3BqHdIYwlNAgJ4nRTIo2S/XGSI7kkYygXWQx3wWI5gu2RkqW6VptJlR2zNT971wHuS+2UsjSfrpxCkOxmEkmnwinC5OiwQGCnYkNwEy21ikkCyc52WI2QO/K6EOoxSQVKEki2147MkzbWHMSKGi+G7eA+o6cZ/hgdzYQm6zmEMgjIxkRxV/CHWxvdEIkZqecljkvWWL3XCCbShnVq7jfI6peSdrAdnoovtIBg4BDWqxkuVKUYfiWCymZLkClTT4QqdGuk6SfZgooIu7Csck5nDQRVyAUP6nog++i3sJMRInKwBwMv0ELnWRGTQ3IKhAMEuteTJn2Q3A1nk1oMJGVWso+zMVc9WmumZOQCCE5eawYmV6QPZvQvYw26nlgguAxmJRgcgWuxdKwhQiQEachIxBuvBGdGOn3qvgvwQ/E5jipsO5rNZtR1yLc8T5QM5BNT4rR0wNWqiRUf9zHHkKag1Q40tGqJhREfwTsDOHUVCb8iARzUQet09TJxYMKPzPw0UJYpft7IwzCiA6UQVX06I8BgEPPZa8PhOuuK6q91L1ly6ynKF83nLy+nh/CaLwOEXhi/eRP/eEjZ4roJqGHUUB4Yk1STnHy3u4d4hxhLrzRN8ILOkiExl1wnIP+nBKbK1WrDXq5IoDNsF8Pv88OPV+E4KtbJdWIDIvV+1lgOMYiOIeLFvpyRLwIzOPY8I5QFA8I1jJP01DYmi5jbxGLeVBl+SisKgZy/S3fqrX0doggW2Ckuol8L2wvgiaEowjaCrsvKLQw+uUNYR3jeuVmj1iuME74nL5ShWLjM8OGYEEpGX+aP4/5y5ZjHTeVY+DHF/wvAL40/uRXof1uj38p6yFQ4YXw8UfAqsCTAuIpthsZCHTtET2NYLCZJ8XRS1+r2ZQ6zVDO26zhVeK6cVLnyMLHdyHSFCglEG/3/3MwDh9G+7UvyjF/M8x2Han83mqCfZZ/P37/+Q/4Yu/8ls+i0e8e6jhEbgLxt2dD3dH4PM4AhqMI5hDVpsCidTrMGlkUDoUZAtbSOzaWQknFVxVfbUO1jCooRNOnVyVzBLSUAWy/E4GF4mtQB6XVurUfmOMmbRUgufQiUltknTzZJDGtikmGC6ZAAwKLEeo9+2dHZQpVk7qPtudLANdsX2P4TPpIRDIIIlsPDq2polUBW3HRr1E0WQTacURFhop/1GPyVSOAQucXo6RsotyD0hsG2zN6jGoojtqZsDPY+SZ0vzIGTyTAlFyxa1OghcCTX4JKa2/TAaLapwdacnzZQPnGBOA46bPMdXj+YH3PYzllSVpPTt58rg4HdaaDbGKX1xcwmOPPSb342u+/h9g0qkj68cYeBlWt9dxY20RK7du4ite8vdQaY4DUUsSAiZgZChSr4RBj8kKPgHBIgjvsWUYljAhFCmRunQqKWBgQ3Ycq8YMVrXboIAAyRPVRd6Ho06Eel7J/SzmjZ4vfSNGFVXkiY3QJdjCr+6gFCWo5Ew4HCRWJo6Uw8DE8HzTyQCDSjf3hQlChgEDsb4dwrQNeLENc8D7lCNz0tvmr577GjwQRk40gO2XkbP9Icmk1aGdD9B1yHSkyYeBet9FJY/RMvroVRhImnBDG1ZkICuV0TIGqHFsRdDlC/NVinqIS1WkAZCQtkPWipMjG/TRE4F0Bz41tyiyzmzKswXTJFuBCRZfrM6nYSxtkMMA0DAYd/TnRxlyw78XgIYakwUYR/deOrNaRqKSb0nOWKYvSUt3ZBDwVO3FPGOPLMrMQGQlGFhM0IGJ1ELgjeKyaWGvdYBuFmO02kDZ8/FlJRoB7KPtca0pS3JLDI9upy74fGcidN2PHQnIm46PPGRSFDKjVkksmQaWg5BOpS4T40jWHc2y4rOqgR0ZMwrBl0qyHuo1V88Q/TxpYEk/Mxq4GwbChgF95skaCNNr8PCc5s8kWWFyNwSU6udTA3saPNXnqddx/nsYjON3Db/3KAivk8bh45AFrM9RP8O8Xq6H/LdOfjSowT+5J+jx43s0eKZBSw3Q6XVnuIg03IKqj6GvV6+9PKfhxE+PE/dGPY7UGxX2ScmRIguZI/kgFAkCjxpxcQzb8hEkAwHccpdagT7MPofbFVJS6MQYZAF8pqxc67mmFqCYXC/3p4LXxMSW/1dRhhGz5T5BZCdI2FdI85eUeoQeQjMVXcucTLwsRUCNNc8RthpdnZlLkaUZW2rNJ4NOzTel1xWyQGOQlZbCsFNxuXQTGzaBPjqUm4EAQ4Ik8WiRBbqmM8Elm0z2PvkSxf4UAEwAohxsZEycFAEZrbkJn0whYYySSRshYFu8WRY2Ng9BFhsTfGE/FlIJBK9kL7UTuE5ZtPgycTAnM0XtCUluw3QrAswQGOdzxz2WL7bjkdHCc+N1S8sT2XdkzRVgnNxjFqTIPCoYpxwzriUEC8neVuz3ghlHXTBh+hGwpP8pe+wU44pzMSVrjQZWDhmUOTJeH9c0sqRol5ATuDVAn22D+nFGgNhJYCaKJcWcm6AQ91y2zHKu8EX2ZeQYKHG9EVa7YvdIXMP5RzYP74uAocqdGJSCyAlYUQOYUAnjN0cKXhFZZTnNBYokX8a8AN0UPU3OX0BjsusIahiMpwhgqrGnPAhbcaVFkgVTYU+xgJIqpnW5rOCdlEzFFCXbRw+BFPzY+ifnybXIVPp9ZOlpMM5w2aGQoWxR5EQBvAOjD8MxYQRACa6Ak8LKYoFR2IxqPFhpFMhONCBkRNXeRGBRwG7+iMw23osn1jU9nzn/OP6MH3mtfMn8sBkHJUPgpJrzZFoKaOeqvT6QsqCPKO6KK7DlsDVUAXG8Vk+MfTpAUagj0EYZDiFyS9zLrgQFIAnYn9nwOCeF6M3BNhFyeNIYnqFiNl4HdWuf6kVgW3eayOcK9r94d3McCzMIJ1PrLu/7cMGMzxHPVRdRyMkT72GCdALGiXiznCcZpJnNAkMq3RmHYJzsJSpmELCvKEwTzB/OLfS16H2H3320WKV/p9f1w/Wd91rGsgBNOZc5dAIMk4Gs3Fn1i3uxzm80GKf1Rnt89guAlwV2Pnv8Xvl8ZqDb7qDTaaMX9j81MO4oqe9Ot+3JgLfPFUg2fJ5PNbWehnP609/79/g7X/fPnmpK3/39pzkCnxcwjg8aRY75MM/MfOYOKp/mtd/92N0R+LyPwDAzjq50krwc6iCoFfVgb1+AOrawSqxWiF4zgWSwrN3nNPgyTCMf3kD5c7YIygbN+EfryZGibinGk4r5cli+izgORfiXLQLqxZ2UrCTGfMx8yU2hZouFKM4QtLvwTVdaRXy/LJo4qe/ATXuIk1xYdazyZTnbMQ2Egw567RZc10G91oBh+mABM+i2YPQDCfb56rBaaJuYaY7BTVlhVgESHEtMCqw4K5w7VV15YKSoWgpU4wZNzT0GmQ9/4G/EHW7++LwEyRKYMijOc2n15RgzYeSfh8kCHcauL6LbPsBIs4lzZ88g6vfEpS8YRALiXb16Xe7bc1/yEMxBCs90BZSIowGisIdLH3oEz//iF0n7YUnaOKT0LBp91O3h93OcmZzxBngOg6BEWIBkKUrVm2xAFWapQFO0QIpgcIjaP8xe0aDK0Umug5thQI3vScwApdCQgDehFSDvH9lnIdu9yDxgcMsEQAXEGqAYPo4GBAIngZ3asHMbDgMnMhLSAXIe1mLrWcFUMFR1WZ/3MAtJH2vgs8uUxgY0IshQ4XzLBqJzk6SuzNsotRHbMWoyRQPFlkktOKmJ2DRxgD6q1CWKvnDBOBihuM+6ZKgUSYeVhjLOfctD4pRVC1xKd1aC8YWWWUYx6yfaffg3IdkUQL0GcIYZYHpOyLNevI8BrZ4bwwF/5lLHMhdtJ7ayeyzCx10BvmDzPpJRQvZBKm1YZA6pij7ZdD6CmNy6CF6VLKQcxqCLx9w6fuX6CjbakawTNbpEuha+69RJfPWkLy1dbqDAApdMSiPBwImQOGRxcE1h0UABhRYTDAIfAo6wsMAkgXptvoCUcRzIueprGwameP16XCSxKcwE9Pho4W49xzVwqceH7xsGvvRzoVkT+vfDgPUwsKcTEr5PA1f6/ISdUBRhBIxnAlW00/M89PVosEyDY3qP0N+pn69hYPGpmHH6+Bo4GQYv9dgcbTvlz/X46GLG8Bqkz0O3vA6vS/rcZC10FcCrz0EXnjQYR1CamDrV0AjMcL6L2Y/ocBEQFq6OMI5U/h/BZRti6mIQkB2Tg+QyyzXhEKwqCk0UvFcpN8Ff65AdxlkljqoxQX4XHt258xCZcgGCbbjIYuon5XCo32TxGTYFaAqSSPbHXJBioX7BMck+skSXNKHhUBwJQ5JgYIOasXTC9tR7pBW1T3pvBscn0MI2LMWS4jjEZMMMAnER5d7B9YGAE8XeORaK5wSwTSy1FFBusP0wobYc9fHIQLFgEfxLaaCk7gpVAcj04ZiXmKQLG5vreI7MortmIkxZj48mWXQFC5HtumFGoClRsQPHpyjmcS+hlinxGX6v75dk5WCBTBcPaPRD3b+S54jjLxETul2SyhWm/LzaH31TgVw0MaEjMVmwAtMliWpR5JizaMFBd8kcZDuigdy2UOZY5LwvnDsEACgNoQBDzzeRZgMYCZmRJgzHkj2aY1pzWVxShJiAnye+FplwbLWna7BOQH/qacWcawXAkKfwWViRdYoxjALjglBU4lg3hEFWobAPFZgVJ+oZJ8Ar62YxfzhW3WAgkhWMoyhjAgFXOKdZGI1gmoo9yf3Sc1RBrM8uiILZzmfFl7baGDG1Z3kM8j9tW0wCWPSrEEROCdRlSHxxeZB9QLdzuyXpkUQWsk2yLPssx4nxg08NOiJeHBe2WbMIy/nEYq2VK00y0UJTQBEZ0OoZcKQdlQVLg22wjoM+ATdhv1pS8NFrg+2qdmvaNBBwpBahZxioOp6cA52BZSwddm7YwjbNE+phqliG96YfJTCNDJQndmLVVMxzydkeLl0fqtBFyxXeGa7rsbSqq7/rtVrW0zgR1r4A7dJC+VSICU0baIuslPtdWZRMpfNo5dKCy3VMTBYK5huBSWGUFsw4fpdiOhZtp8JOV8VPrjV8KnidfKw50/rIJUbS58ix5GcJxkk7PYt6smRoi0m1vw3HlcP5hQbkdOzA2FnvY5qtrc11dDFMr+OMzVMyepMUnl/CoCgo6L1JSz4Mg3Gy/3lsL2ZRgXOT8STnd8FiznJEgxDdThcH/fanBsYNb0R/m78fBeiOAmBPBeAdZdw92b//Nuf1NL33nnOncfHK9afp6HcP+zkF4/jAXrt2TQJMAgt8KCnSywXgzJkzd+/GHUZgfWMH/UGI0yfnPqXxed/Dj+Gh5z/jE9771w8/hhc+/xno9ga4cn0Zz37gHPTPPqUD333T0zICGozb29lFtV4TIEi2QgYoRVVVO6ZqZoFO0LjZEXDSukT8vdZC0omM3jh1BaudB2hQ+4kB98Yesv4ApZE60KgiZsAr+jnAYmigu7OLZqWEheaIBCIM6EWwv6gcRgbbWxQoxOAti1JhtPG7owEFhFPUGnXYlTLCgCwMVREVTTyaKEQpAgJOrie6cR1YuNXaQqe7j4ZhYLpcluOyfZMV7FLmgudv2ZborVWrFXVORTLVI0uCQYdtwIlMVPyStGIwoGcyvnjzOkZoB9+sPdHWlZoyZsvLy5KInz59WsZUV/g4po/tbqG1u4tapYrjdEkU/TO2vZrY3NjG2tqGXPO5Z5yCw2vxfCQUX+72YBy00L2xjNFjJ+CcPo7cZCuEIQDjXhRgu9eVc1lojgpQJ+1WvQH89gF2trZgu54EypWZcSSeg8BmkpRg0BtIssFrJ4irW2p1wquZJ2S5aDBGgwZahFVrcejgyDH6sJdvwdjfhTE6IWLx8fQJDMyyCtbiDuIwFr0grtnUMxxuVTsMEFmdr7AV1xDWg9fpw2QyRNFpBtbj48jGRoTGkbOFMU0F1OS4a81DAs066DZv3YQZZDAdTxhy2eQoopKHfu7gr3f30E9TvC/q4P6yh68bW8BIHEjyLO1TTLeiFAMzAny2HxVMrqflaf7MDppYZCpkwhQjm5T3dsw0hNVBR83tOMHWIMI2jRSQ41iziumSBzeNEYV9GcdevysMmwaNBwqGE8+K95x7Lf+kGL9mImkwjuPP51KDL5xTwizhnk0NoiBCt9NDrVzDidERVKiZJUwc1aa612N7l4ER1xXNOAb+TA/3DBPLe3uIoz4WJiYkmS3nGX4/zfGuS8tInLowFdJUgRtffWwUP37yLKbcHPtru/Jccf3zyyV4o1VkLBzEBpIeWSo5Htm/itmxccyPjsIic0B5RwgQ2A8SOCVyNkQ+WzFWCpdgzjW9jupWSP3sbGyo55n/1jqcOtnQ851jpT+vQbJhME9X+Y8y6XgOWj+OxyITWsDWQvtT/57fq1tIeQxKFnCv4PnTxXUYDOTfeT78Uyc8wyw8/XfNLhOGRcFO4p96D+HvNRg5DALy9zyuHicNpvE7b926JfOM56tYXk8wn/Tnhhm4ehwPgbUjjG+dgPH3LNpyrup1QD9dq70EG5trmGw2sTA5JiBUEpBlaKGNFI8vL2GkXMXsSFOMGny6iWc52rmBG6trspeNV0qYGRuFTzfysodOGmNxZwsxtefSFMfGJzHulcW1loWqxLJweXkV3TTD3NQkxly6pSoAh26gSzu7WOzs477pedRtG1XTEgMas+Lgxt4+Frd3ZB+j5MQ5ryQGCzQHOIhiXN/aRC8IRCLi/qk51Kh7abPlNkcry3B5fYt8VFyYmUGNxhxEzAgoGRb+YncN6X4Lzzt5Rlx0G46NPCBgYGFxawOtiM9VjoXpCdQdS1r4yOJZabXFIbkfhJhu1HF8dARWojQ1+f7ldgtbrQNUqhWcHJ+Cm+cosxiS59iOTdxYXkG1UsWJ6UklDUGtSBPopcD1jU05v7mxcdFDrRQMKTLwb26sC/gTBDFOLRzHpG0hIMnPIXMHWNzbw2ZrDwtj4zjdaCrzAAI1To6NvQPsHXQx2qhhcqQmY28aKZLUQC/McH11A75l4fjYBGp0jhcGsYWdLMKHV24Kayv2bLxo7jjcNEXZsTFICAIBV9c3xDDj9PQkGpYyFmInQOJYuMFx7HRxbGoWI5WyGGWQfUWDjuV2hJ3NTZR9H/NT46hVShj0I2m/pUnC8tq67L+jjSpmJ0bgENSlDAXX1DQTA4GybeDE/LSsmNyxOP69MMbGzo48pzPUAmbMI2YwKdLcx42Vm9Km7TouZscn4NO5XvRCgVvbGzjoU+g/x7nZOdS4H5P9WXZlnt3c3Ea718fM3DzOlcqIcpozEbQBVns9LK6viRHMvbzvdJ1NqJsXoUWH140NVFigMw2cm5mGnxvS/hoYFh5dXYGdEJjNcf/cPOqW0voaWBBg8uNra+imMR6cn0SNezlBIunazbHZ3ke73cNoo4HJxqjMJ+r6DTwb1/d3sdNpY7zexCxNJSipEscC9m56aotJAAAgAElEQVSmLq5cuwLfd1Ep+zgzP4usF4kpAYFqHv/S0i1USmUcm2Yxl+NnSqsy2zYXVzakWHPq2CwmRVuN12qiixRLO1uyBo1WqpirN6UwyrWk65q4ubOBvV5H5vdItYrjlVH4sWoPpc6pKEcULd9PFhWwqJ0QBOQ0dx20kwyLa8vyLI1Wa5itNkSaAUYqrDWuT4xyOS8kV6BebFF0JiiuC7QEmrnukjlGw68wTbE76GN1fw8XanU06w0pVEsrep6j3+2Iezb3Wa711VpVWq91zjEs3K/3Ja2Vyrii3W6ruTozc9vexHPY3t5GGCWYmhqX+aqBQJtF8PUthJ0OpsbGEU401TNd7An8O4+t9x7uLcKOgyGmREkUIej2ZRyq05MS9wvwFyfodbvYa7c+NTDuk7HIngpcO8JUOwq9HnVEva2t9Q5A3Sd0wx55j/794dc+Dey3p4pgf/ln3oSXf//rn+ptd3//aYzA5xSMu3z5snIZK4IYfb58qBnYPRUgR9eW737VT932+V//udd90ssOoxieW2jafBqD84XwkT/6s/+B9c1dfMfLvuZTOp1ve+Wb8Bvv/MSH5d/8zLvx2u//p1ha3sDP/+rv4P/4iVdA/4wH/p9hrD6lAfoCe5MG43a2tgW4ui2BLsA4tpqIcKmrNOU+VTCOl6qTIw3GdfIAdYJxrKyt7yKjY9poAxipSxBBrTJW0a4FBjrbO+Jcdnx0VPYRClTfDsalIhavwbicLaBBKpW8cBCIm1edYFy1ijDoPwHGBQFiVrSTDEHARM+DWW2iAxM39jbQ6e1jxDAxW60orRapEFJ02UYrC2A5llTzazWCccLXk8C5w/FiqybbFyIT1QKMY8sQg9GbSzduB+OkeKg2cIJxHKuzZ8/KWqQTSAYeHyvAuDodxmZmJAmjKDirlZsbW1hf35LK7Nl7TsAtlWF5HtJuG2h3ADqILa6gMb8A7/xpZBqMy1JsRwNxvyIzcGFkDGWCcYQ4+n34B3vY2tyEzWq8baE6O4nEdwWMI6uPunR5pAAbrqmfNTBuaRHG7g7MsUkB46LZ0xhYFWEexVH7NjCO33sUjNPtEkaVeYMC41xq+hGM295RYNzEJLKJ0dvAOIIN3Ac4/3lMzQIVdtzN6zD71ILyYJcrSKfGEZV89HIH793ZQS9J8d6ojQfLHl46cQKjMZ0xVWAsKlH/fwHjzBK6RoZ2GgnAJi2dQ2DcZpRgox9iO1Bg3IlmDbNlD14ay/PFZ7zb7wgY12yOfgIYp8eYIOpRMI5B7zAYp4FWHvNyQtfmEJ12D/VKDSfHxlDLeH5kNjhS1d/tBbA8A6MEo6n7JJpCBnYME0u7O8ISPS5gnIFqnuN30gS/eWkFqduARU2jNBC231cujOBfnz6HaSfH7tq2JARxFKNUKaE0Vj8E46JuKr/TYNzx8QlYcaQEtaWYYaE7iOGWSvCoMXYEjNNgmm6F0YAa59va2trh8z89PS3BvgaRdHFDg1/CNi4YaxqMEkBNmCZPtILrtlbOcQ2CD4NxHH/uBRqMI+A2DMYx2dFg3NGER4NxkqR61PJS+pcaaNXFGl3oOQrG8Vr4MwLgdwLjtJGCZl5rQJOJ6s2bN2WecZyGwTieE3+v1yWOhWbuadBzmPnH3w+3vGowjqDwUTBuuRtjbX0F0yMjODE1oVgiBRh3kCd4bGkRo5Ua5sdGUPE8+JRJzTIc5AauLa/I3kfHzbmJsUMwjs6X1zc3pNDB8zg5OY0JDcbxHtsmHl9aRptA3dQ0xn1XwC9hYmc5bmxt43p7D/fPHkODYJxlwyP7uuzi+s4Orm9tCxg3OzWNe/zyIRi3H0a4srGBXjDASKmMB2cWDsG4iMlqluHxtQ0B4+6bm0ODhalCF4xg3H/fXka618ILTp9DmQZMlJYowLhrm+s4IIMqz3F8dgpN1z4E45b2D9AtwLiZRh2nxscOwThqrt1q7WPjYF8KPacnZ+ANgXGbsYlrN5dQrdZwenZaGfHkCozrpMDV1XUB0BYmJuG5LmoFGMdk+cbaqoBxg0GEM8dPYZrMM3o4FGDc9d1drO/vgM/zuZHR28C4tZ09cR+l0+rUqHIb1mBcJ0hwdXkdJdvGifFJNMqVQzBuK4vwwaXrqt3Qc/CShZPwjoBxl1bXBIw7MzuFEZKDhsC4qxtrOOh0cHx6DmMsAJI9VIBxSwchtghQlXwFeFbKcm0E43pRhFurazI/xxpVzE+NiUYsQTKCgEGaYnVjR8C408dmD8E4jj/BuLWtLbnGuakpeLYpzuoajLt664a0JhPcmJucQtl6Aoy7ubkmxREyGy/ML8ickVbaAoy7sbGJVreH2fkF3FOpChgXUBaBQF6ng+trq5iqN3D/5MxtYNx+luPS6iqqZFKaBi7MzrK5V8C4gWHhQ7eWYJNJl2V45sJxNAswrm8BgyjCx1ZX0E0iPPvYNBquL2CcOLkix/rBLlptuug2MT0yfhsYd2V3G9vtFsYbI1ggUDcExq0nDi5duYRSyRMw7tzCPLK+0k4mQ5ax7OM3bqJSLuPk7MQhGEcGOvenG8trsjedPjGPaWGRKTCug1TA7EEQYKxSw0JjRBiIGoy7vrWGnV4bvuMIaHaqNn4IxrGozeP8bcG4zHXQSjJcX1mSTmu6887XmsLK02Ac3dCHwTgy9A7BOMKaQpqlNtwTYNyAYFySiAPsyt4u7q03MNocuQ2M67ZbT4Bxnod6vXYIxnH9PQrG8WcajGNc0aLGNOfq3NxtYBzX0q2tLQHjpqfVejAMxu2vbiBotzE9PoFois7YT4BxmqyjC7S3gXG7+3Ldg05PpAnqs9MCxhGsZJH6Lhj39CS67/vj/4iH/u7Lnp6D/y9+1M8ZGMdkl0EiA7c7vfgwnzhx4rBF4U7vIRj3+rf8Mt72xu97ytsWxQle+SNvxS//29fc9l669WjBXGoiaK2d4TcNa698svfc6QSGj32n34uo7B1cZ9guIC1HRcuLpuXy308Fxg1/lu/XYNzwNQyfyzAYN/zzb/2eNwqIN/zdTznId9/wGY+ABuMufvxxjI6OYmxi/NCE4RDYKIS1dWKjW4b47+HWMp3QSDVyQJ0n5RB62/vosDUIhWbfur6IqNXC6OwU3KkJpK6D0PdEFP69O320tjYxV2/g/AyrtjkoaWyxBUaEkNm6Y4t5A5No02F1z0Cn1ZPktNOh+QQwNtaA4xPMYwuCasJo7W0jGARw/AoMy4NlO4BfQy+38N6bF7EbdjFXKuHBJivJJqYqJWnp2dk+QLffgk+2g++j2agJxZ76Nv0wxG6nIy1qXtmHW/LFwY7tRnt7u+h2O9hp7YsZxZkTJ+HZZEgp9y6yUjY3NyW4YKI7MjIiSS1FYJkk/9XNRaTBAI1aDafnj6Hm2qi7rrS27u8diD07n+3Jqo+JY8cEDGyS2bG2id6NJRjL23BmptB4wYOIK6MitB1aDta7bay3Wmg06piuNSThIbg4Tu3AK1ewsrICh+64joOxU8eBRhmBQ5CBwEgbUa8nTAUm7ppprFsKtCMvATPdrqZbyJgk88UxHGaiOHkA/yOPwly6AWNmVsC44P4XoF8dRz7oAO0tdKIY/VS57I2Pq7k6nPxzvPiamRgRpgpZHObWLjAIEC0tSVJgHJ8Hjs1Jy0xi2jJXKVvA82LyxznLe6CBDv/Sw8j3Y5h+GVatid6JGaSlUfTSCn53ZRXtOMZv9/fwkDvAq88+H8fI8DBThHSog4FyCGROjr4RwMEXLjMOgYvU9XGptQW/EA0/3qwr0CsxcaPTxq1BhNUgQjXPcM/EOE5WSqgYCYJ+TzR+9jsHkqQ16k1hLmrgnmPMyjfHuNlsSsDMsdbACH/H50C3aI+Njcm95bP8vl4Pg0GA/VYHjWoN983OYIxsWCaNsdIVWtlrwat4mC+XUYVi30QGsJwkuLSxAUQhzk/PSEI5bXp4994Ofv/WDpLKCDzDQUZXY2R4YNTBz977IEpJBzt7u2DycdBtyznPzs1Iqzs7lZZX1iVR2ggD1F0PD549I6CraCqSdYRMGCKlel0AQrYA8lq05hmvV4NX2j2Z85bPDdn7el09duyYgN2aVaqBK64VHD/+P6zdxt9zLs9Ozxxq9vG4GpzSY6xZbNp4g+Yw6+vrh88AiwKa6cxj8ny5RvFz586dE+BMA246MSIDQSdDuj2U10ggj9/LMeRrGCDTMgfca3idXEd04sXf8e9cB8lQ47UOt8dy77px44bMs5MnT8p46vWEn+X58Gf6WdbMPI6dllbg9fCeaBCR/2ZypxMx7okalNSb7QeXt9HZ38V4tYrz83MSU5U8D2Fi4OruFh5bvomxWg33zM6hWa6gQfOZLMPyYIAPX7kijM5jjQbOzs2iTkCt4mI3iPDBy5cRFkzzB8+dw7FGEy5bFMl0sSz85cXHsdpu494TJ3F2dAxNT7Xf7UcpPnD9Oh5rkxk3JYn7ZLWGBplvgwCPb6zhmrCcTEyPTuJrZufESKZnA+udLh69eQ2tflfO+UtPX8BU7iIyU2nbWgkC/NXVKwIAfenZc5j0PEiDP9s5swS/tXYL8c4uXnz+gjwHk6UqnCxFaBh4dHERO72O6JDeOzuPuVpNwLpOluLDa2s46HbQ7vVwdmIKD8wtwEaI0OZ+nuHx1TXFkJqYwINnzoFqZiUyKrMMlwYxPvr4RdTqDTzz7FlxN61afO4srPf7ePjiZXETve/EKVT9shTVkjxFO4vw6NWriMIY/X6AZ5y7H/dRfN9z0S1sAT5w/QpubqzinhMn8Zz5E3DJUEUia/mN5XWsbu5gemIUp+ZnhJ3lOQZ6QYKdgy4+uraOml/CfXPzwlZiSyPHYWXQw3uvXhJzi8T38Q2nzgrzvm47OAhCBEmC91+7Jvq1zztzFicqVdF344rUR4ZHFm+IodX5E6cwPzIi8YYTR/DMHO9f3MLgoIWS5woY16zXUCp7GMTA6uY2FgnGIcdks4YLxxdQcVTLbCuI0B6EuHFrSboPnnn+HGwaDNANN81w0B3g4vUbsobcc+Y0qr4r7bk0owhjD49cfVzaSX3Pw/ljJzBWqqJkW+jGER5fvIrtgQLjzk7N4dzkJHzbxH4wQHvQF3ZbexCgNjKOl8zPKRafyJQAjyzdwseWruHU9Ay+5MwFsDu1lAJ9RFgJ+3jf5YsCGjOHeujMGTRtF/0sx16a4j3XL8MhGyvP8YKzFzDu+fJsdgyCiyE+uHgdB0GAFx2fxXRtRDSKuWdxvl1dW8HG3g6OT83izOyC7C1enqDrmPjw0k3cXFvHzPgE7j9xGo5toU5CVxTi0a0+lm5dl5iwUvJw/+nTqLu+OOpudrpiVnLpxnV4vit7BIHyMAV6AoZmePTKZUTBAM+89xzOlmsCSAaehf0kwwcvX0Sr1cbsxDjum51DxXFRg4mubeBvrj2Opf1N6b6Ym5jEs6eOoZLQpCo7ZHlqOZgnSxIYn9DMQ9ZwUz0/H7r8cdF7mxsdwwMz86gwPnZN2Zu2d3ak/Zzr6ujoGMosvhSmCXLRvIsEfMkGz5XGM2O2XhTi1t4OLq8t4znjUzg+vwDfcSV+psbmztamFKHqzYbsAbq4wvNizKDjOv6be4HO4zWjm4Ab1yQSarhP8Px0DLq4uIjBIMSp06fl+SA7XprDowQrN26gs72LWQLO504d5sC6y4K4AM+H+wq/V/bwKMLB2iaiQYD2Xgs+Cyv3nkVa8hXLO4gEjGt3O58WM+4TGGh3uIHav2H4V/pzuhOFv7uTHN3Rn0ner5L/w8MdzcN1/CHHvAOG8Kmc82ecrAL4377qy/CHf/wXh46+n41j3j2GGoHPGRhHVpwOBu80+Lq6PDs7+0nvzScD477rB/8N3vqG70WjXgVBpXf9/I/j1T/xc9jaOcD05Ch+8ie+R35erZTwwuffj3/6D78K//wH/ndMTYxgdX0HZNexFfRH3/QLoovDzfPMyXnsH3QwCENsbe/LMfn6w//+fvzBn7xfHrIve+Gz8NJ/8BLcWt3Ev/rJX8X4aBMbW7ufwEx71b/8OZw5NY9riytyrJ//yVehVi0LcPacB85j8dYa3v7mH8Ab3/Zr2NvvoNcf4B9/41fK8QnGfeTj17C8uoVeP8C3ffNXy8+TJMV38homR7G5vYe3veH7MDbakGM2G1W4jo3dvTZ+5R0/KkGLHpdhME7/7O2/+J/xoY9cxtTEKF7/Q9+O7/vRf3t4vRzHl33jV+K5zzx/95l5GkZAg3FXL1+RDZCJi8F2hMLWWydymrmgwRYtkM2ETLOTNNjCz3AT44ubJhM3vZg7sOEQjGHr08Y68jhCfXIM1kgDue0gtT3R5/hIu4d+6wATJR8zBHQoBswmikLXQTm+MdhyxNmSos7U/9g/6EtwFYQhHNdAre7BREVaOwgq8DgEkvT1UL+DG3duUozbwKPrq9gPA4yZNs42atKaUat64vjKZwNFW6dQ6atVaesQ1yXtPmsYYtQQugQLqD/Xw87uLtqdDhpT4/K9o/UGRkp12Sn7cQC2pfHF43HT57F5TnRQffTRR/HFf//rhHXQ73axtbaKpSuXcP7saTFuOHvhAkbGx2WDrFk2/vjP/xKnLpzDw+/5Ezxj4Ti++NwFVHshBvUy3v2Bv8JzXvBCOI6Lk2cuwK3WcH15TRLJM8fmlesjdUrIItzZQWuvpYBZy0JlagJGpSRtRGEYIxxQjy6QDZzrqma96Pmh21T1vdegiwR9hTC2pv/rljHRrrlxHebmKsA2UstEdPwCIq8GgxXH3oHomfRi1VrHuarde3Xyz8BNxsIrwWGrEPVGDvaRhQEGq8syztbEFNKxMfm7sBXiWAADnpdm5+j2NJnDVx8DejkMz4VZrSCYG0fo+QgyH3+9dYB+kuI9YQfPdTJ889QpjOQhIitDSM2ozEAldRGTzJCHh2LiT8Oj/BkfUjRx4OF6tw2fLoIGMFItITAj+KmDjaCPjV6ILYrVI8OpsSamSq4410oQmqbCeKDWEPdCBrEaiOUYa2acblPVLFzef46/ZkDx3hJg0XPm0iAUE5feIEDJ86VNdVxa01NJopkCbPF3joURm86RinVAPayNmEDdniSRZODwmkow8ee9GO9a38JeyYdL9qTF9QT4ktEKfuzMWSyYDjb3tpCkMXphT+b4WL1ZgEEWDjpdqYKv7LYxUqtLch4P2HpK4XZT9CRbg57oFXkFW45r5pO1qfK6uZ5qZhyvn4CzBuuG2y01s06DT7z5mvEvZjyij/lE2K2r+roVWwNXbFPl+BPwIojH+8T7RlBNxefK6IH3juA/P8cYSbP19Ht0/MRzldZetusULqv8O4+h1wJd5Blm+WnjBn2ew4xq3W46bAjDa+MYLC0tybmwIHC0TZXjoFty9fgMa8Ppn+nz0PdHM/k04KkZdXp/u9UKsLe7ibFGDcenJmScqB3E9rOdYIBLK6vy3CyMjaHi+aIRRqbmVpjg6uqKJINTtSqmRkZQtmlI4KEfpbixsqrawNIUpxcWUC85IhDPfY1Fp8urK9juBjg2NYH5Wk32BCZB/TTDtfVNXO90cWZyAqMlH3XfhWNksu7c3N3FzU2Cvxamxybw4GgVZkbzFQt7QYBrO5voRYGAOPfPzGI0NRFR1D/LsZ+k+OjKmrTD3cuCDl22CxfXARnB6ztAv4d75mcELGj6vrCvwjzHtbU1tPp90Wc7PTUrrbm+kVOyH9f299ANAvSDALPNBo43RxXLTHRjc2zsd7C5sycA7amFWVh5CjtROk23khg3V9ZR8is4PT0hzy1bIUnc2g5jYfJRV+zkxJS02E94dCVP0UKMaxsbogUbhSmOTR/DCZd6qD4CZTIqzKut9j7mpydwanRcyVCIA2qO7f0OtvdaGGlWMTvaFD1Axgc0lNprd3F9a0Pako9NTqJWKslneT2bgz4urqyrNlXLxpcszKJuWzJO3ZTjnOHi2qaYOt0zN4sZj5qmyqZgAODG5rbIuyxMTGOsQmYcxfupR5vh8l6Azu6WgCJkWlbLimzAQuVup4tlFqLIjKuWcWxiFB7bVHPqgsXoso11exsjJQ8np6ZAl2Bq+jK26kYpbq5uyBpyYm4aJWHG0XyBxiAWyMwiGOc6Do5PTKPh+GJyQB3F61vLaA1iMcw4MzuHCZ4T3V1tA/0wwq2dXXR6AUbGJnFhpCQxXJKruXx9eweLuxsYHxvBfVPT8DLAS3NxuOX+c5HMOBY6CRLOTKPKToTMRDcFHr61KDEigZZ7FubQ9JXpCsE67h/XNjYFBLx/YQrT5YYwvsgS5Hy7tb+F3W4bc6MTmK2NKcdPM0FgGlja2sX2zgFGqjWcmJ6WWNKnIXscYqmTYnnlJkq+g3LJE4DdpaORaaGbqGNfWV6C69s4Nz2Fumkj5flmOYIsx7XVNdHxOzk/gznOU+rPUhMRJq7cuiUg1Bjb4ccIwloCwOapi0ubq1jr7cF3XYw2mzjdHIdPgwlq/ZGVRsCJPcNP8aLGKnV1RXc1s7Afx7i4tiTuphO1moD+lC8JxLfFQljsF7pNVQqhhw7OBFRV/iqs6NyCYzoSHw2SBBvdDpb3d3G6UcXM9DQcuilTRzFO0D7Yl/2HUjmMC3UBSsshDBszDP9MpDF6Pck3+J3cmzRQp/cuVWSKZE8rl/1CFVG1gu9tbKLfUmxXe1rpxw+3qRLs0/G4lkngmMU7LcQE0g+6wn6vLUwjck3Rn4x6Aym+9/p/SwOHTybxp9tFn0Ij7hPaVIfv/ZO1lBbHfbI21U/43VNNrKfp97Zt4aff9Br84Gvf8jR9w/+6h/2CAeP4UHNhmZ+f/6R3Q7epahbZsflpvOE13ymg2Y+84ecxOdbEt73s7+H86WM4yozTwBMP/sa3/hpe+rUvwT3njmN1Yxu/+pt/gB96xcvwg697xyGTju9/x5t/AKMjdbzyNW+Tv3Nhf8UP/zR+5e2vlXPUx/yxN/0ivve7vgmz0+PSAvrd3/51h0w3vo9g3Pe9/KU4sTAtgNxP/dxv4Rff+sMCnP27t79WgDPquP2n3/1T/PirvkOO/e3f+yYB0v70vR/EBx+9jNf9i2+TxY6fITB4c3kD3W4fz7jnFK7eWMG7fvuPZCyG21T/+M8fxvWba3jFd3z9k4Jx+lo0M+51b/kl/LN/9DUCSPJ4BCvvMuaenkVCg3GL128IGCcaX0N7uNDto0g2Sl0h4nv4rHAT1AkLN6phsXGyEvjiZ5h8HzIlDAapSqXZNRKU6yVY1RJS0thgIUvpSASgZCKNQvh0CdMOVrSfEtYJafCmCPNb1MUwQhg2ReVNtFuqxZNacGTDGXkklHv+TokZM9hX7q0MhvOMjmuFELdhihB/1M2Qs3Lb8ASYHJRiYSY4FPG3+D38PxM9qCChcG8On6BVpESMKeJLIWiy6uhixkqiiN76nqqsxXRfFb4RYgpXF23zPCdW8d75zneCxYMHH3wQr389W77LknDEQYDO/h5++Zd+Ab/3e7+DN//kW/Dchx6CV6sogeIgw2/8xrvxG//hN/G85z0Tz7pwAS9+7nPw/HvuQcu1cNNI8M43/Gup2tE44qVf9y14yYu+XDFRLIZx1IxJYboUvc5giytXwZhlFdkyJcBmpOdS84RupIXguJ6dw8/pIchWgAL6dxqY1XNCfzalW2dO58kBErqniUSNBSNUCRNbiVixNijSnCk9EZ1ca/YKE3RpdcscpRdId66kjyyNEXR2lUOtXUbIeyngrtLQ0uy6YWBZt60NHAf2QAldM2GER9HoHppmCXHuSQC9b/qIHWA6jjBIOkhFxdsWUXInK2GQZ8otkdf3BfoK/Q7ctgGjXIcnIug5BnEfNLBohrz/joini4B60INPJ4U0EGc8x6Y2ICUSCUY5Mq6c1xrA0HNcdGTsJ1oo9X3kWA8D+7oyLQALNQMJ4haV23KWoBwPJMEOyQ4ygB5BfzoXxqEkZGwTNUwLYe4iTqkVmdP0UbW7I0OrPIfXXv84rrCVuB+hZuZiDPFdx+fxsoUJmT9BRHdTA67HZ0C5FPJ5FqHyoubMJYnzMIgUE1gDQgS3qPEo4uTqETosSNzpWeHPNGDFOaxfegw1+KWBIp0w6IRDH1/rqbFdVv9OEiO6ArPowOeHCRDd5DieRQufBrr0e/keJiJcvzUIqJ9b/VmdFGnQdLhdVYNgWhuPx9fXNXzu+vr0vBhmWg+f5/DaoQHew2sYcvLW802/X7e96usavr7hz+tk7yi7TrNjNYjKcTZAM5sYmRmBkvd8WZSMy+hU6kHsQ1IK+bMTAUijARwaI5ietP9xT6G5pkEdpixBGmbw7PKhdaFcnw0M4o4YPYjoPSe57SFNDHiuDSsJZD+QpNivIEkt5GS4xJHMc/6f5gEiJu9OCRHXUJ45xdWNNvzUhZW6omnWtWhjQGfpHFU6kw4GyC3ukTR5KKEbUsydrokJ8pQyDYodIYLrYV32T8fkPprS0UDMVmlMwOdOO7WqcU8wCAew6DhLQxgK86c5Sh7F9geyl9CIgv+V7BIKE2LQ+yJOI8Ck+QPEMKGfKLfxmpgKZDBjrqsZUs9Dm8L/LIrRtInmpv2eoKU0BerKAfgcWNJaiaQNM2XhQRnB8N6x3YzhCPcN7jdOZsIkYOF46Ifc62nQodzQU463X0FEFjzPn060YiBDIIbi/DRiIGtSGSlI8c7sitRFkITIHUcYc1FuI4sz1MTkp4+E1qBisuQi4vqVGChbitEjertsqzdjRG4NeRRIfOAS+mNrMp9vnmvCe6/AOTrP+1xFewOg5CEhA46trHEiDvQOHcMNCyH3d+rGOj4GdJ/lONL7g+MrBgU04nDEYX6QJ8poAbYwOPMghlktoUeBEDqc5IwTGAclCDMWqHjyFjIajmSmGAY4dgdmADipciVPPQdtTmMk4lBvp5lIctBAKoaDAfWCOYkZZ3GChGLdA9soIeGxpQiQwsX1pY0AACAASURBVOPzRUiJuomFyU+W0wGbUigR6qYLhIQ7lYFD384RIkXF5F6fIjVTRHZUmH15sOleyk2oMI9KnASxRdZqBVGWwGSbdE7X9wyuEMQsBBZnBFl9DAUSVGhAFETyHNOEgaz8Np8dy0DJpJ5sX9ZkhmOeR8YzfbIy0Sfm2XG/o65pOagj80wM6GxcmJXy3nCclAOpMuUSk7OneCVmF+WssIeILRheGS0zFXdjj9rqnM8cU6Ms40SQT8d8spfw+aJRh7TkZso9WjQcKZHLvZLnoLQEQ9NAYHGdDOG7HnIWWDMWwaism4nzslMA0ZoBPVyA0pei9yEdU+gCMH/P3EQz4qRYnueSo2QsuNFUJo1kfvB/Ss0Imy+JZQ9n7M+X3pP02j8cE/J5aFshmhnNRTJYkUxIif3aqXLUTnrKwOFTZsYdvUdPZbygFpJP7/Vkx/5kR7wTCPjpfv+nd9a3feov/uBdePHf/9bPwpHuHmJ4BD5nYBxbP3RF/k63gIEn0Xi2x3yy15O1qf7UO/8Drl5fwS+97Ufk408GxhFQY6VLvwi4veV1341X/cufxS/89A/Lj4fbNt/w07+Gl33D3xHm2Pe+9m23nd6v/9zrsbffxmve8H9iemoU/+SbvhL3nj9523sIxr36lf8IM1Pq2jSINwycvfu3/1hYfF/x4ufKe37szb+I73/5P8RHPn71Ns04/Vkukv/u3f+P/D6KEqkKveMtP3gbGMdqEsdFMwMJ4t2JGXf0egkY/vp//G/4oe/5FvzoG38Rv/DTr7771DxNI6DBODIfNCtoOOmSRCtRAvdaM04nYQTjyD4gQ0l0iAqNIq3BSPCYQrY8rk4Eh4E+HofPHF+6sqUTLb0Z63O50+UzQGUuZHps9wzheiXUaxNSie92+ugFHXhlG9mAWz2DMkWhZ9WPLwsWGOOzfYeBKANotgCwAsx2zZiOmWyPFRctC33bQi3IJBDtO3TnijCeGbCMHPuMPshGyYFyaKHnJmiEDrzMRGBkUjFOPAIBqeigSPLHRNimk1oqzp9M+oN0gMvXr8lG/sCzvwh5TnevBLBdfPSRR/Dz73g7LjxwCl/7T/4xzo6cQSlJELkd5EaGP/q99+HRD7wP3/BNX48PPv5x9HqBtO2++pXfD6dqoG0HSFt0TAX+y3/+vzB97Bi+9MtfgpJpSyCXmJloffTcDBP9FH3HxSBRZhtkSrk25YDoPkWHSRuREyMxUxkrcd0SUW/liktjBCsz4eQKXDUsA6mlqqYiDU4zWrZsCvhKgC+X5MJPYxGLZisTY1rHbiDpR9KGHJeZvJqwsyKxKQAFHbDJPS0E3HOrByO00ayOwMhUi+AgaiOn8yVbnJkccW4TRGbwKEEkxYkLR0NmlDnBYRMlzgXeA05wtowVgIZUddVUkqSLCTrnO1mSjJOdVLn5MYAlkMgkpc7r/Zy/+sIi5dlYacFcYgbE+8FgvuhQMKRC/uQvO1dOkSETIadwD+RxTUJcZMRk4kA30nfQc2ikwJmfomzQAdJCRpdjGq0wiM9jxOYA9awkbJmeZyAE2ZYZphMLZmziwLYwmgQYWAb2XROV0MNIYqFdZuKZwg8Meea6JQeWsQEnJRuyLveYwuiplcP0TLkniAm6GygTxDVjjE5P4i8HWwisHPOGiyYsjBg2RtIyMjtBl7maOCA6igUTKXdngvoxwY8cwhgRUWfPQZRGaiyZcls0t0mlxTszuddT75KJPZ3l+CwYypG58BcU6JMt1AzsefKc+wQi+bhmibh3svWHIDrZxUwAM9NSbbPi8Kfc63h+vPCB7QibiL6KAiVmZAo6AgaI2D0IHmToG2Q2c44qhzy+VCJnqvWRGkyGq+YJtYBopEM9olAB4jL3PepuZbBSfqcytGHRgji+ODDnXE8tuFKAyBDkPUnAJFnM+DzxPTlMx2SurgoWmXOohafZr7pgqoE2YawRsxd7TBErEgBAQFEBoxJh+RCQ0a9hQFJf62Fyl7vIHLauq3arTBJc+pASzKXYe1F8IMuVCbhpKwdCAeMyaaFMyJpg8Sfn7+g8DVghE0COU1nYTiJmTw1Wi+6CdOZNYfBzDllwam9wY0ue2YDAHEE7k8LvTMrpbEktSq5HytGTTCfeW9NM4HGrkASZuAGNFAxxZiRjQ8A4yxVheQIHedoXd8n/j733ANctLcuD79XX18vuZ+99+plzptFnDIKoIBobf8Tfkh8NwZjEgrEHc1HEMgHFSBBsRLFxRSO/ly0aiEpAQDLCzDB9Tm+77/3tr3+rr5Xrft619uw5DDOow4yTmQ/OdeZ8ZZV3ve25n/u5b5anqXQUzQ5MmCG1WIO8ZxpILT7/BAYBdi6hErRq0FMDmaG0oaQN5RGIe4kcl+WpxbMi6ZprH/+whyS6K0ktTv16EqFs6pgglnHE8RPSBZbzKBlv4oXDdZYgm47EJrMNMDUnT6jRwTV3M7YJ1JHNpklpJOfoJPYFVKHmJ4cKzZQ4phyLuo+2gAl0wuQzpwatOHhTA42tmNIxUTle+jAF8CHgZWeq7clOi2FJG+rkM7FfM1DPONsyGcHhyPUrnxmyFAnNA+IQFq8lh9cSzp/EhQhwph4svSorEVcllsgSiLHYh/IkgGpDNjW1SVXv5jpncD+SO47yMUU5cKVHdORUbp9SeJvx+fCPATONRZZgoMWoR3T55Nyko1tWa3pzzP6mlr+xkyoX1SgVd1G+OL5Fe00cZWVbg4jVCtT45TPL3T8Lc0+aZyVpDMM2oMVsa01VY4gLN9mPuriaFllhSTQaI2h0sdZU0kfGruwjaKTDBJANM2SFBEFMsvsIpipQyHIsGbt+Fgm7PQ5z4DJl8pSNqKuEjakjS5jMI7DLXuHI82c1QGhy35GiFMTSxXneiZWiQjfikBscrhHUzaNGbCB7SDrD8kUpBUeMe4j/KfftYp/LUk7lJvqwS+zjrcFP989plkJjlHynKAl2roV0LdaiRLncUmeO7FHuxWVt2z+Jcy3TxRTHyTv//gTv52qfAmQrPuf4YtxC8E5Vt+RJMEmqmWr/wMqf/HlxnZQ5Kd/DPSIpxPmfcw3n3LwKoDsYYH1jG2+87T2f+5E9Dtvt7/SsnwJDhb/T9T1BX775xuvQ7faxsrb5BB3x2cOwBZ40MI7AwerqKhqNxme1PAcywYCTJx+7FPKxwDgyySgO+Ys/80OwLPMxwbgfesu78dYf/Q7Ua8qpSybsif+4YNziwoyAZGTJ7X/t7PYx3W5IIMDS0Z99y/dgeurh+/x8wLi//uTduLyygW//pq+SQxP0e9ubvgt/86l7HxWMe9u7fgcve/HzpOyWBg9vf9fvfBYYt7q+jV/9rT/GT/7Yd/6dmHE8P4HC40cW8a+//euxMDf97Gj5ArVAAcZxfBRCpbLRyXc8spmmXXcu/M3Pig02f0OQrigXZJaUv+N7LLfh92wKWOc6jdwQBSEzfGph5fv8LRewQoC1WOD2MyQKNkfRBAVjgptPbtgI1KTCcLJRo75YprSXJt4ISRZIUJOIwLM6LzeC3BnRmCFhSYHk73QJ2kak7efit7GugqMSA64ww8TU0YqAgO5cptLnaGTcUIYILJX944t7Oc9JUY1t6DFZfBlSnRv9GORREcCJLVHeEcN3ycxHGgzHQJgF2OrswA8DHDhwGHpmC8uI9ulXr17BR/7qf+LwkQU85wW3ollaUCU0+lACmAfOrmP97EN48a3Px7n1FUy8EKOJh1e+7CugGwl8I4ARK8Dw7s/cjZnpGRw+eBApU7E0zpCNvSoJadBxzmSunRluAkvcbMQIqYOWGrBTAxEDRD2DmWZS8pHxt/ldMcjg1lxPGfgpl60CBJUCHLYx8g23ilOQGKmUpDBb6ucaMrbpSnBIMCNkypnBWxF95H1xP8Nlj01jMtixUa80YWhKG6bndSXYYoBgpMxa0wBABWeyqc8BCV6O4G7i+kuzEV47y1ZIVqDhhkLgdIMucQpOkSCfZiIMZLhhY+CbKKBImAy2iUkWoZTrs3yBhvOjH1aj2YGtgpuEoFkirB6NtXUSohN4VOyvx3vx22ydWMAABjspbAIgAu8AxMdZ6lT2dUxc9ifaqGQoE4gJE6TUI4wZDjKYzpAZMdyQZUoUNyczRQVxHFe81rFhoRYP5Zi+acKMCBwDEzeWczsRn48G37FhZj0kKUGJSg4I80ojYTMSABGWCkEHy0C7UkapVMflcILQyVAi2zMDmizDS8i2C5BkDAMILPB3LDkORDhcoI6c+cE+wUCebCU6/qosfSIlPULoZYmhoUaFRXgr1WlARzxbHHdVa7JMloEgy4t0CQJkHiEQwS8TyXAIv/C/FdAg6pcEagi08Ds5GMfro45jrJNpQuaKYk+wXDojA4JsG2Ems+MSYmZgKJyiPYWZAlghGCftxa/zSzqDeAXGWQyOiqCY5WecfzMHhrCMeduqZCqQ8xMI4HNTkUek+6InJMyrjNYA6kACCPL7BJvIYiFIJWBUPr5yELzoo0qXVv1LLSmqNeV+RbuIc60Cf4p1qwDjrmX7yZpGsJhMshy943JB3S8BVQxdYCReK1UfGa4TcOIaJH2ZoCWBFpnrgTgzYbBMPXf65JxGCECuRS6W61GKUGeZtAJ7YlOB45w/7IRMRhcTzjmiv0QHWoIDnHMIBHL8KfdugiopbFiGmneK58KklPQRAWpUG3OcMpA1+FuydMmCIshHQI/OlQbHkwL/eJlJQgkHsrtSaBnHEuc0ApC8UEMYQVnOkFaPgMCq2iPsI9grcEMj0EIQi/9NUIX7Bd4vnUHZV8joy5nYZOTkD1rAD+mn6jMmbbLYlPLG/NvCgqLIPFuLBuac8y0G0ZL8ISjL/+JaJilD+b6hx4gk2aUriQZZDzJhgMuRUnUPhCq5d0jIFuYcIn1ceoCAYUpAg++TvacLMMwhRpBFjZ+Y8qey3ggrh0A5yyAJYvK7Mn+qZAbhN9OIoScUAuC/CH4prWdVIaDWFPZHrtMm2UWGqOiqvRDBJ+kDqcwvMZFZzvAxvxOpOTdPlpFJqemWPG9kAQIaFymMUR7vSABEoJInLNkWvq1AVo4LlqXK/eXJBfYT9jMaB3CvoC6J8wZLM7lvUMcleE5TK66fLL+WZlILqbSJGqN0dS1QRmYmyMCmq70qPVXzBdcwxTbkvVgEVMl8p/QE5xCWQfI6pZw7Q5hGSDg/cl9Cp1NeJ+chXhTHucn3WAUhNZnIdAcGGX9SwaD2BCyblavSNIwQo4JUyjsV/M11gs81kmoMySwIi1EBbnxwURbCtNRayc4v/YRVB3SBzeeyYn77v/XviGxJmVXVsiKVI3yKOjWLVf9mX6YBBpdbrhAFkCvPXTqKSiDsT7QU7VXEC0Wcsv/9/ZqjPA5jnj1ncokL8rlGF369VMAoNcN8PZFEiKqk2A/GiXETGa5h+DAYNx5hY2MHb/rpd3/2o/z7MNS+EB3ic13H5wvsPQX3wXb/vV//eXzLd/zgF6JFnrHHfNLAOLYwTRzI5Cn0aGRhTxLRS1leXt5z0PtcT4NgHBlo3/O6V+995bpjy/iP//m38dWv+CKcOHYQP/jGX8D7fuE/yGB97etvw9vf8t1YnJ/eA6P4w0tX1/Fz7/ld/OR/+E6cv7iGkmvjyKEDjwvG8Vxkpn3P674Bh5bnQDbbv/++1+Atb/81XH/dYdFye/Pb/wt+8Wd++BEurgTjGvUKvvdffSN+4b0fwHNuOIZv/PovewSLTTTgfuDteOuPvg7nL63iA3/6Efzqz/2oaMb9tz/6MH7g33wzrq5t4c/+4m9Ec+6dv/LfBHR8xZe8CP/l/X8iOlIEIgmi3Xz9Ubzm//1K3Pbzv4Xv/o5X46ZTRx4XjKNO3Nd95UvwVV9+q7Tte379D3D7HQ/sacc9Y0fIF/jGCzBuvzbCfiBOAiHJHD9cTlksdmTTEZCjnpKwF3JwZLfbhWlZwlLa0zsi4AGINlQRCPF3FGimmDaPtX/xvHaxK5ph/wKYy7BC46aMJam6AceuiDYOQUBqcQxHuxLcctND8I0brzhWmzlmvAjScaEl48dKDEwMZo8ZGBOMUptHm9vbSLlc1XJdDm50ubEToMcLRBsojIOcnJEhsRLosQoMTLJ2LBP+sI+m4cBLgYlTlouyUx+WbuPcQxcQawlO3HAMsehycMNL97mybFpDP0CcxvCiMcpOBsts4kLqYjMJkIQT2RIbTgWHNYgTpJd64G2ytK+klxVgYjCYzDeIcYyKztJbgVUwIVbD4CBJUdcdxHqGQRTDtsqyEaJjZpz6iEoMzsiw4oZZNRBZHgJb6IAvQRGBArISGJUy3lOlmSqYKuoqVOAjAFiuMcL2rGQVjCchsoqpvpr54n6pRapMUoXDCq0o+mERYBfvCUNPJyvIQcmpwHZc2QjvjDsIU5YxOrCEvUDWTCobdxLlMgaiOfeAjmxmTK6IKq+Q/sKAKBfiZ/mIzhLYHJDgplI0mhhACSNAg8lgjvv6JIPh2MKmeSpeDHhyvpLSWNYZtIcKPqPIckpgmECEMtZ4rFdCFg2fI0vbIh+EfBigcJDJ+GU5opR2RfBdxR7jnwrbm2wqAm4EFvIxZ9A8gX0k1WBScyVT5TiaSQDVJI8URjYQlpZJbSGYGLNczowEuC1YkrFho5xoGAnzxBB3RTLA3MEu9PFA+opVrUnfnSzMYKk6g+3YxvlhjG7io+kaKFk6bnRtYUHqLNPRStIU4nhMAJNMGjqjJhpsAu3Q4UnAz1FFoEyVB2UJg29DSvQIZEV56Y6jEViX0AIp5x7ZyAr1TQJogj+RlBGqqEzKmqkhS7DGNQQQFkCbepmcy8gsUkiZAhLY74WVp8OOaUqRyDwkznp8zqEp7KKUJf1IBPh3EhXcEqPQ9srlec8MKnMH0iwWZqsmACP7DsE4xbCVMWfRMCOBKYkDBaKwTTiuAwKObAuegCU9EpsrsIJAhJTi5Rt/Buy8QzIQ+Pl+Bpzc2z59UnkuHKP5fFMkQhS8qQJ+XieBSSWBwEBbXfC1QVoxb1B+hG6mBUuHMgNmxDARoENhnvuBG2TCniJBQghhZKLRKEahUFLiSUgkypQpCNljvH8tNGHqtrR1ZESiIakbDpxAGX+kVg7ecF2gfCdZN4YCvAX0NlxkCVmeDPbJjFT3o1rcgpOEAvqzmQn/apopcxATKSxblTLyJBLTMM6PUcpSWhN26gqgTSaRZiUClsrz4ihliaZO/cFU5n8FQHFWJFhiSBkhs1cE5ARsYikd2V2ZLppQe4At110jRsjEQGqgRB9MnkN0xgJhqupGCWmkpB7Y98me3NOK4n+rlQJZFsC2SshSmj0oRhvBQ8lyyfU6apxlZKoSzCLIy2OZsMhQ4j1wzo8nSGiGwDJH9neFW4lzbUiQkc+U6xhvQ+N6YMFITQFsY4PHzh2zyWpPWHYoHU8xWbkGsKyUY0oY0jmLjMkmAp3UHCMUnncqlxYVZK+SS2rFci5Z6diPqdfG3hyHCsclGGcZUvbpBik0i6Mgk7Jhgr6i95mPwCL3Y6QWAi0Q5iafjUEgNVVzamqm8JKJlOpSY1XBWznAL0w3/ksp7lKHU+ZSAQfV+OecKPshlmUrPFZAEj5HmY90Q0x9BIjjusiyRIIZTJpSs4/jhkAjk34a503KTLC/qfEky4qo57EfEsRVi26cURqA84uJONKkrJJAHOe7SRKKQQB8lg7mbU8wLA4FkIytMiKyJaWlNNjBWM1LBByZpCXzSiohEgFBMzORfYIlx1Il3JSe0BMfrllWc1nG1E+MRED1BIZIYXCupPRLzgDWIpicO3I2MMecaat1Ym9CfbxF+On+OQFjzvv5ykX3dQLLXGMKMI4loJLI4iiTaUIlZWSuztcmzpkxQe39nxXyC/s0VAvGGn9b6IPyPc71ZMQVUgqSYMqZnlyDZb/K/s59Mf9HUF2uUxlL7V9HCLZyzWccxeOJxqo/wSbBuJ96d7FEP/zkHgvE+nyBsP394Nrj7c+EPH6O9ZHXVfzr8/ndUwDG8fJ+6o3fjzff9q6n+0j4R3X9TyoYxzvnYKFLYDGhczDSsazQsXms1mEG+t4Hzj/iKzeeOoL7H7qI5918Qt6n2QHBJw5M6rBdXd3EK172Inzm3rN73+H3NrZ2ccfdD+Hw8gJ4DB77gdMXcfMNx+Q4+79/9sJV0YOrlJUQ/l33nsVgOMJzbzqBVqMm37/ngfO4srKJW55/SspZ978Ixn3/v/0mnLuwitmZllyfnOO+s3jeTeq6+QrCCLffcb8w9or3tzs9tJo1PHjmsmjEvfiWm9SEmGX4xN/eK5Mb37s7vz8e8+Txg/jo33xG/j5yUIliFvdDVxvqzVEvb/89EsyjxhzBONu2pO3+6H98DP/+9f/fP6oO+3/bxXw+YJw4Hl2z+HAhuhaMkwBI17Hd6UjGiWOK7De+x80HX2TAFUERS8IJxnFM7gfj9gdNBdOpaPdHgHGSeeRKzfIQbrjJdnOVUyOdHDUKk3cw8ibCerAMR5W5xGpDSSFWwifcFZqSWTXhmQlKmikL70R01BjmUKPHECdRl5lSAov8I5ldHaEXouWWRNBXCAOM/cwISZgh4MajUoLp2Bh3djBlV+AlwIDGEUjhcnOmWfj4x24XXZUve8XLkMqmO4Xma6iZFZiui1F/IE6seonRwhiZVsOnYgPnwgkSbyLBZ7NcxS2tFtpeDxnZA9TsYpZ/kqGiOzANDZ4wRbih0GHFCRzq3JWos5NIIET9rzmzjKGpYXc8Qcmpyga7nFKQ2UdUZhCqQ2OAISCODiMiKyaVRHDAjHgOxsmzI/PQoLYRs8OKUSGFB9w0kTUlzCmyKbih19FAA8NxCK2qUtFRNECF5V4RtXVKEhQRZNjPhivKptlHir5DYJOFRgzaXJZJGzo64w6CJBDWjZmX3/K6RSmPAICZs3V4jQxgqWFCNiffF3ktls+osSCOYgLGFYwThgopmPVlYaaAcQRAWY1M0Mihdlm8x558MucRtgSD0b0xpMf0GxUWBXe6WsIAhyAN1W0e+5VQM44baUOD70+k7MlhUMbyEgL3tgOf4JLmI7BZ5qvYL9XUgUYg2yUm40t/tQhSZg7YRRiYOywTEjCOpa7UbyTjgSVyI2FZupmFSDcxNMn4oqkE2Ug5uKybqMcu+uTBWDx2BCsJUdpZh9bblf5iN5rITAPeyWOYtaZwIbXxyY4nwtIHGyW0SxZeVi4j0AOYWQBXJ2BOY0NySmIkrgKxSEpyCcZlOiY2RagpBk2tQwWUkfWh3EpdpEkmotfsJ3RtJTOO7QfbUKzMlKxeHpOMXMV2YVkhXyxTFTZhHEIjUMlSd3YojUQ56hFmShMpB9F4Drq4EnlhqbwALnSZJruKYFxgkp+G2BZuJAKEKEccw8RiyZLJWWW5NAHnAj7TlFpdNMDJwTgGzwTgCyRaY4kugYfU3GPGFYFlKEgVGX4a0lAdTxyQiZuw//G8eZAl5Y4sd83LgYqS8yKYutb4gc+UpZOcb1iyJ/uSovvKZxyzLEVX885+vb39cwZ/ovQhDdDQorgePg8B49iuZM3kgb5LTSlLR8qSuPykBpktwgji+Qi+2AK2MdmTmARbTRihJWuQlO+aISYJEzEGnCCFQSaGJWJscj4yj/iUxgRP+EipTWiwPylmnEkwTphgzHcQKDHhBD4i14JPnSQp2XdAR0U7TgQA4HE5/1EGIEQCj2NEswUYY/9QugAhAm0ipVii3kYWscFkhgKvCJRn+TwupZ+MmYVKLtCUKjlmea+AcYpVrdo3Q2wnYgZjJCYqBONyICqk9pkRwjaqSAKVuGG7sP1FEzRnZQoYx8QMAtHJY1tETIApmChneBmw7CqRGkQxdSUVGEdAOMtsCb45RgnGBf4AmWMLAEBm414ZpaVLQkUxLzkuFKubADf3AWSqRabSjON4NBMDTmQLeEPQMkm5fpP5pbQaNZZAMnHFuURqUUPEFscf52HCQTrKKAujLoQnbeGkCiRXYJwh10jdtj1WmGWIa3qJzUVwh8yvJBZWJfVouWcTlmWRSEpNaXsy200pTSU7XFIcSK0U43QCi3O0sHXJaydop6hLquRYMeAKlqzN+UeYa7zGSNxqWRZegB1SQS2mGKoNBIwjK00kQdjX1HjxbMWkK+jAFPyn1IOwpQo2J9eVeATDKEEzyvko5/OdCBtSN+hwrcHVTaVpRg3R2EfJdpB6nshwFPcRR6EkWiKripCjkuw5JpT8oeg08mF7hiPrNNn57SC/PgLJZKSKvpmSpWDTx9EEFbuiWOeUw9BiRDK/0nVTzeNO5qrSWeqSa5Ga3wowjuXbYjCiGJTPhBfXQOkD+d6JICfnV64xLLFm3+BeQcp3hYDLBMfD64QAdVEichk0yuJrv35cMUaK9wR4o95rrmtdxBBBFMp7xWeqbFytS0xwcD3ck9eRrCI1+Tje1G/2v6jVV4BxJPyMxiMMaHglYNx7cjrlvgXqyQTjHrEwPnoPm5+dxsbWjsTeM9MKP1hd25T7P3J4CecvXHn0H+b38WhGG09kX/7qdoJ/NpvgLRdMbIa6YCE/8u/+FX7i7Y9RAvxEXsAz4FhPOhj3DGjTz7rFa8tUnw5t8F0/8g783Fu/F9UqF99nX1+oFijAODLYqAkn8/Y+7SD+m5tUske5iKkgU7l9EkTjZplM04IZR0CMx+R7aiObU73zgIugWyG6T8CuoIkXixs3wPwjQvvXlCUJgMZj5toMBBh4PpZxGiZA6Y4BbZ80HU65hkrFRcW1EPc2RNeDJSnM8I5CpXFTtXU4Gn2ruKHU4CcWLvoEhyzMuCamXG6+MpQoXqzXcM5PMMlMONSbSWMcaVREMH5im9iOU3SHgVxfo1LFoWgXWhQhrdewRbfIDPjI3Q9iqTKFLz68hBYFYJiFTRLsBgE+c/Y8HMfGLTechB4EAga1G23sbPexFAwMMwAAIABJREFUraugwCIzzzXghGNchI13XlrBfaMx9InS8qlrGl51aBn/dL6JOfgivKtRnDa2RLeFYQsDZ25MQ7eErXGAXhiJlmZL00SvzU5j1MIYl00Xn7l0UZ6jbRi4vtVGlcWJVooenfa4+YwsYTSVDRMlKQtJkZmqbbnZJEOIAVkMDxoFu8nsAB3VqAkUwTUzlC2+wyw5GSkJ2oMMye4EaaMkm/dhlfpYGVyW3SWGsAPJ6OCrCNb5d6FbVATspkXSDXlbOhpuWTRbJp0NYRhGjg3fVILRZCxUvAnscV+CyZjmJIaBuFwRPR0GJNZ4pBgzFMHngV26/hJgyJB5niod9CKkLKNsVOAJAzGvbOA58o2lMB3y4OgLNZ4f7biUuCawI4wTBkzeEJk3gEZldJ06WU0kFNW2H9Yx/VzXx80y9780qCDwyCCDgbxHlhb7M59vkmKOotQMgiWLTYZUDedjHT0LmNMmKCHDMplk1BQvlbESJQiSFBUyowAsuK4aP5qONbuCII4xpjmHpmOBrqmRJ2xNMkT46usaSnFFtJnsZAQMd6ENOrAuPAizuyOsEZQrMg7KL/9anF88ijfd8yAuDwhJGWLAQpH671yYx2uX2uL8R11BVaqnACKTYzbmWCPzzpb+42WhjMu9LDnnOUO5z40Z+NkOqsyo80BS2Uswjp+TPqIYQDxvFjAw15A6BsY+9brUd8tkHNOxTso+WcpoImN/D3xhT3HGFkfVXOdpksVShlhnzR/NZjTFDiJSHieWuApmpmKxkhlcJntDJ5sqQcj2Zsm5ZaHsmqxiRRKHMGzq2MUS7DPor9iuAPB7DGrHwigKBBypWk6u4abKuwhYBSKcBVRzd0O67/F6CDJEFPHPnVe5FtimJswCJg4KwL1gZRdBVNHWfD8kiJVEqDpkSlEEXAEWuuhdhjBtF5ZoQ6l1rQBY9huLFEEb3QcT28RYwBQmAmJUTUuC/DimmLti5WZOBWNvJCyrsoA7gBGTlaTE/8dJDDfRSRLNgRwCfJyjbHhBpCppHZoEUI8ykhJCul/2WKbMAD+O0WYii6APy8lZ7h5rGJLZppuoMSkURzAIADMgtW30BTRmG9M8RY05JhIIatHNkNxp/p8O443QF42/gMA6zShCpW1GYL1WyhAGHZT0qiRHWBq+QzAPGabo5kgGk6ooFGB8ROCK1SYWmcaplK1yfqCW4SRIpGxQ5mqu5QbLQjkbEZiyZVwRpONXTBcwQl5jDq5TXytSwGjVtYVtlYWRPOPQ1dCPYhimgxrnZLIGc/mLsWWiJxp/Gpim5tEqsn4bCBwbQwbyTAwmCWq2Bc1niaxiY7GBxhFVKxNJItIFmfMXQRKOP43sNzKZCLoxcpc+xbDdEu3TnsyFKcoGGVQZslAlNzLDwShU18SxVE44RiMphxaJAPKURfsyg+NSAsBHOSSDUoEQYybC0gwVo5jHNennZEaGuo0g8GR/UKITO5NeYsJgwEOCAUvn6dSeWTBslkmSGV4I69Oci2BzDMPRUJHyecWJ8zMdferwaRpaDp1SOS9n0OMYvlVC14skgcWy+KZJwDeStSW2DfSpm6XyEqiZDmFXpdlpGqLh6JNln6RSiaT7Y9Hn0mXvqcm86EUhLMMUMwWwDJcJBztFqtNAQ4E0HM9lylZwDZAtn42UFQUiMKhKHwkYcn2hCQbviaxpmk5Mm2QG8jPF2uUedRAF4phLzTeOd1ZGUL6jbCqn3T4Z0XT5zstUrTAQncdRqYIwCIVtSAC67LCVQkkqUOaAr9An0Ms+5QDUJSN7OC/j5pyhJC4IludUwydzc/AUnMuk/EOusSantw14utoTsjScjDc6nlOjLzYM+Fkia2lholNzLNAvRo8I4uf07Ee5j/1xTLFX5NpSvATktiyplpPYh5lzkaWgGzo141IB3TjPE4SVtSlQzP3CMEziI9EOVt/lfwsYNxrBG/RxdX0Lb3zHe/dlifaI7OoyHo3RlitA7JmhFxmmRwPw9r/392HU5Y3xe+97J771O34QL3juDbh4ZVXepS7bbW/+Qfz0z/0yfuC7/wXe9vPvfbiVi/Pmf//Q974OP/+Lv/Ho9/QE9LF/OR/ju5difPO9Ni4HKgn2B+9/N77x277vCTj6s4dgCzwLxj0J/eBPPvhxfPlLX4Da0wTY+ol3vA/f8s++AqdOHHwSWueZfYoCjCuc/B7hGlcwFuJEykv5GRc1Bk37qeH7mQ1ckAodOcky5RnmYtHjYliUnrA8lXoNPF7huFoERnwqBRtvj/lRZKr3wDhVksBSQ16Xp5m40p0gjBPsDD057pHlRdzSsrE+8rE68sT99NzWjgRmx2enccBhdj/BME6wnpn4rSsrOD9O8JLFOXzLjAtXBw76HlbtGn7t4hU8EJmYNYB5U8NrDy1hajRGp1XD+1cv4c7tnmzsF6rzePPhKdiTCfxqBbf3hjg38fAHF7dwsN7C95w6hOcEmwIMDlHGrg58enVFSp1eMH8Ai9WaBHnbux0JID7e34GfhGjoJo7aLk7WGvjj7g7eubKJEcpwJ0JMwKhp4BY9xutvOoabWYKz20OyuQ07yBA3KtAPzUtwwdeuXcPHd3v4RLeLg5UWvrY1g1kjQ4t6eHEHZ6M2PnzuPji1EkqmhS9fPIiDuoko9nHBH2InDBCIEL+GQ+1pNC3qyDFLTWZAIk6UaRChWa1J5jk2bXQY7GbAld0hJr6H+ZqLQ82qlLhSIUfHGMkdd8NaWUU6NSOBnHHLP0GHwT+dPTubEjxQ24h9kfqfhakI+xIDbILGfLXqDsxqTQKcFh0ICbaeOQd/PEG6OIdocRYscgv0CmbXVlA+dz+CSRfRTBup6yA8ehyx20IW66ideQj9wIdGELpchjU/Da3sABMP2NxRejPdMca1JtqHFzFxKS5MLgWDFQaLqsSOmd/92idP1sxDWMRloMh973iMYPUKwt0d2PUG9HIN2uwyErskgf/jvazBEOZwhNA0YM+0EdK1Dzo6YSqA2ZVeH504xI2NGZysshyN+jAZHoodvG99gAcnE7yibWPWMvCqBoO8ANulFv50cxtXRmPMWw5KuoGva85hSgswLod436UMm/EYp/1dnChV8S9mDuMoQTdEwi5hjz4fDRBrJg5Wq5j1+si214CtVeDCPWjEE2n7kOwfw8L4hf8Uf3jyuXj73ZdRS2JUrTp2Yw3jVMOtCyZ+4TnzqMQVPLS6KkEj72um3sTRVgM1g1pmKbYHI5lnBpuX0Gy2MTUzjdSwBWgjQ+byzi7uu7KCUr2JLz44jbqjgGvqzXTHY5y/elnAsHajielWG3XLEbCLBhgX1laUu2+QYGluHtM0uSEbVM9wabuLnf4IyXiMg9MzWJqdFed0MmjGYYSrnR2sdjo4Ms3fVdEuOaK70w8jXBkMcWVrG+1qGbVyCYfmZsQ8gMzE7X4P251dAeSYmDm8vIQKg9gwwCjW0B8MsNPdlYnm2PIhNEquYgkQCPUDnFu5jMDPcGRxUYDNkk3QHwi1FFfW1jEcjDHXnhVNsJk2nfnI3NOwsbktY5bjd2ZmCksLCwgjX0ro6cjN9YJrD8c63b45p3ON4fxNlvWnN7bRsGw89/AxmGRp5kYygzjCfVcvYZyleM7MlGih0V1PnG99H2tra3Ic/pugQLvdhuFpCEs27t9aFa2grW4Xy7MLODo7A5dl2GT/Zilu73XQ3d7CQq2BkweWcpCbAGuCtWCM05trmDfKODw7g1rJRZmAShhjPQhwZmVFnsd8s47luRnUCZzpDnbDCJ9ZX5O+xjXxuQuLONSo0dtTeErUKvvkpfPYCD0cnz+A60pVNE0FMmynIe7YXMXdnTFumZ3FoVJZwOyq6ISmuHNjB/es7oiMw8HZA3jlXFXYmb5lYWMc4I6VVfRoYFZ28ZKjS5jXYtioYJwmuBh6+MjV8yCP++WHj2HRdoVtR6BlqKX4s0vnYIzHeMHBQ9Jfmo6LkmVjlES48/xFATnYN6+bX8CBRh0tx8EkinF6cxuD8RhDb4KldhunFhdhBtQto6Ziiou721jrduS5s40ZnJfIhE0z3D8Z4u7LF1Cq1XDL0hF55rNC/9RxOh7jL65eEJDvlrlF1G0HN5qqomRFT/GplcuIGcR7Ezzn8BHcVGuLTIMnxgbA6bVV7Ay6ODg/j+OtKSjGI9l1Oq7sdrDWHaBdq+DI7LSwLrlOd4MAV3f7+NTmpgB8z12ax3StihrBqTDCdhDj7itrikVv2XjZsYPkwaFqWRgFEcIkxd0XL0nS6cZDy5gr2XBCXZIdEy3DA5ur2B2NcGh+EQv1uiTHyHakQchHttYw2t1F1XFxYnYe05WaPKtRmmBlMsCZnQ15VotODdctzgt4OYkSDDiuwgiX1jbQtG085+ghlLIx4qyMIM1w3gvw0c01AYpefmBZEiB1saUfYB01fOzcGWxznNo2bl1cwhGaZ5kG+mmIv12/ih3PR5imuGl+GUcrDVQ0XfQjh76HM5vr6E08NGZn8NLpeTF9GovxE/DQxioubqxiaWoWz188KBIITqJhWAG2ukOcuXhVQH2W/958+KAA05FPYJOMOgUeCsbB/hBnYrjRiTNMwhCfWl/BbhLiixaXccK1USZjiow1aPjgygouj/q4qd3Ei+dnxZSqnAI9zcBHVlZxujeUOfWLZ6dh6zrazFToHj7SH+Pq1RVUnDJqpQpesLiMOqsPsgQb3OtmKe5dW0Pb1nCMY8SmNAh17FiyrktpOA3SCNbLJu4Z8JIiaEoOUGOQYwIprnS2sLGzjXa9gYpbxlJ7GnaawteA9X4XVzc3BSDn8z26tIQ6K0vIorVU0mZ/NU0RLxRJf/7NOZWyOI+oqGB5d65XLdJVeWm+rOEasLq5ha3tbbTqNdGD59rE9bBkKWMOHpdrCdekEmVqQtX/dnZ2ZM3auPt+dCYT/Ox//e+PfKoiv5LjVteCaQ9Lse795rEqTvd/Vvwgr7b/bKAvJ+bt/Sb/jw/8xrtw/0Nn8eNvezf++Td+Hb7sS27FX330k/jAH30QX/rSW/HRj/8tPvCb78I7f/k3JUH1/3zNK7Cz24Xn+fj13/7/ESUJvut134pfed/v4u1v/WH8/h9+EBcuXUV/oPbiT8SLcVhZz9DPYwgec252Gq/++lfil3/9d5+IUzzjj/EsGPeM7wLPNsBT2QIFGFdkhx5Nf4tgCheaIrtUfIeACBckBlNc1LigMahikNOaUlRnKV2TbGsmC9RkNJbj8FW4rtJRlcFQ8d1iQ8Vr4n9fy9iTUiAGMcxmk/ETK1OIwHRxZRjCDyNc3uzIZvnUkSN4yVQFA13HmucLE+2ui5cEMLxpaREnGnXR4+n6Ea4kwG3nT+OuIMBXLS3hDQtTqOgaTk483F+q4q3nHsLtkwwHHQPHHBNvOHYcx3pjrLUa+Jnz9+PD1MrTTSw05vHzS9OY1Q30Mh0fWlnD3Z1d/PH2BLNuCW983jG8qsoQwEQ3LOHB7S387yuXpTz2ZUeP4UC1hpJlifjyZjjBHcMB1vodtEwbp8oN3Dwzh/fvrOGXtjoYhhbSni/cemOqjhcgwOtvPIKXORqyTg/ZxjaCTh/hTBPOjYdgK41arEYW/mRtE3/Z28HN08v4ttYBzBgRGnqCnrOLv77Pw13dFVg1VzLuL18+hOvsightXwwmWKcmxngkLIOT3KyXyrBTBo4J6JY29sZS8jrdnBYXuMA0sU3trQy4sLMrWoPLzTqOTdVzMC5D4g8w/KsPoby+imhqWhhAja/6BuyWGjAQYbx9CUGQII51yUyyzxRgHI/HPtHr9aR/zU03AGai4xTuYAQzihCdvYDYD2AcO4zs8LKwUTyjgqlLZ1G+/y6E4y6yxQWgXEZ46kZ45SbCIEXtnrsw8ELorgO9WoG7PA+t4iIdjZGtbgNRDH27i9H0PGaOLCNwDdGXEU1BbjhZ5katLZOC0p87k/uFmgdYik0dRDK5nNEY3pXLCHe24TTq0Kt1ZIsHEbnlzyszr23vQCNoY2moLB6AbzvwdBs7KeBHMc5ud9BLY1zXmMHNLQdllgtrGe70dbzz4hbu6vfx6rkWFhwL3zbXQCXxsGHW8F8vr+LMaIjlUl3YSN8+u4RpjDGo+HjH2RRXowE+7W/gedUm3jB3A45XCc/6GAe+zC0PDDqolSwcrzWxOBkj3VxBunkV+qUH0NQDyb4LP8owsXXqlXj/4km8f3MCL+lLeVaGKguKcH0zwc/e3MZU2sAnz5wWgGwchliansbzZ+cFNKMZyMXtbQnwvI3LmJ2dx8FDR5CQUUl2BzSc2djGp8+dQ216Gl9+eBYNR+wbRMycwNcD585IP51tT2FhZgZNlt2RQRv5ePDcWQEkGMifOHgYB6ZnpESGGouXtrrY6o8x6fVwbGEBhxZmpduwosuLU1zZ2ZHAZXaqjaVWCwfIWtY0DEIf92xt4aErl7HcaqNdreLU0jIsPUCYaljZ6WB1Ywt+EEpi5OSxw2i6ZKOG2Bmn2O11sbm9Lay/k0ePY0aYz6rH9scT3Hf+DIYjH8+97npUSw4aFQZOwCiM8cC5c+h0ujgwvwDbMnF8aVZYr36S4fyVS9jdVfPB4sIBXH/iGKjVRgYODbcYRHU6HRnrhw4degQYx/Xkr69uyLz4ouPXiY5ViWyiLEMvinHXxfPopzFuXZiGkzt3c77guS5duiTrD4FHrltzc3NSejw0Mvzv82flGa/sbOHEoSO4afkQamLqo8C4P7t8CZ2NdRyemsbzjx+XdcYlyBunOLO7jTsvnsXBahM3LC6hWa6grZsYxAEu+T7u4nMHcKjVwomFRTQ5R7glbPohPnruIXhhKAHel153A0602tDoBMryYNPCB+/9DM73u3j+keN4wfQCpkumPPeNIMRfnXsQn5j4ePn8Ik7W6jhUqaAKDxtahE+ubeCuS1vC/rpx+QRevTgtGnEj6hf3B/hf586gMx5hqlXH1914A66j23CkYZjEOO0N8WcP3Q+bAPl1N+BwqYpSXkpLMO73z56GMRzhnxw5gprjYKZcRtlx0Uti3H7mDLoCSGQ4RsBtZkY+HwYRPsU2HAzQHY1wcuEAXnT0KMpajCHNR5IEd1+5hEsbm5idncXzjh9HBTpqLD1Ghts7Pdx++kHUWk182YlTAsYtkO2lafiMP8IfnrlPmLAvP3wcLbeMF5SbwkZcQ4YPn75X+hT3LC86cQpfPLsgLO8hATcAd54/jdXtTZw6dATPObCkmKdkb2Yp7t/cwJmNdRxoT+H5y8tiAlB1HGxPfNy/tYG7trbQdGy86PAhzDUaaJC5GYbY9AN88sIFYdzEtotXnDiGJjQBkXt+AD+O8fEzZ0BW663HjuNQuYKSSY3RFMM4wifPncZGdxc3HDuBo9OzcC0LJZp8aBn+5PJF9La2UHdLuPHAIubqDZRNxQA8x7549aLMj8eb07j1yDG0HFPG5PZkIn/uu3Be9htfcuPNsLI+DK0OL0nx4GCC3z/7gOzdvvXkTThYstGSMu4uVrMq/vyeu7HqjVFzXbz8xHW4qVpDzbLQ8Sb4y/NncGXQgxdHeOmxk3jhDMETHYMkRnc8wl1XLmJnNMT03AG86vBRSWD0c6DgjosXcO+lszg8v4CXn7xJWHVlaNjWQqx0+rjn9Dk0y2XRPXzx9dehYZuIA5pYMOVD8x+FcnAOoWKG7lJXFxj6Pv7q7BnsRCFevHQYL2qUULZ0BCQsZ8BvPXgGpzu7eNmhA3jV8YMw6MabaugZJj5w5izuvLqKG2aW8aoTR2U/NGuR7T3Ch1Y6eOj8BdQrVTRrdXzZqVOYF7+pBBcmY2FXfeT0g5h1ddx48iSmq2WYQSSMVQKKBOOkLN0kU/SRpY9fqP3AU31ckXcR0xo1ZidJgnPrV7G6to6pehvVSgVHDyyIw2+QqbXp3OUVSZrw+6fytUkna5vPPQfjisqZoqqmqLbh3xsbG1haWpL5vgDkyPZmHMC5gJI5jkVtP1XazbX0zOWLImk13W4L2HbDiWOwczdlHpNjm2sJj9msN/YY3uvr65Io2rrzHgziFP/pDz70WU2+n+y2H3XbcwreVxUkmFkO2u2XYRA9xUd5mHtg3Of4rDgc/56ZaWNnp4sff8P3ChgnLL8sww9892vxrl/5bXzpS27FRz+Rg3G/9Jv4xO13Ym5uGltbHRw9tCzXVa2Uceb8JQHn3vbjPyz//ndv+OkntJsddFMccR8JVn+0Z+DPP/BefM03/Zsn9FzP1IM9C8Y9U5/8s/f9j6IFCjCOIFoBbFxbDlRQyouNTgGycUHiYlSwkpjFlpIjhrbVqgLXWEZiqJJWLnrMAopuC0NfmiywxMS29xbJIsPFBbXQkeNix1cBAhYLBvWrSO+3WE4hIrAmOhlLnxLsjseycWfWfSaJkBBgoX25pmO125XFcrZaxVzJlRIaP0qxkwB/tH4ZfcvEjfUmXt6owdY0TE18dCoV/GFvCxfHwLQF2Yx9VbuGqUmKXaeGj/S7ODMeyjWSDfbVFQ2t1MSul+Kh4VCAwIu6gZpu4EsaZZyyEnT7fXzgTz+ESWbgK1/9zVJW8b/++x8hGOxKGcr3ff/rZWNwfmsIT4Nk4edqZVRNHR/tD/DLV9akvI+le2RbOL6Gr2g38OoDTdxIYWTPhz6eIBoHSJo1pNM1aCzZ4ebFaeCB4QR39naxVGnhS6stuIhA/9SuPcK5lQgdQgtScqPjVKMhZUrM3g41E/2Rj2HoC0AwX61j2nJgEYijYxn1eBKWv2jKSTeMwWcViJEA0Bl70meaFRdTZWrl0GmNGlQawvvuQTMaY1yhVpgG89RzEVk1GNRrCYZSZufn+mQEDfgqdD/YP4vNUb3eRMwyFB53NJTyQgx7AhBaU7NIqw0JvgJu9gdbMDcvqQx1Ywaa7SKZWsCEou1ZCHd9HUEQS+mb6ZShtZoIbWbeAxj9gZQ8mWT7NVootxuIqCclIuEsg6U+jgjOif6J6OM8yS8ppcrNM1j6ofd2kfa6sEtlZI6LoNFCaNKN9PE1axw6hyYs105hVFyp7CCY4ycawiTBxnCEcQYcbjYxVzahMcBIU+xoNj7SG+Fq4OF51RLqhoEXuTbMOMDIquHOzgA7cYiGawnz4IW1OsqJB9+I8YlxGZ3YwwW/iwXdxCsrbUzZGTKX5ZbUPNPQ9UK4LLl2HZTDMdDZBjpbMC/chzI1FG0NcdmFxs37874WHz96HG+56x4MohROpQbPjxHFKb55fhq3HTmM2DGwPhoKkMA+0qyUMK1DyrE0y0KfGlhpJgypRqWMmfaUZPuVT6OOjjfGxZ0dlBoNHKnYwkw0dUucVEdJjM3urpTj1MtlNCoV2FEGTRx3Y6zt7Agwx2q6uWYLTZfC/eQ3puhMIoyCBMF4gIWZKTSqriRCVLG3gd3BCJ3+CLPzU6hbJlyOLTEosbAZhtjq9dB0bSnbps5lWadmooF+EKPT7yOMYxmzB6anRXOPpiSjxMTYn2A4HkmwMtOaEh0mxSWi6USGrd4uhl6A5Zl5EUznvEm9Ln62zeNGMWZnZgSYZoklS8cy00R3NMTE8xBGoTBLppgcIQNN0/YSO1w3GIgxaVOsPXLeKMKDG11UbQNLszP0FIGdl7dOohRrOx1M4gzHputSCizlvHm0w3WP7VasPTJPxRFC0xL2k8wlfoD51hSmKg4yKVOlMH+CgVZDZ3cTJcfEXLOei7Qz0aALS2ql0xUGzHy9jrJtyf3GuoUewa+tTbnOtuugVamgRB0j3YKHDKd3NgX85X1dP3sAbduR+ZSjMso0XN7tCptJ1jTThCPmN0pw/nK/j4cGXVzXnJY1jcc3tAwsvr887mFtsydC+gcaM7iuTLYkS+YN9KMI5/t9AZxLrosbp1poBL7M1zSC6GUaHtrcFsb3yak26oYGO2fwsJzzjo0+jMjHsdk2XAreE3RmeWsKXNrpYRiw3TIcnm5iyrVhRTFCXcdmEAiT0wsjTJdLmC274noc09E2y7A79rHbHwhQujDVlGejsTQwS9GBjYtbG9InDk9PyfpdoZMmdGynwP3bu1LieaTZEOBkTkwlYowtG+c7HWG2RmGMQwsLaGuhtD/nBQa3q50+upMRpttk8VHpj3p9CjDZjVPsTCZolEqYIVDNtYfMUstGJ4rx0MaGrNFH2m3UXVfGnjA4oxjnN7ZkPUssCzdNT8GloyR1yUTzD7i425dnf3R6CnX+TnTglKPkSqcHzw+xODWDVsmCybUkDEXDdS22MBzswrFMzNRrqNgWHDpX6wY2R2OscH0CMF+rYqFagRkFUurscc+TAau7HdQMHYv1BivzYOquOCZ3owR3rq/IOHzhgWXUDBokaAhjTxyuH9zYRi/IBBg8NdvGvMW2iKQ64Uynr8o+sxQnWtNY4tiiBq+WwItjuS6y6mdas2hpI1jUs7Udaf/1cYBLvQ4qJQtHG20x6XEIhgrrLsPF7R1hJhEAP9SuiVwI24mWQI7mqEoMWX1Z0kxnWhs+GfBMFG1uY0y23vISpnVq4rHM0ZJxcPf2ALteiOOtKo5XLDGwiaMEabmM84MhVvo9zDk1XM920jUxjhlijGFWEyYf5xYa2rGfVyOeUUNPzHqAC9u7qNu6JF3KdGDmXkTcqLmGKM2/jMYVua7yk7w9eNJPJ74uORtQ/I51A13fQ280EiDZMS20KmXoeiSiFQM/xuZOZ48ZNzc9BTOlEQerMJQW5v7YpGDGFRU4hTQB53pZK/Pvi7GRrgs4z71kMvaVPqVlIbFM7I6GEidQe5DgL4FuMzf8KgC/PV1Jgrq5fmsR66w/eD+2+2P85Ht//5Ft/DimB9fuED8XM24PpOPR9yNwn2uL+RjnfeuPvR4//vb34Ie+91/il37td3Hbm38AP/Kmn8HP/sSP4M23/QK+77u+HX9z+534xO13YX52Cpv7wLjX/+vX4Aff+Ha5x2+14/nlAAAgAElEQVT9hq/GH/+PD+OW59+Ej33yjkftW/VaVcYL233M6hIA7VYT4/EEQUjZDxO1WhWDwVASM6WSi9fNx3jtFNNHD7++6NMulhbn8aqvfjl+7w/+HLtdrrA8VkP2hA//uynPhjr7xbk++9yck2iuYoLXV5y7XHKl33V7fek31NM3TWvv2M0Gk5IGhsMRIuqbPo1fz4JxT+OH9+ylP/1b4FoDh/1A3F55aCHkndt58675WeEaxL+5KDFYEs036goVQAn1VXRdQBKCawT2ilJYTnIqK6iMHvYvqjx+oVPHTXdxTn5nD4zLnR0ZIOvUEtNM7IK6Yin63kTAOJZ1tCkG7DiIbUfAu63RCMPBAK2Siynbks18EGfophr+58ZVBLaNE9UabqlVhG1R9wIMyhX8xbCDVU9Dy6R+ToaXNFw0/Aw9q4Y7xiNcGo+kXRhgv6ScopGY6PvAhckEWwzSdB1VTccLqy6OWBkGwyE++Ncfh58aeMkrv0aC80997MMIR30RbX/Na/65BBUrHU+8xFzLxFSFZU8aPj328auXV3GFJZJ54syJdLxyqoVXzdVwglpsfiCAXDyhdl0FSbOSC81nyKwazk8C3D/sY75Ux62lOmxKGmcx+o6HKxtKG47Om8wyH6tV0aTwsJaKwPFwHGBMowktw4xbRsug5yyDKWXIEEggkrMaoxgpHdIEjNPQI0PR81EvO2iW6SKXUJxKRK6j0w+ilfoYlZQOlnb0JBKzKoLxRqRKkMkkYB9gv2B/4MaoEGfnRojgbaXSkBJDjcf2CMbFwGQggJvdnEZaqsn+hYWZpUkHemcFKUuSqtNUVEbSmIFv0GQihL29g4iOhyZ1d8pAvQbfogtcBJNlsXR17A7h15twGlVE3FwXYJykWqlNQy0gGg48+XMGQRERr8q1m4xhH1m/Jy6zmePArzUR8vmx9OZxXixFppOmR4HykoOIsj0EUVM6UabCtphkwHK1gnbJVJo/aYKB7uBvRxOshR6uL7uo6Tpu5NiLI0zsKh7ojdGNQ1QdQ8DfGwhUJD5CPcFdfgXd2MPVYIBZw8RLS3U0aDjisF2pQwiMvBgOn61D8GMCdDvQWIp74X6UJrvIbB1prSRlqtnzvgZ3Lh/Bbfc+gC0/hlGqIGHglWT4lvkZ/OjBJaSWJvdCMI59pFZ20dIzBfyzvCxRjIoe9TE5j9QbOWCmwLh+6ONqtwunWsVSyRI9LgaGBONY/rcz6Ev5Nn/L+cKivpZNz8AUm72uCi4yYKraQJ0ln9TXQ4YudSujFMF4iLmppgStRdCREfAZMqiZoD3dQNWg6QXFm1KkpoXtMMbOYCBgHMs2WcJXojA/DAwjal4qbUTHcTHXagpQSjBuklmYBB7G3kTm9qlGC65oe+VunjqwM+hJyd2B1rToVjHdwn5HY4XOiBvVBO1WW/Q5HY5fOhaaJgaTMfwgkI0sS+2a1YoEpRz7XFeKhI8a0xWlB5dT8jjmL+wMheEy226K0x1LZ/kdP8qw0xvAT4DlJpk0D4tx8/cMsgowjmuPJIiSCJFpYmtAo4IMfhBJeXLDNZGmLKZS5WeTrIbugCZFBqZqFVWmSoOKjNpTMTZ6A3HmnalVpGSX6xNNJPpkeXR2BIzjM6hzoy9Os0xUABf7HUkkRXGE4+1Z1E2ZURFnmpQSrw+GUu4632yiRQMeuvSy1M4wsTYc49Koh0P1FqYcB3WbzpMZRizz8obY3hlIu81W2zhYsnIwThd5hqvDESZRBNd2cF2rjmrgCRhHgGOY6biw3RUw83CzgQrHQK7LFWQJ7t+ZwIgDLLfrYsBSsZTxA9lm670xRqEyL1ls1QTcMqIQkW6gQzmLkImVGG0BDy1oBONSlbAhE7k/HKNSLmOmVUdGMC4mGEeA0cbVzrbsGRb53LMULtcP6OhmOs53BpLEWqpXpf1ZUkhgxjMdXOn1BGiJogQHZmdR13xYmgWd+mSaho3uEIPAQ6tZRY3aYozNBTdhiVSG3Yknz63NMcl9EN3IbQe9KMGFTkfAv6V6HRXHVvp6AIZJgivbu8poxLJwXaMOR1csv4DvAbjaH8vYO9RuCrBITU4C+yyj3OyNEPgR5hst1F06InO5VO7m27GD0agnYFyrWhZAVJzTmZic+AJ8sT0F8KyUoIe+APMEAck62uh1Jbk3V6lIubu4W7MEmYZyW+uyzt44dwAlymjRvTIJ4BkGzu/0MAgg5yW7fZr6oDENIhxc6o0wjEMB9Y7Um5inHlcawdNTqUzgdYVhgqn6FGoGzXlsmJYyktn2Y6wMe3BdSg7UYSd0FiZwrGOo6bi8uyv3SDBuqUE2Po1MVH+z4eZAHE2eCHjR/ZL92JIkw+VOD36a4fj8LJrU4eWekUkBTcdDuyP0/QiHGhUsu9RQpEFECrguVkZjbIwGmLYrOFapCtOYBhdD3YefVnB1Z1NYp6ZlSD8vR57of44ILPPZ7g5RtTTMtFqg/xYTx4XNOMe2MuCg4dNTsDl4vAX/C/C5xvmDe7Nc25Fu7/0wwHDioWRYsAmIiLyCAuPGYYbtbhduLo8z3WpCT6gfS10+pS39WGBcsWYwzthbK8VATCVyCcwIY24SKjCOTu6miZ43wXg8gst9n25gqlJRYJw4BD8MAkrMJL4Taj1kopmxzubZh7DVG+Gtv3RNGeU/QjCO1130vkadYNTDwFe5XNoDzfi9a9l4L33xC/eAN37GpI7nc4Z54l631hN8ceORVSX/+aqag9//3nfgtd/1BqkmePb192+BZ8G4v3/bPfvLZ1vgH9wCBRhH4KsAyfYL43OhiQKlhbAnjs8Ag6LR/b4AZsXvCI7Qpp0LVVGKSnFcLnA8Dxe9wgKcF04NB36Xxy3cjAuDBgZaPD7Py+y4AAm5UH+xEIZ0W4KGSpbCyRJEdHg1adLAbHMiDp8VKoNlumjFOeUqdG6a3JJcS8ISt9BTDogZHfksdLo7WCw3pTwloog5xYCjBCWzJDosZOKwZJJ+dJY2Qkjx5aQKx24gnnjiROboBP96sAMHcWwjtgxxIA21SMpLrJgLPll6KUaaD8Qmyk4TA28Mi7ijxvA/BfWJ+cdMKmCsTs0oOvMxA504U/idi6s4nYbwI0+CFNN08DXzC3hxmSU944czgAxwDBuUhTfN3Pwg1JGZlrC/7ExHhey1NEBCZlvVQhyUkNH8wveEddeggHzqY0CmWGkKmZ+JuDTo8OqFcCKCdkBEAwcGGALc0Q2PgsuRsMToyiclxokqUTbpRGmTWBYjjimUOwN9t4NWzcLApC9khgn1cTIH2ihCmUwRLUHA4CoHcZULolqUJYD2fWFlhomNLIhElyXJPCRk1jmJaLm5qEALDHEm0ekUaTNwmCBJqbZTFUHuOCFDw4NTJrNDg+FnMDQTpubA13UM2Acc6hjx3jI4XoDIdhFTVke6vKaEtONMjB4o3E22IEG5J/tFPZqAbEh2LQLfFOyejOV5ESTwrBI4llyKSz/OS0TFyZCQsskUZgK44kpHiXc6pRLgpEj8CKlNcfFYmChVtwpfjzHWIlS4CU4z2CEFxXVoThkRBbW1RNqcV6rRPpIsRhYx6xVhWfhJLKyIBiJEfl/AUt0iO1KD69sCZvUMuldGMCcjWJMRqhfPwemsIysbsBbayEwb/vO/AobTxu9e2cAntkfYTRPMlmzRH/r2mQO4oeXCCT2kOgPTTLSPTIslxyGS0BPheAmlWRpqlQQodilen2vGEFSHY4kQeaIbsBh40M3VLiGmM6vJ50Eh/EzKJ8mOSseeuMalFJTOd7ssY6JOvMaxQgF5ncG5JTpIUeihWlJ/F/MyHSZDmpyIcSEdZwl9RzK/WbaLSaTBD2NUy7YSsU/JJsyQ6ATGXHgRHRFzAwcTiEYDuJy7WLZIdh11ENNUBScEWQsnYceCz8A201E1TGg0MwhCEds3So44rTKwtQxbghayXYRxyD5JTUUx+tEFVNETml2kAlJwjWGAI3OFqUqa9v+3Aizp1EIn5kASA5xTJfhK6OYpMuDCkmGoIW6GaSqBF9usMIbg/MF/p5yLdZa7kdeiKcdJjuHMR2hEciqa9zrjGiK6mbp0TVYMF536makOQy+JeH1i0vE0k7kzCcg6dxGmFiZhBJ1zrph60n2Szz4UR8WA+ke5I3QlM0Cji8xVovdkYdJNNQszAUDSNEAYTqRNHKeMNDFhJWR2cN5SnEWaqrAfinkL+6YIIwABgQhqELJVNDpX8niQZBAZUFkwFAMTzhumUYY/kcOAJqpx4kGnAQj1ACmYj4aA7abBNlZGPHQVN3QCnDVEUobHY4ewHQ0hEyOGg5SGPizF5tzJhF0aSGk/HSnZ9iWjgiRQz9JkG9BUg3M1peFQhk+TEwJanIDExZVrMv9XQRbREIMV6eo6s2ysTII0B1HMIBrSpmbJRoIerMiAwzWGJeZBIiZHuqvD8/pSik3g2qDGYWbCCxKU+LkkLjJEgQ/DKUkbcr0j2GyQiUxAOQphk41P8wgyX/m5bcMNxtDoaJsGkhzgSTw+7yhF0+XA8zDSeK+sKrCQ0fU00MSwRdfJcs4QGwSOExh+DSEi6HxeZiKljlqUoGyVRc4hy0GulIY3FgXoJzAcFynna83EOAjh2jSeCJElZNlGquzaNJBFSiZEt0sIYgKlNDEwoZsB/IR7G1MA8KpFoygfoT+AXZ1GmNkIhaFG4wjAIquUz1cSbAS6eGyglFqIq0PogQYjVDpciWljbBFgTsTBnRIiLBM26HtQqQl7mqAh+3KF1jsJTXIsTOhYHlbEnIYZr9jgnjUSXbGywaQdCfi6JAFo+JXodLpPoNtkYJnw6fQcAyXOd+EEMas5aGRDDxLKb2ipGKKIiS77Dw3MShZqgQmPGxpxY9dgmDHSiPIdGUy6casdoSShmfTluZWHk4I+KG3AdWsQBCjvczx/vHX46fw5nY9ZIcDRwjHHcUO2LN8xU1V6aTDRQMsxWtwaJfhBrIxTuC5YgD8ewLG5E1f95rFeBcGgYMUVMQYrOLjGFKYOJU4a+ZPhLoSAnOhkizxBJoYRXJuiXGuuOK4QBDjH5cAeYxeCcaPeFtZ2dvFjt+0zPviH4q2fr0nD4wB+j9dmjzCWuPZYj6Jz97jH+wd+oWIANbF3fuRrI2R/MPHjP/Z9eONPvfMfeJZn9s+fBeOe2c//2bt/ilugAOPIXOPCUzCLFO3eUu5z0ES3R7TfKCyeJFJiykWIoFbxIrjGha0Az/h54ZRXHJfHKJgNBWjHQIhZ7uK7XOTiJMTI8+GxvKk1o0qBJMjixocBZIJIpwU92TehbB6TjIG/mJJLRpQvLunUu+F1FeclWFMplSUA46LJ3xDEYWaa91AEagWguBd0cpNKRiADRAYgDBAZkIudng6XG7oMKMXARlWHzUBDQCqGhJq47QV0RIxTyZynLFPREujUHNMB3+IxdWDCaC5Dya5iRLaWoyHghpVOX8zaoScuYXrWxCazcCYZakA1NXCCGxdMMHEAC7qUrCRkIJCxQDZZyish0piIJh1LKrkxciMGstw4aphYBABVcKbnyaZrISSCFFJKR5AhL/9iOwp9P9/QKI4cxKFMBc5qMaUotsSwho6IjCUN4mRWTkykPh1umflWoOHIYQkQMFutwO5sIKJgs7DSyPYqITZsxP4uWpbqhwmBV60pAF4Y+2wEZAZhvQyGn4qmn+yGyVYTx8oMI2rBIYXjMTNKkE5DZGdIogAllJAYfRiyoWZ5hWJmwhRvy7z8k9iGhtgyJWhyWPoCgsN82hRrNhhlQEsdFfDvcywudBKLMcR2KkofirIHflb03UJPsdhYsr2Ldi8ys/x+oaso2WAGRhnbh8FUW4K7zGARMke2AyOxJNMc2jW48RgRM9IGxxHQ1C2MvAqGmoFSuSebUvaSSj9DZJcxKumwJj5s2h2y/zgmjDBDZroCFNExUKibhg4ntaDHppSwSZTM1knGqLYaMo/wfhVEwBiVAEICMya7igL2BMvpSMjjaLAIONAshOxNgoBpJMw+OlaGBC34iDXAHU+Ugcd0G+Opmpy2loTwtRhl3cEm2VAgaK/E/3Vbhx0AlCdhnxQwPmdimQkBIwYNSleGDUTNHzqtZga1DNkf+KzInDCQRilsy8ZYJ6sqleu26ZwpTA9eP+eEVMAMgowCJguSpjQ1xdWP/+YoKusC5tIchZ+SVUCyJ9l2RckM50yyiwj2aLEt+o2Q4BTIogR6zBJghz1Trich5y/j78nq4rU/vNklEENNHxqmWDajT5Gtk8CVTpCp/nACRaNTZGggK4eSHCHnIcsUQ8pMWc5NsXOW4fJCgJRzGUF8Atd0QxSgmMA47UfZnzOEpicACQM2Cwz8Q6QWhfQzpIkyELB0F1oygs6SF1ppE+zQDTW30K2Z4FYcSwm2uM2SLcMLiAA7K8kYYf8h+yy1U1R8coPJ4lXtQKCNQLqUFxsETwhIpqhnqYDRdCNlUkVALjYzgzauOFqGhGNMAK8MOhm2cQYrcaWUUlybDT48OgJSyF2oTsK22Ru7/B5L+yMKXxni+piQDUKSJNnnGUFMtcZlWQStmKg51+QlcFZqKIkA6lW67A/s0xr0SIduEUgLxYDHEmdg6jip9SlzRGJRGGShF8E26J6eSjLJ4BwH3oeGxNdhWL6AfzQfkHGRkejD0lsIK7kovdOyEkK6ajNvkpJRRiacGs8RCFrHoO8mn7O0vQwBVa5MPS2yVrluCrBn89oVsEaAmP3WNMm4V+sMAUA+DwIoHL+xNIkOI7IVzEqQWmeP8xFkyu2T7DeJMcMAMVlppomIMgdsGX5fU26qpmYhZjJIwEdiBTrSiCALgSkmbjjvKAY4iVXiamsSGKaLK2UT2I4lcR0HEweRKkenuyfPT99bo6zDCCrCuGZ5OsFAzi8EvAnOSZvoFvxJAPoI0TiEPY9Asux74kScRQ2W5uf9Qhx7CWaa7Iscjty7GOImHiW+XI+e0NaW1861PRFQTp4C913UyuI5CLTzIRAUzB1cyAQmgG2QCZZEcq+qBVjCrtbFhPOktDHbgMdIYdEJO4igO5awjWT9Zuk4TGGQC9GF18BxKlssCt4WKwRHMsc1wXaC+QTjAgH1ub5H4u6tHGxpnKP2hArEA/es1C0T1IcdlVelgHr23YRjjr97CpzPi33As39/fi3A/b3MvwKEa6JFJ6tvXi0h/VdM3uiIXGzvVJ9SjtpkJitH4yzfcz7emZlQvXavVcRE3MfwD+OK3f4IW+tbeNN/fM+jH/LvApj9Xb77eDfwNPy8cFO99tJZqsrXT73p+/Gf3v0b6OVl+U/DW3zKL/lZMO4pfwTPXsAzuQWuLVMt3IG4mBVMNGb1KJZNAI6LTlGWWixIBVjVarWEok2wq7D+Lj7jb/jefqq4bLopahzHe8Df3nthiO5wIOwSipyrbJliUcQU3tVSuJkpgFOS0ixgDDuzYZpVtRHmhliYFr5ksgrQogAQ69WaiEPzuggUrm+sS7kUWRP8w+/v154oqO50jrTjTP6YBpkqkWzopGyXWmYMQFkq62gwYupaMGAgW0HHX/zlx3B46SCuu/4wgmzIaEECm1Kpgm6f5Y4Rpliuw/ibpSK1Ou4LPHxycwg9S1E1dCy5Fl7hOKiVK/jrKMV9Ix9rKYNr4P+w9ybQtmVleei3+rV2v/fpm9t31d2CKqooQEBBRIJGokYThw+bGGP0iSYZKmp8L4MgGJ9NMJqog9hE0NgwwkNBRISHRKCohurr9u2599zTn92vfq03vn+udepQVkGVYAHW3Xfcce/ZZzdrzTXnXPP/5tfscWN8VauDvdw99oeygKbshPLQUM/hmorlyHNx6LcHyuJSYX9UEg0Z2W9k65FkRKYgWWciR1OPkuLPIAKRYQo4wgUQl+PFwr2QMkvbmYr1KCwBYcYpKRBN9OkFIS5Xit+vAIlkgGxrE1Z/UxhmfAQLR2HPHsSsEcO49BCC3hjhIJCiMG5MIZjZh5HI8cgAItBHJlwNur6GxHBkV93pbkAPfRi9q8ofsD6NYHaf8EQ0rQpsPA67exkmj8ltsNpDMHUAvtOAiwQjg551sZQcvA4s8gRSI3NEihS2lwEt6Ym/GGUxBDJNYWYQskuRZ6bIcShykLfu5NYrRt9umQV/L7utZNcVYSf8udzB3e3tWF6T3YvPcgxJyInIoBxUTBom5/Doq7FyGVl/DbbXQeI2MJjfB79eRTVOUb38KEy/i0CAKA3jahvG4u1w0hjNlfswHiuPyDrbrT2N7uQMQqsqnlbqvBT4SpaEVmsKqMXCuHJtCebWBSAJENY6gO0gnNmLkdtEa3MTzvIStGSMjKwtgrTNaSSNeYzJkLG6Ak4TQGbxSMYai3AjIyCj+idBFSbUUc5HFpmZRjCTCPa1K3B6W3A7VWgzHel76cJNMNIGzqXAxzb6uDoeYH+zhQnPw9dWyYLxEY8pX1U+RkxSzAloED/JmeDMNlV+XWp8xwqQ26XfYCEYs9BmMW8Q5M1hJJQiWdDIimUhKxUni9NcQAAB1Uwy31RhyiKS50xgyXB1kYiL4phg5E4aH9kwCpBkESqgE3f1U/adHAaLcYV8I81M+dcgMEagiQ1IEJnFPM+rKD6l75G5QF8rtmlKNooJgybjPGQBHZWEVAadZsP1KkjCUHEdBJhSRRLPlW1IP6wyHZvMonEQiH+nXoCQcvh8nyKsSvGUsdhWiibZiDDJRiMruEjzpDCNbCmONR6neqioOv4hCE0GlOgABeDJZM7WdFsxpORZjhGW85HI5FNLR1KMOY4fI84UIMo2Y+FO7z8/Rm6b0AgmEHHhcdPKgW3D93Pq41hPaCivAkw0MtASQyTOMvR1sgw5p9BWgQADfb6e6EBsfzU/FuCveGJZMtfKfdfk5knRT8i6ydg/ihbg89IMZK8asCxH+gyvKzdmuDnAGYwgpHyvxn5OT0OCMwQyx2I3QEBW2Mw8TwlcGgtoyK0lfgHbPyTrmdIkk1xymbgKsFAxEQXskIKYLDv2RUr0mP6rWKdip2mwn5FZaArbTl1G44n2YAcgi4X3cd1A7BM8cmBQrigIYArEgQBQGYE7ni/HXVb0z5xsJPZfTy4XfcUIapMxabqOhPrwnq38q5j8rf7V6AElPGkFIpF9yM0eQyOzsDhO8UglyGwj5Q4WGVFy3yUIxJNjgrOOJFIgo3iJkgXM+wABLQHXaOVRsLvJwkp8aGa12NQqgHv2Z/q9FlIsGf/cBAvpv0gQuzBzZ5+lfl6SQnO57/PhpmTYBQoY5hwq14Bes0whJdDOjROzCBhi5zFks4APXrZyUULGO+c5Ar3ciGDnJ/jM9iK8z8tr0reXG2DEPAiakw0XEwhUliUyf9I6JEnguJpsWkh8Jb+Lpv58DY+J85mwHglKZgIKJ2SgmgWDyeTaMVLzcqojt2mTwTGfyWaO2grkWKRJmRgvCsMxc5R3WMmMVRtian1TbhaXm2LFpHL9ny/TFiiVBrIXWBwjh4jM3UXqKecJpoCCstZUqSpUX6OCh+OulJwWN4rPc647m87Fuq1ce5XWPSUzrt/t4draBn7m5379iU98noNqf9du9I8nUnzr9N/2ZPueE0rezsdfve938Jo3fO/f9Sue9++7DsY977vA9Qb4UrbA7gAHstNKyegOlZsARSEzLcG5krFTRo0TJOANjp4zZNiRGbc7tagEHkp56U7xWEhPy0VQCR4IkJPQJ2JD2G4z0yoxkIv4lN47ZOqFAbyM7DMNE9UMlWBIsRqWrBaCLMPlKBST5Bt1A56lTLFLqRP/jShzofGzeKUYMMkCzLOdMIqS1SdfW/iS8XW9NIaTZPASxS1hAWzpFVxAgrP0NdN0dKwmDus91JIMvqah61Qwshx84J7HcKg9g1cenIaTXFML3rSBPix85JFH0XRMfO3hg3BNW3Zx/6rbxW9fPI/VvI6QO85Gjpqb4juaU5hpdfA7V69ibURPJyVvquohXjvfxLe3G9ifMtVRx0jTsS2L8RgdMgQMteDQLA/dJMdGFIpp7rxB+S1ZN5SBkh+hIRj7UuQqKZSj4IciiIAsQhZTskuv6cI+VDuTTxjk8rVcLLGIYDFKaZKY7acpBkmIhm1imtyXKIbhB8hOfAT6oAd3PCgKDGA8cwjVvUdhdleB059GTvZhpsGwDIzqU0hueilGU3sFROThkUllZAZSfSTMP3t7C9VTj8AYdqENlwR4jOoLGB+7BbrpwKrOwHj4gzA2rijJHL2WKCne+2IM97xQyYZ7CZJwKN9puTaiah1DwxX2oNPfkJ3+xrAPo2JhPD2FrcwQuYXLWhQ5BnT8My0piCizLR+7Abndz5WstnI8yPVisVX85c+7mXH8uQS1RcZh2wJus89zl5Z+PAxsYCFtP3o3Wr3LyIIRrNhB7FQxOPYCRHv2w758Hjj3AOoEcsVLR8NmcwKVF74K6XYXlQc/jAyRFJKG4SCtdBAeOo70yAsgdBpSteh3lvSh11oYUe653YXpB6jcfy+M4QVkeojAqiKn5HjvjchnD8N6/HFUrp0VQF0jAMaCu7EH+Y13YXVyFp14FVqYQBtGUlD7ky2MLMryFPOTj4BBEZwfTBp+D2H3u/JXO/Mw0u2rMF0TbrMJzbSh3fFNuLTvFvzEvY9gectH7HjyPpK4fmhhBj8430bkOiI/EqYN5UwMUKHklGONkngp5lncKUBa0k4JnhGgtiyR6o7IILZNeDEZSITniDQRHAe2g5G8j6nJNPlnUS1FgmtjwLmp8GapWw5JmMgp0yOjSjeR0QfJj1C1yLaMFBtYgC1X0gEJSFq2QFXQwrEA3ZrtIbYsDIIUriGqKjgsoglgwERSsLA4ptl/HBPI/FDmnJAgFVlVORCmGVqejQpFRGQ+sn1MDyNuiiQhWho3SAhOsxCmzDzHkMCSZqrjpQw2DiT0I6Npu0FTeCYw8yhyeARvkri3+qIAACAASURBVBC25mBMFl6eY5wlqNgGaiyv/RFMw1GsKttGl0VYGKPl0fMtRVYEBuReRcIUdPpSkonFThJHinnleBgIc4nACcSY3gxGwqDQKzUxeeelICutaTvCAyPQyGKO6AKTh2lAb2aptINsFPF8ch2+oWNEDzNKLYnDcO8hisUUfKwZiulMwFpToTV8Pz28MstEn8dfgFkNhsVEETjrsiUJggaaiyDXULMg8nh6tSn0u4p+DAzJLk5SeLou50QZ8tjIEOoWwliBNUyb9QgeE4bz+Hk51qMUUZrBtWxMUBU27EPjfE+g2bSwNlY2FZM257VE2owPzpd9y0A49DHpuMIyJjtQ+qPtYEgGn0U6CvsDUCGxyh/JXBhZtnhM8q+jAxWkSCl91igThsjmeX04j/EjOLewF8pp6Q7WabZuGZikLUaWweL1yXIkTgXbxEhT5iMTdgIqsWJNx5aD7YggL8H7HK2aAzsKxAReL0DjEeW9vMcbOioEpKkMIBik6whgwE9y1BwTFQYDEdwMxtDdilzDbsGOrHIOJtvKVzJiSi97USz3FatqoxJSik0Zai7rGQKVqz5l3RpmqjZMWmiQzUwQj/2C8vAkR9tyxLaCzREnvmLXZVUBMNku9NDivYjhKrBsDOIUo2JTq64ZqBJwCnzxaiTTk58/TiDzhIS1kMWdWcqv0TBxhfOWrmOPbcIg2EwfNYLwhoUhLdk0MgWBppnBoqQ6i4BKHVsx1z3KUbIDTYwfeP0Sni+AcSG75nrRxggaJeVkuZKVnwObYQTDNdC2DWjczCPoT6m7U8HqEKCSl12wQzZkOBZ7Dm5irJhANA4lhXq67sIkM54MPLeKNMvRjxiMYUnqu0MfO26eUlOuMhTErzHngC0YdF8Kf9cvZS3wlfjdHCfCexRcWM0XsmHEuchRSavjMECY0cu5uJcSkJONZi6czJ3NKLEceAYPrnNLUgHXWPxOjhPOe6yNSjButLmO5fUt/Pjbd4Fxz+DzP+dLSsSxXCDs/vcL/eyv8PfffOMRHNi3gPf/xce+ws/kS3P418G4L027X//W6y0gLbAbjCOAtnu3UBaSBRjX7XZ3PHf4HIE4BjbwNeK3w0V4nAgYx+fpH1fenPia3Tes3cBDKX0t/91hBCU6VrfWZCd9ZnZa+XTkGgLNxLUwwZU+ISxb5GA3TFUwE/vwcwcfzU30kgT3D7bR0TW8vtbBUa+Q6hRMLknyoQTW9wU0ZPFJAJE7aXyOf/kod9BKUIT/DoOeeEgYlPDoOaoak17r+FDUxycCGp4bOGjP4dumQkxEGXzXwUNRhEtJgvc8eh5Hqh18300HsCdalR05P2/gCgx84PQZVM0cX79/H5qOK+yF965u4Pc3NtDNlH+RSJHMBG+oTGCm2cHvX7mAKNYxFpYEUA1N3NnK8f3zEzim29hMEqwkEVbTDPOGif00fy4kWEPdxPnxCBf8ETpeDTd6DSleaIdP/x4m3ZENaZtqoVGt02+PMhbKdFMEYbCTHlSv1lTkO4vuopiMIxpMp6jQdJ3yGs1CkKtC6xITH6ORmB0fMl0B4szBCNZj70M2TuGlGddIsuIeeA1UFw8i2VqHde0cMgIjwnQAemYNuPVrEO45hpCFSeE1wgIKehuJ1oW7egXVRz8NY9AF8oH4A6VGE8GRQwLM6JUOrEc+inwcipmzkQeSh5nM347+DV8DrWWhduoxDAlQeS7MRgPR5CLGXhtOGMC9ekoSauur5zFu70F+w1FsWxVhQVH6y9MYGiE0xxb5o0gTn8SEeyqWXDkOSnbm7v5YgnV8bvd7S3krAWaOT7JcxdPRSGD1xtDSDNYDH4c7uoggT9GKDCmo/IXDiOb3orZ8BeNrZ8HEVBr081r16XH0wpdjuD1G7cz90LQQOr3TKD/SqwgP3ILkxjugjTXlS7VyFXm8Dm3hVgRzJtyNNfFvq9xzH9JsG6lFz0Al79Pn9sDozCM4cwKuT+DdF9CG4yLVp2C+6BW4uncBkxfOQPNj6L0QhlvH+OAcBs0qzIyG8Go26UU+BbfQqia8dABzcwPm5jqsM49CC7cEIKO3E5ko8W1fhw/tPYhfPLOEwYgS8QoSCYPR8NoJB285tADXqeDq+oZ4pIVJiJrnYoYBHWRtiCxMATM0Om416sKrEcNvUrtMC6u9Hq4wwKFaw+G6J0b9psiXDUkavLS2IjhKu17HRKMhoCKvJdNUl9bXxECcXzHbbqPtVsWLi5PgyjiUwj4cDDDTrqNTVXJLQkIEANe6I/T8AFM1Fy3XQY1YCAEz3cRK4OPaVhdTtaqkIE5UPFjiwcigmQgbvYGMafafhakO9DiCoyXoxhqGQYAuk5mzHIfmZtAUmY8CK+nTeWp1HVGWYH+9gZppounYIpfdzAJc2NhEGGSYakwIsLLX4/W1EWgGNgdD+H6AMI7QrnqYbTWgZyGy3MFVhjskMdaGA0w0azjQakj4gwoj0TBMUpxe76ECDUcXZhQYVGwSjDQNJ1dWERg6bup0JKGXfnakydFB7Pz2tpi6V20bTc+VdFKdzAnTwaWNLWn/7oBz1CTmO00Ykg5NACbF40GMfreLtmPiwARZ2xpczUSQZFj1A1wZ9NDQTSxOtCXdl8Ei9MdbT1JcWlsT1hSvG8MfJghvmw7Gkrq4Ie3P++b+6Wm0DUOBVLx+eY5HtwZYiRIcmGhjnw7UCyZkbLl4YHULq4mPfbaLGbeCjuPCNnL08hAXB0Ms90Yyj882OjjWZLplhpwpoEGI0xubkqZaq1Zw80QH7SwScImg7naa4/GrK7LZcsPsNOomN58UDYUejo9s9IHxGIemJuEaJqq2Srr0oePC5hb6USTHv6daw2KzATONEeU5VoMQoyDAOAwxWativlblqEcsAQI51vsjdEe+9MXZTgsmMljCJMyw5ANnV6/BqTo4Oj0p4G+LydW5hrU4w4mtbeH87WvWJcBhXjzGGNDExNoNAX4ZAjQ/M40bHF3APXq/cr67uLmF7niImVYdC7W6GLaT+RXqOpZ7A6xsdzHbbmFfs0jRTRPZ9FofBzi7xRRdC/vabdRdB54wvjNshxEubG4rewTXwc2dBmyhjRJoFtU0Tq5sCDB50+wc2hTaMcxC1+AzTX17G6OBj4OtKUxVKxKmwZTvUI9wZT3CeDSEbRuYbFYF2K8VoPyVrR5Wx+xZOTqWjUOz0zDTBOMsK/7mWNrYkICYfRMdAbv1lOziHCtpgk9tLEuf+aqZRbShwxNZdySbfw9eW0c/V5sJN3eamCLopaUYVSr49LVV+PRkzHIcaTRxiEEMhoZBFkk/W+r2JByl05jEkSbhUlMsR/g41x3g7NYaJls13DI1KWPHS1JEeoJziYb7rm6i43oi7b5rsoF2Rhm6gdU0wcfX+jBCMuUSvGTfXszQgiPPxHeWx/PI6ioGWYZbGx5mOhPCcibzlSAuwTiuoXh/JjzH/lIqv6+XCl++LSCgGzd9uUlG4JwgM2+dlCrzLp1muLa2glFqYGFyUpLJCVjzr2wq0LNa/Be4fn1mAQDivMH3JYnUCtyoZrgE1woE4khOGFGmunRR5rE3/8JvFRr4L147lhjcF+8Tv7w/6elkqjzqt1808b4NxYz/o9/5z3jjD/wEIm6AXX88qxZ4zsG4a9euSZG5GxBYWFjYSX98Vkf/d3jxw4+fw603Hfo7vPP6W663wBe/BXbLVEum2+6xIdKWNN0BqcqfCbY1yTRhIVjQvrc3t4SJQzCOi2iCdLxZlUmrJeC2E+7Agr6Ig34y6GAmJq5tXINuKDBOmS5rGMHEhf4YZzc2YdpV6IaNO+Zb2JtF6OUu3j0aYzMK8ZG1ZcyaBr5nZj9e1aQM4Yn0IzmHWJms8kGgsNlqwXEdYckxOIKv4fM8v/IYeS69rVUpNrgAiG0TLb2JIKvgtwer+LNeD7Zm4gZ7Ef/xhiqmwxQ928SfLV/FZ7a38RebQxzQq3jz8RvwSkkG0rAeaniwN8QHlpagpT6++fAh7JmcQdVx8dtnLuCPxmPVflpV5I7jPMRrtApm2x28d2UJtu5iZHG3P4cdN3Cj08eb9k3hZsvDtcAXsO1yGOGYW8Gt7Tqdz2RxvppleHh7C48PupiutXBnawptJseS5YYY6/2+tIOAcYYu7cNwDnrKhFmCse/LooPt1Gm3FRhHEI3sOHrw+YHs2NODT6RgsDGkFDYHTm5sYi0c4uB0Bzc7VZj0HOsNYZ/4E6QRAwZotKy0utuajvriQQTr66gO1qFR9pWHssjezF3oL3g1ogO3widlQERXhCS4QzmHDGvwls+j8fAnYQ66MJwUZmQiiRyMD+0VM2dUG/Ae/xT0zEHiMm2ODLIQ4dwL0L3ldcgmHEx8+oPYZlIuk9Tak4gXjyBozMLzB7BP3Qst8uFdeBgbMy+Ac+ftGNTaIpupxCohracHImuzwyL04knDeLdEdff/SybcbvDuqcC58j2lrJXjkmOZwDhBdBND2L1QBUnc8xE44SVEroV2rIt/UNCcQzC9iOb6FQy7yyJhdsTiKMcwieDc+lJs92M0Lp+ASd8oLUGIBHHmIj5wHPHNd0Hrp0AYQL98AXm8gnjxpYj2mqhuLMMaD1C//0HEVoiMLDCfukMD+sQEjOYERufPoGYGSPVYjL2pb0qiJqyXvBKXDu3DxH0PAgTjuiGsagv+zfvRn2rCouST/nQ5sBWM4aQanIkKKskA+uo1+eudexwuAuSUQxIaNUxs3fpK/MHCIv77xU0x3ffymrBe6G90czvHL996GO3cw+NnzyBhsR0HmOq0cXBmHq74xSipFMG0S5eWMD87I6EG9JgqwbgzV6/ixOUlWPUGXrIwizrBWAZ85MD6aIATFy+IPHJ6YgJzk1Nomq7MUVvhCCcvnJeFPWuEA/PzmG91pL+zf59e38Jyf4hw0MPBhWnsn51WEn9eqzjFmcvXcG1zG/snmphrtTBTrwr4E6Q5HltdwbmrV7B/agYNz8NeFrt6Kubx17Z6uLi8Aj+MZP4+fuQgPD2HnUVYDzOsb3exTHBS03HbkcPoUK5ZyDm3DR1//ejjGCcRbtuzF23HxXS9Im20ngW4/9w5bG+OsHd6L1xTx+0zdeSmh0Ga48zSsgDGBI4XZyZwdHEedJCKNQ+PXruKQeDj4voa5qc7uOPAPnQMShkVg2y528NDVzbQNE3cceyQAN8EOciW2E4SfPrsOfSyDC+Zn5egjNlGE45lYD0Mcc/5c3Ku7WoFM60mjk1OiRR9lGp46NwFCR1Z2+ji8MJeHNu7gAoxA5HCp/jLaxvYuHZVEkRvP3xYOS9qJsZBjPPdPh65fBHTXgU3798rYCtTNcdxguUoxgOnTsj1WJjs4ODcHOYJ9FguNqMInzlzFiE3MZIEtx09jEV6m4qYlEyxHH9+8hxOD0a4/cB+vKhewZQt3Ed0oeND5y7iTHcdd0zN4UCjiflKHXXHwBZC3Hv1Kh67vCyF6uGF/XjN3lm5/5F9xoTWey9fRm/so9Nq4KsOHcA+W8co0yX5csWP8MkTp+BYNl529AgmPQc2/e7I+I0DfOzsNRj+CLfuWUTNsdFmMrBloZ9kePDiJaz2h+Kzd6zdwi179qBmGhiFIU6srqI3HKI/GmH/9BRump8XFmZA/lua4ezVa7i6viX3j5sO7oPD0IsskiL6ns0xHjx/EvV2HS85ehh0vJvRaQNg4Gx/hI+dOiP+UC/avxd118WRakXuGytJgrvPnUMQxXK+hw8exGvaDWh2VVhkvDfdf/Yc1rY3cWTPPG6am1OpwAaE8fjo5SWcuXwZ++fm8KJ9+2UdwPPZDkKcW13HwyuraFUqOL64gE6tihZ9bNMU13p9PHz5qhT+DEN5+f45VCV0KEM3TqSd7zt3WYDnlxw6hkXXg2eqgJNenuK+i5ewvdnDrXP7sH9yEg6ZOEaM0Ihw36k1dLc3UKu6OLRnFu16DVXLwShKcWZ5FaeuXZN5fLZWx4tvOII6E4zjCJt+gC0/wKPnz2KmXseLb7oRdYrvE0M86M4Mh3jvuUdlTvqnR1+ABddFU9iDETjV/+kjj2EliCUN+lWHDuCIY8l8sWoZ+NNTp8W7iWDFS/cexAunZlB3TGznkdxHH7m0hO5gjPnpPXjN/inkuYVBsVF335WrePDqeeydncCrDhxGLc9Rz3KMzQR/s9nHnz9+Dgv1lgCS33b0ABZsAz0kODHo449Prwgz1Ekz/ONbbsaRalUA9o0swSAI8LHzZ7EWh3jD/Az2zc7D0U1YJRgnjDhuMCmf4VJq/8VfcV//xC92C8janh6BJA6IByCtLDSMY+VDe+7CeWwHOY7u3Ye5dlMFBXF9L+zNXK45fUdzSlmfwYMWDHwI6DYayVqL9Q7X6SUYx9riwkOfQT/O8Jb/9ofP4FOf3Uuug3FPtNduMI7PfvzP341Xvv7/eHYNev3VeE7BuHPnzkmT09OqfPBGxaKz0+lgamrqc16SsR/gR37qHfIax7Hw1S+7Dd/+hlc/q8v4xh96K9713/6vZ/We6y++3gJ/Xy3wZDCuBK34fSXQxhsMQTZ6q5VeGmSUlcy4kp2zsbYuNyiCASUYx5sVb1J8rpS5lsmp/A7lO6R2msrP4XfsBuOmZ9S4pDcLwbhz3aEC45yaJBsKGJdH6OYe3tUfiPTyr1aXMGua+BdzB/GalrFDKy/BRHqQ8NjEF82y0Gg2YHOHy3WFLcjXccerBOOE7j4eY3t9RSSkTPRKXAtNowU/9fDO/gret72lwDhrEf/plqaAcVumjvdevoR7N9bx0UGM/fDwE8dvwGtnlB/Sqp/i3o1tfPDKVZHpfeuRIzgwu4CaV8E7T57BHzGhNcvRNOqIc+5qB3hV7mKu3cafri3DYcprkTxqpi3cYHcFjLvF8rBMMG40xKUwxA1uFS+caIrsiRuC15IUD21t4LH+NqbrLby4NS0FNsE4Fuhr3e5ng3Htlkh5SzCOwGRY+OA8GYxjm5J5+NlgnIVBrMC4E+sbAsYdmpn4LDDOOvUepBH932jIrBZGW5qORgHG1YYb0PMUdkZvqgyb2RNg3PizwDgmME4jL8C45iOfEjDOdDOYkYE4dDA6uEeAGa3aQOXE3TBpHu560MJtaGmIYO44tm95HdIJB5Of+gC2RgMYAsZNId5zBGFjTsA489Q90EIf3vmHsD57G9wXvwjDekfAuCrBOABdzUdmGZ8Fxu2WnCoj4d3m+aX/2hNAd8nOfHKoSAnUlZ/H3z8ZjDPyAexuKGApwTgvuoS44qAZKzm4X5+FP7WA5sYSRr1r8AwLllL9YhgFsI+/BN1BUoBxSi4WEDDJCcbd+iQw7jyyaAXR/F2I9lkCxtnjARqfeQiJHSNzTOQj6ncNoNOB3pyAf+EM6hZN3J8A4+KwAbMA4zr3PgDNT6B1A9g1gnEHPguMYz/Z9MewUw3uRAXVdAht5Rr0lWV45x9HRYuQW2T6KTBu/daX4w/mFvHbFzZh5SYqqGNcMMtu7AC//MIjaKcuHj19UsC4MCEY18HhuUWR/1GmapjsoxrOn78oYJwk/RIvY2FgWDh95Qoev3QZZq2Ol+6ZR2MXGLc27H8WGDc/Nf1ZYNyJ8+cEjKNp/aGFxR0wjuDdydVNXO0NBIw7vGcWB+dnC2lOjmGU4NTFq7i6vokDky0sdNqYbTTEb42srYeXr+LslSUcnJlDo1LBgZlp2FoiYNzyZhfnryxjHKjNlBccO4yqqQCQtSDF2tY2rq6tizTx9qNHZK6wTLUbTTDuow89glEc4o79B9B2CcZVJaRhIw9x75kz2FgbYP/sPgHj7phrgvpvAjYnLy4JGMf5ZO/cFG7YuyjHRDDuoSuXMfB9nF9bwcLMBO46fBATpoVAmNg5rmxt4+HlTbRMS4FxlNNTEUcwLo5xN8G4NN0B4+Zbbbi2ibUgwKfOnIYfhmiTedVu4aaZWQHjBnGOB86cE0BodX0bRxb34cb9e6QtSjDug1dWsb5MULONO44eFTCOHG2Ccee2e3jwwjnMVKo4fnD/3wLj7j/xmIBxi5MdHFpcxEIBxm0EAe47dQZBRCltgjtuPIY99boC45hcqgF/+tgpnOwNcMehQ3hxq45pps2y/TMNHzx7Hqc2V3HX3CIONlqYr9bF9mBTi/Dppct4+MKSJIkf3XMQ/+jAgkj56G+53O/jnouX0B2PMdFq4hVHDuGAa2KQAn6SChPzE4+fFDDu5TccEzDOkQRTyv58AeN0f4QXCBjnoEPmVgHGPXDhIlZ6AwXGtVo4vm+vsLDIsnx0eRndwUDAuIOzMzi+Z4+AcZIqmmY4vXQVS6sboA/tLYcPiGzUyRUY98n1AR44ewKNiQZedsNRCV6ZLsC4M70hPvL4SfHPe/HhAwI6H62RWarAuE+ePgM/ioTleeTQYbxuogXdqaHP1Oc8x72nT2N1axPH9i3iloUFBcaZmjAsH7pwEacuXhSA/M6Dh1T6rGUKqHV6eQWPrK0JGHl8cVHAuHaRukjQmGCceKXZNl5xYF7AOI7n7SgWMO6eMxcFjHvZkRuxx6ugwsTIPEM3TXDP+QvY2ujiBfP7cWB6WlitTO2MzBiffvwatrbWUa96OLJ/HhONuvj3jaMUp6+u4PGlJZnH5+oN3HXTMbRsG704wgY3Lcc+HjpzCnPNJl5263HIdh/BuDTF6UEf7znzsKzL/tkNt2HRq6DF+38Bxr33gYex7Ieoex6+7uhhHPMcAeOuGRr+35MnsbXdFZ+ulx88gtumZtFwTWwjxtZwKO243R9hYXovXnd4DllmYkB5LIB7l5bwmaWz2Dc3ia89dBSs1Bo5BIz72No23v/oaSw22qIc+I4bD2PRNdHNYjzW6+IPT19DNckEjHvD8VtwtFYTMG49jTEIA3z03BmsRSG+ZWEW++cWroNxf19FxXP8uQqMy5DSu9ikFYTyOxyFgcylZ8+fw5af4di+/ViYaD8lGGdwQ+sZsqm4juLjqcA4WfsWAQ5nP3MvBkmOn/3NP/mit8jzDYx7Ng3Yatbxo//6u/GWn3+a4Ixn82HPo9c+Z2AcC2wmQpZJj09uYzIIjh079nnBuJ95+zvxy299k7zuD//XX2FtYxs/8q++7Rlfsutg3DNuqusvfA5aYDcYVwYslAV+mdLHn8lcIBhVsm8o7SxlreVhkhnHmx/BbhZ0BNpKwIuL6vLzSnYPf18CfHxO/GFkx1j5Ba9urkm45eTEhMoP5A+2ixU/wOpoCM+kFMfEZC1HLQ1EbvZoSPlSghPb26iZGl46MYVZjWbUTwAbEuYQJ9ja2toB3dqdjhhC8zjJnC2Pi8fC8y+BxLVugqpuok7DZdqO0J9Gt/FQMMADo754SLXdNr7egBRSv/bud8HkLvrkNPLp/aiOUnz8938Db/7Bfy4eF9vbAzx6ZRV7br8TRpag+/CDOLBnP2rVGs60O+IZt653EFKioyWwNR/f2WxjutHG7y5fRjcyEBQJj0YW4dWTHt44O4kbHRcjBm8kqUiCGjqwp8HkTAX6JJqJ9SDG6ngkO+mLdgWOnouMjEbUQRCJZxyZcWw7gpRiyExmEFmBhRyMn1V6xolPfKqAJflbvF7yAzMm7inp40YUoR8HaHsOZnUTRpzACiOkD70fju+j4g8AMaUGtpqLaBy4EeHlM7CWHhKfNkooydbrNSaRHP9qjGb375iX8/xMlmfmQPzZrLV1VB99AEa/Cy9cEWBzVJnB4MZbxMjdcCZhP/IXqPbWkOuGpA2yaPL3vxjjI3fCrGkwVzYQ+gORMduujazdRujWRIqqry+LH469uYa8M4VkcQE9zYaV6/DobYccXYJDlo2mWUOQKv+isq8TZOPijYu43YDbbrCO/+f4IBuV7+MisJSGl31TzLwLD7/SM46v47hl6p7WZwhCCuPhv0GrewGIfTipi8SpYnTjbYj37Ydz5STSs/ehGfjinSeecfUOai/6WsQbW9Dv/jPoksDHxa+OyOsgPHoc6bEXIom4sxwj2lxDknTRnt6PoOXC2tyGPvZRu/9uuMElwAwxhovMtOAvHkG+cAzGY49hcn0JWjZGbNLgW8e4sQi88OVYm1uAu3FOklWNUQzTqiKanoDv2rAzQzwj+ZAUUs2E7hmopCNgYxXaxiqsM4/AHqxJAqjXbIpn0PZd34yze27Cj93zEPqpDVTrGEQjkaP+8Pws/u3BOTieh9VuV3wk6Q9XcV20vYoYnBOMEzMwUuPoK8WEaCZoJir0ghLefhBiczSCYXtYqJgSakFzcvpTjZMYq/1tGVcE3RvVKpyCgRwbBtZ7XQXO5jmm6i14DFuhH5OWYxBlCOIcsT/GRL2GilMErNBP0LDRHQfY6g/QbFVRtQy49JGidJy/ixJs9IZoeDZs00DTc5BGIXTTxShJ0e0rmSr7GJmABr2okIiMlZLC/mgsYBxZXS49s+ihxg0V08PF9S3E0RiHpmcFwFCyzkwCOdb6QwxHPqabMyIGrOkBdHrYGbowZPwwQBTHaFQ8ATHoGefoLtb9UIIftv2x+P3M1iqwxKtL5ckGKXB2YwOepgvLj5/NaAKy5uitdmlrE5Gm4VCrA0t81MTtX363PBiKLJAptky27tiGgHj0ylofDKX9gyjBVK2JpuMA9CQsPOO2MwtbWxtoVT1JeRbvsJByZwuUx15cX0XLcTFRq8CxTOhhJNJleuBdXlsXCVzdtdBp1mBzQ8PxEGoalrvbEmzDeWC+3QG9x/Q4RMogHMvA8tYY3SDGfKeNSVeDTk8sSRK2sRmmuNLdxIGJSWFreUwTTAMknoWNcYD19b7005l6BwsOx28ivnCjOMZSbyDMPc9xsa9VR4VegJYtLM5xpuHC2oa8l0xmes4plqbyEDzXGyIPfSy0WrApqy3uF2R1Xd3exoAebXmOhQkGpLgCeIr8lQnfBATjGHXXxoRnq+ANesbxvugHGIzGssaYEOlyiwTF+QAAIABJREFUJv2CHmADw8Xpq0twqhUcnJyQ39lhAMe0MDIdnFyjFDXBvqmOyCgbWYKEc5PlinSW9y6Cnvv278HkeAzLrognHB9Xuz30aN3QqGOCPni0pKC3omFgaxxiazBGq+piwiUEyIT3BKlhY5TkOLe+LuOKLLQKfReLNNhxnOEK1xriH2fgULMBDlsq2gMGqOTAxa0ekjjDgakOmgwmYMCBpK0Dy/0e4ijFfKMjEnCCgLy2TFkfDQ1s9bZg2yba9QochiTEKUy3gn4Y4/LWhgLjGi00LKZBZ9BtB36awc8yXNvsouFamG3UEBox3EyFtPSTHI9RBaDruGViVpihZJ2Ocl/WDkvrXQSxLv17/2QLdZPhIGOEuo21IMbGaIAoTXFkahoTdKKNQuQVW+TBa/0+fD/EZGcGs06CLKJ3IzNtNWyHMZa6m3ArNhYoD2fCKQEOO8dWrOH8Sg+eawsr8UDbkzWWwWTZTMPdG2siUdXSFDfOzaDF89XIttRFkk75uZ/muHliQmSFWpJJuBC/1xLvykS8BK97xj0HhccX6Svk9i9KF3q2ZmoD3TBlzmEQEufS7X4PwzDFdKeNOn/PwBeOA3oxMqiMvnM604yfmUxVZM30XUxTWYeVFjwlM47PkRnnb29ieWMLP/62L6Jn3Bep3b7SPua7ZhL8wOLnZi6++gEXYXEJf+JH/yV+613vweZW9yvtVL9kx/ucgXGnT5/eYfI81dmyaOGNnwmLT/cgM243GMfX7QbXvu9Hf052tLmz99u/8tMS3c3ff8e3vAZ/+N6P4Pf+68/svH55ZQM/+dbfkOfKx9LyGt79Jx/CyTOXhDXzXd/+OrzvL/4G/cFIbj6/86s/LS/9T7/ybpw4c1Fe88/e8Gp8w2tfhrf+0u/i5Xcdx//4w7+QY/jNX/pxVDwV+3v9cb0Fnq4FSjCO/Z8LLxbyJVOHNxwBCAh89HoCtPE5ggKShMUiZZeZ/LDb33nNxMSEvJeAAF9LEHx3HHj5Pn4vH7yBlQCf+NCFIbrDgTCx2vWGvIaJcfzOURaLXxuLcZOm7eJQE8PWaJDvyGJynPC4IabhWRTuJFHyc+SGTaPzgpUnAKPsqGkyR/D3cjP1lUF5mZbEf8eZK+bcFRrHawmGTPOz6KOWo0fDZpq7shDa6KJedaA5lhTCNF3vjxLU7Sr80ToMRzHUJFAx1dGenEGUhjDCELbpCPB41o/wqfV1fIIG62Eg/k/zVo5vn51Fw3PxvpV1nPQDbJK0oQH7NQ2vaLZwi0fGHpM/NRi5LoEWmcE0VSZy0ucJcHUaR5sINC52c3iphkxTXlhDK4dDQ3IaYxdpqrt9yiRNdVdyJIFNSVEs4uJL8IhmyJKUK9I+rnpVES2gF5PLNOXVIhGRXEidOwFjMIA92BImExtoOHUA7sIRaOtLqCw/jiRJmdkmzKqoPYNk7w3wvQqsAhjQEhO51oBtrSIhcDT0oV++DG08gtOnT1eOcXsKyd4j0HUbttNGfOkzcLYuw4xipHYVOQ3P9x5FOjlLj3CIG5kk62UwciWFiE16jOmS5KbSFDNYVopYp8m3Mks3mZan5yIvdp06ptozCCJahEPGURm6wDHAvlia/5YSaYLa5Rgr27QElUsmXZlQKVLFXZ4npaEwv6u7OUarokuwoUWA4sIJRN0l2F4LWq0NHDuOfGoC6eYWcPJeaIMNxNRwMAVvchHVQy8WX6j40Q8hGAQIhyHclKDkDPw9i0gbk0iFA8h+qBIrDfYzglchGXkp9LMnYK6dgY4QWb0DWA7ihQPwW9NwLy/Bu3xJwIXYU6mS4eQ8sOcIArchwCoHdR6zMLaE3Sa2gExTLRL/JHiUUEzGNNcc8AfQxgPYVy7A2VoV1p23MCPG5uZd34A0ruO929v4894qVsMxDnl1TFkOvmdiDosVXmeC7GpcEXyWhE8mlLKrElwuki/FKy6l0bl6ng9h+DJogYkQ9DfTCcBynOkwMlP6TcRCnQU5/aG40cCUSkkRtDCOAvVJKQtgJkbyRAkI0BdHpYNKuqDJQARiwQTGmNqq0j4JbjluTQA8ekuxgxq6DXBu5Es5gpjwqadilMT+TIG3hFIUDE0C7CxOxNNaJ7hOVqvke8qYABiAU6x8NRtZzoTSkcjreRE4J8jcaXE+zp4I0OE8LlEU/A85lkX6Juca3RA2Hc+NSZhM+SzTVAlgMXGTaarKll+DobuI6GHI9pOZ94lEPX68yM04t/M6SCtwQ4OxGwRFKVtWvl0qtZSO9IYkacYFMMNf2+xYqQrrkbRTmvMnOQL6YNoqNVlApCiRNFImW5IhaEiismpnU2cyrYUo0SX4gW9h+KhpaUhDNZ+w/dlOyoecmyLsFSpFkiwvArw8D/HllKTqHHGRPEqmBjem+L0VzyuuSy790mRgCcEQyvGk7SVGBEnuy/dL6m/K+ZmhnwRpgTgcwuTEzCRX3UYU8+wzOAbvWbxh8Zz5ehehnkjarLAk2Q7SPxl4oIpc8RkVwqgF5Ko/8njYF8s0Ve68cUSotGk1hgjIk1HH68e+yL4mV13GFlkviQSWeHyS/TYKlO+X7YrklAC0ZzERXUOecLODoHkFvvRLJtkm8Kq2tC/LcFu3pAcR/GVSO1N+dc5bvG0VEvE8Z2Isv5CeU2rdkuWxBIropoeYY40eVspSXkziuTnH+yWBHtUQTFnn+SeSpsq+zB6YZvxcSr8TCuaR8LukQ2sICWyzz0h6hbqOMv5tW1KLyagjS1cnuscBw8Rc3g8MHf2Y/rcaWnYNYTQUXz7DcmVuyrl24oYRxzfnZQbUFH6MTLNhW7C9ueFZAtH0i+U10qVTluHonMg02czQM036op/H0mcqkuSby4aT5fCc1LpC1gVkB+oxkjCBpbGf8lgYNhJJmqrB9WdOcFr5JjqGjThMkBfJCmQspmkiKcN2bsJ3cuRsK4KzbCtumvCK6QR42efVGoTneD1NVXXHr/SHrEXLm0Th5Sb3KqoNijUqZxReb9Oi+qbYKOZ7RG7Ke4NS5fB3z+RR1gS7SQult3ZZ77B+GPT7WL62jp9++399Jh97/TWfowU+l2dc+bZXfuYJMI7P/e8PUq76xs9SnVxv5KdvgecMjDt16lThX/TUB1NOznv27Hnao30qMO77/+3P4x1v+xGsrG3j/MWr+LqvuVPAuB/96Xfg137+3wn49h9+/F/g8IEF+Vz+/Lu/+u/xPW96mwBxuw24Ccb96jvfg//nP/zQzmv/+zt+Eo5t7YB4LGJ/693vxw989xt2XkPZK8G4b3zty3Db8aNSsP7rH/sF8L3XH9db4HO1QAnG8SbCx1OBcVxUkzlKYIALKEpQ19fXBVAgYFAWcOP+UJg4/JmS790yVzKr+B27Pa92/59sNH42AXEBErIYfhTLLm7F8tRCn0AVk74IWrkG0swVvxF6fBFLizJatipQSGjn0CQZjYl1q6urAqrxd3JsXLNGkTxXPnjz5s/8PaVT/MtzIfhIhh/bRhbKLOskHZGAgIbU0hHEEdKtgRQBtp9i7OpwXBsVpjIW/moJ08LoqedWoAcsNoHUNlG3XZi2idA1YLouMj9Bnuaoum10/RjDJIShe1JIEnSy7AC2JNfV0E1j9CiDZLGKGg7R8U3zEbgJrCyHzSIkZcqcgSgIYFm0O1e+bmSORRaLgxwuCScs8shKcjRYkTo/o1jRCGZWFOoCuvF6FA1HUKCU/+7IKAmociEtbaQWxdxQ4IPgn7DomFrKgpS+HVqOdpwi8pk+mMKyuUACho6NyG3CGI/RGHeR6BmiXLWPZjWAahNx2kfNVAmUQaphpHdQIUOORRVBOqbpUY5MrzIWn5TfuQpI5nEwrY5tUGWiJQsaHnvTFNYjUgOhodIdWZPlpCuIj5Aq6jTpPwRrCAdHwiwggEnIMKZXmcZCX4Nr1TDRmoNmKln27rYs265kybFwodSU/a1c8JUJxqWMvLxv8F/eu0rmZtmXS2CUz5MtyGKLFXSSVRWQ7vbB/siqh4CtkccI9QnY4RipkSEVXyimL5pAUsOQtbbWFZYPgxpwLcBQY6KtA4c/55Hqz5RvEojTmgKoCPWAKXocs0EGJ1dgFNuYBVdqxAJixH4gha8AHjzSii39Q4Beg95YUgLL9bMS9n2iAUBSHCfviwQEohDQHcVWIuTTGI9RG/oC3uv7ZiWF0yHA5xqSYNplsW7qsOMEBtvRMeHEmhx7Jiw9SgQVq5ZMSPpSSUFJoE6KYs4ZrJRVgck+y78MlsliAmYWRnqETFMAt51wR52xv0z8JQ5NgCmFW/hLsSAuyKsio1JgfYzEzmSMqM/WkIom1oRlOvK90ocyJkbzuDJYqCBJI5WezPcQmE9tmLlJtz/plxkZw+A4IJuMYKDywVP9UxXGcZyKbyfZkGRFaho9IwMO4p25PA8ABx4i15e0VV4jgi86AT1iDmQeECcoEo8RUeLLc1FMNbaxyG4kNIQggYbQGMPObPleM7eREoSzc+kzSax8Ag0yYPOhyC+DhJ9H+4ACFI4j2EyPTmIkLMalEThOGJsIWJnaqKQjG//kTo5qYCPi/9VHKDCS7BluXJgmYoII9LDKUySGhrHMl7wa6pqQlcN+rosk2kKSEzjMRJFNOpie2nK92DMJIvJ7K7mnwJ6UYF4BJnJMc64xmPTHI+dcSDYb04Q5honGmjCI6MleBkEuldZJabMUltx0goUsUOPS8JRbaEi2oqTjjmHoBJt0GKlcHPnMlAwhncndapOBhnV0Y0tBGTk7u46cASw5Q4XIlh5CM9m+3Koo6lu2HQ3SySoz1LHoCUMSfIYJSzCJnjAYiP1JzZtkrlr07WTarUbmsKBsxQaD6hPcoFLtMIRp1ZGkClQRwNMkcKeSXJlqa/Nzc64HchnHHLlaYsGRzyCgmSFMh5JQazNJtgBzmS7M+7lcb947Za5iQFIix8zNgJSfW8zjZMjSSpAgO8NtZF4rQ2iE3EowVpOkUmlQAQmqcr5s0zwlwA64Bu/vXNsMkFkprLiu7r/EHnMCsuzHvD0/cb/J2Oc5t3DukNYypI2slGMklLk3txUQrYdsVM7FxEoZ1GBAzwxh60Z5iNzK4DLQR+ZfAuTpjick51aOTdkQIhOYQKNGUEydX8Q+BwsWNx3TGFoeCxOVn0SpLTcYeP2UpyzPieOXgG0BjNCrrYjoFbCZfU7aneMol7UG7xuUyEqISvFg8AbZ0DIcpAXU++SbOd5UhrIY+as5m7zZHC7XDwSL+dkyYbPfqjmU9yLec2QMca64/viybgFZhxeAvWwf8R7McVCkm8rBM8VYy6Qf8B4ka6cCFFazWxEaJRtXn//BfsF5Ru4RRcI9f+Z6jWs31hUE47Z7I6yurOFn3varn/9DP98r1LC8/niWLfD/vf/38Kpv/K5n+a7n58u/bMA4MhNYuMzNzT3tlXgqMO573/Q2/OYv/QRs28IHPvwpfPiv70EYqoLr13/hxwRE+61f+UnYhfyOP/Pxi2/5YcxMtT/ruwjG/eb/eB9+9qe+X57fzbrb/X8y5979nr/E5lZP5B8lGPfGb/967N+jjv+6HPb5OaCe7VnvyFSHox2PtLLQLwt/jg2CcQTKCMARWNvY2JAb0m6fxcwPsbk9hOM00ey0ZIGUywKVrCELcZSLTIVyPz54I+Xij4ugQa8n0gGPiYeSOB7LjqokK0rhqQr1lBJT2bHXYLM2YNFSMMN2s4ZkkZ5DimHu2j6dL9dOe3GdyjTD8VjmAP5bApR8TZkyKzdghi9JQW2hn0XwgxGMICTVTi3sbB3TjSoMu46Nni9SHEpj4iRA1THBdXwe8yzJWIugUTI2MQnTsYWdYkiBR/MjJTELWASzqGGxbFJOodJeHasiBX/G9uHC3xvA8Gvw9AqM0Qq00Rb03gq80Rh+cxHd2YMwKpVCXke+VgIwTY6L85hFJ2UduhTgmV6DacYCULCB80Qt1DNrLFIXM7GRmExFzJEl5EUVi/QCsBOwiUiCXLMQTqzDTFiJaYjIljE0uCJBiZGyuM1ijCue9A/ukXPnXz2U1xdlOuwfArYSYKIP1ngsAKXNYqvY1SQwIalo2hiWTp89F+cCHb0kx93DvizGb6u6eFGrrvznkpECZGUHvliolZ2ieI6MoJKhtht0LKWlfDn7dwmKlQBayVQrAUoZLwcn5VrZY3ogVRCzINEzaGQhsCCnfE/TcVHL8LGVNXRTA1XTxE002a7kqOQjRIkGw6gJ4KFl9D3MpDAPyWYsWEf01LHZL5hE5zCJULFaeGyZYcHIPCCMpciM3BiJw+KkgU9c3cCDyRhNqyqMkZd4ddxSt2CEXURuBCQukDiwdQfbgy30BxswnA4+7TOhL8GjfhfDwQaOt2/C7ZUB5k0NDV3DfT7w4e0Eg4qOvc0Mk7qJ19st1HINp+MQH15bl0S8imbB0jR8fWsKB6wIo3QDSd5REkQtEz+xlCyTnFIlMidUccaU4MAxEQcxDLMCI+Nck6G2ehLu8mloZh3a/K2kJCK7+TAcjczRADrHrKHYKXz4BHTIImMnKh7l9eRiu0yILqUpUczjYlUaI0/JvCKIxfHKoIFMioIsDYT96dge0jBDwv7mmLJpxvHNYtstFto+gf5ig4AJlsK4YlKhRWmawKcCYkQshpkSyUo+4vOagMACcBOEJzgiAA3ZmZxKWEAYsCwPKYFTAWUiAfQ5T/NzCIBwjhH5DWXBlmJVZZkvDCeyEHgv4LxMqbhiFhBQZco1TbF1AWAk61QYaBAGII/JIqAVKTYwoRu2DcEm3XqCiU3pJIELwjpmQjKkKfM8gREFNUTCTCXJS77Z8ACdTFMlmy6oRIrNJyA4aYwpjLwiv2P6ZGzRj9SAGyswPtYStSnhZfACW+Yhwdi4McX2jclOy+WaZWQuCtCVCRuaAKHG9pBzUkAxp/VIiEIEfyQFRdqKEljetyQEh3LyMJH5nVgobyVMqSWLsCzuCKaQ3SMZn8I4yxBrlI6byJKQUB+sAsAQBafuINV6sA1PEgRl/iTYQpa2RlafulYEhclSruqU6RnK+JwAG60HCAxniUgdOW/wXMlQ4/xHNhHveQQXM0sBqL4Www1pCcAW4esJ8BbgKuck4eGpcZTlFsw8giVAjC7HS4BG7i1xCMcCQsNCSjBOxjPBNwUsUv7NY9YJTnNMMKBF/PJ471H3HYJvvFeE7B8MNCZ4LhJEgj8E/DL5nWxOiLyUSFGMYcOANYzgivOchtx2EPF1sn7gfVB2kxQfLtGhGwQ1yURT847GLY1EIjyQUKIrCapxMc8qc3h+o4BJPJ44R2LFsonHqCRee4GkicQSCIsi2XBMyejPM2GQ8/dcd5UbMvxe2djiOGff4BqKV4BjWjYULWkXjSnsEksu2BRgJEgLJiOBOC3TZX2U6wyRGCM3anALmwn2g9xRYJQWch5TQGhIJhJ6sOAIOCn3EzJOi0CbNMjhaB58KxbJJyWmbrFhRItSnqNs+hGQpc8iwTHNgCkqBV5LWdggSSk95MvVmsQwe9CYehtzPlJrA5sbPbxWbGRYiGw1VuR+LE0ZwrbJwBQ+p4w/buhw/XL98fxqgbKmYX8t51iuW6WvFNYfXwzwdbdnHDfzl1fW8e/fdp0Z94X2tm+aTPBPp9X1eiaP73pc3d9d18G7fuPn8W3f82+eydue1695zsA4MmPIUCGg8FQPgg1HjlC69PS7IU8G43ij/N43vV3AsF/4tT/AscN78U2ve7ncLP7PN//y04Jxv/pz/wZv+ql3/K0gh2cCxq2sbeHn/8u78Z9/9kfkNErQjcy462Dc83os/Z1OvgTj/NF4B4wrP6i8aXHckLlGhhgXhRxD9F/kjYdy1PKRBSE2ugTj6ug0GqQRAZmvFkyeJzmXBndHudjfBcbx/8N+H45tw7W5R81NelWoSmlWAjMsDrjjJTuz3JlnIVsUZsLqUKAbH3yPSAVFYqF2cEs2UnlD3t1gSuKkyc4WAcZSOsjX8Dz5swRPsNgWVgAZNSb6SYgwGMP0Q2hxpHaPPQutVg25WcFWf4yY8kfKJ0JfDMy13ADFKLL4NMgeMlBvtQWMozRHwDgutlnMy86uuK4Vu7Usysly0oRlQdNaFit85G4EJ/TgcuW9dRE6wbj+Kir+GEF1GsOpvchm9qoYdynKyARjhaCoKeJ9xaKMbJDMAXJfQA212+8h4ULaogMLmQ2m/JyR4cL3Mi5eXqrAVV4HFmi81pkRw05NaBl9gYABmVBajrrIfclk4N8EPmVflCPxO0sWnhKHipyGVbKcKotaFpCJCBNFBsYvlwU3CxIBJii7qaKfGrivF2MjSnD/eCSg5i2uiZdOTtC5DHMEJGQXX7Vv2UcEmCs8RLiY3x2cUMoUdgO8JXD95NReXpfynsLX1+d41oAbmnC0qoBxwrrg9xGcdKsYphk+1O3hge0+BpmJiqnjaNXDq1sW9lOKw76ne6owz8ZKrkkWU65LsU3yHqVsecT20WFYiqWiSjYgoIQyMWFTsqinSJ0YiZHhsu/gw0vLOJVEcE1HDPFfXG3gNdNtVNORAORJxmtBEZ6NKPTRG21jLbHxka2RyKFPh2OEUR8HvEW8rJVhnn1b1/A33QB/PUgw9jTM1zJMGhb+SW0ai66Dj26u42Nrm9gi24nFsqbhVZUGvqrOYxgg0avCKNEIFLC9RKlpCfNBo48U4do0QmKZInYzDBd6HMCIAlSuPgJn9byMRW3qsADouP1FMs9QGUavrJR+YhzXQpJQrE8yYMq5pJwvSp8YkbwUMuOIGwwGj0QBGXy/AHBkuXAcUYqV0Cqf8l0btDyjDJJMEM5RnAX4vWTn8BESZC4mJlMzBFAkkGry9ZRricybgBtZUqYAWyUYR1ZMTLkYASCdzJdE2E+87uwbEYFtAo25mlEoo9RT9iMyvrjDoL6Y50uJu2mQdUwAh5sMnAOI0aQCzNiKFqPmWrLEyBIlvCCMNc7bajyyTiZARfYlwQHF2MqETUMwjl5cbE/5TiZCk42Sp+INyb7GdkwJirGw50wobFt+Oj/URZSPoPFYCUzLNKDmMs5rZArmBOsL3pOwkSjfJysoVjLVlNJ8PUPuAq5PtqKSlStoLZd5nvN9uQEkrFlBVdRRyLjivkwBEEr7E+iV+4Q6HgKjnJfYzwTMY/9isjGJUtxNEhYX2/mJtSfBUYJxArZKM+cIKS0k4zAnQBuLvFBk/4XIM8EQjuEqqSgZRjnBOB1hnqjrKxJPdV6eZks7CJbLuVM2MBQbUOAb9kdec8NQ9wNNV4Ajz8NUgFukp3BCMtB5T+c7FfNE+TjxMqr7tzw0gnExTIHQCBBS2qwcCrQshmtpiGm8nivwideNUlKOJYJZ/CzeFwnOxJmPtLjf89oIEC3/EgwlaMl9IIlrUUpPpjNrudxz5DYirPJcQmpCD7B8yiQVGBfoKk3UEyKZnJGAccTJgkRDqiv5sc0dOYH/UmG3pZojQD7ncY5JYX8Vx0JWGSdl6Z8E4QowzmAbKMsruQb8ElNks5Dzk3YoxpFs8nG9U1BX1Xlx7iCLko1IUK64l8tmFltD/ZExKmumGBlBREH/uAGlBLW5niLTImg5IUl17ZI8QSCyZMChvL5oexLsUn1MSjL0TOIthJEohHK2Fjfd4GBsRALGkZ1fkQ0JBZKKb54winOZX8ieFyl+wZ4XAFLYeZT089rTo5BjfYDMdDEWzE7NO1UCtpxzM863FsaGAq3ZseiXSVYsLUPK5SPBdH63sSssafca8Pr//2G3QLm+K+sa9hPZiOa8XHgcf6EtcB2M+0Jb8Knf/0xkqrvfedd9T1h0LczN4If/1Xfip97yy38/B/cP5FOfMzCO7UXfOAIJ3OHe/SCllIvrffv2fc5mJRhHn7c3v+k7sbndx39553vwg9/7zXjRrUcFjJud7uA1X30nfu4d70IUJ/iNX3xqZhzBu9/74w/h4uVl/N8/9r073/lMwLhrq5t4+zt+Dz/z774b7//QJ/GxTz6ww4zjMb31J/8lPvLx+/G/734Iv/Qff/gfSDe5fhp/Xy2wI1MNwh32TwkyiNzTMCRdlIAcfd9Kzzh6yJE51mq1dqTWaRhgvT+EbbuYdT0YZJuOB1Kk5u0m/KorrARZ2RaePrQe4ff4o5HIzGzxuAF82RlXfjGiQ5CiVS1oS2CtBE74O7mhyoJVFbWlh9nudtsNtPD53RJx+bn47FJ6SxYI30OAjuCjsKMMU+RjLgtJXUM38pEFAexhAKuQ4VZbNeidJgJdR68/hhbG0JIE7nAk7KfQ9TCuKtDRMbmYNeDWqjuMQUpHZOHAhTmBIvoYBb4qEItjLNNnw0QZYvOROVW0Mx3WxjKis5+BMe7CGKyjmviIKWdrTmF42+uRWw4cz0YaBCJjMsn48SwpellYc1e67ScIBpswuLNOeUdtAiEZjWYkbZBwh1oALHo50bw/kkVwKZeUiHcasXuusCVY7MS6K0X01TjEMA4xa7mYpeG0RM1TtEM5HGUisWIbyXXk4pxMIg89P4CfUIpErzADLY9BCUIzlGKLD5E2QsNUrmNLt3AuivEHS9dweTjGySSF5zk4gBiv3bsX07qOV9sKdLEoVSyYT7zmBF+JC/CaE4xjHyj7nQBGZAoVizhp+12suif3q90gcOayBTTUcheeXRP5ZJyFO6xEs9bEUn+I77v/MfRzGwFMuAzfcDJ8194OvnluCi4MDEUwTT+hMaq6BY8eWMIYBUJTAxW5NCL33CpmCGIULKbY0rGe5hgGCSYtT4zELYNG+SH+5+UA77pwUth4YzI6NA13Npt48y03Y68JdJJUJJdjPZJCvm166CUB/uzKGn7v5BLiXMNqqkN3NThBjG/cN4dZ00JNN/D+S1fwQJwhcXJ0rBQd08Eb5w/jaxan8JbP3ItPr/cRmQ6GNr0Lc9yZZvixPYdxuGYidmJkcYzUDwQkzB1KUvFOAAAgAElEQVQPPmHGPIEz6gm4YfW3KZRC2JqCbljQ+2vQe6uwzt4Ns7+MxLCgVZpi1mW+6ttQ7cxjVGvjbAiMAUybQN0ApnJgGHTh2tUdZiyvZ5kAXXrDlNeYbF960dBjS+ZNYR9RLp0iTFJUazXYcSTsNwFR6Ren6xgmBO7pb6eL8b1OppSMYRN9eiYVIELVtASoUyyhHGPKRAm+BGPUHRtVvpeyYPleHf08g68BNcuCS1COsh1KyTQNA4ubByncLJXvbVqmSG/JyhlkkXiOsbBn3265VbhkWgYRMtcWzytK8fmoU2ZfsL5kzFkGBjEl2br0RTLnOJ45YdEzc0jf0EgFBHBUe2TCsnSnvJQS3DSR7/UsBzWLcwshVRXQwNk8FH8ywKEHG99JGSDnB8PGZuzDSDK0varYWokkm+bdlo5uMJIU4wYZeMKIUd6WBCZHkQp6kI8xNVRsHeaYoJyNXqqsFpgWXbNdOSdW9GURR0voIBjDc2zULRU8wGvA608vySEZfnkM17QleZu4jQCTpoYxN23o2WkYqDoOojCA6bhUzmIY+spHLctQdTxhFHHDQRjRuo6+zyAIGxWbrDslDWcjU8btJ0CYhXBNgnVKqicedoaGQaSurfjdORY8PYOdGyLPogyWgSLcBLL4OyaABsr7jPdpeuANAx6zhrrNDRqyr1R/I/3ICJTdg1shY4xtKuZzsgk2HJPBreZx+pTZvHYESAVWpW8fATf64ynwROTbtgJJR2mEPje5TBNttyrX1SrsDfomMPDHKgWdm3c81Jg+g7QuIDtOhaxYAuUoSwZh1TsGRlG0k7zYqFRhwIcdk1HKpFANq3EioRbTrosGN/ckqCgRNvZWlqFPcMnU0ClkrQ790DSmfVpYDxJYeY4Jy4RnGtATCnAzxAb9Yim/VdeqY0cixaSsk+AUn++GgcwHNfrAJUryTg9IgvkSSMIxQY/IYh4XdiUxV8uSexU30WybjHFdrgfXFGTFlaoC3qO5iacRgGfyMwFm2mb4IdEpVDwTVkCWuUo1jbQMa9FI+vy0XRWwk32Kfm6xBEfwOyhF15Q3n6D2BP8d8cAdapF4xvFeVRO5PccGfQRz8e0jqO+5LmxhojKBWjH42E8HUQDP9tCidy6lwgmB1DF8t4r1kOxKBbJOcS3GzUjOqaaJDbJY6QmYppiueWA5nieRkhQqSrFAmyVb8+9rTX39c7/8WmA36FbO45wfS59ervNE/v8FPq6DcV9gAz7N25tmjmZhH/FMvuEyk292Pe68/TjuuO0W/Ppv/c9n8vbn5WueUzCOC6zz58/vmIfKoq0wl5+fn/+8F4BR3X/2l5+Q101PtPGiFx6DV3gP8bk/ft9HBYT7zm/9Ovzphz6BN7zu5fhfH/hrvOF1r1BeJYD8/C3f8NXy//f++cfxhn/0ip3dLgY13PfgKbz6Fbf/rdfuft9H/+Z+nLtwFf/8m1+DD//1vfJ5JTPu7vseh+vY+Cevf8XnPZ/rL7jeAruZcWXC426wiwtALvYIRvCGxUKNoAU91Pg8AbrSiy0OhthKIniOhWkmOA6GyC4v4/9n781jLU3z8rDn25ezn3vuvtatravX6p61Z2AWjAHhCX84yGDHMQmRbUjsKAooSqJIIX9EVhzFSuTEtmQjkIMQGMcYbINjPGxmpplpel+rbt26+3ruuWf/9iV6ft85NUWHIQPNZOiZOqOaqr7LOd/3fu/2e95nSYMQ6eYK0qsrMDIX8dRvgeDPxGRb/OSmEi8Wv0lBM5aN/+Q0mJt9KnOExcSNvMbC/fcDIVPgY3pNUz+lh73hpsDJgxMyfpCw8BRhAEqC28yMhFbwZ3mvpJyL4TCltIYpxsQE6zqjrhj/W0yr6w9kA91o1BBsrMLTFYyHI+i9gSRKVtv9Qnr0xHXE19elwEtHYyn8xMRbKPRaoVtiUSbhByw8E/E7YUHGVE5uGkRKFkbwR0NEo8LbzqysYK2qonR0F8GrX4QRBzAjMh51RBllTTbOP/Q5ZIYFt1bB8PwC6VEHTr2GZLWF2DaRiim5hurWOxgdHEArleUzlau3EJVKyBkCkWvohhlibywJsLMzLdkg02tFCtI4lvbygjGarRmUShUouoN2VjDbvnxxinZ/gMfqddxuNhlKC8J0GTxGHWA48FB27KI/aDEob/HdEl7fPcYli6U0g6tpeG5lEc00kkQ1Fu/CElEN8RqkN5C1uIYvdjr4Bzv7OPAChHodXuyjqnh4vtnEuqHhr9SKE7RatSx9edpfeP1xFBTgLj3gaOatEnQh80qTvs/vSYE0YdQ9zKwThuSEZT0Ft4UxRWpUce6PLNfgK6GwgWybh0QWPKeGX9+6g7+9fwFNKSM0CU7T4HyI72+V8d/eui2sjRfPTyUJN/ZGeGx+GetlphkWhvgH3gjbnTbe7lygtrSEH5yfL9gFLPgNHb97doq39g7w2NwC5sslPNaoCLPsv3rrAF/s9+CZFZEmkZvhxl38Z7efwA+0Wki9Ae73+9gbDqBFCj6xuA6z4eDvHd3HT905EjP4kOObgtd4jKdaddSYFGqY+LXDYynAGzrgqxEszcAzzXk807Dx83fewVirQ/ELqRwLJjO9wI89/QT+bGKgpHYQeQHGl324Vg1GaxFDnR5uAdzjXQmIUHa2kdplRE9+CFqlDP1sD/rpHpw7L0Gjn5ulC3OVQLL+8e+GdvM5vG3N4X97aw/vjAb49MwsrpXK+A8Wy9D0IcLEwP7+/oPENB46MGlZwNksw/n5uRS93U5Pxvvy6goMx5ZiM8oySc3cOzmDXa7g2aV5lEwa4adIdR1n4wHu7O/IPDpbq2O+3kRVK+a7bhrg3f3dglmaZ7i6uIq5chVGUvid3ekNcTTyEfQusTnbwrWZGUlDZo0+SjK82T7D3rCP9UYNa+Ualk1XmF2DNMQrgwu8c3KMK+Uamm4Jjy8swcl8jDUNO4Mu9s7O4UeReII+eWUDs6oBKwxxkhQBPheXHZHUX13bEJBq6rbppTHuHexhGIS4vrouiZoEFThtE4zYOjxArz+UcCz29c16VQC8cZ5j//RY/HU4nuaaM9hYXJACniD14VlbUi8vugM06lVcWWpJOyZMrc2Bi94Ab3b6qCgKnlvflOsxhRiToZcneGnvPkYAnlpqCeC5aDsoabqwZF89PYIfx3KdMyUX12s1AR/HuoZXDvcEHDzt9rGxtIJrc3Mo8aBBeniO3z27xNnpCRYaDTyxfqU4VMkVcH945o1w7/gITVfF8tyCBCqYKpNJMwEH7+3uyLzWqjWxMDuHEucC28QoirG1vyupspw/r66uo1UuQBCxB9AUvL21jf44wJXVFTQrNmzxpiMxMsfO4TEuB7EkBjYqZVRcF7apwAti7Jyd46DTkfWj1WrhqaW6MB7J1OyPR9g+PMDY9+Rg7frqGmz6X4ppfgYvibB9dCjAz7XVdQEQBVgmAKkr2N3aEYbslfUN6Z86gRnKTVUDd3buY+QHAiYtzrYwP9uEa2oYhxEOTi8x9gN4QSB2LavzcyjFifjwERh85/wE++0LNJtNPL2xgZKiwp0car3Ge9rbRaVcwq21DYHcCJhyBLGdz7ttAV9mag1ZPwnFRjnQSxO8vXdfEoMZcrK2toFnyvTxK6Er4BTwxcM9nFxe4Mm5RTwzOyf2C3wvBvO8fH6MtzpnWG828fz8qhxWNHRNAKK3Bpd44/gcdcPAhxeXMVcuo5SlIo1tRzFe2TuQfUyim/jsWhOmZsIxHAQM7slSvMP5K01xY2MDFdOR5FJZQzQNg/EIvUEf8/Pzcj9yEEA5aZbhlcMjDPpdOJaF9YV51KsVYaYygILg5vHZucwry615qGkk4TZk8HW9QBJrt46OUS5ZeOr6NTTplabSKiPDWeDh5eN9+awPr2ygYZiS6pwmAbqqjTe37kmIBq0jbq4tY8ala6QqaalbByfoxr70oY2Zeaw2ZuAYCoZcuwMf++fnks7M/vbMXF0Yo75R+DreOz/F3YN9LNYb+ND6pjxTSvij3MDr4y5+93APDSo0FA2fWV7DnG5imMU4jHy8sH0qACj9Cj9y/To26g4MBn3wwE6S3Sdsw4fTpx6VAN8SLTBltz9c29jcb3me7FU5z0xJAu+nQR6Bce+n9b76794uZ/hw9Y8uL/9Hx19B8L7nz3w7LMvEL/3K578+F/kBf9f/X8G4aVtxwJDpw4WGG89vhtd7ZarfDPf06B6+/i0wBeNOj08EWOAGacr6mXpgCfAzYYkRUCAoRdBiCtAJSMVT5CiFpxL0ASq9S+T9IZLdQ4m1Vzc2gGsbAOWOk2QxeseJpHHiZSUbfG5AabKu2rKxZnGim0ViklxPYcVcbEYNoe8UQQxi3l2cdPElQJukeBaFA+/tYWbclFk2lUhR2sPPZjAFi+Tl5eUHwAy/xnsVaZpLNpEhDIQoiTEIRnDp+dQeIDlhWqcCh+yKpTWk4gs1hkowbuyhORigUq6h9OGnEV7ZECaZKqfY01McVdgM9LKQa00LZtbpyQkC+ltMTI1FMsWDhMDHaNhDOAHjtGodiw0T5dN70F59EUYSChgHR8UozmExTe7Z7xZmHOqugHHZThuleh3x5hIy1xZmiEOpydYr8HZ3oLlVpnoAjz2JtFYT0M1Lc7TDBNG4AOPmWrMFoyJO5FnwD4t3P/QEjGs1msgVE6exJiy+F86PcdLt4ImZGXx4YZ4247AnrIkos9Dteai6TJRVULbo15ThUrXx8t4JzpMYYyVD1TDwqeubqHtjNLmNF9d7Stp0Yb4kaoJqcw2fPz7G3723jQM/RLm8hlEawFY9fKpSxbqt44fmCwCOzDj242kf4b8plyM4SzCO6wS/xufBn+EGjn3iYRbcV/MlnL6nME1pai/rTkVS+wZ+HxrlpGrhgdYxHfzq1hZ+pjOEoVURllmOsD+M8H0VB//1jdvCenqxfYhTf4Rhp4sPbVzFjdYsbJEvZrh72cG7p6d48+IC9bUr+KtXVkVux4J6rKr49aNDfGlrCzfn5rFar+GjS7MoKRl+5MW7+L3AR0+zUYs50nKo/gV+6Mmr+E/n1nA8PsThMMLxOIIVKXh+dRVmw8Y/3L+Hn7xzKHJiX62In5/j9/HMTA2tWg2ubeOXD/YRZQaaaYah4cPUDNxqzeGppoNfuXNPwDg9ZOhB4WcWhkf4kadu4gf1KvL0FKEfYNztw3FKsFqziFhkxyGMwx0J54ju3YWjNuA9+wyURhXG6QmM02OU774GzUwRsBkjpglo0G99HM63fxavWi38rRdew4vDC3zH3CJulmv4GwsLMPQeUr2M7e1t6RvcsBPE4IEdgXrOGYeHhwIgXV50ZCO/srYKzSpkZ2QIHp1f4N7+IexSFR+/soyKbUnfTw0De50LvHKHh2YGFmdmsTI7j1m3IvPWmTfEK1vvIKV/V5Lj8c3r2JiZhZ7Qjw549eQCO90h/EEHt1YWcHNhCRVhbwLjJMNLe/u4027jxtwMrs7MYbVUFpBqEEX4wuk+Xt/bxa25BbTKFTy1vAoXPka5ip3LLu4dnxQBM9Uqnrt+DTO6JkD3Xj/AZa+Ls3ZbWE+3rt/ATLlaJCEzrdfz8da9u7gYjnH7xk1UbUcKZl4vWS7v7uzgotfH4uKy+JE9MdsSRs+QIN7RocwVnu9judXCzbUNAdo9NcP9gxN4QYiT9gUWZpt4fHMdVfpq0m8uBw6O23jl+AINS8dHb9wQvzkJbSBYGoT48r0tXEYpPrm5DFvXsVyqyN/tOMQXd7flXhuOg/lqFbcaLdi6gl6W4/fu3xcw7rjTw7XlNdxaW0GFc4z4E6b47aM2Tg4OsFiv4dkbN4t5ipK7JMV+t4PXtrewUi5jY3UNlVJZ/ILpj3rW7+LNu+8Ke2lhZg7Li4vCDo6YehkGeGv7nqx37HO3rl4VELZEST8y8eR7/Z0tnF30cPPaBpbnZuBaBRjnRynevbeLs8sQK/NNzDbqaFTLsHQFo8DH9skZ7p20BYybm5/HJzfmZW2hZLszGAgQNByPUauU8cz1x9CwbEQcU0mCS2+Et3bvydz0xLUbaBJcnBxe8WDh5TdfFzYS+wTv07ZsOTiiMPv1e9vy/mzLzblZ8TMu2wb6QYQ7OwfoD8cYjj2srS5ic30JNLwYUFKapnh9/wB7Z22xjGBfLKkqymSTpgle7AW4s/WugHG3r9+UtO66bcMiIzWKcXB6iETJsDAzC9MwUdFsGXsXno+X7t2V+/LCCNduXMcn6y7RUFxQFg3gN7a3sNc+x+3lRTy/sgbmH0gbZwpe2LuPl4728NjiEj575YaAcTO6gdMgxGtnR3jx6BQt28Yn19ewUK2iQUmzwsORMV54d7uQrqsmvu/xFZTskoC04yCUfvPqnbcRhj5u33oCM5WqrLOyN8oy9EdDdLqXYLicsB0nigH2k9+8dx9Br4+SY+P6yrLMt/xdDno/jbB3cCTvs7q6jopCfzYF4yzH2dhDe+zj7b09tCpVPP/U42ggQRTzQCTD8XiML23fkwOl56/fQNM04fIgSk3QjnX87tvv4GI0ks/90I1rWK6UUVYJuEV4aeuezAlxmuHWyhqutuZhkX1L1pvvYfvoCP3xGPVmC9+2MS/rdSBefAreOTrG27vbWJqdwUduXIXD/RS93jITX26f4/N33sZstSzM+O+98TiWHQujOMHeqI9/fWe3CA3Jc3zq8cex2SzDjLgqMXJLeJsFo3Mqnf76b68ffcKfkhaYHpROgx0kcEEvWKW0qOLh+9TL+v1c8iMw7v203lf/3T+qTHX6Tg/LVfm1v/T9n8PRyRl+6wsvfn0u9AP8rt8QMO4D3F5f9dLJnPv2jz+D2Zn6N+PtPbqnr1MLTMG4ne37AjSw6CToQGBrygYSo+SsSCqbsoP4bwIVYug9AZNWmsvwWLAwGS0YQCEINxwVJuWVFtJyTdIzp+b8D4ztmbY3SegkzsbPGKQ0pi9AwHq1CDqh8kmnmXRO9hjDDwqvG4JAcgKuqsJi40k82Xe6ocN2mVZXvOcULOHf0/uTn+e9SQpTAYrxM8mSIiDHnzs5OcHl5aW8R7XVLABBAmLc/CsZHG5yhz6i07NJuhjDCGbEC44WVS5lQfRIyxNopoG0OYuuYRam3H4IppGSEcd7kMCJCctLwjJcB4PUFwYOGXN5VGwiCBgyFGIYjhFQIoYcdbcBXU/hnB3CevNLMPw+zFEH1BIFugvLbmH47OcEjAvrNqKxD/PSg2FaCGbrkopH5pDRD6GnHejnbfFioZzMn19AZttw80Q2zyM+A63wxhGAKaU/YGGOy/YUUG4iU6U5t55b8MQtSsGuH6IbjLFccrBcscQLTEkLNluqmAi9VAorPg1XT8V3aqw76CQKRgk9nlSUTAM352cwOjmAnsUixZKELF2HXq7CSQPoWgWvJQH+3tEBthk1nzhQHB3VeIS/du1pLJo6PtcsF/6AUcH+nAJnfP6UBnKjRqYHAYqH+z77yRSo4f0SsHmYDVfUq8XWfzo++HO26ch/My2VrJPeoAM9DKHllF1qiOqzeCcI8OO758JA7AcD6TstI8OPXt/AX55bhOX76OYRQqTohQnmy2U0TP4+JWQKulmOyyBCexSi0pjDTSuEGdLQmzJeE9txiN3+EDOujZppYNmmB2KEv7Xt4ac69xGllni0EWtZsXL8xI3b+EzFlML03O+i4/cFjGvNNpE5Dn7zvIv/49VdBDmwHeVwDR2WpeE/3ljDsmmLTPB/f/MNbFs2ciYDZyNUdBPft7CO72wt4G/ffRWvDcdIdBs9nYb6GT6iqfjx1hqepETRJhBPkMKnSq/YNOeaBLgo/b6wSJPLDppJCf3lEhJXg3bZh97po7T1GoxwD4Eaim8cpY36h38A9nNPYai6+OLuIQ6MBJuVGlq2g9swEGcjZIotB3Z8ZnzO9MvkmBPgluBKHMv3hsO+yK0I1tK7kSbnCtmZcYqL3hBuqYymTkZvXqRO6jp6SYSTXldM6iuWLenK1kTKGOrASe+ySCvOFcxXa6gZlgRNEKRsRwmGaQ7fH2F2toIqJYsxkRUOGF2eORkvi5USKialqnxjhkYYOIlCnPWHaFVKwlCrmoaAbYmigyq6y/5IWEO81/mZEtLAF48+BsiQwTTyGJYAzDaaRSrlRB7P8Xneu4Sfplioz4i3WJHdWSRZdsiijoo5lXNnM9OQqCpiQxMpNccd27VeqaLp2Ii9AImpwUtSASqG4wDVsouarUFlyAnla4qGIMyw3+lKoT/f4njleUUhP+WBwVnPE5/STQLplGgyiTXLEGo6jgZDeW/OIzXHRk3jGpcgM0xcjAgI5xiPQtScEmbKNhQtkXAHepq1cxWDbldYdYuVmsxT9B+T/oAMZ8MBatDQqNbEBzUOi/RGHylOLy4EjKuWyii7JZSZIE0fLVXFef+yMOzPcyw0W0UaNvs2Pf+UHF3PxziIMVOroUREjA73lKnqFi5HAYZhLGAXZaxM580oS9QoiQaOegPpm5VKFWtMsGZfNUwEaYLOeCQAlW3oAgAyWZusc2HGZQnOh30JT5gtVyRdmddUJG4mOPUHSIIQc/Wm3BflqVMJMsGeIRnEBIMqFVRphcC1StPRj3JhPbJfVMs2yha9FX2ohiNAa8+L0R0UoVKtall82gwR5ue4THWcM83d0rHQZLjLJCiUz8cAhqEvtgVkjHJtMmOu7Aw90XDc7Yg0l56FBPoWNY+0NwQTC4VtbyQMxrVqDUuuLdJL4WOoBk49Hyf9AearFSyWmEqeQ+OaoVvoRQne6nRQMQxslEsoGTpzzaX/98IUR5dDOUxTdAtX6mTWO0hjhi4UPp4XgwHCOMDiTEvGFidrOYAkM5vP0BsXzO2osM6wdEPkt+ccS/5YQO6W6whbMgnDIsXc0OBFRco45dNVqoAzhkro8HLAz4HT3hBOnuPKzAwyPYASFX6MUaZhp1vsea4SqKBUl5YRWoI4M3EyHKAXxTB1DSvVEio88OTBYtnByXiMcRiLBHmhXEeVcwXlvsLQT3HpefDDSO5nhv2Y/nUC8Sro+jEuxyM4FROzFVfan0nDTILuIBfGd8m2BQjdrFVgyxggIxJ4adQXzz3Kla/NzcPNMpgT2xLuj5iELH65k3nr67SlfvS2fwpbgHsu1hOcT/i32E1MPI65znPNm0K17+fyH4Fx76f1vvrvrlk5rjh/dGbcb/Wm/P2vvPeP/Y0fxq/9xhfw+lt3vj4X+wF910dg3Af0wT267G+OFniYGUfWxxR04CaMBRIXMcoopqe0U2Yc/5tgHEGXKeiw2FgqouIJkqWBMAkojRBGkMrFzkLElNRJ05GNNgXFRKY5MZgnqGJkKQLfh++HaExCIrgxZVFD7w+Zlrm5mqSmibdcXACELIr8JBLgq1StwKbMcrIYT6+VQBeLQDKcpmAcd63Tgps/f+XKFWHDEayhlEoWbfrBkdEmaao6ApUOOEziSxD1+tIWHs3j7bqwVejNxmKDbLkk9RDGIaLcRJgTdJMgR0lfLADKwoxajK0nUhOatM9WSvBCXzbmURxhFIzluN7SaQifFrJWviz6F6kwBz2Yu3eh+QPoo0tJtI2cJozyPPz1x6UY8ktM+Evluvk7gchCC68h5dJH5uaoRnTmKkzUR04ZiabAIpiiFGl4tP8Tw27ZAFNKWYRoPJACEP2RCjmEmdJgvfCM65Jdl6eoaSpcFsE0GCfYQpNwjeEAbI/Cv4MJiwmZbgQqXRbcGmzThKFqKFs6eudnxDyFjSR4BIEgt0zBDGylhBNk+JXzMxx7Ho67oRSZi6aKH7j2GFxVwRWr8Njh53Aj9bCklOmYo/EYlu2CPoJTWfMUkJFn7XnyO/x7Ol4enhmm/W0Kzk1lrSW2Z5aj7/Vg5/QaKrIHzZlF9B0NP7V3jgsvQN/3YKkKFh0Ln9tYxodKDsDPIutTURBkTK9jmiDN/QszeAYZ0BMoDHLYBkMQfFhhWnh50cvJMNBnIiZUSTe0Qb+/CC+GJfyTk22cDXyUtYKZeGOmjB9cXsFyCviJL/5//J+eqpCMD0vFZWDgX9w/h0e5lT+CGnooV5r4gbVFrFgGqpqGn79/iJfGMbxwiEZFRd208N1zq7hpOfjX/Qu8cHYGLwMCJuQpwKdbLfwZ3YU9ukSGasEOVGKoE1AEKcMLyI5j/6WRPlmzEQZuisTUoQ5j+VM9uA97uCsJoordFG+o9KlPw15fFKnYcOhhbNP3SAfTS8txDk+jx17B9p3Oe1PPOPaVqVSZ3/cCT8B0GoVzLLJ/ahqTEFWMfBqI07iefo+ZeESlZMfw93L+rAKD4REMTgmLoj+3dIwSiQgQwzSHnnLC2uU4oTk9fQE1+GQFukxEzKHGqVwrwfw40+CnsTC1VIYTZPT/yqASgM80hHEGyyZLmMV+CCsjU5PMYwMRr4EAkGnAtFWEwVi88HhPXANEHk8fOvqSxUXSczHv6OI7xmmIHnc0safPp0iDLEPM6cny0wWKA8w4LwIRyLCWxMhEgB9HN2FoCmLPh2rqkvrLaTFMM1j05eO90GPNdCTdMaHMO2SfyGCYRWSE2BoQ4OCckUoEg4AQBGxSJRLmqGo5oEWf3CvZdDrDYMYTz0UNcVpQ/qhuc8AEWs4/MWKZixJAt2UeJ5vWlSTdyTNgKqqhC+hmxJB1hwBV4hchPelEosnnzr7GNcuktybbkXNySrCvYGi79GeLKOzmPUkuOVLNRJCwndj3I2Qx+WcKVNOWcIcwZRIq11oekKDwoyMjXDPQC4q1nOCgm0RysEXGLyWwdJ4T8EZVxGdQJ42MFhAEcdQc3iRUiIJ5CROZLOAEJ+kjSuY72eKc6gmSEBgh6B9R3kkWI832uV6pGaJwLH0xMxxhTnEONCT9NJEwDY3+fHLwViRo0/aBqbE5wSDxDOSFWhiHnoBUHLdiMcF1kOEPFsOBCjYbQSA253wAACAASURBVGGxCqNUke6juiF+cGxudlHXJqA2gBEyvb1IGe/yfuMYVV0TOwB6z8laTIZipsELEzimDlMr+lnCUCbDkbRYsrY5V5clQZUetAUYR+9DKuSF0aayj1OmX4C0fO78XPaBOItR4l4lTqBOvEw5NgxK3NNExuUUjDN0A2kUw9MM8RVk2I5DmTADfASAU0WqyrAXtgUtlBx6GdIfUJ67gYygXJwKO7+m6/DNBAaDJiSEhgBjEW5Utwj8FUB0SOWDYiBQVIwpnVcUVHQm2xdjU3NLAvRFPCzNgapuCKjMa2JKKm1FQs4l7McWk3/piqrDyBigwS1cDp++g/RwlECGRP5ICIpmYcA51SiCJ8pmjjwOhPWtqiZOEIgdA0GWKu2DAvrLfSVlmXMv+/w0mOmbYwf/6C6+1haYgnFiAcE/SSoHaw8UQH8CKbuPwLiv9Wl8Y3/uf/hv/ib+wU/9PE5OCxn/oxfwCIx71AsetcA3sAWmYFz77FwkWAQdphLOKbhABpbUhpPkoamc771g3EJjUTY73IlmOVMOCdAkk2Q5G1lqINK/Iu3jYjhNKHwAxk1Ydi6NpT0P3jhAc7ZVJN+xGKTvhwARKKSJkppWSFfzKBHJE0ErLw4FjCvXa1LYfDUwbgreyb2yYKCRa1J4n129evXB9ZFBxz92zZ2YCmci8wnIDqNMNUoRD4ZSTI1jH5ZVkw0/ja2rtRJc10aQjKR4DyMWimTD0Y9bF3BrKk0lG0ZYMYStDF2YDeuNBoKE5uopgiRCd9ST6+PpOpM0VaZg8HSYcl4mXY6GMA92oPoDaOMuc/gQuy3o1QUEi1ckIc93i4Q5l6bHKRDQOHpi0qxcekgqOhoZjdQL0GeoO1KYWUkgG9xMsxDxWRCcIQhBMOShNEC5IHWS0pf7sFIdGiMLoWBIzzUlQ0lAJJq387Q9Rkh5Mv3TWIRP5MZ8FjHT0jQNlSp90QyU6FelEshQ0G2fC2DA4l5YlQTjnJIAgK7ioqPk+I32BU49D/sXY2HZrTgG/v2rN4V919JzYTmxEabszymYyAKEfdB2SjIupi9ek4R50HB6wqzkzz3MEpWC8j2pbfzvqZehY7kSDEGZqs10vpwpdCqc1jKCiolf2D/D6dArwDhNxZLr4M+uLeGmbSDzvMLwmrJUAroi304gcA596kwag2tg6K4lMjeCcTRPnxSVtiNyVTLLyKbTMh95HmMbdfxfR9s47A5RMxwptG7N1fHvLcyhHuYYxiPxhRJvqIzSohi5SfVnCb+23xEWzVvjPuANUK3N4ftXFwowTlfxi3tn+FKPTJkBZhuGgHHfNbeKdc3A7/gjfOHkGMMkRTKJQPyOxSV8NNeR9c+QZk1hikClqXmMKA4gYJxiChOCL4IqueJhYAZICAiNM6jjFNXDfTiDXeRZBMVpkVaH6MnnYS/OoETT9iBG6PCeisAYNUwx1tkm+gNp+5RJy7+ncnWC9pxT6D1FmRx/Nxcwju9FM3gNfkAmMSdDgueZgH+EE1JVk7Ej459qQY6KIJY5jQVrwXMtbpmJ0bowkov5jwcABFQJ3CgmiSPpAzCObJlcMRBmCRyFgBsBJIYRMNWV2cGmpBLrZuFdGKU+zEzydqEqpjB12GUN+n7R2y8YQzNUAb6FHU3wIWdapFokuE6Znwx4EPN+RWRwTAXOOYdyDmMBTrCLfY3zFHGemOmNKkB2sIRGF/54DMYh6Bj7XsF+5DWLXxTN7vn4feRMtZ6AcakyMahnIqlagCaEpKX1csr5CMfocJKCBUEuKZk5TCymXyNrLwJLfO8oGgrIyXFTPBG+pQqL8m6C/ex3WeHvZZquzFfsM8K8YTsQ1CDIQ+CES2DEYAK2qyJgHOdyMoMILEr6J/+fQFTK9y1YkxEBUgF+CNDqyKKwAOPEOzWHYjoI0wJA1LIQWRQU6d6mI+xGenQZTIud5M2GAsYZUA160hVJm2QyGVFQgHF0wOOz1XnfRX/UkgR6XByiyLPRmA5LJjgDCdJirikyB6QNMpsMLzJ7OX6Ksxdme5CByvAMnqmwLxN0NJAiCkYSIKBaxWEEl3CVaZxJJHYEOsM5hMfGg6aCaU22I5NxJcFWnpeNMGVaNlOzJ4dyMcGxFLlNELcAoJjKLU6iBGx5r2zjrPAb5B9LtxBjADNgCIsrzMGxocBPUrgqxx77JftTJgdm5HtGcSbgLBDKm4ShB9egJNtGj4A7AU8mC0tgSwHG8aBISYswCUPlHODDZPo15+TJPM71LZG0aAV5GBeSdzLnCcJxT8IxrGsFGMd+o+vy75CBV2SOgWtp0ZYCfE3AOGG7gyE1OWz22ZgppwysEIoxIp7fhKGw4zwrhUkwjodiqoXRZL/H1NIkjSTNOVBT2KqOxGBoSJEyS2WAnoSSFq85JUQCXBZzGGXW7DNxWIBx0qdkL8mDIhtB7Mnhm5kWabZ8LkyUzoixkhPK9hcwrgBMg6jwKpQ5X4uRxj4Mpr1qFi55iCKpuhBmaOqHMgaL/GCOITIOi+T0R69vvRZ4LxhHRc3UA1bqg0dg3J/aTvHHlan+YTf05g/9L/jRH/sJRFHBrv1Wfz0C477Ve8Cj+/+GtsAUjKMnExemhxMihdkw8V6berZNpXhkiBDImqYL8iYaTTKXCJRw61SURpnkxPE/ubsyeEz9IM3KG41Rcpzi25MNdDQBRRRrHuNuF2GfJtqLhSyGxSXt4XVKFYvIe6a8EYjjxisOCrkTr5UFKX/GdB1UHPeBTFVKEDJRVPWBeWtxAdzIMpGsKLK5EZ4Ck5QUTpmC/XGXx/0C/KUJpUfcyBuoMaFsYj7PDSvZSkQqNJ1gXBWO6+D0ovDPy1MVtlGWIjlOCu9KkQWygOZGdFIIKaYuYQQzzhwcGtArmch1hv2OsPRUncUq2SUFFburDdHUHdRVHfF4TB2lFMUqUybJJHHLMDJu1ClVyYTlQZmpgFB54WfG/7EtPcNEWUvg8OSdGYZKYUKu5GORCiuS9JkJAEQfGxaIku42kYUU1WwBxsU6Ux0hbBG2c8DkSXq0CZlhmgTJn1egxH04NNwnGsCSRykh1yxoUQgHMUolG5VqRTbVGZjGyJAHqwAI+BbcZ6cJBvSMY7GfSuyHsF6I23DddSxAp2yG7BFeI0EydZLIK/LAwp+wSLBUhN0hHnITySnvccqSk6Q2fmSaCjA3ldxNpan83hTE5vjy4rEUHU5uo1afQaCxH3lQCW4kLPQdKJUqSkqImBGJdqVglrKwZdpiyngEHTn1muzHMccTC1R65WXIyaJRi+smYEL5XGyXxD+Q4Ak9f8jeyRIDBqkrHKd6IflmUaboLtp5ipbO4ohfGyFEAEd3MbBV6IkBPdXBIU7wRvF6MJ0KWFJJe+oZkFyiarag+h0Zn/zfWCtJAq+mJPDdWPpQJVaRkhVou+iOIynEy8KfkkoavdEZxqMe8oyMz0yeK/tapJtIpHgmeOZLUeyksYBx7Le53QBYVCYqLKYchwzbgDCI2B/9MlCp1FCtVwU4GcapJJbSa4hMtACx9PvpXDKdB6fsuGn/kAdPKTrZTxFZSgXQIiwcPhWOOSZA6pTu57DZaEEBRMmhQtHlBfQkoM9XTPBmwnQV6yf+PvuhVTBZ2Qbs4/TligisKZTDFfmAUnLqPIggo5X3SvCyADB4QpIwCSVXoekFB1nYRjBEXj69x2kfn/63SrkjWUcTpIX9nKAx+5UgZfzLUOGT6ZcUoGgxn1MyzXmG/6HK9whQ8UJzk9dE+ECT5zJlKhDYZ6FN4JGy3UjcJClBKwAZS+Vni0NBUbQLNll4MD4sCZ+yGadffzAWFbKreAlMpSzAdK5RPDRKswAGE3TTIulRHi3hFzIdhQlMEKHwNzUDBSkDVicyfWldsg+z4lCAwCSBI/6+pJrmRYou34PMwuK5FmCrYudIBATl/FnMYXLdAjyRyVq0swQWKTTX53syDZcAfPHi3B3lqgDO4t8qbGSuYQVYWzykiWRe0rkzYeKyOxEUSWW9IUhc3AfXLjkc4t+UE7NbKQTgC6ZYQftiym0MlYxn6WBFP5Nlb4J28fnyvvjiuu4YKrScbZ0j5rNlu0gvSOXZZpop8ydfciA4kZHxAOP3Sf65XvFzhIQ/Yb9Nflaek5AVCRxO2lpof5RGFwxAvq/Ge4KGsR7DDqdgGz3dMgld0BOOSTYIgR6OLYJCGtKMAOZkTMuz4mEWESYdoV6AYmRqSe4Dx/LkM3WunexTnI9Vgv30fWUAVdEGcs0E58k85B/KWMmEJ0tW5NfFnoV7FOkjBBSZJEpQv+DUyhelz0x6BgMc2LekPQ16khLIK5iBlLTzQZKJSAYt+ZGEfk3SGievcNLBGGzy8NcMGQk8MCvY6DpD1kXmTcYb/+ZhRPG5BEsJImYZj4QKOT37eXHQoCI0+Ow1GJPPpXxamLScPjl+OP4IhOohGCCsZuaDvqBzEtJ4mEZ2tC5zoZzJ0bqE8nuCjyrn8WK9ptSa78858dHrW68FOIdM6xtZIyQUSZOvSR0zCVl8Py3ziBn3flrvq//u1wOMo5/cv/lnP4nv+vP/ydfnoj9g7/oIjPuAPbBHl/vN1QLvTVOVjd5kwzeV1PF0dsqWm4IQZAIRjJsucPx6Y9GVgjuNKKNhEUMZZgEQxNxy09ct+QoY17vsolouF2whyrzowUYZRZrgH8U5lP4AdT/Cd1x7TLaXTZFaRNBzaj5SxGT/cHOXZvB6A6RBJDJbKUZMnvrS3ywTZtzDIOP0/ihRpfxUJF66IVIzJiZOi7kpsDRlyy0uLuKif4YsiJB6EUbdMYZJjHKlhma5WgCKBCRshlmMoGou0kxHlR5mtoPzoz2R1RQBnQVgqSrkNhGUKlI7RbbFzagkETIxsIufzoDFJEdDN3DDKeGZ+ozczxuDLt4Y9bGVEaABPqGreKLsYsXQENBLRSH4aaIEhiv0kRoetIT+e2phTE1ASor1STE72cmyGFHVErJkUIBbhBcUR4DC1AylEM/Dgq2WawWIl8eRbG6mfaY4aSzkZ2TdufT6m0gKfQI/JiWGgEqAQGOBqKNxMcTg9B4QdZC7ZQHc8sY6nMosdL+P6GyPZR20kiEn8ObSKvTWAsbCDCwACZo9MwTAhiVJpSKZlgKReI4GR6dniA/+j0WBltlF/5uclk/7hoARhFSIDCjag7AGAcYmforTf0utOwHoJLhiEg40fa8pk47hKGw8MhuGZ0OUnDqisgbVouwzgUbT/iASqQ6qZTixBT0vWEkBizmNYBEx1gwpxwuZIexMKSVZRXgD75W1kPj5JREslYEbJehScOXItAixSmmSATcqAEbKjSONAR+pSKo4dgko86XlEcqWI4mApZz+iwT1QozIOk0BO47hmza8mCwgyhQJOlwizgxh6SjUjLHo16siVYM6Ro/FaKqiHNhQ1BQdh+NaFxYSwzkIz1ISV8qAkddH+NbnkUUJknEIW69BnVlC2GggziNkF0ciiTQuzmGadcS1FSjNOeSUaDKF2CAYWUGksGAbyj2ZCb2kXOy7Dl4IBhj0erjh1DBnOHh+aVYkc2QkTZnBUzBgKmeZzg/y3HkYYJDZGsOYBM2QQRYmMUyRQ6ZI1UTmQJcFY0jGFH0Y6ctUyO5YQBNkk3mAiYWTetggG0nYQwkSSxEjf7KTdD4j20USkg2jkxRWAMiULbpklhB0KiFPI5AXyc8gI05Ri77OAwEJ5yCDhwAhLThZqAvladKXRVZqImdyqUYwm8yS4nvsawQVCBBJG5iaABgieZ0E8sQa279IvOY4o2+XnXGOz+GbHHsFU47fm64tGWWMlPapCipBjpgHAZwDdEOYORoBM7JgJ2Ac2WAERvg+IoHle/I+hSJLkIkIbI5ALaSSJvIicTMgqFaA2TLuCb5oMTImeJsqYoKnMqYJ0hIhFWG2sJgIipihJu8dEtRkv5JDgFzAOGGUge9ByVwBmhAsJaDPeZ1IAQFqk2wgVcNADQoGHcHKCcol8seJ/5kwosQnlfJPVVhwORmSiQcCPHyR6cT0UlPLBcjls+ajodclP4sgMxlXnATjJMTYSuDCEECOYBzPSPhsCcYxiZLtwfspPM50ec+CfU4AKRUGm6xzWo5S6EwOXQgoFgAvpbnEOxTBcAuAcWgoMHP6vhFg4nNxZM1ne+aUN/JYR+GBVpF8aTg0fyi8RzkfFXN1wS7jQRKnfAK6BNUEXJuc+VG+TzBUGKcToE7mOALDlN6qmTwXAnVsU98yYIe8Xz7HHGOtkIg6PAAIeBPilAbkEXKOFdOUsc05kC+d/nsEQnMTucGACTJZ2VJqIZUm1KYL3FaAsDJHF96vhmHJ/kUScdkPyTgm81D8rIpDQbaPjLvJfFSsctLk0s487OQ5p/RX/hz3DwTzVLaaAYV9kj+f8P5jKDo/sQDl+RDZrpkaIVZC6ElJgFjxV0OMwCjGtx0T9OeoVxFyIVUiKDEZ/cX6QXlxqhYSdnYiW7cEwOQ20h+Tnaki1XNhw7M/mGQ0c5wGCTyTEluOn2K9ERMEkcYbAohyCGuZgsAcy97StSrISOeT8RlApbckvXR1E7WAbcUxyT6dIicSqOaIglDmGKbXJjz0egTGFR3mW+j18OHp9N/Tw+MHAN1XMOc/dss8AuP+2E33h/6iiM3/JJ7PH+AX+du/+jP4zJ/7D2Ut/FZ+PQLjvpWf/qN7/4a3wBSMIyhFIIUgG+Wq/DdZYlJ40qhY0x7I8Ai+TFOIitPaYos4tzD/gC1HQ9QpA+3hU22evFNOw5cx8qAHAVCygOoCDrMc/+TiDO+O+ng5NFAbGBhqGVarKWYMAz+6uoSn1QRdysM8AzmBFjUHIxX80yPkLGya5eIU2XagpJQRCbWgOPWasDYY7sBXFAQY9geF/5plwS25cp9TKeEUjJuCLvw62XJTGSPbisEObLv5+fkHgB/lipSQ8P6ZwMifkxN/st4m4RGS+sr6SNegxpS0JTCqGpzAh66S9aPhV4IEf2d/Gx2a+8c8Zc7gain+u9ZVXFtbw3/x+hdw7scY0rtL4aa5hr/oGviLy1VYbo5xCvSTHPEoQ8s0US4rUEVDBFhaBHU4gDL0oNlVeNWyFGMsckwWcKqBiH5/ZAGwkE1zqAmLDiZm6uIPxj8SHOFoMIQRlcIZc+OfwfBipIqHpK7AryxDp/Qm9qQgLAcxrIGPYdVCQDZllEH1M5Re+8ewzwPEBEN43A6gM78I6+bTMO8dQj3agqoSqBlBy30ki+swPvtX4TUX4DDAgdfTPYZmlOBXCjbjexlqD9iek5Vdgj2Swtg3HHsPwESRozkOPErmWFl8ja+p55wU1BO5M/89HU8C7k3CH8ik4/ckLGLCfJiGpASqiXZvKCwhgsT1siOAphKyKCRAUrBTOJTkHlj0SXowvYdyGKaBwXiEarkCPRhL0imfJM3GaRPo0ZxfI6NOhUPbIjJJcgNj3UDbiwWcljFNrCYIhEhB3HScq/BYGMchWrYFLSmK0sywpQjshhES3URdT2Aqjvg+pWmGSlkBzvck+RTVlngAjqyyyPQU+tMN2zDTIXKy11QdkTsHt99H8vIvIn/jRZG+hUmOeqbCqy/Cv/1pKL0BSne+JDKtKLmAnesYlFeRP/0pJJUakipt9BPUQh9RGGJskrEB9E0HL6dN/J3jfXgpWYkMGjBFsveXV5bwn19pQM0YTFN4nLFwpBcTWSWxSjDAwjjRBDQ78kLMKRnWay7g+4XUUTPQJTszjuCUbNSToABOCGarKkLVQWdYyPXLloaKrSP1B6CrpufUsdsv/JYImK+6Kux4JAAlvZ56igXy3oLIw2xFR4UhKfSeIuihOTiOcpwpClZMEw5lf/FAgD7LqaIfMhSB5u9kxGawtYIdamSFh2UnLDzVbNPCAn3l6E1pZIj1CjwGRwSJgI/LNQuO1xUzfkG5a0s4ioGk72Gt4UrbMTyAQHxWqqIbxYjHMebLhem9noUFy0g1ZI4KRKaewnZ01CiRDX2oTFTlwQ6N5hMCnjmqdoR41IOrl6GR5RIZOM4yWFmMOa4hwp4sDO493cS5nyK2bKxTRie91CPEgNQui88hWTz02SoZKtxsLOBoajkYkPFDlm+YYUY1xTssVkZINIIOZE410A8CWCaDVQrfPpO+cJTN6iZO/CFcy0bJVMTPMgsG0FTh9Uo4BOdU3c2hmzkqsQI11SQk54Js6wkzd962RLqZCYWuWOfGiYGhn6Hm2ihrIZSIgRoKcsOFF5toBx5mSy5symepJA7GyG0DgaqhOygY2BXbRiUeC7ii6I74e9HrLKSM2jQwTx9PP8OYh0RCUTTRGQeyHtQsDUpEySB9YAumuhlRzuxBr5QLcM0gQ7cAFkWGKcgpFxAdppIh5vzllNHn4QH98pIULdNCVdjZiRwiyeGYa2NMLzraAVCKTanyxEZhbGg4Hw7g2CXMchIji9kbk2eJxHZwEVLynWLGcsSTUfUIY2dIyy7aZMkSGI1SLDSqsOIIEZlxdmFlMYyBbuDDLZnSF0HgLYugMg000jAOgZprwqb0nLArPVSdGkahjnM/kDTfRkkR776UIVYEBzUbZwP2DzLCHVyhApusOAY4GJr4urUTYr4p5ksaLH8kjF16uqWGjQsvYWQulko2TLUIsWBoU2YbGIUlnDLkx9TQKpFZnMMY+8gtGwMoGDFBGkALFmwjQZyOoJllOSyJMx1DL4ZjKzCMGJVMgU+WprAkDQkE4dpScywopKVxjNJTT3FlzAb0lOX3bQcmQUvfh2absn6Trca16OH91B+0hL7XyuFrXGYf/dgHuAV43GZTtv0gAEhFX83EnoGHcgT+uVIoZPGLf6COUejLgTbHKL8fj33xLiXY/fBrun+aWunwe2JDIv7MPHwoDp/54p6MYL8kq05qnffbrI/AuPfbgn/w7/9JMePem646/bTf+Jf/GJ/93F/5+lz8w+9aiFH+VL4egXF/Kh/Lo4v6VmmBKRhHwIgLElk93ABz4eJiJWmCNOfnCbaYS9NYt0haJQtoeurI9mrMNEWqx5+bgnEPS0z4M2QapP64cFA+OUU+uIRar0NZvYE9aPjJ9iVeH/RwlkdwkxIGLNDSLmZ0A39tYREfLbm473vY6/io6yocTcF6vSapimkyhlamNFRHuVaHkihIhgF0xyiYd5NZcKKcwWgwRECzcBpmuy4s13kAxAnA8JDkcgrITSntBFrYXgTnpgwatiXvnW04Ho6wtraGZrNoE4KXLMa5+H8FpGSKawhLtcUfaZSNoLFY0cgKM/B/nlzgH3bOoGQVuJTmqQkC3cNnTRNrC0v4p7u70GIHY2HS0c9Jx8c0H399Ywm3HAfn4zEO+328Mx5izS3he5Y3WIpKK+hhF9npAXB2AavcQL66itSxxfOIctk48DHwuHEvfI/E7FpRBQg4Cjy0R0PEPksuHas1F/MVExQ2an0feUjGUh9ROITW0IGNG9CUGBheyoZev78P9XKIaGMR6sqyAHH6IEX57X8Kp+8j1eLi5JzMQHcG5uZN2Ecn0On9pVoiWdPgo+dUoX/i+2GsPoH8fBtZHONy6w24lgvzE9/z4FlOAbCHQeEpG1A2Z5S8+b4As2RG8rmKR5Z4nBfg2dfymm7yHmbXTSWNsomcjCe+F79+enqKs7MzSeIko5N9if/mqx0puHt/S3y7aLq+2GphY24BLoNH4gARC/UsxeByIECweC4KhkCmBhkyqbz/3OICSsJqKu4jyFTsn5zj/Pwc8606KiUXc82asFiDPMVOu497x+dwbUfG+ZPrK2iVTMRxiIvxAKe9Mdp9Hw5ZmOurKBkFeD2OU0lH3Do6wTCI8KGFGdSaxXXxSLMcD9H+3d+Bdn4B58pVKK4LbfNq4VeVqAjeeRPK+TEyp4zcMGHe/hjK4SXCX/tZxO2eBO5RGujEXfSSHNrVj8MahrCP7kifGjkRqkmEQdpA/vgnkJA512wgZTLf7okwDvMFesZpOF9axS90A/zSYRupk8MVCbYmTJZnF1z8z9c2UXN1SRZkUdkfjVCqllCzTeRhjr6m4df3DyQV8Gf8Lj5dqeI/unkDq2SnTTzO3r68xDtHpzDsMr59bQ5Vi8wlXVJEdwcjvHh3W9p3tdnEldlZrJIpmiZ4O87wK/fuIRbT/BzPr63g6VoFDiWQUPCb5z28MxjBa5/gY+ur+PDcHBq6LZ87yID/e38Hrw0vcbtWxpPz87jhODBy+v3F+L1uHzuXHazZNlqui6cX5qRPkFn69uUF3jw/wSgKBRz+1MY1rGgmjCzClhfjtNfDXruNxDTw/GNXsUlAYTIoTjIV//bOfSmYeE0zhollxxWgt5cq+NL2PRz2LrGwuoiSpuM7WrNIVAP9JMO7x8e4HPYx8j0szTbx1MoKKgSULQuv757AiyIcdfuYb1Xx4WsrqDDgISYQBBycj/Cl0wPMWiY+srkpwItNyVGe4SwM8eWdXXTiFB/dWIKl67jquCirCs7CCJ8/OIQXJwLYLJbL+HCtJnYDZ2qKFw72RSJ4enGJ63PLuL20ImmrkuiQp/hXe220L06w1Kzho5tXRZrIxMggjHF/0MWbJ0do2iXcXJlHreSgoanwwgyHowRv7O7LWFuYKWFlYQazAnoTCA3x8sEegjiWtfW5tQ0sl0oiqRNFMBR8eWsHJwMfj62v4mrNRdMh1w/ox8CX7+3gwvew3mhirlJG03VRMS0MkxBb58fYPm3L/L04M4NPrs1DyelRZqA9HOLtkyOMAh+VSglPL69iwSwh1uhXlqLne3jz3rb4qz22cUWSZ03O5cgQJD46r9yRFN35K2vQbQtWuQTFtARkO9g7lDWWc+zs/BwWZ5uwHAf9OMNr+4cYMOF6PMbVpXk8vrIMOy18THlP9Hw9u2jLfMzkWcpRyWYj+Ptar4P7B0cyVz6xsSbeoU0JYFFwNvbx+u6eMBavLa7AMS3MpCE/mQAAIABJREFU2mUp2nt5jLf2dhCFsXjRbi6s4rm5GmKmCVPSC+D1vV2cdjvYXF3CrYUFkYyakouj4oWTE7zd6WCzOYOPz7VEXk7WfTdJ8aWzE7xzNpIghOeW5jFXLmPeNhDFMe71+vjC3n4hLXdd/IXNebFQoLdkz48Qxile2b6PIA3x7PUrWKm7sPzCq6+vaHhhbxfHnTaeWlvGtdYMHMNAKS1SzP/u1hHO20eYcR18Zm0d16tNNMAE3RR3ex28dXoia81a2cUz11dQNTUMohRdL0bPj3Fn7wizFQfP3lxHNaO9R5Hg2vdCbO8fyV7l+sYqXIa66KocKgxjDe/c34LHtcmycHVlFQ3HlYRm7hXv7W0jHAfI0gxzc3OSWitr6jTZ9CEv1YcPy76WNfbRz3zwW4C2JUaEB56afpZh6/wER+1ztMoNsZXZmJ0TNj9Z0gR+T87PhCQgCpxqTZjZAspRMSB+lwXANgXbprYy7PsE46jimZmZeZCmOv25aX3C3/99Fit/zGZ+BMb9MRvu/+PX/tJcgh9eLg4W3s/rO1+hb/X/+8VDhV/+ub+PP/cX/vr7efsP9O8+AuM+0I/v0cV/0FvggUzV92HbtixcUx8FYdywKGQqF0/sJ2bpvGfxXBuNZZGbMpAIxhFs4ku8a8SnY5JMNznxp+wO3rDwSDvYR355DrXVQH7lGWznGv7+2QVe7fXQI4CWWRjaCma9CwHjfmRuCZ9uNrA16mHrYoC6BrgKcGVmBmYYIRz36FgvoEe93hAwbnjeg9sowym5sjGmhKxgEGW4vOiIZ9mU8UZ/ufcyqR5+vrJgJ6kAa1MpIjeaLF652by4uJD37fV6UihwI8r2JCuOf9N/aepDVbCtcmgZ3XM0DMMQF34PVaeMzGHqo4WfOezgZy87KGUNaftUZXqdhw85GhbrDXz+sA0rq4gfHIGYoZ3iSYzxoxureEIxsH/Zwd3TU7yWDHHFLuEH129As20BRwyvjex4Fzhuw6o0gCubwipITZ5s88pi9HqX8uz5DMulqrB+As3AcejjrN+FRxYcDNxo1LHGE33KUns9AT6idlfM1kszZYRXNqGYOTTvgiZGcN7eQXLRRXB9FdbKBlQvhdZPkL/yC3CZDGeQRVc4f/ftWZSu3ILRP4cyvAMls6GIh02Inu3C+fj3wbryNJKje0jjCO23X0XZqkD77Pf9vn78QIo7eaAPb954f+P+4Pdt2Phj3OhN07a+lnH+wGdr0uenvzNlUk43iPw6+ygBsf39fRl3UnRWq9KX2EcuYuDuzhY8guOmgYVWC2vzc3A1JmIWZvKUJI3Pe6B8ms+fIESRxquI19BZ+xwLCwuwTLqJFeOQ+Yz7R8c4ODzE/FwL1UoJC60GVAJ4GrB91sH24Rkcm96PKh5fW8Fclf5FKS5HIxxfDHHWHcFWFTx5bRNlyywYtXECPwjx7s4uBkGIb19bhttoQiG7RFNgB130vvA7UE/bKF+9CrXkwrhxXdhECRkZb7yJ/OgQWaWC3DShf+LbUBleIPzln4U5vigk4GQhxR1cksm4+TFol2MYR1sCxoU2YOU+gqgOPP5RxK0motkZeL0e7Lf3oMUZtKvLIrk8XNzEz/RG+MWTHnLHhKtaBSsqz/GxWQv/65VN1CxKKzXESYJO6MFqlFGn9MtT0DNV/NzeFk69EX55kOB763X8zcdvYF5JRWbu5wlevrjE720foOQ28N3XV9BwLAljSDUV94dD/LutLViajo3mDK61ZnFVFwElXs9T/NL2HQHjCC5/Zn0dH6nNwMnpR6bg31x08MZggP7BLj599RqeX1pH0yxM0bs58MtbW3jp8gwfazRxe34Rj5dqMHPg0hvjxUEXd9vnuGLbmCuV8ezikowRPwde67Tx6ukBBmEgbMrvvP4ENk0DahBhK4hweNnBvbMzRI6Jb3v8Bq4z3VggIuAwVfCrd+6i64/wqWtXMWfZ2HDLMBUVvQj47Xffwe7wAkvX1lFWNXxPrSkS1AFyvHl8iHb3EkNvjLW5Fj6yfhW1JIOnWXhx9wDjMMJBt4ul2To+cXUdNTLmKNPOgd3uAL9zuIs508K33bwhn0ewj8/gJPSljdtxhG+7ehW2YeCmU0IVKo69EX7tYF9SM2dsF8vlCj45My9AbRsxfn3nrrA8Dy86eHxtEx9dXUNTpKgMQcnw88enODvcw2qjjk/evFUkSiqqJFMSAHn5YBtLTg1PrCyjUSqhyfklTrHjRXjt3o6ArMv1EjYX5zBDHzXLxVkwxgv37yGIIxn/H7tyDRuVOrScMBIljxp+8907OAlCPLmxgRuVEmZsS4CrXprji/fv43TQx5VGE0vVOmZLFTRtHYMowVtH+9i6OBdAaWF2Fp9cmZ2kZFs46/fwxt4Ohp6HWq2CZ69ex7zlyDUQjOv7Pt66VwDHT127iapji78YJalpGqH9pTfFWmL5xlXolgWjXILmcDzl2NraFtY410TOUQT93UoZvTjBq7v76A6H6I/H2FxawBObq6iFmtgXcL4c+GOcdS7QarVQo2UBgRyuCVmON/p93N3dk8OLpxiypCqomZr4k7VHPt7e3ZfDiusry8JQnCtXBOS7DAO8fm8bcRTD93zc2LiGZ5suFKeEviT65nhxe0uAr5vrq3h6YUWSjI2kkHn/zukR3ui0BYz71PyizI8VMvHiCF84P8Jrp10B4z62vIzFahUrAsbleLvTxm/s3Bdbh7Dk4oevrcIleGiaAnqFcYKX3r0nvnq3b25iqeqiHtoI+GwV4Nfv3cVB5xy3b1zBY7NzAsaVoxxmquB/3NtB+2hPwPXvWr+KW41ZNFRgmEAA9lcP9qQ9rzSq+Oi1TTR0Db0oRieIhAn71v19zNomPvn4ddgUwtNbj3ujkY872/dlP3Tr+jVUbRMW94FxhGGi4K2778o6ZFsWrq2vo+Y4EppAtuPW/g6i/kj2SlQG8LBoqqyY7h3fe0D2tayvj37mm6MFcoaTkG0/STvmAdW9sxPsHh9hrlIX8P3q/CJ0+lOyT2UpjttnAqSxP85U6wLEkTFbyNW/AsY9fOA63Wtz703iAPfj3Gvx61OvX0mbpvrnIcbc+2nlR2Dc+2m9b+zvVqtl/E8/8eP40f/yJ76xF/IN+vRHYNw3qOEffeyjFmALvBeMm9K8p0CagHFiwFucSk+BBW7OuaHlIjeVdRKME/nlhBL+3kWyACs0KEEhV9RPT6GQLVWvIl++gb1Mw0+fdfDmoI9dJhLGGkILWE9HaOoGfnh2Hs9Xy9j3Bjga+HAncpzlWhV6ECL0+sj0goFUq9WlQh22u3CrJZSrFUSUToj31lfAOLKieC9uuSQn+w+DcdN7nfYUfo8yG4JrBOT432S+sSjgqR0BOhYpnufDsi3YtiMSVbYpWUz8+YQbiAktXmQu4m+j4rLfk7TKeqWOxKwjVw38s7MBfu78HLFSFlBApWm3GeE7Sjbmaw38i+NTJKkDT3xeCLSE+LgF/PD6Cq6ZFo57Pey02zhSUywYBj6zsARTLxJNjaiHvH0EnPdglGvIl5aF9ZLquhhs8+hxNBxAZ8Ih/VbsklxtpGnoJLEAM8NQBMy4Vqlg0WKxGiIfjZBTltYdSIqd06hgvLgkIQFa0Jditrx3iqTXh78yB3N+CaqfQh0l0F/+5zCjEJriy0aLN+VVl1G99hSU/imSzptQ6cdDjxhE8AhSfOxzMFZuIbk4lrCK4e42HLOE7PZHH4DEU7D4D5LESHohTdf9AN54LGAYATiCtpLYS0bow6EUf8i08V4J7MNgHP/N5z8NPOGYIWhLQI6bTPYhsjPZjziGBrmG/ZNDRHEkyXmteh1z1aqwkejhSINq8REaBKg36kVanKQxKoVaL8/Q7ffRbDagqUXSJZ97phpoX3Zxdn6GWrWCkmtjplYWry96Ap70xzhu92AZBlRVwdrsDOqULCLHKIxwMfBxOfTBWI/N5SUpwHRNF3kjmXF7J6cCzD09PwOzVBFGG+2J7NSD9+ZrMC57MJZXAMrwlpehkaHD8n5nB8pFG1mJzDgD+eNPoTS8QPZvfwn62Z1C4kVvrWyMnulAv/ox5O0+zL23C3mymkDTUkSETR7/MKJmHVGzAX80gr1zKqwadXVeJGEn9QX8y1GCnz7twNc0OISVaMSODN+7WMN/v7qEqqVDY8BElmGQhlBLpnjeWbGBsanh850zdKIQX7pM8XzJwZ9fX0QlD4WB4ysZtkY+to7aqJeauD1XQ4mpyfQE1FQcBwFePTwSphyL9rVaHQv0+dJS7Goq/t3RkRTEShzjufl5POaUhBlEMO73RiPsBh6G5ye4vbKCx+pNlClpgwJf0fCFo0PcGXTxTHUGm/U6Vk36DgIjshY9D4f9HuZNSg5tXGnUxV+TUQA7wyG2OucYxyFcx8VHltcxT09IMpSSHGfDIQ67l4gMHU+vr2CNTM+J5925ouHLx6cYjMd4dm0ZdcMQWTwZY+NMxRv7hzj3+phfWYCtqHjOccTvk/PWXv8S3dEAXhBgvl7DrdlFlKIEkW7h7nkHfpLgfDRCq1bG43NNuBz59LnKFZz7IV46P0ZD03F7bVUKNKa5ElTppLG0cS9P8dz8AkxNw7JlwYEiz+2l87b4+TF4p+U6eKJSEzP9vpLh1dMjWe86/SGuzC/hRmsGrgDd9PLK8Vu9ITrnp5gvl/Dk8qowhx0yItMch8EI75weYcGpYmOmgbJloZJnCDMFx1GKe0cn4pYwW7ax2KyhShm66aAXh3j99BChFIoJnlxYwYJdgpLTr4zzu4bXjk7QjmNsLsxj1TJRmYQejaDinYs2zvp9rNbqaLklNCwHrq5K++12L3Aw6AszbqZew2NNVxjN9Au8HI+xfXaCcRigXC7hJlmATMvkdXAti2PsHJ9ISMnm0pqASLn4pZGdmMB7Zx9+EmF2bQUq5wyuoVxHABwdHSMIQtkzEFSrUmZpWxjnwPb/w953wFtyl2U/02dOvef2snu3ZTfJJiEFCAEkiGLFip8Inygqlg+kKaAEsfAhWEBAQxNEBP0ABUFBihQpJgQDJEDI9l5uL6dPn/l+zzszNyfLkt0UIsSd/PLbe+85Z87Mf/7tfd7nfZ7lVXT7rjDyJoeHsHViGCVPzcB7sCozwHqnhaF6HbZhCRgnJa8ATvQ9HJ+bh1MqYcf0lDANHZb+AsL6Ora4gjD2sXl0FLZpombawgfvJhEOcWxFdHUNsG3TLLZQhJOalzkTet/8aSy21jA7Po6LGqOij0qjIbJS96yt43inJWP2Mpo68bnTqTZJsLe1jr0rayhrGi4dG8VwuYRhlqrGwMleF7edpoyGitC28aTpSZhK5ohKAJeyAgdOzkvy56JNk2hYKiqxjUBR0FUU3H76NFbbTeyiO3W1BlPXYQQxTOj4p6VFYWnWbQsPn5zCbKWGCtn5UHGi28GhhQVpf/aLneOjqCqpsABbXCvDGEfml9AwdVy2aQq6koFx7PssUWXShmvWFoKapi5MV4QB+rGG41ybWB1gGNg0MYGKYULn/iaNMb+6jKDTl0Qn2UhMNGV7n1xfcUA+4kKZ6v+8OCQ1DSS+LwZsPKh/O9dew+LqKup2GWXLwfRQQ8xemITjPozayQUYV7EdKVuneKjs0QbExAbBuEIyhHsu7sOZ7JS9HRNdAyZcg3I09/dpXADj7m8Lnv3z97ZM9Ym3W+iIlvS9O3ZffBEe86ir8Dfvev+9++BD4N0POhjnBSHe+N5P4dCJRWm+H37sFfjJJzz8IdCUF27hQgvc+xYYBOMIBAwuUgV1u2DI8exFFonujWTB8fOFaD/BuALA+lYleyLOm2s4WGvr0LwOkkoJycgmzMUq3r+0hn2dNr4cGkgooGwClxsJGrqOp4+N4SpHx4rfQ9vLnPcUTcEIs/WuC9/tSDDM66nV6yI+3llZE5CjPtzImXEE4zLtiPXVVSn1IBhH5hyDiHMdbq8v901AjvfIBZ4suALE4efFPVPXBJwj4LIBBpHdFsfCkmNb81A1VTYWCwtzAqaNNEYRqBUkioFPrHt43+k5zLN82PdE46tup3hKtY7R2hDevTCHtVhDO84KcI1+Dz88VMXTZjdhpmxLCRIBudh2UNUS7KhX4MSUxqfDXx9KexVY70FxqkgIpGqqOOspZCCUVPh9Vzb8vE9Tt5AmijB7GEx1fV90sSivtN12MKzQFbQHJfSRhjGSrgs1TGDXq1ivDSNSIhihJ8Fsfa2LqNtFv1GBOTwstohKP0L5Kx+H4vWghp2NzGU0tgNDl16NqDUH99RtoLa6FlEDKEI0uRmla38EythFSHptCdjilVWYugN3ZnIjY3q2zdrGc85dYAnKhr4vbAVhsOXPkGU3hbbJufrGPQUWg6WrPA/7KPsHmSPcIHKjyX8LcwhfM2QDyifL/lktlVDRDdEwYpAsxovU+4pV6KaxMe5YASTi7WSu+p70/ZT6Xbl0k2LYcH1f+iU1osh2KDvsE6kInnfCFE2KbtPBTgEa1EfKxcWjREXXD9GjDlEUYaIxJJLzUsKu0nU2xnKzJSytmZoDRbdESJuwoU3H1vkTsLp9JMPDSAwdcW0IVqhkwuqry9B6XSQluufq8Mdm4HSWoX3xs9AOfRYp3QdjOp8BHbKYdl4Hf2EJ9oGviei8EblILB2JNQ7svgpBvQZ/qC6gubXUyhwtx4fEEGDFKOEW38RfLC5ijcYCqS5GM9TyeubsBJ41NYyKaVIoTMYVzSwiPYEZBihTB8/UsSeOJQifW0qw0wCubNhQop64IrqagpVExdpaH6O1EYxqibB2FDoZsnQTCY6vt+VZD1s2xpwSynSCNhM0bQcH1zsCBmtBhO3VKsapU0dhdlXFqSRCM4nQbzexebSBYV2FmUUkgGbhcLuJebePXeVR1E0dNborslQnBdaDBE3PR0VXpKSsalFOP4ahWGgFMRa6bfhxJP1we70Bh/zYxEegmKKRtub2EagKNjXqGKNOVx5ct00LJ1wPvU4f28eHxSzAyl01Q1XHQrOLvtfH6HBDAJMxiqonKSJdRysO0A08EcWn9tSUU4HlhUSosOwGwhCk9l7VsTBmatCjAKliCjhLwGFfaxUlAFuHh8WogP+z/xPoO9Zsoq8p2Ek3YUVBWafZDMEIBac7fRnjJV1DxTQwbmVGBZ6uYb7dkfHkuSEmakMYdgzRCxT9TCXFkUhFp93CkGlgqlKT+cFgYAgFTSXGieYaxp0qGqYp7WxFvoDg64mCxVZbwLgqn41jwWbfNSzRSzrWXRfdMK4RWyvDqGmUieBoyoD0+b6PZhJjrFrBCMc+Xb2pfWoYWE6ysTdRrqCqGyjrupgw0O16LfSw5uUahSUHQwZdP2lYZKIXhlhoN6X9uSZN1RswI7pi0nQk0xBdaXUEeBqrNXLtxAxg48KlL3WkpLQ2MpqxV+mUzbmD/Zws6dy4kusjHTclIaGbWPVD+EEo7Kqyo6PhGNBdyLop+wyWqubzFzX5ZE0Vd00F3RhYWluDYTmYkERCApUGH5zDVR0rHR9R4mGkUhGXafoQiOaipmChtS4O23TVnB4fh5Pw2WiI+b2KgvlOC2tuFyOVKiaskrBZWRJHV9kVN0TLD0RDbdjM9CTZr2JVw1oQ4UhrVUplJ6tllCxTDCt4dJMUx1fWMi02w8RVZKLHAXRiWwrlM1Qstbriijs2VIIRZ9IVBN8DVcOpZlvmsZnhKipcI3iegAxyG/t7faz01mCbOjbVKhhiiX8Ui2M2AbeltZY05mSlgQbZeLEvmp7cWnkpsNzpoqypmCiXxJiBbcG29xNgbb2ZMZGGGzJ/EfTk+hOkOppuV5iTYnpVqcBWKDdAJhPQD3yEfTp/Z470ZCMVcg2y5xkA4x6I0sBzrcsXXv/OagEy3FOfJijZvMbfW5GHLnXgVF2SVHXblnHNt3BO6Lmu7M3YH9n/WSkijsJn4C3FHqyQ1Sn245xTi2qdwfew/w0SEO5vS10A4+5vC5798w8WGMdvf+Yv/C984dbbsXf/4Qf2Zr6D9eJ4ow8qGPfxm7+Ov/3g57+pgUk3f8+fP/ucDU/9mI99+ovyPtp1X335TkxRh+a/+XjJK96M337WUzE+SqfEC8eFFjj/FhjUjOOmaXARK0r7CjaPULq5MWYgRiFy38cqAS1xpQNGJyfupt3Aqxhkx8nv1ETOHcEIJECJ4KcBbJaKQcMBL5TSopuX+1ATXZgOVw5X4KgKHl6zYPttCdYtrQw3jeklJhtir9tBr99BrKXQDR31oQaSKML6alN06kYnxkXPRNhLuSC/2+vBMqiRpmYlpAOoyyCAM/hzAcaJy5thbIjvs43Yfnwv20k1ddGKi8MsuGXgTX09fq7bbgtTgMEb9ZrSKESvvQpdiVDRLQQpmVkqjik2vtLs4mvBuny+ahqYrZXxw6UyhksVfLzdwukoxmLQk+B9NnHw+JER7DISGLYOJh76no9hi6wPDz3DQ9mlwx6QWmQHRkhDAmwEGAgKEniKUaPjHgkDCvkTeXCUEdUQCUEys4jvUldIoYGGDjX04cIX5zRmPE1qXMVAqJtQDBNxFPNRy2FrBiIpv0pAnwZm0yn6PH7ka+ivd2H5LhQKshNg2HEJqtsvg99dA07cCdUPAc8TJpMyPgN9+1XoGlWY3JzlRhN6qiKgVWt+FJuvQbBsAxwjaBBnovUECovSBrJrCHL5IYOm8zNwKMbOmd935hgormtQ36T4jASddCNUTbgEHTUy9yjIrsNkZMsSPbrXbRirGFkJdG4AkYHlEN3EIgCyCbLmYByRAGoCCg+Mjru5SxVZcAxoxdEwpsNldpUW7ewiX0CsJDWRqJk+ITfKBDaKIZPp1WXuonxvrFGkmVlosmmBRHTYPXFMjTVDAk1fUWGRdaJyY+2LgylUO2NgphqMoAujPQf94O1IqP/oKbDKJoLRMQSjO9Gfm4c9f0DYlkqPguoq+o0RBNOzSE0LCRkx1JYhVZBul2om46+Q9alU8Y9ryzjed1HXSwL22IaOH9s0jSscsjgSBOxTbBeTpb8B1NgV4fU4VhFpDF41Efm3bJ7elTIzcQCmOD4VFGlUolLbKXOBTDWamrCVNER0w6AgPat4OSemXuYHzLFPB1ruMRQVmkTAAYQLySCE7oj8HBX6tURKs8V9UVx+M/dRjlEzNREmASLqnHGO1EzokSaAemJS2y6GTyarrqKSsFCe5emZXhcPlucR0PBNtl+WpEgpOk8DCKk8ZpvmDoiqCTqbsm8aJtsiEvMXMSMwS6C3tsp5kPMNzRAIZIQU5adbZ+YKzNsiYKJFkbAYCeHqPCf7E90q2e9SL9OcpIOs/GfCY7CmsI15Lbx+zioEJ6kBqDHbASsIZGzHeiSADA1DaMgtfYIOj/xulS7e1B8i2CFFUDBoUxnR/dhHoGZuswTBKZ+QgZ8ZOCHdNk5g8EGqNDBIYKoEyKOsnBNh5q4Zs4er4rVBiquoUiYKTCKlqgafxix5+9u89iSCz/HP+ZbrlmGLK6u4v9J+NQdDKfSvEmAJI2GuSRcjU48i/zrZZibSMFt1dYImHG8EcMkw5PNg+4tzZyossMzZN9Og5LMRd21osPm8OJb47KWoOhH3TQKINNyQwHqA/SvutvlEIsxcOuXGIVTNknmGa5aMhjSEGntQuA7FdAJWYOSC6pzDOCdzDiQDl/8qKcv0OaI0Yf0Kb5AMQpnVDPgJE0gEmTPdUZZWprxmgs8cn1zD6MBLDTfehRfA1LJAn46moquaO1XLNMi+gwQGxwk7qk6RBFfagCxGS81cr33CahyvYkGeIiRAKNq7JmgSK/MgzT5S7jlYcsv5NjPWiaQ9AJ33E3sItOwZiFx9Yoi7tKpESJMgc8Vlc1plWP0UnhXl5qg0zIhkz6HQ+ELTYORzCb+T829Kdr1KkJeMb5b3aVBZhBAH4q7Lrii3LIzZrPyPbqdycVwTxWlVgWrowogsDG4MmngRkCYiKpUUdNa9S6m86AdZc95VYTG4t9pYsC/88JBuAfZPYd7n6yL3kNwNcooQF2YxgOHUzzFE99uskqUA08SQgeXjTFYUOtB5XyuqEwYB32K/WpSnFq8ViU+ee1DP9/40/gUw7v603nfOZ//hrX+OX3r2SzfYvA/IlV0A47JmXFpr4zmvetdZ2/TynZtx6MQC3vXKexbv67seXvKKt+DFv/k0WVTf/c+fxOjIEH7tF378AXlW9/Uk9weM+9UX/Cn+5vUvua9ffeFz3+UtMMiM42JXaCgUC9ggU44ssoIZV2ySvX5/Q/i0PjK8AeadLePJjZeVxnDTLPvKwJOBeDdooxEAjmEhsRy4CtClSLRuIu6HGJUAI4EVe5hvLQKWA0dnuQaz+5pcE4G4VqcjARPvoVqvIYwCyc5XVRtDww0RaJaDbCgGDWEkJR/ZHMkysGyT+K0OvsYy1SKbVjCaCi2wwsFJXDRp3poHIgVgwa01AUKK9rN8g4Gzl+hotZsw9BRq4ElWW6FJgaLB1S206e7KQCI1YOiqsAjqmo+SZqAbWFBZwtaw5Z6aiy00bAVxdxVlw2LMJuxAghCxHiMwIqgBA9xMDJ8Brp5a8MQhlRuhUAC5oSRCL0xzsdssYAq4NTcyAE+PQlh0zpMsugIttdBPUrgqg1AG6gocAj4pXbIUWJ4PUzOgE3xlkKimcI0EpZAluglcNUJXDbEjjtD0FIxbNVgNR4CQftlCrJXEkKDR68j3MXAU1oZlIzJMBDSqJCDDGDeirlN8F8Ni4HmerYxUMqtJBiqdqRsim0B+471wP7onFl4BtBUBSdHPCtB78HczVhHQmEMCu2yDSiCLpWYMpsmUko0o0e2cbZCdV959t9INAT5yNoKUaJBBlLNDeQ5+hK/HCsvPdMQxg9zsphnsImV5N/sNnxbh71DGWJFRLsaDBNF5GYinKaiFujga89r5OzfdNmhUQIAF8LkkA0s+AAAgAElEQVTZtlIBMvRUQjyoFK6Th6IiNRPElgcEJSI1op9vOi58NYTn2ugvLEGL2jJ6O3GM4UTBumPCt0pS/ir2IsJq4TXEMNhRBA7pw9JsKR08bYWYro+ioTkoqQY8as+5AQKVJTIZeMeBRCdjVQkyR+mE8FJZAIqUIJqjw4/6UFlaL6ADwTciVnSH7EFPy3JvLNUW0C2k1qUjYEioxPJdgZmiEgKql0BjW/NrTQOeEiFEJOONjyQJFMHARN8zCASwI7uWDcpSeIJrEtjwcRFEIYiTB8CapgsjiF0mA61ScVAWMIilwgRlBCpUYBNERYJASu3otMtxrsDK3ak9zkkSpbPH0GWTzpAGktiTzkpwl21Q9BuCD0nqy/gNNB0VhQBdIqXlDPz5P1mFEhipGlwjgMPvYnBGdFFN4WlppmEZZ2PSEB8B/kCRb7pVEvCkPiIpUgkszZHsQaJlgGRhcCKOtwkhnLz0VMY4JxENCc9NBipbhImniOwfRdw0Cbywjc2YjrkqAvIKCc5BkcSF6KCSSaXpGftKz8A7X4mRRomYcEifUVIEWoJAQC0Tlp9kzzabHmUsmlAF1OtzXSDwnXKM8MERlOTzzRIiMvYJChVjfIAtwvaMCQ4xcA2z+ZHPL2KfIZuVSDUBq9xkhYEv/8ZAuQD7s75E4X4Fqc+C5rvez/sX8IVHzPFBwChH8fOkAhN3vCkyrgwBFhMksSpjqEhSsFAd8OArmZ6T9KncTbuYYwp2fjZ/UUeT3sMEzSkXwfdn1xFHdNCmFyOB0AwsJuAqwKI4TmeMNrJygiASfUrNi4TZlaUUIUk5tpusFwLs8vN8Vpk7t8zXcs0ZsCS/c5pMstJ+KZsXsCCbm1nOyX7LQ5IVMWCYTIZQe4/nIhBKN2rOEjF0I0GceDJHki2nKqaA9uC95vOyKkkTJlAMhGa2g1HjCDrnUhpFcSzHgJNmrthB0mcWDCEvI8r6Kad2gouRnsLXEpSpCZIfgufm7vP8yrsRkAj4cTxIVi+VMWakrDDQZf9Fdq2AkpT1GpAtGUxWFfvLe9pvbVzMhR8eUi1gsJxCu8vpnppwHF8C/EpCKhurki/IE7+FlvVgtc7Zkqtna6jifWfus2SOz0tcz/bafWn0C2DcfWm1c3/mZ8Yi/PxkNp8/UMeT77hrvjvznOwP//qeN+Innnpuktb5XE+2w/rOPsrlCj7z4XdM51c5P3i1g9c+xRdc1527r7fzu6/7Rxw9vfxNH986PYY/+a2n4mkvvhGveeFTMTv1rZluBONe9qq34bWveO7GeX7h2a/A37/p9+X3N//dv+DEyQW85AW/gHq1jP+46TaZWL7vcdfgyPE5HD+1iCc89mp0en284W8+gBue/3TZfL781e8QJ6sXPfupcp5Xvf7v8axf+in86V/9A/7sD5618V38O9/zyte9C1tnp/DLT/tReW0QjONGjddIjY+Xv+SZMtl8+av7pCTp1tv24NjJBbz8d35FgjGeb//B47jish140bOfBt7fK1/7TliWid9/4S/dLaC7r+1+4XPf2S1QgHEsg2CfKIJpLmCDVuDcdxUMuY1NdG7QULCJmBEt3IkGdRgKAC9bbDPNHx56pCBEgG7YRT3Rpbywbzogx2UNAVxTlY3yLDPiAKpKgl7UB0wCU2XJAhN44aaz77lwXV/AIm762IfDMDOTqJWqUAm6MXjhAl/MLDkII5tzbqjzzSc/M7jQ323RZ9BB5lLeVmw36lGQ8Vav1+X7hJFkaDIGRS+OZaQJgxyGWEC72cqCDdE3AprdDnSLwAXBKdmBZICZAC4M11IkRhmaacCuVaAazGIDal+HQf2nkZJsflcX23CTHh8UqmYW7Kephj6pUmkIg0wou5axOoImrH4LTj9ApDnoVipyzXS3ZLhCeXa2iU82i+h6JJJB10IPZrsDM4qERcFgJdTKCGp1BLoGpd2EFsVwXB+KqaJjGUjtBqq1EsqBJyym/voK+noMy3Dg2HUEhgbP0tEoN7Df12GrpEwLvogaGYf9RMpjjYjBRCo6gnIPjPPikPs60d7LDmosEdg5u2vSmZl49oUCmM3YU/kmUYCJfAyw/OY8jgJsKzZ2Z24Cz8YUGHxP8RUy9uJUWC2F7AWZPfyblG7oasbSYZ8Nsv7IIxMlzmSR+V/x92JDm50/00uRI+/vDAgFyCC6QU0+9htRfcrbUxwOyc0wkYqjZCib6SyWzwZTBmTyz4qAGGQgOUEGxPEdLBckwFziRpyRK6+XoASZZxpZU9RIY5Buyj3EBJXJRoqy8jqyKuluqtkuXJaURg00V9YRaK58QVvR0eA8wCtPyJQh40YRJpvAThJMZ9+rRQGgmeirOk5qwGR1BDVFFRau6qhouCnCEsGPrPyXun08h0FQTjPhGQbmoSHI760Up6jFrmilcazHDPL5jAzqwPFaTRmLVLQjIMULZhka24NjnCw1OgjbRHb4as7gi1imlrPPLAKVgquwXyoZQyfi9RhSrs8nROZvhEhYpolG8EyFmRIAylyctVLm7ijtKVAZWT6K6GIR7yJILg7CdIlMVJmrCbqR2yXPkQADGV8Jr4sst+zZC+hAEw1Vg0YGIf9GthZZPzTByOiJUCyyZSg7lcAhOJ/QsTPKgi4+HSZSCKISvFXJy8nR5SiR+Tbic83BXhkjvA+OCTrtCmNLaHJZf5SKuYyhI0KL7OLs0gLCAZEAiQRmI2HNcd4lQCQ6jDlATeaXrCVaDkaRMcZ+ShZ1vu6oOXC3ATQIu47RZF7XR60s9h7O/wQKc1YQkwuSUKBEQpT10VB0C7P2NwU5VOHq7Mt8RqqYtpDBzdfV3OFcmojsNQIgqgpd5ghZ0eS9BPRFozQHZdkmHttTkiZcD3MaXT6GBQyUcvgMwJKpgQAWWdPi7MMgmaw5srmyPiLz3kZQm4FTMqfm47x4HooaC4tRMLI0Z6JJf+d8EiCJ7jJQGkyAyD5EHKIJhpKtGsLQHRkLIUFYwlkEz2XdZILOEVZh1quIjcuDz+c9joa81E10GMmApJ9tNk+xP/J50UiCcw77MrsQwcmYY4HjShJQ2VzCswl4J90uY4VrBBuZPBF2ZAov5nyTfQHxVIVIuRLkSbasv5JJK4xZNo4aiqacMFFT6aEZE5ystpztR+3UxCfLVZMkB58L2eE0a9HIsswNfYyc6hbqBATJnM3WicLSRxKMObORGpkba0bOfpRrEzZi1qek/TlfCSUuTwSJnl8KnfdLkFr6YtaeRX/PF5PsXvP+UQArg69d+Pmh3wKmwsoIrnsZe5LrizD7JWWVz9/c++ZAnDBYuX5xHspdTwsztEEwbbDlzty/8/dCTqdgbQ4mZwcTpffnCVwA4+5P633rz97bMtXzuYpHffnsMULx2d0X78D42Ag+e9Ot53O6e3xPkc//TgbkyqUyPvNvf/ftB+Oe8qI3fFNjmYaO9732+fjJ5/6FvPYDj74cv/Yz3/stG/VMMK7Z6uC5N7xewLjn3fB6/Nazfg6bpsbwK8//E7zzDb+HtWYHr77x3fizP3wW/uzG/4c79x3Fu974MrztXR/ClVfsxLVXXwqCeW9//UuwvNrEX7zpvQL08W/f9z3X4Od+6vtRKt3VYfj3XTs24yXPezre8PYPoF4r41f+95PuBsbxPW973e/C9wM876V/Kdfxic/ein/+t8/hr171AiyvNPF7r3qr/J1lt//nxa/BW17zIhGTlWv5y5eg0+njt//gRrzzDS+7353wwgm+s1ugAOO42EkQkFvQF2AcFxcuhvydoBvfI4tiHlTw58KkQDUzZl1xSNDADHzuViTvZflIHmxWCaakPjrMdCslhKmJYz6wGkb4xHob60qIUU3F4yp12HR2LDuoGSmi0JXyDgY9jAGogcUst5Q0MRMrgSOz/DFGhulMSuYKy2O4Q2RmP7sfbrRFe6LIkH2LLFmxaPO+WI5RMIEKFiHvn66yQ0NDWYkNA0aTpSAs5Sugkfy75Huz4Fgi08BDNw7RldIgiuGbiEKy72IM1cugqlOn1UZYG4FpmKiV6rDcLgyCBLqDUE8wVBZsBLFho0tDjRRwQxZ6cSOvQjcclEgg6bvo65TeB7T1E3DmjqK6ugbVrsPdvAVBtYaw5CAwKGmfGReIcSljXJWshhB6qwlzfhEKBZqDjkS4QXUYxuYd0BwT4bHjUH0f2uoqVCOFVzHgbfseVEYtVHpLUKMQ0dHD6OoR1Po4hka3AU4ZSm0InwxdfHLFxXrLw7jDYCXFD4xVcE1lFKldk3IiXfxAyc5SoSsmdAGgyGTIHGUTQ0NMgC7JSxIHxH2Lflls1ARkpFYaATiCm3mwIQFczqRg0FmQP85nJA8CYAXoVQB8g4HJYJ8623n5PLlhZTVjETyS5cVnwuCLbC9eI5ku7MMbZUASW2dLPscbS8npbhiFofR5CcK1jO1E1gWZdvyjgL6JL/Qc6kkJU0gCferz8XsJV7C8iqV9DPAzxlkB3hCEy1COPOAmnYLBs5T2KXD1LOg1fTKhMiCCguaGpyK2+BkFaqAiUkwJ9Pt2CsXvo7rqwj36ISiBBqWnCxM03TwLc+IKLLea8GKyJQl+ZKWLBvsthZ/zMheOcZ0Bp5GgT1tEACXfRFux8MFWC99YD1FRLNTNGI6e4md2zOIqp4yu7sEms4/zl24gYOlhQLBcxxHXx7+tzmMtCnAiNjGLEI8bqeAR0+MZMypm6TxFqkMYLAvNgXeOad2IECoKXAGyeTaySuiXEgl7EIYqgT8PJYhhqZkRgoA/fKwa52DqipF5QzZNLMwbskh1OnMSMGAwnFL/MzOnIVspIouO5cEEL/I5ms+O7CsnZy9GRtanyOoyI4JKKlwjuzaWJmdsGYJlZOlljCs+dPZTuljDT6GZeXka8QEyfQi6EMwAwYCsTxHwj0Vzk0mGjJEsvCNFg01A1ifoZIvkgLD30lQcJOHymsijyoCXxCaTjXph7NdZ/8uJpGLkwzYiOKDFYQYMELUjQCiXzXmf38q+koHwcV66SFbTRsGolEixljoSkIPMp4DaZyxLTY1chJxAKFlyChQyE4XFRqAwqw1nzyR4HlBXM/c1FiYRwRcl6yNkiPtmxt4T4M5nqbEuoKFCRl2swadBiZEBzFaYXYOwlsm4tDLhfZZ9E3vSchYtvy/k3C24SSo4OEF+lhJzHHMdF4CfcwNL21WWH/ooJdk6wbxZyARXTH29DCj3pX0InuqwqQ9K5qRFTVECXjnLxdClxF9jSTLHdkwAM3vmUi7Okve81D5S+ki1CGZQln2oJLNYapnvHyR4loebgUUE7tmNY14cL2kQjIv5TDL2W6bynskg8Gfer+RqcozX0Mk8zcDjoizfSwN5jhwrhpeB+gI5sgGzjpPlynICIMHfVIxMOM/5wohT5Ps5D2XAHRNlCUvCZVBzz1JGFPeh6QS2sv1BIhO9IWz1WABt9lWuSBoUgnuSXUgQkU0nmToTFtfy0ENAoFuqpgnSMhnBvqTKvk33sgQNzZkIphLk5bxLxjXHNIFEJnmsVIcroGVxZBqa0rp5Xyq4HSwJztiD3AeyRDtrJ0USDtSCJHicaXptlCkPuFUWAIqUH5/hPH4+a+yF93yXtwD7oJ5Xx7BMnnqcTLRQlkGA5WyMShUA5/d8X1b0FfYb0cnlIJc16J6PwYShDMGBfb7073uohjnXuc98/QIYd29b7Pzez9xZTsQ/vw+cx7uom3mu4wP/cCOe/PS7yFfner+8nuX57nZ8N4BxpVIZn30wwbh/fv1v4bmv+jvMLzfxrze+ED/xnNdsNNqTn/gIPPWHr/uW7U0w7jde+OqN17kxe+trfxeWaQiQVTDkTi+s4G1//yH80Yt/ZePvfJ1A3f+94dfwwj+4Ea/+w9/EqfklvPHtH8DTf/YH5Zyve8s/yTn43nfc+FLZSA8eBdBmW7ID2Tj3mWWqWdAHPOM5fyznIxjX7vTwv378CXf7HH955gv+VMDA4nwv++1nYNeOWVncLxwP/RZ4IMA40UZjtjUH4wYXuzPBuJ4Si0ArDwHjEh9duDCVMoLUxGE3xUoY4qOrBOMCjOkaHl8dEjDuYZUSGmaKMOhLdp59lP9T6DkMuJFURRuHnZ+sOW6Sx0ZGEBOMC4P/NjBOdG6kRDVz4+OmQwwgOE4DD70kRCciwETHMjL6yPBLMDxUETCOTLqgPgJLz8A4u5+Bcb7hSCA2VMpAlsQuobveFJYHRfYJxlGtyDAdlJn977noCWilQFs5htLcEVRXVqE5Nbiz2+BX6wjLZQRmBsZlgVUB7KQiQK8312HOzUNp95CGbWEcEYwzt+yE7lgIjx6B4vnQVgjGJfCqJrwd12dgXHcxB+MOZWBcbQJD49uhlCpQa8P4kN/Fv6/0sbLuYcKhq2qKH52o4lG1caROHYlLMC6AgVAYA6ZKMC5jPEXsU8z6308wrgDM7i0YV9DQ7w7GZcEbAR0ZEzmAzb5/78C4jMVyXmAcTy6ozd3BOJZ5SHb4rGAcRcTT8wbjiBlR7H4QjCOgKayZHIxjIJeeBYwz/DAD4wieKCpMT0FkZcwahWCcmoNxFsG4HmrLffQPvR+Kr0LtG1CcCjC7DdbM1VhqNeHmZapKzKCfymcEWwhcEdjIAHcBro0EPZMsKEXAuKZi4b3NJu5YDVCGmYNxCX5+1zY8vFTZAOMkIDYM+GSe5GDcwb6HDy6fwmro42hsYStCPGG8hutmJsRAwCBQRodWalERaGGJmpSyEYyLBYzrksFE/inPS8AwjuByt2mQHZMxyLQghq1ZEmQTEBEG2QYYlwiTmEweAeNEZysraScYp6UlYQgWOltREIrGTsTAJwfkMzAuFjCOcTeDaCkZJdDEskZ1AIzLy4ak3FDYa1JTKv2M5yAYl/rUWczZU6IxdQYYxw7Me9A1MUsRMM7MmWPcbFOXjGCcF0IzHERaVoodpSlKhglFwDiCXZmTcGLnpdLCyskAdQZ1Mr50VRh5BON0tg8hDAIqORiXgc3fDMYxUXSXxILQjDLGKduUwKZKR+nM2VO0v4pKPRovEIwzBsC4TGAzA4h1Fb7CgmMmNYghEfImGBdAJ2DLMlwzS37w++0cjGOpawHGeVoC3yBIl4NxZK8VYBzbgp8TMI7MSeHGSTuFAuRkCFRGHsvkBgowTsoqOV8QpNXo8OmjTDAuZ8ZJsBynKJ8FjHOY9GHCzrJyl8JvBuPY9/VER0hduDPAOAFvcjDOysE4XmR0BhgnLBmWtrGEl8zbgOW6KhQ6hQhQx7LUDKQiKCRY2RlgnFTsyjPJYng6gZ4JxvUJxolL+11gHJVTqcsn67UgBdncJ4eAcUx58RmeHYzTdAVRTEbstwbj4hyM4zVvgHFSFkvaJ0vRyQAlk5Slrdl92kz6BS4CI2MjFmAcAXqCcQaB8zzijKmJGrDPZiWCBH8HwTg7NdAXnbriOD8wjs1BMO98wbiCFVckdy+AcQ/9GOPMOxQmPsG4fAidCcZl4FguyfFdD8Yt4fde+ab/eQ/5Ab7jqysJHlk7vwqVB/KrP94p46Krr8F/fD7zCjiv4wIYd8/N9PK3fBB3Hjotb/rH1zwPjm3ip5//WsS5XTr//vaXPxPVcuZyeLbjbGWqxfsGwTjX83HDH/81Xv/Hz8OL/+hNeM6vPhmf+tyXcemurZK9/Ot3/ouAZDf/1x24+dav45lPv0tzbqRRu19gHK/j+b/+s5ieGsXvvvzN9wqM473cfscBvPVdH8LE+LCAiReOh3YLFGBcj65a5bKARCy9ZPaJv5P9tUYAxjQ3mF/cQPE9hUZaq9WS99slR9wbN/RoBppOwIgkRS3QsVrKmDi39rtY6Md4hNXARZaB+TTCO5dO4vbWOk6lFeg0F7AV1OM2hk0Tz9i2BU+wqlhvdTDnuhBTPU3BZKmCGoOcyEe7nznhsYqrVC5LANpr9SRQEEe3XOtqkPJegIcbjKmzZMo2Sm+kbCwThub9sx3IihsU0a+y3ewsOOH38CjAF/6NrDi6ZxYbUoKZvuvdTYSfr02Mjcl5e2stmBONDNQxNFRiFSkDVseQ0iWWfjLC2DS+Cauxj06/B6NP0XJmp1P09URKVHQ/Qr3lS/a8f8fnUOvOI3ZbUC0bfbsGZXIb1OFJ9GYuh9aZBxZOw7IqwiwMRmZg0pxh7y3QDt8ODTFsalylCpq2jujSh8G2y4i/drM40JWjCH6sZ1SVTZdAGx9Hc+4o4sDDCHyoeg0KxadnZ9CZmsDazu140Ve7OBqtwpOAWWpRsdtR8MrLduNhioHDcDHXj9DuJ6irGh47XYfa96WsJ7KzTCsdPw3FREKh6wfokLIqk4U9LN2KofgRHMURR9CTbkx5KuxbX8aOUgk7R2uA2xGGyTpdKhPg6NIaKmmEK2YnUJaS4RQehd9NHV5uoiCBE1lqQQTHMOV19rmCPcDxVzBTB8t7BDzMS23vKhFPRQC93WmLthjZnIPaPeyz1FLka+yHdFEc7PuDDL6iJLvoq32yK/uuAF6bJsckuE1Z8mnqwsbct9zEYhzh+0bGMGoToHHFoESt1bBnsYO1vo+LJofFlXGIIvRqDMO1EFoauoknASRD6RJDy9ZptG77LMrHvyRlWpEYPZiIMInKdU/CQr0Cd2lByrInjpxAd0iFtmkrOvVxhAr12DRYqQojDPNkQZYEaEcpvuQHeMPBI1iyhxFH1FnyRCD9J6cbeOlFV2IqjbAvChBFMWLXx+bGEGpKiOOqgXceOo4PLEfopRrMdE00sGbVGDc84VrUkWIrUlRDDcdOnIZddTDS4DxKkCmGYZexFCT46sIiTMvCeMXGVNVGo+8LY2jV0vG1uSVhgxFU3z06hgkG/nTETYGDQYylMEXQW8fOyVFMWQbQd2Vu0J0yDi0uYzkIsG24IS6hGkvkqMNWrmCx5+H40iKmR0dgqAoqho5GECJxSmhGMRbWmpm7ZbmMTSN1KL0+SgqwattY73Sx1GpJIL97ehp1LxSwlYdfLmHP6grcboIrh2vEE2EQcGX5olPFV+eXhO180cSEAOyTRgLd02T8HPICrPR74qg6U69iR60CKwzQMYCWH4oJzXKzi7ppYef4GFSXjCKWOKrohAFuW2vBSWNcNjNJGBaGCPkDvUTFnacXJEGxu1aGqaooqzr8wIVWLWHvwqqAmPWSg+FKGXVBqULRoTzRbMl4cL0IjXIZk7UyEjpBs/8pKdYCG6vLq6g6BjaNDmWleAF1Kg2segFOra1hqKyjUSrB0nXodFM1bawmwOFT88KWHq+UMd4Ygp30hRWVWBb2Lq/CZ3+LIzxsegY2S7R1AsuauGvvX1zHihth5/Q4ZljL310XkFerDuHAYgtH3S4urjdkrawLk7CLuGxiLYxx9OQiVFXDxDDHJT1wujDLDlwoOLbWQs8LUC1VcMnoMKyeh8SR4mT4qYaDp5YFfNq2aQyOEsMmuJknlU4srYhUxFRjVEwcCOgFZN1aNk6trmG935e+vGtqE2xKDqgBQsVCV1Gw2nLR7HjYOj2MihLCJmuUa1vKZ59ifnkd9aE6xqolYWXTm5mA2lpcwbHF4yhVLUwP1QVzc6jpHivoaxoOLC2JTtzW0REBrCppAi+JEVoV7J2bk3LXIPCxa+ssJjg3hRoS25a2/NLqKha8DnZPTGJWYSk1S0MpGZD11b1LK9g+OozdVsa+0wMPSbmKYx0PX19fFQfc3UMNDHPe9WiQooPiOF89eVo0CWE7+L7RBuKoA8UhQ1fnaoibT8wjiFI8dusMZpJAlk26tHqGjj1LbXTaPeyeGscIHYVZAuy2YTk2vtRR0V1fQNU2sXWogpqpgwkPGnpw/Jxca8m62Kg7mKxWxWgpNiySTMVN9dTiMsqGgS0N6v2e35rpw8SxlSVhelJzd6Y2hJpqil5rQIKsTrOLvAL6AVqDL5zmQgucrQUiJhZoHEITI45HjjHuu7mfykteuYeWvTi1pwdYJiyTZTzAmIf7K2EwFzICUSR7o06nI/8WeyvZx2tZMp3nZVVMERsVeyTXdeVzJ06cwPLKOl79pnc/uA/vLGDQg3sBD/y3fTvKVM/nKn95r4lXv+NteNJT7tlP4HzOJe+5t88mVy0qzi/dt8j8n5sUevfLGvzuM87DU7FM9UFhxnl+iF/8vb/euDhujumYVhxD1RLe+of3DD7dExj3jOe8UhhmdFm94ZV/jZ/+ketx7TWX4ht7j+Ad7/koXvpbvwgCbS/+ozdix7YZ/J9n/JR89a8870/wt391g/xMa+dK2blHMO4VN/wqtm6ewsEjp/CXb30f3vCnv7VRptpq9/Cmv/0AXvfHz0O/7+E3XvTqc4Nxz/8TvP0vb8B6s4P/+5p3yGd5DIKL593RLrzxu64FNjTj+q6AS1xEisWLQRl/bnXasmixDLPQSmNwz0WKixvBKP5u2pYE+JLtZLnGgDYIf+eCaKQh5sNM/vjTax3s63bwmKEhPGZoGAsA3rG0gtvabbhpFXZioKeFqESrGDYMPGPTZvyAU8WptWUcCjxUNAVMjG8dG0U1Adz2OlqdpgSmTq0iGm68LoJxvCb+zntkJn+Qmj6YrR1crAcfZrFIk4EhJTq5ngWBtUIzTsoRVQVOqSTtwKMQnh4E4/h+/s7XuJBz8fby9mebFhp8tUpFFn2/1YY5PpKJ3po6nFhD7AVIbUNARzFTUBRUEwtpvYRTywsYojgNEw1xgrn1FZRrVYxU61DnT2aCSnfcJGAcjSMiVUUrMQSMUxpT6G6/GuaRw4gWTkOpVgEyaWZnYTumgHH64dtgUU9JNi4KOgz2t1wOs1xB58AtErzQRdLXTBhqBK12GcLxBryFE0gDH1Oxh45hwwxVeOOTWBpr4PjmSbz4aB2p78GIVPRLlrDy6kobL7v4IjyuVse/zB/EfKuPfidAwzDwM1ddg3EtRhr7oqcnpAVW4bGESUStH6CDOtMy5TMAACAASURBVFMs4ctl76nXZCkW1r0Ydy4twY8ifHXupAAYT9y1E6PUcAKwv9PHyW4PXz12HJsdC0+68krUirIKXYMbhzg1n8mgDtVqqJQroqXFUk9q8nBsFqA3xx77VLHhK3RPTp8+jW3btmXaY7mrJvt/GEU4deoUtmzZIqBOUSrLvsW/z8/Pi4lIpVLBxMTEBkh9ZosNlhTxs4uLS1heXoFp6th50Xbpv1BNrMQpup6HW48dxcluF9dv3YrLx0ZR1lLwUXQUBZ/cdwgnV9dwzdZZCQAvGRuGRlF+1kLSgKSzBssxs40vQefuErqf/Cgqa01E8BEoPZRY0xkOwd/1KKyON4DmCWEt1W77Ijx1C5wrLheWZ0j3YhoWBD68ZhNxGqE0MiwB93Ks4MPLLt672ESgl8U9M9ACREqMx1dVvPHh12Dc6+PfF05Jsi4ME4yUS7h0ZhoHXR/vP34an1hP4HL7rnrwNB2jvRZeds1lGDM07HYsnJ5bwJ75U5gYG8FVm2ZQtuioyLJdE/vXWvjPvftgWwa2jAxjx9gYdlgm+rqKY16Az+/dK4YllF5/5PZt2NkYokeB9ImbFldwoNlBb3kRD5udwjVbtqLCch4xWVHwX4cP4/DqMnbXhrF9bAKTTI5wnDo2btp/AMeXF7FldBSNcgUXT8/ASnwpNzu2uIKjp+fEfblWq+HKi3eiYRtQowiHO30srq3h1OKSKAlee+lubC9XN8pG5nwP/7l3D+ZV4PrZWQw5FhoVOo4CQazjP/btx5H1VcyMTqBq6PjxrdOAryIybHzszjuw0u+gE7jYPjyKJ+6+DOU4RhcJ7jg9j67n48TKCmYaw3j8rktRURV4ZFymqdznTXPzGDEMPPqSXeKeydd5rAQhbtl3AF1VxaOmx2WOnGwMSTliJ0pxyzf2wAsCDNeqmBhu4KKJEVQTBZ0oxm0HD0vStNPtYevkNC7aNAMNoZTtEYz7yuEVLC7OYWy4gssv2iapGYull4qOIwsLuPP4CUxVK9gyPYVKqYS6Q5McBfuXV/HVffuExbd5fAyz05PY5GSur2tBhJsOHoAbBJKsefwlu7G5VhYDFSYn+qqGT31jDw6vNXHVju14+NQYRnLDhyYUfG7vQextrWL38Bh2jk9gtjEMMw7gailu3X8A8+tdmQNGa8OYUlKcOnAAV19xOfopcGB1FS3PhV2p4nsv2Y0pjamWCG4UYa7bxxf27JO54uKJMUxUSiiZWYKpF3jYf+CQJHdG6g3ZzDfqDaRkkioqbt2zB/2Iay2wqVTFZTtmYKsRvFTFLd84hCCmW2KKRsnAlRdvFjDVj6lFmeDQiUWcXlzC9PQ0Ltm+BVoaw1YyNt/e022cWjqNWItwzSWXiIlJXbcxd2oBX963D55jYahUxqUzM3BMA6NlG24Uw3XKuPkbX5d5km28dXoK123dhDSgNh912YB/uu02LHkdXDw0gu+/6GJYZCRTTSKJ8ZHjR/Cl1QXsajTw1F27Jdiv0FHe0vGpuZP46qlTGLdLeNzsdkzV6mjoBrpRgL2rq7j54EEpD41tB0+97BJMRkBZ13Eq8MV85t179qAVRvjpSy/B42sNTqlwkxSrUYJP7TuI+dVlPGLndlw6OYGSaaLKZE2S4sb9x9BbW0DNtnDt9m3YMTEBO4gEGN57eg775k9L+++sVHDFtq2o2Ta6QYTVbh9rvT4OHjuByaE6rr54F0wRVTz30fYVfO3QHrS9PmzLwmVbtmG61hDdvSAJMiOngp147tNdeMeFFrjPLeAihue6IJmAx/BQAyXuk+IEZINzv8QYhoSCrVu3ZiXw1HEmi9i2JbZZWVnBpk2bBAAvZHg4P/B9JBowDmLcIHudXFeSn+HejK+TgMA9GJOaTKyvrq5KTHTnnXfC9UK85e8/fJd6/70FUO5ryxTb3wfr++7rdZ7n53aVUuwun9/8dJ6nPK+3fW5dg1odwtjYCPYdOHJenznrm+4tCJef5GyPbwOQu7dX8y2uofiOBw2M43XvOXwaf/TmD37TLZQdC+94xa+d89buCYxbWlnHDa94C4IwwhWXbsfvPPfn5Xwc0L/8vFfhXW/MTB6oxfa7z/l5YZ7x+OBHPo8PfuRzEiRc87BdeMFvPOUewbgf/6HH4sP/frMYMrzuFc9DrVq6m2bcr7/wz0XI/nHXXYn//OLXzgnG/fpv/7lMQH/9Fy/GjX/zftx62165rqc9+Yn40Sc++pxtcuEN390tUIBx/W5PFicuIgVYRSaZML+6nW9ixhFQIkDHBWgD3KLWCktdqCmTu4zJ+E9SAZVEJLWSYL1Hp03gK50Ee/wuHt6w8dhqHfMx8I6VDm7rumiH1MMy0EtcTKqegC//e3IS11eqONpcwoGwj6EoBsXTRywHZTrFsVyRzCVVRalayRbb9fYGoEEwjtc3yDAqnh7HQAGQ8W/i2paXYRXsNgFAWAabM90MBthcnMNQysUIiPA8kknLHev4e7H4FyyjTGg/O/idbJtuu5O5wFarG9k5Jwc7CcalQ6VMsF/TYCe6sE5omBCJE2XG1GOJ4NTMFFYW5sE8H3WMWLKy5vZQdRw0WGbUPJ2BcXfeAmvpCEqWnjmh6hWo09uhjEyht+1q1A8fR29pDrFjSXY/3TQBu6QDd34ZzuGvo5RSS5CVaAp6pGZNXQqnUod38EuUTYeT+ogVHabiIdlyPcKZMXjH9iP1XAx1mwjqZShuCrfaQHN6Aou7tuLnj9fgNVsYt4bQ9l0JuKe0Lv7kuuvwSEvHZ5ZOYr7XQ9t1UdV1fP8lF2OYZT2BB4f3xmqlgGWCmpRzPVCHOM7lJXMsnNOoW6QaaAUxDq6two9j7FtZxKZqBY/asgUjZAulwFHXw5LnSVA0ZVm4ftculAIKjlMeiKVPClZa6/J72XbgWLYEttLH9EyLsTBWIWjG/pFpW2WlYeyP3AwSTJNNZt7/CgB4YWkJ4+Pjcr5CvJifW1hYwNramgTYHL8EX+SacvB8sN2KccExw36+vt5Es9kS3bkt22bFlAS6Jcynnu/jayePY67n4rqd27CzxPLoTNapowJfWFzEXKuFS4ZHBYzbNVQTN0Yl0GFrBtqrSyjVStANA00zRbW7hOBfPwSruy56TInWgRK0kURTwM7vgzu9GeHyMQHjKnd8AXHjIigX7UR7egohxevZXkkMr7kuwXR5NAPjVn0FH2lpeNexZdlkE0hZj0P00xhP2lTDa3dOY8xU8IkjRzZ0z4bKJezeOo0717t439Gj+ETTg8eySs3AShRistfGXz7mOozoGi52DBxoLWP/6jKqhoarpyZQMc1MU0szcazbw1eOHodlaJip1zE7NITNhi5g3GKc4EtHjgogwWu/YtMmzJSdrBxS03DHSgcn23146yu4eHIMV2+ZFZ0wjpVeGOHOxUUca65hdmQEW+sNTOo2NM6/uoJbF0/jdLOJCcPGcKmMSyYnxbSDJccLqy2sNpuiI8vgYvP0FGqOgTDwsNhP0Ox0sLzeFFfMy7bOYsq0NkTsV+MYtx8/iaUkwrWT08IYGyplA9DzgC8cOYLTfh9bJ2fgaCoeM1pC1IsRlcr4womjaHp9KY3cXKniUVu3wwoCGHoJty3MoReGON1pY7xUwyN5bk2Hq5C1leJk0MeXj56UteGR27cKGFfK3TzXoxC3Hj6KnqLg4dNjAsaRAceSQTKG9hw/iZBGNyUb9XIJm4fqqEUqfFXBvpMnBYxrd7qYGRnHlolxQfmpm8nTf2N+HSsrSxhtVHDR7GzGkhatrhSn15s4ubKKEauKyZFhOLYFS1cEnJrv9rH/+Alhxo01apgcG8GESvFAA62IbMk5Afa5Hlw5OYNN1ZKAcTEdjmHis4cO4pTn4dLpSVxRraMhzrFAU0lxy8lTONRex876MLYMNTBVraLEtclUcfuxI5hb72bvXWvh61+4Cb/99GdA63tITBMHey00Axd6xUHdD3FZYxhlq4qQSRpDx9fmT2Npbh7Xzs5iy/AwyhVHgstFt4eDd9whiaSrLr9C+s1QfQisjFxzQ9x8+1dBExJ+76O2b8L2mXGE/TYOHT+JuXXqxJE5rWNqpIZdm8dx+OhpjExMSdsvrnXQ8yKZpyYaVZRtA5snRlFybCy2Iuw7cgClegkXb98iJalWouItb/kbXPO4x6EZh6hoOnZOT8I2TYxUHByfW8DJThcdaubR6CQOsXl6EkNeF7GXwjUtcek+pSU4ujyPK2c24xFj08LypnoegbSbj5/AoXYLk5USvnf7tsw13A/Q1FR8Y3UVt5w6jhHTxrXTsxivVDFq6uiniXzmi8eOZaYXhoEfvvQSbIoVlFIVC2GAXhzjw6eOoRkF+MHN2/CYSg2h6sNLU7SSFF86eRpLzSZ2zUzgotER0U+sChszwvsXm+ivLAkL9mHTkzLuDY9u7iqOrqzgRKclTGwyaHfOTMGhbm+UoOP56HoBjs8vou442LVlE5zztA33Yg17jx1GN+jDMk3snN6EkVINRhzDp6Kjoco6dp6ne6CW6Qvn+R/YAiwp53zpkh0uYNyQrOlhECLO91rcGxF0Gx7OYu4iwcg9ERPhrBIYGyPLP97QfC72WCQncI/E925UHiCVRCkBO77OOGNmZkb2/TwfX+PfDx48iE7PxY1v/8CDD8Y9xPoCieDjlMD4NhwnvHMn7m/+9/fgsT/0tPv+7TkQ9k3acecAyCSTcoZm2Lmv9jwvM/9u7h0lBilX8LkHQzNu8PLe94lb8fUDJ1FyTPzY9Vfjip2bzvPq/3vfdqZm3H/v1Vz49odCCwyWqTLgZ8BdBPpchHj03LuANykBTRIB7Rj08zNFyWfBNiuArKI0lYE83y+fU1zYKGcCx7VJ2chOmzFm4hCLQYyPrPVx2AvxUW8JSkSPMQWPrVZQ1zT8RGMYl9fLWPc9sDpRMWnGoCBstZF0+6iSucXyEVWBYdkwdBPtZlMMHriYMljgtYq7HGnpuVh0wXrbKEWNY2mH4n6KhZjX31trbrj28d7JBmQZThBlgBzPoZumlAYWQMage1PBUCqMLtg2/H99dS0T7s61d/jdDCT4DKj/E5cp9Z6Bd2aUmUCEBHQYLESZXlKsp6izTJL8lSiB74bo93wp60pFZy1Ao9nPAJ8TX0d0cj/KUYqAZVBjY1DGZ4HGOLr1rVCTNtRuN9P2IABUo7i2huTgPuiH90LzO7A7XRH29qcn0NnxMNjlBrQ7b4UaBjBbLXhhAstJUXrcTyAdbaB98E4kngvn5DF0CIJYDoypaYQzM/B27cLv3baEW1ZOIjYcVH2K0Ke4fqSB5z7sKmwOE7h6AuY/6cDJsrO6DsRBV7TBMk02vpjC0Wz498Z14RwDmWBcyLI7KVTNAFeCcZFqoE1nOQCtKMJkpKLuGIiCvvSRUDURKxo6onUXY6hsQc+dWaWvULsnXwgzXcHM5IOl1QTWBt2MCzMGcR3LTVHYF4r+XADJRdkqN6TcLBYl44N9mT/zNb6nOBf74GBJddEkgyXcxXeIblYUCiBHVF1TTAG+qO1FEMRVVcySwRn4UOjeySy1aWBNN+CmCarU+OLiryTw6bAYGjKOvF4bFgFJjSW+KcphG/qX/wvRHbcASggoBMBC+LUdSC/6XqRjWxF4bTYa7O5pqDpdUOvoGhXRB0s0DSTxSGkWv9O0s8KVKMVXfBtvOnYM+/01EbsvqSZMRcezL78Mv9YoIS4rWNMy8wEjoHELYLNE0VDwweNH8I9Hj6EVROjpCiyzgms0C6945DVwkgiNyEPMLLkXowYDPdUVJ0bxS9QM9BUdS0EgwXlJV1ExNJT9HrREQ+CUseD5kqxQ4whjtoVSHCKOGGBrcFUp1kPEcmY1QZWaYv0gm5NYTs45L4kQ20ApgbDMOI56LCGrVrDmB6hQH1BRUVPotkk+HedEal/dNRDE10Ojk6wHGCUEFIUn01bT0TA12CxvZak1Zxu7hDU6EQfAmCQwaNIRSvm0rlewFsTopjFGHcKynLtc6PQK0U10TB0dshejEGOlEkrUCksC2DCwHNOlkqwlHWVVxVDCuS9EyEokBWjRXMGnlmKCIZOmANRyy8q7Y9XAmhdAtS1UU4qAUwCaLK0YkaKjx3JIPg8164uWEkLxE2hlB+2cOR0EIUqaCYeGB3Tg5UnI9qNRTr8Hy+SzYxIghULttDSR8r9Ap9WJAVPNXDtDl/OoIaWbbcoHIIVNt2FTFwF+GjUkmoEmAfU8uTMEBSUNUgpoJBrMRMcy28m0UDc0VIMICtufz900sRbH8HQdo4YiZfQIYlCqMCJB2rDQ6WfPam5hEe/+l/fhxx7zWHzPNQ8XK5y1lCBKgk/e9DlsHR3C+pFDuGhqJ5xaDZOXXoqmCrz2z/8CT3/Sj+Di2S0CiHEu+PjnP4fZyTHc9uWv4NpHPBK1eh1j4xNYbXbwwY99HI/+3ifi45/+NHr9Pl767F+GErq4847bYFoljFNj1OAabEJTIvzzu9+Fy3dfiZ2XXp6toZaJheW2nHvn9lnMnz6JmYkxTE6MozY0CS+KhBlncQ5TFNGUfc97/gmpU8Jjf+CJqBqmgEts6y9+/rOYnNmEk6vrmNiyHY5tY6heR+j28fWbPoUrd16BD3zko2i2Wvil33mhGKmMGSYqEdnficjtscS0Hybo+jEqFRNa7El70iFX8nO6iUX2zzTFkGjOiZit9NXQsbDUczMDCtPClOisZS7FPvcjBGrDBGGUYNLRMZykCBXq4vI1Ez2WMccxajpgKuzL1FGMRPuxC0PWeJN9ggYu3NuIIUSMSNPQE507dj8VNoHdwIdqmDKXcI7suBH0NEKZLr0bjuTnWhAtYbKSqcu2L9MZmUz/KBHtQxqEiHTGtyd2fihsuy/cwwPUAmJkxb5Hs5fCxTlPmBd6hKIlmpeWFvsn/ss9PpOJRdL9zP069+JigJVXngySDoqEZyEjUiT5eVvcW3W7XWHIzc0v4Y9e/bYH6G7/557m2mqMGy/O1rAH+jiXqyq/75///q/wM7+QVQ3ep+NM0O1M5uIgwpYbmBR7dnEqH3z/+bDsznb+s9LsMl8ivr1cquAz//aOb7+b6n1qwO+wD10A477DHshD4HIKMK7b6QpYVdC40zSBYdA9UZHAmwsVAawCuCJrh4tUUap6ZtAuCyS3wrkLK7NPPHzGDuKEqsCqj6Gn6GioEYZpYpAAd/gQTaSP9pcEzLEVHY+r1VBSFDzaNjFcVtFOYqiehlinSx0QdXpI+32ULSNj2nBhNkxxH+13uuh5WQmuAFs5GHemDsQGky9nsn0rMK6ztp4xiAhEVqsCIrCkjAYRBRhHLShqXw2CfLz3YnLlz8V1FCWrBc1enFhzRh6ZcQT8KDqfOLmbG3UufAqSKwjo2EqHSorXM05UE2gON/yKAJGhFyPoBVBTHUHqI9JDNLoMMIBk7RDi+WOo+ix/0xGMNZA0xpFWG+ibU0iUdVhuKE6MBA0CxwTd5xSy7uaOI3WbcDpdYQ6EM5NYnLkIZqmB8vE90FjC3O9JYGpXNRi7rwNqdfgsUw192Ivz6FJ3rVqBOjmBoD4Md3wanzzVxc1r81gJE4zplDcHrm0M4YcmZjAS0UkwhS/OjCoMTYEREzD1xWZpY52JyJA0xfHwgTrU3O0ws2NggEdDBfL/CI5kMUc/TTEcKrBNFXHEQI0ukbq8xxdNskSCY7msnMXG0swzwTiiMNQ9KVhuRekpx56YfuQOg0V/Ehc/cfjL+n3hAkntJvZhAdjyEnF+pmDIFUBdAUCzzw2O4aLtBsu2CzBOwA4xGUjkfihFT79KwjBsD09VMErQOInESIUgCQ02+pqBMAVssr4obK8wYEyghQZS0xSBd11hcK2imwCO4sE8vh/J4f1I4wBJ5Er5sTu0Cb36DijOMNLYlfZUY7LnCAKVEaklMYcgiKxI8BoJekPQiQfHyenAwseabdzWX4ESJhg2SyjrBn5qx1b8YNVBiBBd2xEwzgxSKcnUQxdeycYXm2v4j6VVdKMYS34XI84wrjJLeMq2SehJCCdyEdgOPDdFDTq6egBaDpC1ReCP0GyHkBVBXQ0CGFphX8q2Q5v6bZl7pJokqDOwp3kDY1tFRaAYEryz/VU1lkDaCDJjBJ0AMcE+gkkmhKlis5xcSgojoFJFNwzhqJlhg8Xnwu+hRiPbJ1fUJsBPYxZKeVAwnuylmKwe9ukUKKsJHIr+5wzfyLDQhgYrVFDhmKRrqE6TDpoylNATfaoEQzKXJAi1AE7A/qLDM030wwABQUzHgeL74hppxyk6qSpGPaFGYAtw4hAGy7HFWECBy7EQ0vYhhcmOSDQxZ4fyrj0mLXQTpuh8cszmzsupJqxGjmSW1IvWHMHeEEgtA/2883Ps2dCkzDpJeF/ZrjXRHfiBR1wSJteCXMSez4xzHl1p6YbJayYmkwSelLDGugkvyLSNTDWV19kzLHEq1tGTMZTKelIl204HXCUUsww6rvYTINR0WJQBoKNg4XhMtmCqIFI1VFhuSaA3jGBaOtwkhGraCEnVpV5ip4vb93wDaa+Dy3fuxNDoCCLLEp23/7z1Fjz8sotx06c/huuvvh5GqYTG5s3oKire/KY34xef/JOYJPNE3NBT/Nu/fxKPue7h+Mf3vhdP+dmnwHYcVKs1fGPvPhw+cRpXPurR+MSnPyNg3G8+4+egxD723PE1HDh0GI//wR+DYVowDLLII3z6Yx+RPvkDP/Jjcp2sMFltdnFg335cfunFOHn8KMq2icZQHROTW8QsI0zpEMxEFE0xUuzZsx93HDiIS66+EpunpqHHoZiZfOrjH8Ho2ARW231cde2jpbSyXq3h+NFD8HrL2DmxBe//wL9gvdnCs176EgQKUKMTKRMJBKXz4Id9ph/GKJVMKEy4ALCpORXGUAwbLRq3pCnKTAYySdjvCxjKEvGOxz2UKuBjnU7FiBEiFnMpuvx2Yxo8JahaGixaxSp0TeXMZSCMqWaViGGxRo1Y7qm4ChoWwkiDFwXQdJ47EYCcrrdJEEsyguw66fuqDoPzYBzK5zg+OI94NHWQvkhDjPOwF+TJVAM+5yQalrAvU+WTmlxcZ+gCTpOOPMB7oNbgC+e50AJna4Hcqyrb/4pJEh2jM3f5DSdfJpHEaCXr38WehyYxZHYy0SXvFWCPhSOxjAXuuciwE+MYRRFtOtlfUaeTUho5MaHYk3G/xYP/EoxjzHN6bhG//6dvufDw7mcLXFpK8ILN3x4w7jf2M016z8dQvSZO6mvrrXO99eyvnw1AO1PDjZ/Mw5aCeCHTbcGMO0Pn7R4v5L6AceUKPvPhC2DcfXvAFz51oQXuZwsUYFyRASp0EbjAFNplZ5Zw8isZqBRMmqLsssgWMZgWtgAXsISaSyGa6+swSPUmL0MncwioNCrczkJj0JT6woiJFEdE+L/qB1imDp1l4VGlirAfJv02lpR1uCUHdddGJwrgkfnhBwIA0XyFwY0AgHS7Myww/ur0MyH7Qs+O11QAi8W9bWQhctZRce+ykc1d9IQZ1+3mGTgV5UpZRKtJTXc9V+5V9OocR0BKlhiybQiwEQQpzCNkzs21K7hgC0OPC30OXBabBeoNsWw1zA0puAlnAEZXx8g0sUo9oYQOstkkbuspasxyc9dersGNU/TjFL1uAC32UaloMPwMuFO1NtBpw2wnwpzzhgwwqI51A0lUQ2I0UQ51CQKlBI6cDdOCmRgwvTbc1iLSflvAmPLMNObN0Yzx0JkTR8n/z96bAFuSntWBJ/fl7u+++/bau6p6b7UaqYVojdDGNojF9mB7PDNmjMNBhMMz4fAwY5BgYgI0jjHYgzBi2GxggIERGqNgNQLLQmgF1N3qrq6ufXv7fvfcMyfOl5mvb5dL3VWoG7G8VLzo0nv35s3755///33nO985DhJ4hoVK3URUm0Wqu0jCXPi/FgQIuz6shouwaknCEcCGo3hiiLATJKhXTNn8Zg0V9YjBPh3iCKrQ2y5nQ0T+CDoByVyiUA4mwcw5stcQjGOyXTp/STBH1hJjMgZuhaUveXMEDjhPyaLKXSAJdBKAUGHrKhLPE1dFOUehLzhZlZ0MJvn3cj7wuZLWCyaHBRh3APTyOhhIFpvvAeBLwIzi4wUYNzm/b3+2Jx3tJgHjMnCdXGLKAFQ3DYRRBFvVoVPnidVoIg8W2W+J6BZllPEr2EQxGXRUQSNuxKCX4yWtf3TutDAWJ1GVXhy562OkQbMyWFkPGI3EsCQZjqFYJkaNGvoEoMcx0oDAZ4bYTBDpmYAzVmrL8yCAdRbmRi+KhphOG/LJHhqZi2WYeDbyEXkBOpYpLZBn5hqYdalnmIp4Ou+xTnBLS2H4I6iw0bVM3IwgwPB2MkIrreDBioEmxfglxR5jaNjQUYER8bpyPaoqwR+PIuk5S4pJPw1BOChZOoZNN1mdQHLe4klWjpkQjKFDJdmteXGD34HeKLGRIY5D2CxuZEoO9KZ0YyW4xNfynuQBLEHhjKAPX6vlf4vjALri5qaiJNYVRRLOySRLBBTlAGQixKgLu4v3XE1CuNI3W7ipKjp8mKJlqZOBq8UIDLJkANVnwcQSTmklyt1Cx1YG1yfYSK0+foYi4BrZNSFBV0eDHrLYQ2MRzmOeiFo/Xq4xKGpdOXiYxgo0S0dQulUWiROZwXwdgfQcjuQDwuICZTRVpHTtZXs/gQNOyiyAnlnCEEsKTTTee3bGKDK3IQCouA6rtoAhHB4CX6IZR9dLrklUW9N4vwnI5S6uKseSzftp7ubKqyEAxfbqoWXB8lNxG5W2zWJvYJEjMRKMqZEoRjx0ITeRRZwrNHVIoYs5EBcZ7guEFKm3RiAn/7o0+yHjkK9T4zyZHHYHMG0bn/rMH6LVauDY8ROo16dEG/H3/uBjeMc7n8KP/+T/ie/7J/9c1i26iG7tD/CZz30a3/LN3wCbDCoywbIMv/gLv4pvYc0PbgAAIABJREFU/vZvwr/54I/ife/7PkloKZz+0d/4DczNL6LRmcWNGzcFWPv6r/taYXRtrq/h6We+CFW3cPrMWZw8eUqA9iuXLuHKi+fw5Fu/RuZdpdbAfrePCxcu4LGHH8LlSxfQmWpibnYOtVpTGNu8G/z+IWOFrS3RdvrCF7+III7whsefgEkX0zjCJz7+H3DfidPC0jx58gx0Q4dt2fid3/ooFh8+BqUXYP3miiTe3/J3/g7CJIataohovEEkjqATNxgtL35lKu9pkdhz/LnQKzmoRgkIrv9kRHLtSQigcU/18xY4FiKlOKImoIFq/owpUIjaESzQyOqMYZM5l9GZl/p9Rg4KUtSKDE0BnDnWFlQ/RWrQyTeDr+VSGWTlyXzgJXJvYB9CzDZ5H7oUKw2Rk42phZrlBSQWtei8fjeHPHec+wVhg48P54PMRoKkYnrBUuzhcTgCr/MIvGySvQS4lR0oZa5CuRbJbcTlu3CVZh5gGIiDEAbjmfKZLvKWMk4qz3WnPKgsYpa5D+N9kZ0ZDkU/bmV1A+/73/8CuaneDavqdb5lf1lP/0Pv+x/x/g988JUv/17G91Vey3BOpveXel3x+0nawSuuua/yeWxTPQTj/rLOzsPr/ks/AiUYV7aWErAqadlkz5QujJIcSmBXVKAKAwJJ3Iq2nrLljYFYydTh38QEYn9fACojrSEy+hJEuy0HGlkssYo09aBLu4OFLFZxKzOwkSbQHQuPW2zVTNAa7eJmvAm/XkPTt7E3HmEchtAjtmYAzUYNIUN0tlSFoYBxpmKgP+oK66/8bvx7CYzdifkjyeuX0Iwr2Ul830Eb72gk+l4lc0g+y83FXIUKb1nyeWULanl+jg21JYStJDFCJucpN3+6spIZ57PtTKr/TA4z2JmKyHWwmsXoRSkCivRkgGsBxzIVU5qCcaWCoUI9IQU73RFqSYyFmo2E1CQCDE4INQiQdfMgJawAEQEcYZtUoZp9uKFxAMYNqAFH0wWzDjPxMdxfg+eR7ahgZmERu2kDtm5i1tsQJoGjZQgsF5WqhcBqiIMedbv4HVsEq3ox9BpF66l9piGODTSNHsLERZAZ0Ol/QRYlneV8tm8lGJtMFww2gElSHfqejCkDLSYVPCjGT4dPhb29r9FxJzCOwIfgEQXzgGDc2NRgRClctkhSjJwgEb+rqqCiGkiHo4NEvwR4y/eX87B8nspnsATgJttOJ01BmPKUVd3y65bn5DXIeQsNx8lndxIEvBMYV17PJFgtjLhCr46MULpR0nBCj5Vcn4WMKzKL4hBmQlBDkZYlJmh8HzUgFbJCCKBybNIQBlKYsSXtnqSJqVEmia/K5NSi4exIklSCcVl/LIDQsGYjYFLc8xFRuJkgjpWKoy7156zUyosBFF7PQjmPtHCWYFzYx4Jaw1Zm4SKTZs+X1jJXVbA0U0XNtdBQTNF7ylk3CWI9gRMFUD0NYaWC7YxOxkDfBuwhcKYKKMMeEiVGqHnoazZcawrgM0aHN7ZzgWYVAQSltEswjgAVn4GcGUdmGwG5HIxLoBFMIRin5mwWhWxDal7pGRJLE8CVgKh8XzLq2G4qJQ6yyijDT4YNWc4OghHb+mwkKhN96mYFsNX6gYZmOefKBKZczziTOX5si+M9p7OrgHFFW1uU0RHShE0wjoCAmiAgQMBkfcxnkWYOqbTE8zH1HA3mMIbO9mYyfdlqSMayH4jmZ+LqUKMRLL0igALJeQRAwszLwVuFTCEFbB/3yTp1DGEHScsmW+T434hKa2oOHMl4sjAUigEADROI0DIvy8E46r1RPsFBwLbzAoyT9ZaDQVZhwWIVME4xcvYPAbpgAoxT8zEPyTIisCFVkhS6kgODaaKJYy4vL2drRhhaLvRRCCM1xIlU/ij0jAyxHsMzeT+5uiRwuYbwOWDRhizbwqmbLbLUTOMa6Ec+NFOXc8UFgCiEviiV+7y9tiVmMS9cegF21cHCwiKa9WkZ54985CN42zvfig9+6EfwY//igwLQjYMYN26t4cbyDbzzXW8TJhgBTk6yn/7Qv8W7/st34+d+9mfw/T/w/qJVTMWHP/xhAfnosswYgtf7lrc+KevUeDTAxvoWfvt3/wOeeuptePObnhTQa311DTevXMB0Z0b2w+Mn78Pu7j6efvppPPTAWVy4cB73nz6NUydP5sPDuSXMV0X2zGvXrsleub23i7W1NTz+xJtE247MuD/540/hiTc8gXqtIwAWx41z7td+5Rcx8+gJ7N9YR7vaEEbyVz31FPwwQMWwEKQ5mEbgifAvXZ55H/l7SlHwiLjW8QUJCWOmfB5hUYJxxF4Tgl+sSHjkDhOGV0GdK4JnJbNMcqS4ABLYeq1lcGOyc1REGa1DdLkOnS39qSChch16ZkANEgoWEgKHpycy/xFHsDULSZxA13NgXwl5bT6XT2EIxzELlpxuKiyTJiK+tG/fzSFFqNxbPF+nCthNOiGKQtQhFHc3I3n4mi93BCbj98lzTf6esQ67exgrlmBcyUCiG3Do526qjFv4vlJChjFLKd9RFkF5rlI+ZJIZV76H8RqL8IzrGf+vrm/h/Ydg3Jd7m/GVclMtL/ydz9j4+Mc+jCff9R2v/F3uFoy7nbn2ssmb19juCozL6yAHx5cFxh22qX7Z8/TwBIcj8GcegRKMK0XcSxZXqanAQJcby6SeVAm+3QlQIMOr3KwkqaPwexiK0DxZXhW3gZSCQUwvyCCAJQYESUYXLg2XhhF2xiE+sb2Psa5Btw28yTSFVfK1ioYpsiOmWyIMvhuOMEyY+FOzJ0K1URU2gIBxpKDrJqqmi3EwzIFAwzhg6/EaS6CjBCkm/3v7gJZMJAa75b9F24vC9YOBsONK0wZ+T7Pq5i6pvi+fKwkAk62JFtXy8wS4pElkFInORNlCSzdVAQ2VFCEd0hQVpmpAU23c0lR8bGMNV0c+dnyy6oBmRcG3Ti3iEbeOT26vYl3NcENNsT4a42iU4Y31Jp5quNJa1SBoEsW4sLqLqVYDR6tsoaNOG9tbbIz1CJlP3SImrhkiI8ndKWMH6aCLvbWr2OztCYD35ONvRLU+B3c8QnbuDyUZUMZDxIYL2zFgPPgEstYSPMvOgQK2niUKNBsIx10YigVLZSK8jVBpQ7FVZCEz8Ax2GMDQXEl+U7b7KWQLCFqat8hoZs4+1C25L14UQzUMGMzgX6ujcAbm6UqGXM4CydlL8vs0xZiOrkEseoECiPEFmgqP4uhkzzCDLJIjeYaS/7w1lNomZQsEA8ByjnIe8N+TRgz8DGqeECCWtgzq+xWtE/z/IlAc+DIvbw9UJ3UeS43I8nMlwSqA9/J8JTAj4B+Hn27kBDiY8FFXjWwrAR9TRFkKWzUF2JC8nYmzgIIKYi8QBguHJxFHwAi24oK8jCwNYKVkDhGFJUN2hGj1IpQL5wWAooYaYYlBpYXmm78GUa2FQW+YgxN7uzDjBL7jINBzMI4pox0FUMIAkaohdhy59plIwYZaw7+7eg2XLV5HhgrHMsvw3qML+LbZGfjkatIRmSyWJEBMihSBssDCuf4If3BjE30/xIpNDUYD7zxyDN8y24SZJaimEULygKhDF9BoJWfGqUmQm55oumhP8XemroqRQxqx7Y0JvI2AvaAyqahZxjckCGKej0YXGgwlw8AbwXIcpGEErXi9AKfUCqRLM78/AbfYk7lpuy6iSEcYJ8IYEok56VfXhAlEWgtNI3gPOQ+4toVeKO32mqGKyUOYpMJeNslgTHwoxdyPFQNRyrmnoKYpCBOKzwcCYNVQkXkyjMbizspvllCDchRCty140gOYH2T8EvQIeS3xEKbTFIaz58WoVE1pUY2DUVkvBth+b+o5CMS2aRZQimdKM/TiejUYRTtdLNfMcSFlk67aKVRdET0tL+qjElfENTmkPiTnVBCixgQupjlKDiTyx9Qt9EZDOBVXAFB+KWqACUHV0NEPhnBVGvFQkY1gKxl5OhTVRFy0ICtaAsNUQQxb8wmWGvB1vjovBFXTXNs0IqtTCmA52Mq9tOLWECdsMM4PYSER/C4Y3CxU8D0+TZaoX2qZ2B8Mpf311vItdDc24bgG7n/wfuiWC8V0hFX39BeeFUby1QvP4W99y7dTHRMBNFzf3ABNzuan6lDCmNCu3INnzl3A1tYWrl27gu/+h/8gB2ezBL1uFy8897wUqxYXj8g6NLs4J9/n3LnzAp5R8LxRr6NWrcmYfPazn0WlUcHZs2dlrXDs3Mn9mWeekbaxZrMhQFy1UoFPhjVbtamPZtiyz968eRObG2sCqD35pidgmRUkZFlmCS5ee1Haq+dmjqFabx20qW1sruLijYuoG7kbohTNWg1xZ+VclD2Z94+t5AV7PSYTks+HRfZthsAP8oJEpqBPRnqUwIjivH2fLdVks2nqQdsm5/dIy2UFOG/zZulcK5SwFgsXfF701BcWqyZANkFrgnCxgNqccEpG1idbljUMA09uuGEZMAmYj4qCnjh2c8XknsvzcD5ynWUBJ2fJkg2bj5OI8N7VjknmXVnMkRhP8OP8d7x3k/HfXZ3w8EWHI/BnHIHSJOSgoFgU/ibnp8Q61OctYi4acAkjlcCaokr8ZBsmRmwBp3REoaVb5jm3A3tcz8rzH3QoFHp1BO9KZhzzpvXNbXzfD33oz/jt7vFtr9Sa+Ergzz1+zFfi5X8RwLj/+Hv/L97y7r/9+nz9V2G/vdKHHmBxRTfaPV9g8dmHmnH3PHKHbzgcgdduBEowjk6jTD7LpLtkwTDQJeWamwyDaG5C/DcrSaUhQsnE4cbGDeyAdcbwkU6jhYYC3YwiMxGWkDQNBdTX0uFqFHIPsawo+KXtfbzQG2IttkRnqgsPZ9QQU5qO72x28FVxhqBh47lRD9UghBUnWOzMgm473HDZvsJD9FkUAynBGQbEE5ptpYEDr2uSFVSO6u2tevn5mMAqIshc6lIYZHNEMfzhCIHvw9JyQfxWo4mx6BPlzKnJNleOHzf70tGVr+G/mUTwb9vb2wJWcAwJxokte29HAmfqwFWdBnytgs8PR/jZK5dxmXpM1SkRmJ72enii2sAjRxfxW+eewUA3sE/XQ7OKZG8biw0H//NSE1WaZqgmdoIYH710FSeOLOA90004aQgri9E1ADM20N0dw9IYuANOjeNrQo9d1EYehmtXsb/dRZxquP/Jh5G1W9D2V5F+6jfEwMHqd5FWGoioHfXg1wKnH4QyvShtM3ubu7g4GOLo8TaOCNigQZH21xTnYeDp7VU8VHel3eZBAi7jCFrdhDEe5PyEAlziWDORU1RdQEEmm9fWVmBWqjjZbr52DwldtgSUVIWNQbCJDB5p/svy+ywtxJGOmKwas2BI+IFo6vW2t5FaOhrzc0iFnVUk0BPMujLgY7LPViOCQASwGdhxvjQLl7Db21o5/15mvFCIvU5qwJVMunJASrZb2V4+CaqX558E40qWK3833O9h1OsDjonaTEfGg+Aj2+aiOMLm3jZ6/gAPzd8nAEHe+si/A3vjgeioLE3P58AywV2FDCaCXEOEe5uomAZ0/r7TROZ3MfzUJ2CtXECWUjNuhAq1wtIm3Ld+I8ITZ5D5YwmqvU9/Hpk1heD4LHot6izSjTTFdG8MbOyIY7A1OyPJ7nrFxCeTOj50dR070vpoiGMw5+ZTlo8PPnQf5uo1hLtdpEGIqNdFdamDvutiXa3h/7t+Ex/e2EE/zdCMAd+2MDcc4see+ho0kOEYUvQNDV+4eQ0LU20cd6uwaL6QeFBcDcM0wfVba8LcmqpW0anV4SCGqpHhlWF7Zz8Hc7MInekWXMvGMCBwpKMf+hjxZzDEiblFuOTIFIwzOihuxGNc393G6cWjsLMUlaJJ0wtTeIaJqzdvYWGqCZtGDGTn8XOFzehjfXsDQZib3RxfPAYj08Q8huyc/mAkeimqoWOm04JtkISTR/helGFnb4i1YIgHFuYFg7Z0VRIdy4M4uC77u1hamJVWtulEk/2jjxSbyRj7e/sYD8d4dO446rolbW66pWMnjDDyfNza2sbcVBtH6zW4gunmOpaemuHSyjLqmoVj7Y4AHmQeEQQkQ/rq5rqswyfbLRgCTnOZVBAHKQbdQNZW09FRoWspQa/QFDBut78nwN6w38OR2XnYeq51yLlDFJOFkeXNdUxNd1CrVHMwjrphdPNGgpsby1i0j8B0TdHyIp5CgGXsJ9jY2RKAzqwaaLYbqPnUiCSAmuHK3oYAo9wPznYW5XtRs09U7RQNm90d9McjHFtckntD0Yd8MQF2Bl1c29nCfUePi+kRRfwrmo4giGQMLqwuy/7Y6ExhyamJuUEaxvAz4Or2LvpjD9VaE2fmO2JckIZs0VQROhaeXb4pWmWPzC3BVhRcX91CEEW4vrePnbUtnDxxDG96/MFca4ladTSuUIFBry8GSlxTlo4fEbCJoC4NFMhqLk1rdBZUCFKxnbcoArCItb6+Lo7P9QpNovICB/UMadx05dJVtFpTBw6JIj3BNt84xu7WpthZzyzMwLSoSdhHSgkMmNjeGyIIfAxGA5w8ewJtn4CYIm7DXHuXh11sb27hjcdOwyL2xZZ6tmqnKW5hjBd3VnFqdhGLcQ7sk61IBm3fBT5/7SKatoszrVnUTRsVhZeTt6mz8CgAb0qwXpNCBYFgAunSDk32JeMnQ8NYijh9qKkKPTFghAS/SWePERPIUwCfe6Dp4ma/i97ePqoEPpttOCpVGlUMKZFhGTi3fF1Aw9PtWVQaNhQ1ERazJtqchoBocTKG5bCQdHeNpSp1CEWfK389nwv+MEaZZAu9dhvw4ZkOR+DOIzDp2HtQiNQJYudzUeLrNG8R575GFpxIHJAwraqyjw66PXGdVyt5/sP1l+tJWdDkv8tz8Xeljm+ZE0zOeb63NHCgad3G1i7e94E/JzCuGKISnBGpsYP/8xLbSuLVwwl1zyPwwz/4Pfie7//hV3/fnwfwOXFvy1tcFnju2NZ6O9h3h7lxCMa9+q09fMXhCLxuI1CCcUz2hcZdMLdKVs7e3h4sP4IfJ1inhkqhATejOtAbDiJTRZ0a+ikwtPrCpoozHVqllrNT2L459hFFHiozLREj9vvUDstgt2pINB9VOrgqTVyIgR/f3cezoxGsvgcHFew7Khz0Rfz7bxsVvFuxseVmeBoemkEGJ84wO9XAsU4bRhwgGPRkI65VXKmGkwlC4XQehfyqBLMinM/kqkgoZXsuNu/bAYmSOVS6r5aU9ZLCTpCSoKWYLRSbftmye3ubH6+jBANFi80bC5AXjkOpyLPyLSwMXoueIqZOUVCBn+5Btwy4LReLyiw+ujnEvxxsINNsmONAWvt0zcLclInTdhOf2d7GSAMGWibubCy8T+ktfPc02/GA+xvz+L+few6/HgV42Krj/WdOoqMlaGgp+mmIYX+E/f0N2GLSqKM5u4jUtFBLIpg3L6F36yqCnRUBPTpv/EZER45A33oBU1/8VA6EJDEGtgtTd5C2jsN68xMIZ04jU3T87jOX8IXxPt60tIRvWFhEqsRIlRCxauPDFy/g2c0dPNKehalp+Pb7T6Ka+sKIoracLoLrZGCwfZCuo7mo9s54hCiOcXllBZrj4J2njx0AqLe3V0sCUdzrMqCabEsun4HydUwyyBo6EGMqnka2t5XsIGo6ZWwxKsBoXl+/NxDB9Fsry6jWa3jgoUdyQ4OCeVYC32V1tbwm/pdaT5cvXkTg+QKSHztyFJ2pjugh8e9sw2aL4tWdXZw9eQJVBp90LxXgOO/GiNh+p6giKn43Rwm6lXNWnpmJtgzO8Z2dXezt7Usr8qkTR1Cp1+AnQKBZ8PwAF26soDeO8OCRCk5MT8PSdAFlxqmOz128jL2xh8VGExXLwv3zHZhs0YyBtefOQen1YLhVKHSFfPQRKIObGH36o1B6WyL2nygW6mkfyiBC7+v+HtzZkxi8+HFkcQj3mU8jM84ifeMjGM6egJKx9duAunsFyZXPQ80sRAsPiPbZ1tET+NXlHj7c7yIxUhixAl83xX3wYQt432IH7+hU4H32M8joWBkOYM50ED32VlxOO/iJqxfxue5IQJJxDLimgzDcwI/f/7C46R5pO3j21gqurO5g2mnirSfnUbdNaS+P0xSXBwN88soV6JaK49Nt3Dc7g6NFUrsfanjh+qrMtySMcfrIHJbaNehKIMDAi+s9rOyN4I/2cWS2iQePLMKgMyjXugQ4v7yJlf4IM/UMSzOzmKvUc8gmM/Cp69fwYm9LgMbpahWPLSyhHgUIVBPPb+/gxc0NDIMAVc3Ee594HBVqceoJzo9DbHf3sbqzJfPpqbMP4YhBR8kcWN5WMnzi0ovYj1V81VQL89UKjtQronPVNXR8/PyL2B/6mK63UNF1vHNxRhL3gabj41euoDf24AURjjdaeOr+k7BVH35s4GNXrmMQxbg2GGKuVcF7Hz6N2TRCEObyWrd6Hp5f20RVjfHWM6fFZIMcL87j/SjB565chadYeMN8E6amYrHZEZfpxNDxR88/jShJ0K625LqOT7VhmgHGmYrPX7wmOpndUYC5RhOPnj4Gnaw6Rbig+Oy1Lrr7W5huOnjj6dO5oQsZeaqBiysbuLi6ikrVxiPHjgvY6sRUEQQuj0f4zPnzwjY81Z7FffMLWLAixIqJnTjFJ65cEtkFJnPvOPMATlQdWKItpiBQVXzy3BWs9kOcXZzFY0c6cBM2whNIcvDJ56/gajjE6UYdpzptLDYbsJMQgyzBJy9fx4V9unlqWOjM4O8erSHVHPRUE8uDET599TL2hgNM1Rx8/UMP4qhuQY1DDJIUl70Av/HCBTRcB9903wkskX1VFBHOr21iea+P1Pfx+NmzcE0LTUo0EHhKAly4fF5cZ7mGtKfncPTo0QNhddGR7Xal4HBSWk8zaFGM1MgNkb54/QY2dvfRarXwyJn7ZB+y+CymCc7vBLi1uiaA7SMPnBQTDhb0tMiXteTFC1cE/DxxdAGObYnOnVGpYTfW8NlzFwTwZEva0tFFvKPpQNFsDDRDdP5+5/wL2Ol3cbY9jbedug/SUE9JBEXDxy5fxzPbmzg9PYX33ndcWlEbcYRdw8LHr93EF3d20dB0vPO+kzjabqFKVre4+2qigyvabTTyoKhcGEPnOBHoU6hiGQlYSudctv2/FDfQ+qXQRBDjjILlnORsuv/nxi34e/uomSYeX1zA0ekmKloqbf9/cn0Z57a7MranLANve/wxuEEKnXtQYUYSsK3W0HM2W+H0fTd7xeFr/nqNAOcg93HOkVJvuSxms3hIDVkxSJDWfxYswoNOkMlYS7SmWdQswPXybzwH28tnZ2dzdpqq5WxSQxfg+uqtG1KkZiw31+5IvqGmGXxDwaA/wGC/K8/jwty8dAvwvGWLPMkEw/0R5k8sIeMbaehDtnicYfnCReyvb+HY0aOoPXC/vE86LTQ6lkdYXl7G9Ewnl6RhNwTjLKYKQQR/7AmQRyKDVa8IEYDFUbJn+ZlXn34O+76PH/ypX3lpstym83UnUGwSP/tSs+yghbFE1oq2xpdi1pz9PuloXJoCSMx7t9P3btsu7/Z8f8bX/f3ZGN+9lMfOX6lD+bq/i7f8i19/fT7+NnDt9nv3Sh96e3R/L++dPO8hGPf63NrDsx6OwF2NwO3MOL5pUq+KVOuBP4SaqehFfm40EMWYZsBes+BTC2iciJNWLx4jGYYgFcBqt/KNzQ+RekwkE+j1CsZ+gKDry9+sRg1mXUeNVfrYwfU4w8+tbuL5XhfL1QrMxEY3GWMxHWNKM/D323N4u2lhKxnikj+EQ7mUDGjX6phtVgC2hY6GEgS0ms1cq4pCxf0BNDJuqM3GliZumqyyM3ErdiXZoIpAYlKUtQQkSobbZFWsbN8tteDIYJK9sRCALceyrKyVFbSSWSigSxjkenPSXlUIQBc0eToPUndC62VQ3RiKrUGdslDRp/G73Qj/enUVfmKholAhiu1dCR4F8I65Y/iVa5cwtHT0XLbK+VBjDzN2Az9wagpVXcXlLzyPS4aGP1RUnLIbeODWNTx+Ygmn5zuwXAfjvo9+vytBE/Wc6u0pYThd+9OnMTr3ApZqNUzX2PKjYS0A9ioKnjwzhcoX/0jaXZ1oCDTqQH+MwYPvgvXg/QinloTh8eyNLVzJfJxtTeHNzSlkaoJUjRCnOv5wZQ3XukMcdQlAqHj7sUW44kZJQJEC2tyQU2FWCTOErLg0E5CHSdzNzQ1khoY3HVk8AONu1xUpA8Dy3t4u0FuCUiVAJy2gkgjlsY28XoCqPDkvAyBGP1JRFd0nwPcCeL6P3f09aRWbmZuThLX83HKelWAcf59/FtvmQmxtbEhASBdbzud6pZ5rJU0EsgQhp+o1MY7I5HrybjEC0aJhRLy5cJO8qwVhQhOy/F4lsEyW3v5+D93eQJwejy7Mo1KvSDugT2fMIMTV5Q30/QAPHWtjplYX0XZe0zgCLiyvw4sSzLfqsE0DC806EjpN6ha6N65DGfSh2i4UTUf9vlPQ+mvY/vRvYnbjIsWX6FjAhxkw6tj7+u9AVj8K/+rzAphVzp/HbrMK88EzwNRR9tEiSw1kWyvQr78IR3WRzN8vgOnaTA2/2w3w85s7wh612aqZxoizBG9yMvzzo4t4oG3CurqKNIoQD/pwOy0Yb3gEL4w0/MyNy/iD7QGiVIULG2M/gmaO8KE3vAFtS8fpmoWVtV1c2d1HZmt4cnFekmWCogTXbw4HeG5lRRKY+UYDR1otzGsqYjVF3weu3doSBhCT9CNzbUw3HAFxOV+W94fYGwUIgzFmpuo4Ot3OzQM4EzNVxnil18XRTh3tVgNNyxanySzW8OLmJm4M99FpVNCwHZycasNmW02m4EZ/iNV+F35M8XodTx49BYsAlKVgeRRgfzjEdrcnd/Oh40exYFrQi0h/N0nw9I1b6EcJHpufQdM00DJvnkK5AAAgAElEQVTIeE0xNB08feMGxl6IxdlZmKqKMw22O4YINB3ndrfEWTmgg7Lp4P75aWgKW/4r+ML6OsZxjNWRh6mqg7ceW0IrS9gJKODjjhfg+bVV1HUdDx09Ikw9OsXyeeqFMc4vr2CYprh/riPJVcetS/tgqCp47uYVaYGt2RU03Arm3RaAIULDwJXNbTnH2IvQqtRwfG5aWozpwst20fNrAwyG+2hUHJyYn83dVJkcajrW9vax3usLm/VEp4OabcNKQ3hZhhU/wPmby2Cb1HyziYV2G9MGW3IVDLIM58hMpKxDFOGR2QXMWhY0PTeCITPvhVtr2PUiLHamcF+nCVtYuVz3Tbxwcw2r4xGWqhXMV6tou64Aeb6q4fn1Ddzqsw1RxXSrjrdPO0gzHYNUw5bv49zmOgaBh2bVwZPHTqBDTb3UF2fYjRj445U1WJqGx2damLUMVCxb1tZuGOOF1RWkfoiT8wuwdA0uJQJ4D5IIt9aWETBmyDLMzi6KTEXJ0pUWehofeZ4AbpIAC8MqL3xcW9tCtz8S9v2xpTlxni0sTLC8F2BtawuKruHU8Xm573VLg0GQzY9w7dqqrHsLc21YpgHH0pHpJra9BC/cuCWFiiTNsLg0hwdrJtSErthUr1Tw7MYK9v0xlpwq7p/u5OuXtCdr+NP1NVzv9rHYrOFNC3OS/LO93dNMnNvexrOrG6hoKh5bXMBMoy7t6qpCVjWfhXz/ELyCJiNsaxbkorAdLdhl1J7LqHdYSFrIXqVQ45GswJdWcO5HHMv/tLKBaDiGo+s4Nd1Gp16FhXy+XdnexfUu2/iBjqPh0ROnYEVsMqYGZR77cG7JZ6RsL73rFP1ut5LD1/0VGYESHCYYx7WtBK2YKxBIm5TW4GvLQnUZ60zGxWUb86TcDed7b9CXgrYcjIf5oDJW1xTsdvcFEOO5yRSnTibBOLpfMy5h+z7XVdd2BDAsC508FZlxo4GP6lRd9BgZD1H2wowz7K+uC4OXa5C9tJjH72RYs7VVUaRTRWRnTFMKaSze83zcIwV480M4riOmPYwh5LPjRIzedpZXsdnt4ft+5GfueRa8DGy7w7vl7yWAcxvAV7789qf5roX+7+VqXwuw7i7O8ZVuU5Uheeir8eQvPHMvo3NPr/2z3p+X3pfPmpfd97sY2/IiD8G4e7pdhy8+HIHXdgTuBMaVgEDZXtrzBvSlwyAKcjH1KMaUZkGpmvAIxnmJtFv0Y0/AOLYzlmAcNysG6yor1zUXY88XMI5ohclNrmGgymAzsnErzvCLa5t4odfDZToaJjaGWYCj8NHSdPy37Tk8ZVrYSYe46o9hUrw7zQSMm2lUkHlj+KORuMeR6ZeRUp5miPoDSXwFjGN16zYw7qBSdK9gHEE+TYVVtPeWAbQANQUbaVLstQxgGKiUwF0QhQLG5e6PqgAqpkEn0ZwlNxyNoA4yGJUUiqVBbRpw9DY+1ovxo6urGEUmbCVPjiI1xBOanoNxVy6hb2nYt3XooQ8j9bFgNfD9Z2dQ03Iw7rpp4LOqhhNWHSdvXsUjxxdxcrYN07HhDwIMhgMBNGntXp9i26eCG08/B//iZcxVKmi5DXEH3E0U7NoJ3ny2A+e5T0FLIlh+D0qtCowCjB5+D8z7TyNuLUpS88LKLq4hwH31Jh6vNcRZjmAcE8TPbmzjVn+MRasiyc5blmbhqAFzFCTZJBinQaMboqpLQtH1fUmuV3a2QKTo0Tmyb3KGwSuBcZNssEkQtfx3+feXwDgmZxNgHNlxJdOOlWNqm+XZm+gJkcG23+vK/Gt3OnCMXJdnEuibBONK1iWZcbvb2xLwcV41anVUnerLwTgAXW+MRtWFJq0UiQSSYrDIuPE1BuNYae71hxgM+IxlWGDFuOogSlIEiiGtazfXtjEMI5yZb6BNpmgBxvmxgqvr2/CjBDONKiy2O9Yr4kYJw8Jg5RaUwQCq5YhZQOXEMWj9Dex+7nfQWXkBGYWbIiIXQyhOE913/02k1SX4119ElsSoXrqMvYYL48wJZM1FAeIEkNtdh3HzMmzVQTh3Wqrb220HH+tH+LmNbeyrNHwgY41aWCm+2lXwPx1ZwH0tE87qTg7GjYdwphowHjiDi2MN/+7WVfzeZg9Bwgq+ichP4NoBPvjoo2hZGk5VTaxv7ONmtw/YGh6bmcnbb8l2QyqgyYsbG9ANEzO1GhYadcwwyFcTjEIVt1Z3czAOGeZnmmjV6AqdJxjr3TG6HtlTHtrNKhZaTdqZyLNJpt7V9S1sDAdYaFXF0KZuGtJCrcQ6Lu/uYnnURbvuom5aOEo2dJyyow8rwzHWh32QKcNE440Lx8SoBaaCdS9CbzTGbr8vd/PM0gJmdOMAjOsSSFpZEzDuodk26rqGhmhrphhbLs4tr8DzQ8x3OgK4HOe8oI6fpuNibw+jgJp4KdqGg9MzLagE4+Di+e1tAeM2aLDh2viqxTk0aF6RE2OxH4S4sLUlrNDTC/PCjLMKMG4YJbi8voFxluHkdEuSqym7KkUjOri+uHZTNOOqtoua7WLGrgPZCJFp4MbOnoy150doOlUsdVpQCMYpORh3ZdvDcNRFzbVxZGY6N8ShgL+mYaPXw9ZgKJICR6ZawgA100DGeD2KcHllXZLGTr2OuVYTLY2FKAVDABf2tsUggwzfB6dnMc19QCdTmi6twKW1TXT9GHPtJo616jBJAyOgolnytw3Pw4LrouO6aDmOsE4DjSDsFlaHuR7SVKOGt7TIHNExynTsBAEu7G4KI7Lu2njj0hG0hWnpyzVvJQqeWd8SMO7hdh0dU4djsglWkft9aWtDCm7HZnImM0EhAdXSGKub62LOwHncZptkwWzh2sc1ja2o/CGzROQthGKoCxi3vLmL/tCD7ThYmu+ITiLhMg72Ri/Gxs6OgHHHlmZEh7FqqALGeWGCW7c2ZZ2c7TRh0jnV1JDpBnZ9tjWvCRjH52t+oYNTNAtJNAQFGPfCzjp6gY8Fu4JTramDYgI16p7b3sJyf4C5ehWPzXSEVO+kGQLdxKW9PZzb3BETmIfmZtGuVeFSg4ocvZeBcRkyJvq3g3Fs++RjTAMWMV5gm13u/cw5lxfyXkqzFFUTpuznNncFjGMr9bFWE+2aCzMLEWQZbu51cZNdCACmbAUPHjkGI6Q3K3UMM/k8Fm0E78tyOYrD43AE7jQCB2AcQXMWnWkiTJYbY2x2QkyYu5Vg3KTUxd2Acf3hQNaIPEAiaMZnJTc82e/3pEOA53YMC0pcgHEmjZkiYaPx8xzLviMY541DuI3qBBhH46gM/Y1NYbE1Gk2Yc7M5GCctrDkYRw1nAoTiunoHMI4GPlyjXg7GxRgNR9hZXcvBuH/50/c8qQ7BuHsestf9DYsLs1hd23zdPuduGJF3+vBDMO51uyWHJz4cgT+/EZg0cCjdQUsAQxISz8NabxtV086ZQGkGLU5hpzpGJqS9wqXwdkr2i4KMiTqdQ6cbeZtoECEJYrgVG6mpYDTsIuxRnB/QnAqsdgUWYqR+iv1EwcfXd3Ct18Ovsx1SceCaGh6vOmjoOr6lM40HLQ2jLEA3iuANRoiCAFP1OlqVCsLhUESr2VZZa1C9SZGNOuj3pQWXDpCiA1E4oQkrTrRO8hbVUvy7ZE6VwUTJbJPqX9GaJcyAblfOV1b8Dyj3CTOz/LxlxbAE4ghoMAE5qHwjgx8EwgAQppzvS3VPDB+Y8PT7CBQFs02buBcUk26ADp6OTfzMjWUsjxKMVEfKZEm6g2/vzOLds8fxy+cuYB0proPufj46RoLHjTp+4MmHUTV03PjC84hrTWwaLlqqjfDqi5ibaWKqWRESkuZpos00CH0BMJ2KRftSbF1dgTkCVGZqGSn7KhotGxvhFp547BTi5/8E8EfINm+Js6Khukjf+m1QySSoTQs7Yxhk2GF7c5phOkqRqiliLQch2UoUZgrMopOmqdEdd4yUwBss0SYjvYXMOLLGqPuhUFif5AOyWeJQNLDcQpvt1Z6kkqlR3qdJfZDJ3zEALfUSperKFlAGo0UFVZ4Z3cgDwVJEvnA7FLfXwsSgdJkrNUlKvbfycw/YcmylZoLKoFCmae6WKEkZ5dbLzxX3YIq559eSA32cy7lIt+j6iKXkqx8lADmpo1heD/8mrNBC+DtNctYHhfPJWlQtVwDoURhDMSw4cSQAPAFCeS50B5G4JtN0Q2TqoWYxMuqS2SbUYAjV95GphgBmQaUG3eti+Pwfw37u48gIEEQ6UiODu7QE/4l3wUtqCLu5m2p95CGwYkR1G6HGZ0mXHyX2URn0pE1zpzElg1DJAnwBOn7y5irOj0JoiYKanonu5De1q/jv2tNwXB2zjY6MdagSPOBlpej5Kn5rbwe/dG1FwKAVJ8JcbOGJqQbef+YsKlqGjpFhPAoRKxrsig5VJie7YwKoRgZPAYYRhaItWEwuCHizuq/SAboC38t7TuiFKlpm/G9KEXiaZmjieEwWn0bNqTgWlgABYorKj6nbZRnQ5T7QVTTIDRwUGz40aUGn3hutFFz5drkByhiKFFby36jo0L01CRHRrIFmDnEKP6S5iwJX16AGIxGfl+TFrGCUqKI717TU3PExJrgO6JUGhkGuG1qr0CI5Zz1onifGCSOd4vT8PgQ2dNRJfsw8GJmNATXYsgzDJIapaGjRRdX3hdksc9VQMCIwHiewBPCgm2w+38T5lckcTYDITuIzxDWFtDpTx7BoPzRVKhaq4oJMXUI4FkYCbPMrxHA1iuTTSCUQpqI4WdoVjINQroP6aLKXxXlCSudr/uiKK/OJZKM07EMhMG7aGNCxAZkAVmSSqUwqIxKndHSz3KCE96Ot5kzKSOW18/tqGCeRFJgsU4ceJ4jpYkSmt0UuVIowVUVTkWxxXS41kZbc/TCEl+TOo66pohF60PicmabIhO1FIUKuNZqGGcOEPoyQmiFStldqNnbDXM1h2qJyQpgj/RwfGBhbmZiy0MSAWA4LJATHqLHJQhPXqVwBIv9eotsUhpJYl/IP5RrM8dcNS2YV1wru37xmcftMInl+eGNMs4Y+e5UVDY5JRjtlEYKc8aJaYnbCllNDI0uZD14kpiGR5mBMbTYBnzJUHRNJNIZBEw3ad3NPF//hFDXFEO21/MHNzYJGWQqPpjC6DpuuBfwrW1FNG5GmYC/l+GSoUzZUU4R940W+7NuyNvNUNPDgmi6PTu7WLG7dufSoDDRZa3LuQq6C48O2Pbqylkx+rqARDVrEwCIQp1eX16UrUAvzohDUp8zdlRU1RMO0Eftjaf9L2I3A3/O+ZXSJpYnW3e0Tr76THL7ir9oIlLEB/1sWkssukcnnuOwy4HpfFjJfKmjmrH++vmTbTzLY+J7y3HzyGCtRn5euwzRSKWMtUqPJcGZ8zMinjLvLvKW8rjKOyYvflsSI1CPV2BJPwyBuUJT7oPSJRcOpfL2R9xXrOVl3XLPkull4ZRyUZTDENjiTIhnXOjl34b4e+QGGgyH6wx42Nnfxva9k4HAn5tIk400WgonZVOLxJVr3pf4mG/Nt752clK/0uXeavK9Es7vXyT55rrtTUMExO8UPneTe+focO5GCf3r5lQ1sKHlAKZa/8Mc9sOEmv8shM+4v/J09vMC/yiNwOxg3ySIqK1yb2xu57hQTECYumQbfqGDNAEK2ptBxTyETKEInSeDSRc5kgpVhHESIgwS1Sk1cQYNgHxjlwbzh1JC6dAdNoQUh4kzBxjhEP4xwznDQD2NMV6p4Q60uyeO8EkJJRwh1svMUjEYDhEGARrWGiu1gPBhKYCpgXL0hn+9HIZgCyoYqiUG+4UqLaqmlxcWraFO9070ug2K+j+CI7HP8vkFw4JJaBhgSYjOZKzacyaCDrymdlspzkEHBaLzVnsLIH2F/r5frZfCzMuq4ZPAdBQvVqqQGbHYhABZVW3iuu4c1z8NGzPQhw2NQ8VinhinFwa1kCrf8EJfGAS6jixNmgv+meQx2OxMtp6TbRTymiLaDJFahWgTBIsQgMyOQBFVcLos2GpEm98dQrCr6qOOZL1zA1ZVr0mL6nd/6dtTdBM3GNPS9PSihD7W7La107uwxZI0OYpe2lXniqqsWPCtPgPXRGCndJk0VQeRB1yqwVZtIRJ6QqAliJUAqrVME/zKohiKJI1mXwgliYlGMN8E6YfMRUZzQhpv89+1zvATVbm8nLrVREjL9LCt3a6TjLAFA6qKwVULmQy7+HSVMsnPwLP/JIw3eG3mW2BpRuKmWBh5loFrOuzI4LU0cJDBksibabYawLMi2o4A9P8ShmUQaSbCqmwxPSyFtVZI3/qTCq3n1YzLgLsdosmVbgECCglwFxGSCiTmNB/j9pelKWr2Y4JmJDnqK0qBBANSMoAeV7FNoOkGfBDH1lDJWldmKmwm7NlMMeRap+dU0dViDLrzdWwIAZGGCwFVgTjVRaSxhtBvh5sATEHBgaqh5zHoj1AiC0FBD3DU9OFEobX6bTk7hP6Ko2HZs/KmX4dowQ+SHaFgKbB14ouniZEBTiQyNuTmZV75Jw44Yuh/DNaawowDP9iMMowyr4xUcN9t4sFXDCYcJSIws8RBkdG7WYKTU9qsIay3NfJAYKS1n1NUkiC7txYm0oQaqB8eoHsxdjl2ixIjSWNyG1ZRzi7MplUeJSUrKRGMiifCoI0b2UqQLkENAjxPI4ROtWBhnCQxqnyUxlNBD4jZE/4bGBQnZbHQLTQjGE0w14JkKNAG28/tumro4ecbR8CU2BEzomk3YX4DfHIDNTXTS1IBBDR+uUUnhgulUoY8G0s6eOTZirnNQYRE8TRNEii9tyQbbCwniZHQotiiCiIzmAgSXmUCJKkBuvMHnKYfK8meNiZxofHLNZUsev0HI+1okcDx3ocBFcIJjIFQhky2NguwjphENRemjOC+uiH0ywUaukwoUy0Ec5kCftKkW7pl00GQhKaHjKZPJxIMhovy2FBWE80gDGGk/NGAEeXJKLTHJ8WhGEOcL2lhNYSgE/QxxHE/SQIA00USUPiWuOyEUIo2ZIRqN1BrkvKCLQmKoSLk/Fy2OAsQkkYwDtdY4h2geIXeYbr2JgcyLkLp8Nrl+0A5CleVY1fh9YiRRKPfF1CvwNfqt8r7kDOFc6oEaaUyi5aRyjWQmMtnmOlo6jJf778GaR0CtkAOg+ZIqTp8sZHCc+JPPZco+JbIWGlAIPIlZC683Q0hbFLOWL3Zcn9hCR3dcFjdUU0wL5JkjwyeNMbZ1WF4MjbcDQGgx6VbhKDrSIH+feILIJ0f5+i+aVCXDOUNGIxA1Q2CaAkaqHHsCDoaKIIsEwBZzCVkgCzCOY59E0DjGHOEsdwPnhSTyOfnL5XfcU5KcKSQ6pcSz+ayqGSyoCGWNz9vUOQZaGsjzrZsO/Bx7hGIRsBSEWUxYBPTlWBoOlIgFVkUKYofH4QjcaQSo8xZRKmECGSr1ZCUmZgGQMUERX5eFTK5rfO7LeLfUYy4Lh+Xvpa21dKEv4mv+jXGQ6NUVrbH8HVlwdPvmZzLvkH5NgtilxEbemnKwPvLcvI5cVIRaw7kjPNd2/oarecT1uFhTuVbR6IHfSzpbCIrLrstnMd8jVYJ1XEMFq08R06SFl8I0aexhOBhgb7CP3e0uvu8HP/Ryx4S7BKD+vGaiZZnC/BuMRrJYTLUa2O/2D8BUMuz5/1/pECC07Ai6W+DuHkCjM26KX3wwfN2GZD1Q8G3P5xIyX+p45KEzeP6FS6/bNRz0l3458+MexvT2L3IIxr1+t/bwzIcj8Koj8GpgHINBOg4F3gAZqwJMBDQXL6Ya/nB/D6ujkbTS8XX3TdXxpmYNp4kvJb5UtuNEFQdJx3KQZGT6BFAK1y7LqWGQhlC4EY49cflKolw7zZ5uYzOkiYOBRZWBL4EQH0ODcFGuVs5khxuhZdn0FESvN4DPjdowMNXJ2xSlJaaozJeBQAmUHYBxxSiVyU3539v/LqBckkqCULaassLP5IIBB9ltPKTSz82bFfUiYSqDDoJxFK0W8E5RUbEcmNThaVQxGA2xs7+HjIkY43LNQK3SgO640FW2BtE4jzyJAI3YQ7ZyFdG4i3BE98UUqLXRnG3gRr2O59J5rHsZbg4zXEMfC1qE99bn8dSxeREz3+uvQgkG0trTZZuOWYOhGhKAmHSZNcfAtg+nMS2BiE/Wgq7jumXhN5d3cW2li83hHjI1xt968xm85+QSZpQKqknOVNDZnhQGCKpNceITIkGQMxtsLXcPJOAnQAATC0ODr/hwYwtKqOXOhXRqVAKR26HwtTDD2N5TmGQwkBKGlrTa5NkUHSfZKkqGRAmifqn7zPOXryHwNsl0K8WJBTSjxg/Hl8wbVj/5OXS/JdggNVZpRpJ7w2tLQiaVqmgZ8VvwHAwWCUBpSqE9V7jslqBc6WgqoAL/xoQpigsGRT5BCXjxw8W5jtdE0MEPoJlMfiNpMRQ2prAoFAGsbcNGmN1dNe9uwDiSYqRbg9gCL0dGIGe98ChBUT11ECohMkarkqEbUGJNHBwtl2OWj6WaUHcyZ4xx3quaKSDOKAxQ0w1hrQSOAo2C0OMRYkfHvmWgGTu4utvDR1dXEKYpzntjtCIX880K3tNpYjoYyU904wVo/b64QEY1Q5hF/aMnoFZrMKwWgoAOpnQ2zKBoGRw1QuR5UFcvY1ra8hNh5KStGoxTDyBrLEELcoCJbWLKMENoKTANYOyvyDPN51Z1OvDplBlH0k6XC7wE0I3crS2KOFdsAWyp6caxJBhnai4NIfODzolEUZh0pDrRhFwRRM1EhJ5JNXEjghMClMaEP1MphDiBgZDGKPyjGBuYSDIDoziEpZOVmMJMEtG7YqJPFl0ozLj8fG5ENo2OnpbASXNGI+89kyJNlLUDSZ54EMxPCJSDhg8lJCYrHtKE4vAmlJTAOY1aFHi6gUoUihNxaGiIErJ6FdgKwYwUAQjaGTD4/Qv3boJ9KnJNThYGcnpThMgnU8o8YJ6+DEQW4kPOlOX4cyrS+ZdgVF4XyOkFfGYlqeJepascZjk/AS0yvthSKKLdhZsqRfk9AWVs0XvjQXCLzztdlktmnJLl6Z+q0L2SbV18TnONMEXNoKq5KY1N3ExRERA0KvaNCnK9x0EWQSeoS3AoCxGnAUzdEjCuPPh9NDNDyPtmOMLw5riRyUG2Bp9Vnc8nc8kkQ0TmNRkdSZiDXDmCJgYUGsFB6j/qnmhPKmEGPeFnZ0gsMiOp3ZkzN13NRhiNYJqWuKjyuZXiBPUPOaeoq1SsC6R+cY6WTuKTa2/JeBFxdaLmBbiZEpwnc4yPD5NiwbMyYTfGBJ40Xi9hqIz2LvK+IFURqbbcL03GP4OlxvmezTWIYBzfIwB3hq6uoh7x/uecZT4DbPGkiQljEeHwavwufPJiAQQJUsdZPhdljJIEtqGgRyCbTrY0QpDiSe7qS6dvQrb8H+MUzgklC6QdVQBF7iWw5BsYBEaDHjSVTHhVBOxjghQsXBGQoxQB11uVz7YCk/IMNEniZxRupgQG+XxTLmTkc04xlohkvyV7kOsGGULUr1QpNxJlYhyRsNf68DgcgTuNABmWsm4RmC8Y0Yw/CslD7lEslOYFiJee85L1KnEJ9eXYTWCwSMJ4Pncp5e+5/jG+5Jore5kUtHN959INtYzjeE4BB4MQpsp9J5P5TMYa5UD4XsZONHLIn1FukBE0y0bARVXWLzLhdYkfGR9pjokwINitwNDz2IuAnxRJJO7LnZB5TSV7XHSLBYjknpUgZNzJPcfzBYzrjQfY3tjB9xKMu9PxZQAn9zxJv8Rnsaj9be99t+ROzzz3Iv6rb/0G/Pvf+n38b9/7T/Dd//R/xY//8PfjA//qJ/Gu/+It+KUP/+aX/Nh/9J3fgZ/++Q/f82Xd7RtI8p+jc9DrdDCiICD3Sse3f/N78Ou/9fuv0xV85U97CMZ95e/B4RX8NR6BVwPjODRkRPT9faTjABFbHzILv7a1i48sr2GfQazomymYiUb4G0vz+KaZBirhUDZZVbWQJPmmFTMA9ceIixbCaq2FcRQI2yLxPKkopUEkrKdazULcrErg7Xp5PS6kvk7FRBpSJDVP+uTq1LyNqtvtSxJgGDra0zQXEOmul238/D5lYFCy1vL9Ot9wD2jqE6yqyQRvPBxJgkdQjUAcATgaOfD99Xr94NwMCspEpHw/x4MgTwnGaYqGuluHxWQRMUbeEEM/EIYggUzVcGFXq/iP/ZEInNcME8fcBs64GTo3n4PxxU9DjXqwYk8C9E1tGo3F4/j8m5/AD1zcwjA20YsspJaKCgK0dRv/5tEHpOXXDAcw1q7A7G6h51ThTx2HZrA91kSWBjCyLRgrQ3GfJIAR1RrIKk18ZGcLv7C5jX6oYkS+oqLgtJXgHz/6EL5hpoM2BZ3Y0tXbRxyHFO5BZOQsDiasPJgQs/2ZbdFsNZV7pCjwrQy1WEU48KFV6V6lwBcWTwpLt8RhNKQGIdtTdU30RWSMi0SPZ2cARWAuZRvWBNg2+YjfDpCWfyOoymsqg0ZpSWDSSjbHeCSAiaHlrBthVqom+h4T2gxjP0bVNlB1XGFKSN7O16SZGGHoZG7Vaog5PhMH25A5DzmXhH1XunkZhswTBq28Hs4zGhsIq0pT4AXUyEvgDwO0Wk24joEkoq5VoZNHEgSZQLopIODdHCUY90ptqkEYIQz5/TK5Jmmn1nLQOyeRcMzI06PcOhGdAnzQXez3PQRRjGqFmohAxSDwayK2Iux5Y4zHCRyzKmBizVUEMIipRxntQh30oW1uAM1ZBCfvxzhR8ZHVNfxfV64jSFNshxnqdAyu2fiuuWmcHe3j/uEenIufhjbuSls9mSqpZmDr8fdAWVjA2HCxur0lOmF1pwrbsNBJMqSDXeDZ30arvy/Jqx77CFwHyUNvhvbmt8NS61hNU3hZgmf6PlqVKt7huki8/Ty5Nl08HxENxbsAACAASURBVKm4tD1Cx7DxWAOoEKPIm0zhRzF22R6rm7ANAy5F5slw1GL4ioGN7qjQnEwwXXNF41GhllTGVtBMvq8XjFGrOqhKy2K+dkmi41gIVRWVKBWmK3k2PDTFxO44wl7oi76Wo2mYNk0BCni/e1GMPW8oSQ3bVI/Xp2HQQIaFEtXEyPMxGI4EIGo3aqgoqdx3Hn6iYqs3FqBvqZ2zmHVJYIDUqmCnP5Dnne/jmqxTg1LmaYa1sSduyDQBmbJqmKnaiNIxEt3E2AtkjnteKAkSx1kj07KYzEyOdvtj0SprVPKmwlKDni2q/bEn7ZfNig2VbaFMrggkA+iP8sq/TsOB8iejdpiCnVEues82VRpd1KWlkutUsd9wrxkNoFsmKk4uOK5lmgBGPd/D7ngA16iiZhFQJIQYiBYaW0X3Bn15TmxDR9U2BdW2CIRQn23UF0YZ7+N8rSmvoQyEXLGiYX88QJAkaDguatQ/LVDbTNOlPX9jNMAU5zHXdyaUBB0LMI5aesKwTVKMmXCS5Sj6ejnTMt/nWThIoauGeKWIMUVcMEg0FaGWtw0T7JNiEcHNjKw+XcDhcm8V9KwwggrCPLnmXLlTsatMxmUdJ6O52CNo3kPdubywlccXZIhKoq2r6PZGAv413YqsswZbkRUWjQzsDKmTpqDumgKQupzDZBDCQHcwztmKWYJWoyrs3QYsaATpoGB91McoCtC2q2K+IeAo2dZk6wa+6ObymW2wrZUgLPcHgy1uKa7s78LVNCy6LiqcUxxPDdj2Qqx3RyLRwL7zky0HVZVXmGKcsBUPuLY/kmfgZLuOGY0FAIJwdKlWsDEYSLyxUJ9Cgy3obNuLfYRZCIesODrB0uSDgIgAbPwxsO9H2BqyAEYDBxWdWh0KmXGc21xvWGBSaYOkCaObBZ3D43AE7jQCJCOzaMpCeEhAWFFg00iBkhwskBJ819ndEEixibFB2S5aMl9L05ZSZoCxERdaPvMCdoXhQeeAMN203L2UJmb8KdePdrstv2cszZiSJlkDujYjw9T0tKx9wsCX+mmKYa+PzO+j1ukg1MlqzXUSCcaNul0E4Qit6QYCNWdGSV4gXQ+qPHfcH8o21RycK1j8BPn4Ouo7GpSPyIG/HIwbotffx+b2Hr73h37i3ifVawHU3SVDjWP5NW95I/70mefxsz/2AfzX//Cf4Tv+xjfiw//+d/G1Tz2JT3zq8/i1X/ggfvQnfh5nT5/EVz3+MFbXN+E6Dr7/Ax+UNfl7/ofvwg//2L/Fh37kBwTU++WP/CY8j9rgd2iVLa/rHrC1J6opnmy8PHa+90G98zt+YvWlwtYrnfNffeB/wT973//xWn3s63OeL2PeVCpV/Kff/LmF4sLWJy9wcirN8w+e5629Pt/g8KyHI/DXcwQmDRwIBpSJODe+shLF0H2cDWElQEBX1dTAT924hV+9uQpPtaDqOUvH9kf4m7PT+HuL02gG/RykY2BPRodoKgTQ/QTjIF+kHeq8hZFsrHEQyMbHBIjX0DR0qAtTsqGafl6h9tmaZJtQ/ASJVKpz7SkG/1FE0GMo4s/iptpqkLORM5lYPZOkoyBUFIDc5HcsgbiDzbiozvH/l0EAgwt/NJYgoNS9IYhC5ySeu0YnqEJTg2yY25lx/F58HwEYCVCot2bXYei8/jF8fwwviRCzYkeWgV1DqKj48a1t+GGEju3gDc0OvrZp4Mi1p6E+80lk8ECVHS6WnuIC9SX8/lNvxfuv7SOCjSAjYMLuPQ+2XcW/PjmHhqbhpJVB+cJn4K7fxLA1Bf3MWxAZlrT/eHoArF9EbX2AiGK9DG6WjiGqdvCzqyv4tUEP3VGMUULKmo4lA/hHZ+7Dd51aRMvrIhqP0FteFmHv+okjwNy8sAIYe/Eg46Hf64nJBllBwhSRFiEddpCgt7sHq12HwgSOukp0l8sUbNPtceznDqOGgbm5OTGXkPsoYFCR8DEpKYTc7/ap5n2hkC/Feg90S5gIpinGGTAa9MSZr+pYkmBT/J3J3cZeF1GcYK8/RKdWwcLcLAwiDhT29sYIfB+bm+uo1FwsLtLhNU9UOZcIUGxubsr1U8Sc4CJZPjwY0K6urkq7BH/X6XRQqdXlewVpgu2dbQl2hl6Cmek2ZttN6IXwEPNu/sRkfGl0Pru3IOb256IErTnv9/b20O11Rd+P4++4FWhMDguNGAbU49EQjXYHetFSSSYKG5+vrG0J2NyZqsMyNMzW69AjFbEZ4PrWDnr9CFWrJoDq8bkqdCVFEmtILv8p1P4+tLWbMGeOIvrqd2MIGz914yZ+5ua6aINBMWFHHujb8A/aLTw22MUbBjuYvvZZPhm5mQMBLU3H8OzbEJ99EBtWFedXrsOzdcy6LdSsCh5OFaRrl6A/89uoRIGMo65niDQV/uwpuO/8JsDq4Pe7+9gOfHxmf4Cz7Q7+8dxR6MkYsaohMAz88m4Xf3RrHUtOA//9EbpQ6sLOIwdmb+jh8uYWVN3AVK2K6XoVbY1JtYJNOlQur8s6Rn3O0/OzWKpVoBZMgZXuSNxUx+MeFqabWJhqwuHiKm2VKXxVwUa/j+ONWt4eXBz0ULy4uYO14QAty0DdopvqlOhqJVBxqz/ASncvb+tXdTxx5BQcNRWNvq1xhP1BH9t7XWHg3H90CR3TOAC+unGK87fW0AsiPHZ0EXVDR43AJ58dg06fy+gPRmLgQFbuyekmLEoIpCle2NrE0I/gxynm3TrOzncAxUeq6Fjd6SOMYnSHHlzbwH2Ls7DZti6gA42aA1zY2ELVMHCqNHAgYg6INtu19U2M4hj3zUzLM1sjeMwWpSzFyuqyPIOWYwsAX63RhVLHGMDVzU1Znyn6PVWr40inLUBqTkzNsLm2i+6wi1q9ioXZuaL9kIxVA+vdfdza3UHNqYi5hmtZcME2cgXbQYwb6xvCvmhXKphpNOC6GpRIhRcnuLy1KaAW98Azs3OYqjhIdUJlOfP2xeVl7A18uZ4T7RacgqFCbbDrm9tYG/UwV2tgqlpFw2VbMwGufH2l0HoJxlHfiMxZ6m2SRfwS44TsPbZ1qogLR2gm2VyxuM7GfB45ftLeleuuyfotO3HBAidzZIJBPiSAm6VoT029rNhVstTL/TWXecjXRtmDhUmYm9dQA5PAG5N3XutGMP7/2XsTaMvOszpwn/nc+c1jvar3alJJJcmWjQaMRxyDA3YzGHcAJyRNCCHQISTtBSsYAumkiduNIZA0pLNohmCygDRmgYFmsLEBy5aEkIxlVZVqevM83vnMp9f+/nNe3Xqq4ZUtpUl416tcqvfucO5//uH79re/vbG6ugVTNzE9PiZFkqK0WCfSOn55YUUig6mRQXFt7qd5iq6jHWq4srSMOCH4G2B0fATjVQcFAl9kGqYaXlxfRsPrYrxSw9TQgPqeWbHo4to65ut7GKlWcH50REAEcuE9zcDszg4u7WwpZ9/hEQyWaKQQITQNXN9r4vMLa8Jsjgwbbz85hgGTrNYUO0GMbpzgqcU1eHEkLuBni2zRJaM5RTON8eLKEhrNFu4bP4bxvqqAz2SaUt3OTkzRRxTgW/Z5guCRmKNc39zD3A6tQYDJoo4zk1NwYrZQk8GspB1uMPZ0ASiPHkcjcKsRoGQKS2xNr4sOZUgyrWQTuuhTEtwP4hDNdlNiFwJmeWFQOgOyOJr5Rq2/T2km7weEBPhjNPbqqFZYsFGmYRLjU8dxdw87O9swDBZ1gWPHpsSEjXsIZWpocrZT35No49jUFMpk/jIt8BUjdmN5BUl7G0PHj0Or1iQfYM5gxRo2lxfR3NvCEPfTY8f39dl49nKvqe/toZTFhOJMT4Zuzs4NyKL3xMBNL9gCHlIzOKJmXKuFpdlZbDda+NGf/IUbQ5qBJTkO9TIu1r2AKbd4rrC9Vb/uftdj/uEq/7nBasx/XioV8cSXvQYvvPgS/u0HfxDf+h3vx3u//p34L7/1+3jLGx7Dnzz5DP7LL/4UfvJnfhFPPv0cJsZHsLq2iZMzU7In81FvtrC9vYuf+uAH8OznvoCP/Ppvq7fPLifTrXjZNd1R165nIr6abqqPP5tp2d5l6T/18V/HE3/jf/xvY4P4IgDPIzDuv41be3SV/52OwK3AuN42TdGvYcuZ0RU2BcW2G7GBD1+5hl+bX0ZqFPY1gjqmjW8sWPifT41juLsjBwKTKvJBGOuGbNdpptjtqINTNK4oqB2xxSZzTmKVSQOmwgKCEeWoyaqt6EIlMQqGCZvuew6TKgVCSYEqjNFsK1dSsqZqdFdlC6wwmFTl46b20+wQkYAhOxH2D8gMiMxbBvNbT8Ch2yRrQh3UTOJyVzgGJ8Je0jQBT6jFkwN8eeIhwUMQCJMu/1xXc2CTeeY1pCXO14HELYrjml4bxGq9gQ9udLHrNzDuuvjywSF846CBM1eegfW5p6Wtxo5c0cFI7V0EfWfxK48+gZ9YoW4Q9YMsGDb1oXw4zgB+8Fw/KqaGR0sO7E/+AUqLF9AaHoF1/m0I7aIIQu8UOxi4/BKs6ysIyi4odBWcfQiN0gT+7bVZ/GZ7B17Hh+dLCoahSg3vHRnBj73hftQ6y/AaLWxdm4XW1TB4YgzazBkxe4jIWoMGP06ws7mFEX4uBaezpC7QDRSiBCurSyiNDwjIa1N/rE0mloHlrRW0210BJgmYzZw6KT8nuyR3EeU8Ee0RaWW7+yO/RwTGaMgxMDAgDLUckJKkXDexubGGouugr1IW8fWQbCTLxdzqhsy9te1djBRtnD55Ei7nMBko7Sa8bhdLi/MoV0s4efKktDDywbnAgG1+fl4+i8ErAbncyIPA9OzsLLxOF47rSJBZKiswjm10C4uLAuruRTZGBmo4PTmOkrgYUg+JzmJsjUqlWssWrMM88rHoBeNyXRj+TebgzvYWdvd25ZqnZ06jWCwr4DOMJRn0fQ+tRgODk6MoSG8jmYspfKuAZ65ex07HEwCp6Ng4OTIkwveRE+GF+SXs7Eboc6oCxj04U4UBtrkWYTz9h0B9A1i9jGjoGNJ3vg9J2o8PX7uK/7S8hTBNUQw1RGYX27qG7xwYxhP1Dbyhvo7Rq5+C78bw9Ar0gP3zBpKTZ9F+6I2YLwzhxeXr2DFijJeGUHNK+MqChe6FP0b1+ScR0gxEDF9MhGzP6xtG4e1fC610HB/ZaGHJ6+KFjT1MjdbwIyfOooqWtIr5uo0fX13F71yfx0x5EP/s9CgmXRt9ui1GBKttD8/MzpIiismBPpwYGsQI2Z2aicU0xZPX5gQwIGXmsakTONNXQhJ5AtZd2W5jrc4x3sapyQEZQ+VZy6HW0TV0vLS0hgcnB5W+FIEMsmYMF08tLuNKfQejVgHD5RJeOzkBN+qKk+SFnV1c29pEJwhQNG189fn74bIwYiaYDRKs7WxhYW1NAMSveOBBjBGKIJCDFHu6gSevvoQtT8cTE2MYKTgYo0sEEuw5Fv7k4hXstbs4PjoB19Dx6GBFgIy2aeLJuTk0ur4I6x8vVfHY6eMCiRmpjRcXt8V9d6vZRbVk4cvum0Qx9UAJN2qvbez5eGZzAxUtxaOnT8KkGUbmPLkXxviL63NoayZePzYobqC1WlWYDLyGSxdelEStWCkJEFdlMkYTIs3A52aX5Lwh2Dda68MD0+Miik9IjN9pcbmBjc1lYVbdf/qk5Bkhe0RNF9e3d3F5ZRWVooX7xifQVyqhGAYC2CyHET535SrI+jpeG8D08AhKBV9YUO1Ex+eWluCT/RsEeGTqBEaop2qpNkdP0/DUxevYaEe4b2IUD470ww1VUSu2y3h+dgVrnV1MlKuYGuzHaK0ipiAEEANCLpoC+YWlRsMc4nQEuqTvXAF2Jpkv1FmTNkdX1q3oE9KQQpJf6fCELa3kBOAj0WdlEs79RvXvK/adtF17Phr1hgB+o2Nj+zIAcs2ZiHvOxuXPyE6TsluWSPixMnqIusoJlkxy/vKldhOz1xdQtAt47bmTwnR0pf4RoZMAz774kuxJ505MCRhaIWhmOYTk8czFqwJ4tiMfx8+cwEMlCwb1LXUyiDU8NTeHnW4bU5UKzh8/BkNTDBsK4D25tIKL9T3M9NXw1imuAMClIZNTxFMrq7iwu42apuMNxycx3leD0Wkich18Ya+FT740L9p9oVvBt50ZxYhhyDmxGoRoxQl+5+os2nGEd54+iUdoaIOC6LXWtRTPzF/FxvYuHjo+jemBAXFOtRJftdYHBO6Uoh15S+QRchy6bhHPza3g8nZb1uhUIcXj587BDVPYBN0IyFIvkDc1S+rv3KR1mBPk6Dn/vY4AW9fJiNtq7KHtdWXds0DINlEEkRRLyVzda+zJ/iWF0kwvMmfIcQ2z+DhMIJvss4wZx/OJM3h9dQ0jQ3Qp5makiykCD7btzS2srKzsx2Vnz55Vum2mITEUOwg2t7flZ4yxSo5Lrit0P0YcRZi/fAV6ewPDp07CHRkDTEpMmEi9EKtXLqO9s4WJ4SG4584p8Ej0MFUrLQuiA0ODynCG+QblRriHppoUSr1WG+VKBbpriSQAP4/t52TyLV64hK1WGz/y73/5ZdPiJjCuFzi5Gxh3CJBFiivCPH85K22fYJHJ5wwO9MGj/JCm4fWveQBf97VvF/bXj/3wP8UP/qufxA9//3fjX33oZ/BvfvR/wcd+748FjBsbHcL6xjZOTk/J9/qOb3sv/vn/+mEZuzd++evx5FPP4a1vfAyf+vQzOR6XWTa/HCA8LBg36aQ47t4Dle4eFuJn64eLj5/+xK/j8bf/FQfj7jZ/7jAuR22q9zBpjp56NAKv9AgcBoxzIgXGMXgMUw2t2MCPX72GX59fgWa4iCLlnNQsVPD1lobvO00wblsC55i6MdQysTSEegR9L8FWZ0cxwyxdkvE0SCj9Dc22kDpKK2fGK6MzwHY26jFZAiw041CElV1Wk13VJsODnPkEE4NmuytEACYO1VpRwDhxvRQ3uhttMnIgZWCciPFng8pDNgftRJQ106/IkxiCcZ1Gc/85eUuj6BLRcbRQkM8hmCOaRFnba94Cy79zAwe5npTOdyacDIxji1VAYKNYEnc9vX8Ii9u7+PBWjE1vNwPj+vGeAQ1nrzwD53PPihue7ReVRlhhBdHgefzCI4/hZ9ZSxL6OyNNhOCE0atrZQ3j/w/0omToeL9pwP/kHKC5+Aa2RURj3vQWRU0JsF7Bd7GDi6jXgpTmE1SJS20b3zGuwV5rAT169jo82txB22apLx8QUg33D+LqBfnz4rQ+j1lmE32xj69q8OLL2HxsCps9QUQkRWwSYWCYpdtY3MTIyAtvSlDC16G4YKCYpllYXUJ4YlOqorZlw2NJnWFjeXEa700WXrcyWhZOnT4nouhg2ZICTaASKjsjhWm7yFopOpyNgHEGxXjBOAFTLxdrqsoBx/ZWy6HSxLVpziphb2UQYRVjb2sOQq+PMqdPi7EhR/m67JeDU8uICiuWCBIq5QDknEQPJubk5mTu9YByDV861HIxjIHjs+BTcQknpVlkG5hcWBIzbjV0M91Vw9tgEymIoGUu7KtdN7kLGqvZhHncD4xRguYsGq9BpiumZM3AJHPOaMg0YroV2q4G+8SEURZdKJfuBW8ZTV65hu9vFRJ8C404RjItjxG6Cv5xbzMC4moidPzhThp56tOOE/fQfIW2sI117Cd2BceCd3wY9GcSHr13BR3IwrhvDK/jYNAx81+AY3rC3jq/YW8fI5U+gW0jQNWswg6Ki3MycQPOht2ChMIZLq3PYRIix0iCqTgnvqNhov/B76P/cs+hQ+4/t1ZaJgNhS/xDct/1N6KVp/MqWjyXPx5WNXQyNlPBDJ06jP21I8SHUHPzE2io+NrsgYNw/PjWCCddCv+7AJXuq4+Oz12eR2immBvoxTTBOWntNLOk6nrw+J+2KFAF7gmBctYAoVEYnV3a6WGsEaNW3cFrAuAGUpGtQCbj7poVLi2s4P9kvex+FpoU1ZxXx5OIyLmdg3Ei5hNdPTcD2aIjj4MWdXVzd2toH477mofvheDRxiDCb6Fjd3sL82goMy8abzj+MMep5ZYyHum3hzwSMM/D46DBGXQcTBUv4UrsFG5+8eAX1jo+p0QkUDA2P1qiVZ6Dr2Piz2XnUux46QShg3BNnjsNKOzBTBy/Mb4me32bLR7Vk4rH7JlBMOggjflcNG7sBntrdQSUN8fiZU2Ju42b6Pntxgmevz6Fjuviy4T5ZkwS72eJO18mLL74ggFCpUka5qsA4N0nh6Raeu74o87veCTBW68P5k+NiSkPdIXKJVjY8rK4toL9SxPmzp2WfD/wYsIq4tr0nYFy5oOOByWPSRlnwA/iGieU4xl+8dFnAuOnaIGZGRlGw20gTC23NEjDOy1jXrzt+AiOODsOkG7YGT9fx2Yuz2OymOEcwbqgCq9tSAFihD8/NrmGdYFypjBND/Rjrq1DEULTpPLaVie6qSs4sPRGzGQKrSpdNtZhb1O9LPGnHpZdoLlvO9kVlhqHAOCcD43w/UC6EdE0VqYrMESNOxCmXySrZLtxDR8ZGZU9jEUVa0jJRdWn74j4hYBvPB8Xm5P8HdP51XYQdnuPUwlQGNZc6bVy/NoeyU8IjDygwzmb7ahKKY/Cff+GiJPP3Hz8ue3YxjEWblYWupy5cE23NVuTjxH3TeNjRYCQWQsORs+kzcwvSrn2sXMbDJ44JuEWtNpoHfXp5DRdbDZysVfG2iWH1uV4XQbGCJ1fXcVHAOA1vmJrEZH8NWnMPUbGAF+ptfOKlBWHlhsUq/t7MEEYNXeKplTASMO63rl5HO4nxtadO4nUUoEwdud6moeGZhWtY29rGg1PTmOknGGcKGEcvoNQnJ4nBBrU7KYKvWnC9Yhl/TjBupy1g8ZQb48sJsPv8PmR5UiOQY6zag+UcfDlv5TDHxtFz/hqMwE1gnO9JNwsBN0qOJF4ggDUFBHIwbnR09CbHVGG76TrW1tYEjJOCH7Uts3nHovvayirGMq1naYkVBi+wtbEpoBj3Ar7u3LlzyoghA+P2MjCO05cxVsGy4WomjECBY3OXLsNsb2Do1Azc0XFoNE1ja3fXx+rly/B2djA5OgTz7H1qi0xTOOxQiBMsLCxgiEAdJVUyDWi2/tP8IQfjKtUq4Jiyr5AZx4Iou2VWLl7GZrOFH/73/+mvLBjHCzs+NSE50/XZRRnfBx84i7n5JZGlqFUrmDo2hi9cuCJtqe1OZ1/307Z5xmv4qrd/BX77//1jOVsmJ0bRX6vhxUtX9r/zPiPvFmy9w4JxQ1aK4VdRM+52S3i2S4d09dt/9O3fjJ/9+V/9q73aj8C4v9r35+jqjkbgdiPQqxnHw65XLyp/DaEwMkpiyxHQjHDUZzZ28WtfuITP7NXhV6pI2FoWtfCe8Qm8pzaIktcQNzWPAsZhLIBbqb+CdqcurZ55hYYU75QBOgN46jgkhrQSJTVH6bjx5xSkJ0OOFHGW9Pkz05TDWvRYM8YZK2RsM+R3IKCSA2u5JkXOjJNgP6GwddbiuC8Yq9hz+fMI0PA6+Td/Js5umeAsP5/gG1lwOZMof50C2m6u/ismQbjf4kpQTr5TpkdBsWZh4ZgUPFffV7TU0hR/3gmQ+j6Kto3RShUjsY/azjrCzz+Lws46Kl5LvA7Dcg3bAxO49OVvxAdX9rAVGFj1TXFRtII6Hugv44fGB1DWdYwOVeEmEdYvz8Mp9iOsUASa2jgUdg/gdD1EfirmG2w3biQx/vTiRfzW2irmZ+7DbqlG1SFYcYqq0cRrdtbwdQN9eNfb36hcX5m/NLqwqmUkpquYa9QV4lgzUUtSEdilE2Ce9PFmqrakG+11HAcmbvx5Pv75vMzvX+99zYOpe1nx+etzseEclLrxNwXmeU2cG3QT1qER5KBAt6HE3feCLvrtKqLYE80eqQHGZMhxHqRIzRQ26RuidUitJYp7R2hnotl2osNKNDiaJfPaikx0E1+JAoPsUB0ljWwVwGe7mKH0ENt+G312GSbFxgkwE2yyqUxGAXo6Z1L3/97aVO80dgnXMp3EKLpsk5WoXMaoNSWugKw4Swt2Jr6euxdn641rifuMPMThTDkd+35XQH3qParEnPc7hWNa8OMuwOptvYWSa0Hvq2EntfDx3Tp+dm5e2h2vdWIB2x52gO8cH8R0p46Zdh325z8JO91GN+1Ct8k4tVB/+N3wxo+hOjAEXetASzy4dgmm4WCr3oK7sQPt6Y9gYJeJLJ1UU8RuCZ3zj8B94m0w0gqSmIxg4Pl0G+cMpesmrof8X2pgJY6xpHVRSjScSFmp11EoRgiDDsK4gFZCxpOPIs0MTLI/NcRGiNB1seN5in2bhKgWHRTIfEtsAaACjaBdjNiLULMLMGNNmAiS7DhqT6RxQ5yYImrviPkJEIQE5By0Op60UbNts+yYan5xb4qDrKii5gq1BmkUwLVIAfsgCsXFl/OqUijCjRWInt9Hti5xfeYJU6/cARmVXMPcL5VhghLyZv8jART+jv+2nQIcpyDC3BTzp6GHmPZGKdyCgzj1YFqatOOSVWFpBdQjT9ZNiWwHMbhR18S2TmrYhXqKKt2pCZzYN4Ajro38DJC9RYxZaBKgoxOSQ6UMHCq2K3pw1PMSupeuiasu9y+N+l1ka7HoIlprKoHc6zZQtfugxXRoTcRpk8WVNsE+ivaLqUACh+A5XQGz86h3fxP374xZos6xVPRVaS5QoNYg9e8ykF3E+OlI3e4o13A6vmZ/chZ3vqZ7Wa/3skfe7rnUdaMeHnXP5PziGsj0lugGHOlKHsIMXWiRB8fkXKPJCJNbOuWmcEiESQNhAB7mkeoOmvU9OLaJcknpbO63wlEHquMhSW3ULKUZBz0SPbRuoYAOGfgssnkeRgsF5UosLtkZCJj9nY+fjJdoWinpADIXOY9yN0gaV1DPkGzs9ZYn7fclFhl5qtHZmJ/vlLC42xTNezBvUAAAIABJREFUOOrLnRZtKmWGEbJoomnY6SqH2qGSCzPqwIxKAkjShKOeeujGAQYrNXEElvZgWT4aQltpRfJcovYbYyMWsMhSCi0dm4FqUx2wKKFBMxmyZcWKWQpZLGJpPB/MSAxM1FmYAbSsbIqshHJGVucf173aM/JHfk7mZ2/vvw9zP4+ec28jICZWWZum2hvUfaGGZh4/SZwqbSOqUMm9TclNKOMkOvFyTYjxVHYvxR4olxLJ9lEW9OQzQnZ8cK9KEEbKEIrsML6vbI0GswSawSgjrZgxCuNzAlgSlnBvUIA+W6VjQ7laS8tnpt9Gh2MBhxkLm4aKsXr0nPNR6t3bevfMHPDLjbjyNZqfL3xdHlvzuTw3OV6My3MDrXwO3yomzH9HDWY6bIshC1v2s/FnCz8dZ2n+wEJrc3cHS8tr+OEP/oebb/CXAJgcnCmf/NgvoVBw8TXv/YfY2d27t4l0p2e/gtf4SlzUq9mmeqfr+58u2rjQ1nFo84a7jdvdft9zMR//rV+Qe/vV3/D30WLX1+0eB9mSB4/RXhrmQXJhfj0aIMy4I824V2K6Hr3H0Qjc+wgcBoxj8sfkRRMHMxOa7WA3BZ5b3sCzy+vYjRJpFTvXX8Aj/TVMM8AWkAUIvBB+14dNmrero7G3IwAbHyJaXyojthgksDLLg1o5NHWpV0S2VNeTCpQEBEx6hIGtSZJuFlzobHXNXFPZ/pmz0/KDWA7fLJDuPWB7gxh+NpkQrBbnyUsOzPB5eRU/D9rzQ38fNMvaVg+CcXxtb0KVBw43JQ+ZyxSDj4OBQA7GRaaz7yLKoN+IfFQQwF+ZQ7S7gYIYOADblQEU3D7sVgbxklnGphdipeNjT08wUtTxWKGKU6auGCS1ImrlEqKtLXSbDXTFltGRiqEWUdSZ4ukKLOSjG7Qxv7aMqH8Ac7GFtXYAakWRTfDE/WfwOttEtdtEaaSqgpRUh6tZ2IhTFKOuJKp55Z0tAiK+a+StvIrgwcCOP+8FRHO9st52yV6qfe9z8/G7l1WQM+P4ufn9yt8z/0wmHwL8ci6QKUVAjslJJLCIgIlM6hyN7a0EbCmaTe6PDZ3gGtvYCNKx5SxReksumXxJDC8T2BftFY4chd7JbtCUMDLbGvO5KlpZPeCWjINOJ0GOo2LC5a6P/J3N1yfaoZPcw4xbnpSJLpRoMlJxTFFiBIxjcErdNUPpD+X3inM/D3xzowrFGFWJRJwqofd87MWpU0SNEtgE1gnehBEiK0SY0uWyhE1o+NTmFsIkwfxeC0WrhOlygmktQTGIUfRj6MuzsJrLiOjqWTouAKA/2QevNICyU4NeimDrCVzNhaVZWG7WkdbrcLeXoNP1mGLvJjA4PAprYgrB0BDM1EQ7oLNlDNOqoMSkwYnhxT4MAqqRIUl3J/ZQokC7RdaNDj/aheMY0LUSAjp36r5KRwjYoIA46cDWXElY1D3nPCCQEMHSybqlgy+1nhSQxLFThiUK+JQxzjouHDgIyeQiMKwDcRjD0AuI/ASGzXmi3lsPTXFtFLF/vqcY4uiZkLYu+owips+5JS3SiXwmTSOYdMjDNOCLU7b6cNlPM1CD9zzfnyUxI2AWq6SI2AGTl5w5rICkzIFTJ2iVOSJTt8zQEUZtWLYu4IA4g2rUxPRVgpWJiud7sLxnBvpxDUnMmQEvMseyoDR/Pu+zmShXZ4LkfH+yKtgwyLZAAqEUvJfnmdROjUXXk2Mj3ylztCX4ROkAJ3EBsrw0Nsz7IiPgUNOTroQpnT1VCykdhnOArLcI0Vso4qjyU5ioMoFlCxWNRwlSyngzeSV70+/uF5jydZTPjYMFi8Os9cM8h/gkx8EX0xqOhwLjyG5lqs+kW53d1HSLoNP11Y9h60UpHggZ3SAz3oObqALa3R6UvWCMoGt0JL+RXaSZ46O0ogtQyT2dbraRzDOCeDodFjk3WOCR11PQXa2f3v2q91zJwTgBPMhAE2OqbKFl7t6MEQKDbaKZfEZKBqEj5xlxLwG9dU2YhAS9rDCQlmrunnz/NrsHCPSmPlzuhSjLWo9Z7DBSYdRTJkTnnsjvLl0KiQAb4qDMGChz0WabufrcVOYiHzYdY8mkY+s/Hc818f+V+xJFnjh1GIT9MzCO7cI3nbPZ/i5rW9qeb874eucZx6d3Lt/tfh79/t5GgIA3gSTuZ+qcUE6lYsWSFb34c8YQlk72q3hcKTBO2ph5JtBwQQF1udFYDsbtO8jnrecEhVMWUOgKnYF82SUrDVy6aXM9soAUSaGEz+M5IR0mmVszz0DORoddHDR+yJxYJYKSEIJyI2otynLMtKjzuLs3pufH53F573mTF7R7Y+x8Hgu7N1vnfH0ek3AsGZPkgD5/l5t45Z/BMWYszNeIKU4mbpO3tar3Vc6ruf5wq9XAytomPvC/3cZN9d5u+8ue/dTHf21/HX7op34Ov/GxP1TPeTW6OXtBpHsAlG666Du97iCgdODbfuupIt49cLhuly9xWOXlXc8Hzcr+93kbc56GT/z2L+Lt/8Pfu/tbH3ZserfPW90vDXj64zfcad/0zvchyHKUu1/EIZ5xi+s8alM9xLgdPeVoBF6tETgMGBdqqTiv6VGkDlAmzYYFL9Xga8qlUET4ycRptbG9vY1VOnNRPJ7tHzGdQBn4efA3tuEQ8KGBA5kStBRnlY4tVWyhkUoemQ2KuUYgjg6m+eGaJyY8LN1SURzt8ooXA9ZcAL8XVOu2O3JA5gE0QcA8ScwTIbn+TLA/D2h6q+V8396DPA+CegP5XjAub4PlYc7AWKrqGRtOAqWM8s4ggNdC99UceNpPBLKqZDGOxCSAf1pdX1gINAQolR0EYQc6gRuyC7wiom4HG7t7mDh5Bl6QoO3H2HY1GGaCU6kJU6POUIrtNEWpNogh18bu+jyCJITGij1d5WL2AHswbRe79Ya0CBVdG0nkwzRsxJqN5z/3l3hxdlZA2L/znm/C2eEx+GETdsWSRCdudSTRjAf7kEZdaVUWtzcmBgT9yJ5g+Bgrww4RGNeMm1hw+ZzPQZw8mDrInPtS10ZvItabZORzw2bg67DdGsK0IRPFJQ8hVgAIH0yG44TJKBN5yrULn024OmRMxSDY4SGyqPAFFLg8mOBn7AMm6+LSSgaMxfnvo5BQZFgJpzA58shcNPmuBvSIDAdIQM1rYI4WZmw5BrWEH9wIMKmvmAGqX+o4SZzHgF4q7HEWUCswjkw2ubkJq/AUX6aOlALZDwbO+/cxTmAJiyNWgEqmxyKgHNl3ZGGkkDYBAcDJRCzoCCIfg12CORbqeqhiTya6sGBpe1hcWea3h6YVUA67cBqL0OMCAueE7FPd4h66WgVO4kCraXB1wI5NmKku4vBp4qE/SsXBVeCpAg00xoFqDfU0hCPAotJaMtuUcO+gY3YRuwpStaj3FBnw0kgE3qmFyGTZTDtwCMD51Hjk3kimmQJ0YZOZ6sH2Nbhh5u5l6Yg1H14SwDIKkjhJYpLGsBxbHDSFRSDi/CmSIBLzBTLWeBW0DYjIvOTSSjTYAaElQwS2ojQW5mWRDD9ldaModFkBgfs8tW/4E41sHDIVLAW68WH2sIkIxhGs7lVeyQE23st8r5UkTwouCngQQJfnSsZQlnW9byBAsL4oSRkTPVFAjLuwxRhCaeRRa83QIzHv9OJA6eRk34FnjktnaEqSsm2cczdjWWdWPqoCkDkecw5bkYbQ1ASQkwcTRgJL/GYmGSAqkQ25h5KZQhhFGKGKJSIvIePD0mEFFOvnulRgHN1wy4kLK+FcSBEYNOpJYMQ3TJN6z5deUJFrWZi0BGKz1i3uC9nWIQwUwjf7P+hZ6L2Ayiux/g++h8yTXjdl7mMh3VOVxhSdTzk0ThAhdMjgU07oRYKVUjkAEitBG10U4tKhLjFMdRToVh4F8ofzRxJldnbzXCEjjgp/SVf2KdiJ2k9CA46uHFJ5D7g+aPxyt4dSplXzNC/e5Pt+b6xQMLsyN8OUc0OD7ZYQehG0JIS7Dxom2LN1mFGMEll3BFSJUJgFAVX9qAV2qUYJ9fMUc1D2RjqK9xY3TF0KOVUPihVJ/TfqWiYJHDLeSFg01DqT/Tek+zHXLoseXD/k7mXsOOWRCUuv7YNo+Z4g+24GmuR7Q5gVA142F3oKRa8W+Hu3e/XX4fcE46SYmYFLBIBkTybDPGsZF+A4A001cQq++ZFQG1Kc7W8YKeRF8v1CgEDZardMLAuRH4jDtk3DENkeYwGndcb4cs6n0NgCLWxXAuYaEjLFWHRlwY2s2MzsgR0VjH/4P9YluymDFUNex4XMs4csZT56Y3n+O4/LchCut/DA9ZiPSw6u9TLp8udKATCOZd9gXH4zC/kGUtJbIMw/m4Kb1NvMLk7aUiXiyt6z0+2KLnS908Dq+iZ+8F/fBYy7HZPpNpOZn/PZP/rVfSCOJnhv+pvv28fgDr7dTW9zWLBIvmwPsHer193Le+UXcY/fNX/ZGx97CG9/0+v/qy3v3/34Z/HsX74kn8fx/sD7vwv/+v/42dt//kEw8W5jc4hxoF7fu776rfuf+eav+dvSnfCyG/0Kga9HYNx/tel19EFHI/DyETgMGMdDjRR1agApJoeqjJItIE5nkoaRNRGjFBhYDBL857lr2AsjzHW6iOIYM66DNx2bwlm/AzdrKTJpT57SE0zKavIuIpbMBKynskYgTQ7lTGNCwEBWAwnwkWGRBSI8iHPQLA+WeZju7eyK+HzOZGMra64Llo+IwEQ9wSR/zkM6BwFzfbjeEeytnh8cWan8aZo4ZvKz+R04jjz881Yi/p7XK62pWXtebxC7X+kkSy1ku28kBgbiMJmkGDs2KYkQGTpy/aYJp+FjudXB1QK1qbqYbbaxY5qgHP6bhqbwRJHsmxSxYYjmzli5Dytry+iwrzR71DQb3biJiK3FDl1pmawz29bRaLdQLRZw9coVtFYWYaUJzjz+GI5Nz8DxGwgXLnHggN0tCcxix4H12jcgdovivMvZ4ug2NCbPFpMRMi4hFX9W+vO23xxwy8fsYDvC/n27hTvUva5zflbO1sp1Annfea/ENZfBpjLbUwyEwBcgzmQbn2RSgM+WPYusEPqG8t7rolXI1gWuE+r7JLGHONNusgn2aKYwQGUepIoZR/Ftj1VrahUxqfPVfWHV2bT4aUzz+ExVkW6HPop0HkYqgbjMYcuQNlKNSXGowX8FtTb46fzGrHzLdUlLE4EypQUVsq3ZsGDpiuGYgzJ5UJOzDfNAmgw4eU9xTlMBrcy3wBfzAdGpdNieHiH2fSRFF3QGdVtMNoEo+25u5FNHGomZYGVlDbofwqC24No1xDtXYbNf0x0WYDSdPI12ZQgpAQE7gE5NrJTaSwZaWoJK6KO09HkYK5sqyWBLem0A+n3nEc9MI/XYImkKeN/RYhSNGHGnjm6hjEasYdnX8PG5FSyFvgBtD5kllDQd7zg7gXEthB66CCi3HrNNhnNDF1MSvcCNjwwnNbb8OUF0LSXjRkdKNp34YXBu0hEu2W/dZlIj7FO290aJjCf9fpOUeyf3S05gsnLIqmEyThAwQFGjMLVivfE+7Hc0cE+JYrhsTUrpNpnIHzJ8bMsQZhbXt8wB24LPzwrV+pW9uodtlBcehGXLtR7GiAhkc0vJnq9ueiz3nHOLbpcQ4ISd3ZzxZEVTEYxAChMhwnNsP1Wu2kwS5XtmiSnTI3J9RF6ByATnLIEjReFQLNIs35CUL0pgE/AydAQZFsf2VIJgRkJzkkxlnEUbYX5yTFNlQCT7F5kmJoikdNiSS9/clFqqqnWLToCgoY60/PGyyGaKMgbXDXOh3r1rH0jj3Zf9JBsz7j3sLJTWQeLfCTxp8VZr8GDR6F73w3t6PvdvS/kmK8hKtS+TGdqURFwZMg3SAZ3wV+KL9pttlhQzTjYT/o5M+peDBre6FmntZSyQRNI5LA+RdaABhTL3MEXygHsr5wRbQKk55yIKletonMZwi5ZIaOR708HP2i/SZN9MEvMe1gyfT71QFgRlD2d7Oe8TAUiySMkoJUOZAAM3pwxZ5njFbBnlPJN2USVpYNB/2oyQmgEsn4AemdipMJt5r11S28iOIAuWrFdhNhWkLV1Y/WS7EgzxI7gWC2o6uhl71bAtMYGhphy1AuOE0gsE5QHH0sSd1Uxt5UwtRReuL8VaNvmlM7F9rkOCK3l8Jes/YwnmIEkvm+ie5tLRkw81AtzDuNZ7QSkyP3PmVh47GaZy2CbbXjdtiT/pfM4/ScTiIAtZdPXNHN5p2JN1rFAfjWCbAH1cWzRO472m1iOLflkBhwVWsABE5iubXmVBk0WmmGYSvzk0TuI0Z3xANjjjFbKT1VxjDJ/HCTn7jecA53kODOa6kvkA9cYRAhhnc/Bg90rvgOYF+fw9CWjmjLj8/fK9gL/jWZaPKdcx43gxZ2MhNCvGiLxBVizhvkeGv+f7aLZaaLSaWF7dwA/92M/c+b7eDpi5DVuslxHX6Xp427u+LdsDs4+5DdNKLey7TLHbMdTuBi4dauZ+8U8aHx3E5NjQF/8G9/jKhaV1bGyrtt+f/tAH8P4PfEgx0+40Prca39s9v/d67jC2P/ID34Ov+aq37D/7XX/ru7C5tXPztzkMEHi7z+h57REYd4+T5OjpRyPwSo7AYcA4VW3K2DCSfMcirp8KUyNPaZjgxCgEFi52fPz8tSuoRzEW/ECqtVOGjjdPTOINBhkLDCTIQmfwHIHMOwaT0npCsWRqwFCnPtMPy1sIFb1B/V4xZQxpscrZF3mli//uPbzru3u3BON6x/EgGMf3vxUYd5C90Aue3ZQEMSHRNNGb4yEubSMZ6LOvE5e1FzAAycG43msiyCYgFNj2aEjbVLfjI43JIIsxOjEhVUWyXCRXZEtQ08dL7S6e1RJpU13u+OgaNpjnv3ZoFF9bjkWjp2ABlRQYsotY392FVy4onbE0RZXOWUkH3baPolNV2SPvmWGg43VQNg3MX7uGYG0F9KCbePT1GJmZQaG5jfDS8wJI6c0d6Y1IKPb9yJuh1frh22VJ2fSYwaAHo0C2JBMB3nc2FalkPk/eORa5/kcO3uTBUj5OXzLzQ1rXCG70aNJljloU7o/CCLFmSZCl5hy13ZSoNxkYPkELmpdIYGeLUx3HhD1oUaojFLYGA2WCJUzAVUXVEsFjHfVYaQcWdAuOTr3EBD5bXTM2QxQQtNNgmwYKlmoNpdA/pROZdLZCDzW2e9PhlYkXg15DtYNEQQSHbVj8sFfoIS1bGTgowbK4GKr5wXHs+gRRTJQtNf8PgjI5uKruo/y/JLB09eNWYjDSFzaGMn+g8D7bRBPqLXa60IoF0ZsyO0y2CdpzbQBmcxcRG7ArZWxtbsNot6G32tAWXkRUn4dp69DtqlxbcuI1aA2OIWFblknWUiisOoKBXSToo0jxlc/C3aLRDG+WAadcQ3z6PHD/AwKqJGTUaBo2Eg8DRoJC5KNpF7EdJrjcjvD78ytYprGNluAB3UYRGr7x/DTOEIAOLNRDJjuBgF0Far0FbOFL5Ds0uqodg0CCa2sCngvcmpIVyJYhQk3U01MuwrIGeAt0Q8AItlcw+TYI9ApLUwFYbJH2g1gcjGVJG2TbUFlOJeUBGZZCkNNgS/9hLGBolJrS5ke9LGmgK5DhRRaE6hdlYtKJfGmFLbh5q1tmYMN5GQQyN+gKLGBGTL0iahnyzGCLk2rVJQOMztKcvQRLwtSU66HGGK/H0giv5WtIQwgd3UD9rCLFIpLDFCjHtLJFh1/NkDHk92VrOV1/KaYUEygW+FEBHVxQJo0YdB3tvE841lAwLWEkkY2oEkoOC9c1dYY0iFId5y3HwzCFhdfwPRR1S4APNcUVkyKIDHR8gtSUdUwptZYVstTivO1ZwtRV0+FFgZyLtqYr8D4DrgnGESTtbVm+KdbP1uErtAXc9DYaz2uTQKEaS3UPgNSyseN7CDLt0/GEM5jt1WzPNaVlNKZ2FNmKBgsbTGQP52rHexr6ntLeEx0rlWMKGEdAlfc4Boo0wCDIn4Fxmumi1Y1kbkVxiL5qmb1uLxv7g2eL2vNEwFXN34xBr9hBiUhl8HtEHX43HZZjyjmhmr750NHpUGpDac/1kfqmRN8EEOO7dnwC0QYKBQOGEcIOdGE78363RGsVKHPfY7srWbB0sLV0dBMLXsRWbbaWizoudD+CTTBEAxqectwVPeCU+5wC47j++Ifrx7U0OCQapyyOqm9PFrhPXSxNg0vgJ//uBJd1FRvlczYHhuQ+ZC3qvUyjV2Pe/XV+T2H4ZrFxXhCOYuVsnI+/FGzIlGStgMxjnS2WqguBOopJyDZXSh4YonfIh5KiUUVIgnHipSzyIQqY5e6ddLtyLkknCeMjWd+qfZou7iyayZHpFiQGyZlqRN25h4ZspTdd2Q/3VweBNBZo2OpOWQMxF+H5o8A4fpde9lpedMj3y14ALgfzZNX1yCbInM6MYvbHTEgGqqVbfpbr41GLMSuc0whLzleej5nGHINurg9pSWVBQNNR0E0hEog2ZeCLZtzOzg5W1zbxIx/6j3eerndiSR0AUXqBOJqZfeW7/+7N730I0OWOF3On198NyHsVF2WlXES1zD6DV/6xvLZ1xzf9w9/8v/FV3/D31XPuBK7djj2YH1C3+5S7AJ0HAbn3/J3vxdLK2u3v++2u4y4gbbFYwqd+5xcnsjde7f2A3ik6zl/s7jVX6nt0aTx6HI3A0Qi8kiNQrVZVwNYjGp2/PytnBCNEdyVr8WBbJdk54rCWVbjYbmJ6Lv5wcxsfunABDWhYk7QRGPI6eNvgEL7n+IAAD1zcVia8nDIxIbDGhCZg6TqBbygzg95kXq5NdGayQzo7zvN/97LheEDnQSId3XqZcZVKZZ8JdaP6rZhx+YOHs+hyZMBePjZ3apHcf69M247XS4vzHIzj9ymVSjLO+y0GeYCwX+K/wSoh04mBQiv1USlUFDPQj2FqJvyOJ9byIvIszDjqkAXYaYf4/cDDR7a30I1NtGIL1bQMP+6gf6SIf95XRVnXcM4NUNlcRKUTYc8oIJqeQTeJ4acEFlhpT7C1uoWCW5FE0CxVYbg29DiE221ha3Eepe0tAfmi1z8E+9QJVBfmEX3q92GkIdyoISylJNLhv+5rUThxEkn/qCRMnXobvteCO1gSh1AiAVpAAFa1DRDAzLX/8nvK+SFtbj1V0N650ZvI5iDQodZHj05gXvnMA0Bp80lTLIVAp1EXQKxkWxh2S6LFllo6tvwAUZqK1thYsYx+Cu4La0xDNyJjJcF2vYGiY2CoWhHxaz7Y1tlIIsw2tmXNDbgl1GwXFSaacYBYM7Gy2xDnWRqXDFbKGDS44iJ0YYrIP8XgG6GH47UBDDpkTahgQdwCAx97nQ6qff2oZvpthxqPuzxJNJGy5yRJJEAMgZxIt4QBu91oSkJ3vHxjjksMo2myFhhUF4tF1Vrm2ArUMG1sN9vw/ED04TjuVT4nCoQRZbG9t+PB32nALpehDQ4jirk/6EBnQ0Cj8PJFoFyBc+q1iLohtI1l6OtL8F/4NAJ/W0TcHSNiPzGC+96FxunTCM0SLLaysVpPp1/uc0mCsbU9dD/7axj0mHiwk81Aajponrgf7pveAdgD2E0L8j3/wlvHWdPA2UIJ64ktTOBPbe/i/1lcwYYkExpm4gBumuL7H38t3larwuumuLJDg5sAg6Uihisl2EECPQrRcG3MNuoCigdhgNGCg0HLhk09KN2QAgeZV2GrhbFqDWVTgdfCXjANbLfb2G230TdQQ8W2UJK9KEWk69gOI+w0CaZTB81Ef5GsOM41HW0/Qr3VknvINThYqwnbjAYg7YQgfBfNThuaqWN8YAguweiMGUdtor1mA6EfiWNpLhvA+859jq6/ZAjzjBEGkcW2bRpW2Gh2OugStAlDVAoFDFS5HzAps1HvUreSrfYByq6DvoIt85+OtZzonRi4sr0rrcAnBwaFNcczhWuWKppze7viQnqyvywGKGWCEHTmtEwxQQlj6ujpoj9KlJONiwSP1putjOUZYajah6pbUGL81EQCAWcL9eYeCq6NgVJZAFEuMX5vssFWdrZRKxTQ57iwWWhhtcG0sBknWN7dlfXTZ5voKxbgZL2mwrq6jSg+oVfqsm02duWaa6Wi3HfCW3wQjCNAQrbcQVZcnnj2nk2vxD6wHxuwSER3VrFiycTkeZdMC/O7O2hQExApHqiMoKKzFTgUMwvORTrH8k/NMjFc5hmlAJ67Pciq3NreQMGx0dfXt39GE7KmbtpOvQ4/AkZqFTimATNmSzAQFQqY29oTo5LA93BqYhJVtsf1PG5V3BEz1QxkJJqWgxdqI2dLPmRtLNQjuKaOkWoRRduEHnWlMLKXaLi+3VBgoWnj8UJRtVtrCbrSLgvM7tTFofv08BD60lQMUnhPI0PDfGMX3SDESLUfVZPzSQO8AI5t4Srjg0YdjmnKPlIm055sKMtAI4qwuKsSzbHyAEpsjyVKKaY4CQKO414dRUvHcK0qDGGOHwFwMr23d3ZlTg4O9Ms+IPJ/XJu6CRZxOVbcqxlPiaFWBmzm5+bd7uPR77/IEcjaJBkncazJ7pIzIGv5z7sIRICAex5Bb+liod6hLuY9kdeFVXCFdZl3UAuUmzm5y3w3DJFPIUjle6EUlFobm6IdxyJ4aaAPKLhKwzNKkbSb6HbaAlJZtT4YpZIC/zKNxrjTRtBqoVDrh1EriTwNwT6yj82mj85uHWnRFqa1WSqCZlH8fozD6XSfyx309/ffBPrybMlN1vi73nZyjnBezO9lbcu+menr5TEJ85v8kReB+bv8c/O9wbYKqAcegjhCO+jK2hssVuR7RFGAtueh1WpiZXEJ6xvb+OC/++WX3eh9Bvo9TIE//b2PSMGXj06ni7cdBOJu9V69KMrtwLQMvOn99U344EFw5/8Hltyr2ab6Lz+ghcwmAAAgAElEQVT8i7e9C//iB74bP/0ffhl7ddoW3njkFJRbvfCme3s3ZtwhmYjv/8ffjvd+/Tv3P+6bv/2fYXZ+Sf598LYexHZv++VUfWn/QTDuTw4Lxm3vNFbuYe4ePfVoBI5G4C4j0G43pLXhTmCcCkVV5TlrRFEaRWy1k/YP1SwU6oFUvf6v2XX8xJUriHQHvlGSg7OYNHHetvAvjlVQsVlj01AgoMHKkrRo0rkzRNBqgw5lbEcjaNUb2PVWwng9vckLD2AenARU8kOTST9fzzZVHsg5OMfgMW9n3U9eMs24PJDpBSVzYK8XiLsJeLuFC5yMiKZJIpq3qBJgIhgnTLgM6MkBptysIQf/+DcTYAYahl3CyDDb6hLRhWJ7b+R7Mj78XmL+QPDQ8FAJyvh408e/WZyFZxbQsUoodwA7akAzW/gnM+dRMky81dpC5fk/grEwD2vmQZhf+W5h0Pm6Cb/tYWl5GY3dHWmFYzAyOjUhgdxAFEB76RJac/NI1jaUo+I73oLo9ClMrK3D/vTHxbUNRgMtW0cpqWJz6Bz6XvcotPFpqaIuXJrFzvYa+k+NYmxiSgTdrVAHKSgcq83NTQEac6Hs/N4dnMoHE8/eOXGr393y4Mwqv3Ti5b0aHBzcd+Lle3CefPT6HPbWViQpH6nW8NoTJ1E2TdT9EJe3NwT8emltDWcLVTxy7owk2tT322p00PR8XJ6bRa3g4pEHz6GcGTaQ3Xa9sYun567KPJkeHMFEXz9OlKpAEmA9jPHkhctoxdTrc3H2xCROlQuoWIYksheXlrHdamGj08IDY5O4f2hU3AMJ4mw061je3sTs1hZGjx3HV0wMv2L7INlL/KOq0RFM25HErRnH8AIf15aWBAx6dHICAwMDsuZ4H7kur1+/Do7zyMiIjPHI2Ki0qcOycHl2EZs7O+LoxNecnj6BEtthCEi/NIuw2UJnYxOl0QH0P3wOWsFFHDRhzL4oLr3BZz6NTn8Jtbe8B1qxH/HiVUQLV5C8+DRsp4xuGKActpDqJhrTb0T9dQ/Cc2soMLlMQ0SWLS11cdfH2KUlaFc+jVLUlmZOT6dLpYNweAblt74bfmUEn1rdxk6niz/vxHjY0fEtD96PeS/FxXodv7GwgM90A2ixjmqqoWl44i73/Wdm8K0T41hc38EfXbmMUtHG8YEBnBoaxvFiGXY7wPU4wGcW5sSUotvt4PzICO4fHEKFDrSGgQvbW1hq1NHe3MT5qSmcHp8UsJbaUq0oxIuLiwL4HBvsw/G+AUyVKsKgascxXlhfx9zaKiYrVfSVSjgzNoHUUc6gK5u7WFxZlRYbtvE/cPYMqqTPRiGWmh5263vY2NoS4e/zJ0+Lq7Ow4wC0O01cn59Dp9XF9PS07Evcezmvub/Nz8/LfR+i+YVpYnx8VBy0uxFwZWFBfsd9bmp8DGemjwlgTbbl5YVleEGAjd06RvqrOD9zAkXbgCfJJbC8U8cfLyxh2HbwhvvOCKuukrn5boU+Pnv5KnbiCG+dGBWG39TACDSCboaO9XYdfuCL/lGlWEJZs0Q+rIMEF+YWBZTd2trBzMQxnDx2DBZ1ssj0TRN8bmEH6xsrGBmo4YFTp6Tlirpynh9iZa+Oq4tLqBYcnDs2iVqphAr3iijE5W4bz16+LKDGdP8AzoxPYsJRgP/tHhxDchsDaHjh0gXUm02cOnECU8PD8p34IEBHPSZHOiFvvFfejiVn9wGDgldqQ2ArPYso/KNMeKTvDI0gwbNXr2K5vicsmweOTeP+kVEMOS7aUYhnFxcE/G102pgZHMKXTc8Ik/Mwj529XVy/ekVAoJmZGeUkyhZdzcBeq4NLL11BXUtxbmYGZdfFSMGFZ2hYS1I8c+mimJJ4nQ4ePn0ajw4OqNjmFvcgjy9yMM5ii3vm5p73x7JFte53ML+wgD/Y62LAsfDEsXGMVsoYJuCrpXhuYxt/MDuPWNfRKhTw3afP4phTlKbcFb+LVhziY1cuYM/38O4HXoPXFfqFdRmkCVppjM+8dBHr9V2cmz6F06OjopfnsiiXxvjo3Dwam+sCZD904jgmBwZQJMM3CnF1axOX11ck4TrlDuD8yRMoGDo6UYimH6Dph7hy/Toqro1HHrgPBSMRYJ7gzXarg4tX1Nmk9gIHrsVW61DivkuXLsmezn2ca56gqIjbZ0Y9hz1/D3O/j55z8wiQA8w4aX1zU8af5yzXurjO26pVnY+lCxcwcew47EJR2N0E1xhbx0GI5YV5DPbXYA8N7XeAlBwVT66vr8s+7RaLKFXKShKG5iFND7MvvCjO54zZR08eR2V0RMBZMtvacwvYWFoWlm516jiGZ07Apgv2XhNht4v66go6G1uojI6j79SUAG9cR0nHhze7ivW5RTgj/XCrZfTPTAmjj4+trS3Mzc3tF/HOnj0rcRnHgCAcgeGNjQ25Tv6O+0LOlpPCTLcrYN7k5KSMU/47fqf8d4w3OXb5Ix/P1dVVKTDx83guSjyuu7i8uoiO70mBpFIq4aGZU+izHTTbLWywCNFq4toXLqLV9vAff+V3XzaFhRWYmdHt/7IXFBO2u4JV+P+f+K1fQLmsNDV9PxCNOJEk6X3nfI/PftabH+VPk7mRv64HCJIZkzHs1WfeDOncFqg75OK8G3h1NwDpvlNTOH/fzCE/7d6e9tHf+9NbvoBr4Gd/4kfxD773h/Z/vz8O2Vjdcpx6x/jAO9+q2LN/b3qeeyuy5N/9lq/H93zHt+4/633/4P24en1hH4zLC3ovG8s7MPZUo5n6VgTj/vR3f+lwzLgjMO7eJtnRs49G4G4jcBgwjtomDMDE+TCH40QnImtFysC6EB4cVPBzS6v48cuXEcOiKpFcgqM18aBl4QPTI6g4ql2J1V8pq1lsGYoRBj7a9YYEC5rjSIDHxJxBHx9S2aM+Vnagsi2LLVXcTPgzBhJ5aymfz6SQwSHBuFxPjs/joZq7hObjk1PjGdDk+hG94B9f19v6equDLv+Z/J1przDRzN+Th3p+Tb2bsgB/GUOLn5E/n2CcBLx6EZVqWa6LrCm3SPaQEvzPg19+5nbchhUX8addHz89NwcfNjqag1Kgw7UCmE6A7x06hZJu4Am3ib5Lz0BbmkU6dgLWo29GUqohccswEgtX1uawfu0aXGmnMjEwNirMuO7yCqxr12Hu7MAKPKmabo1NoTkwiMcHKig+/0kRg47TPYS1KrDrID11PwqveT26w8eF4bFxfQ2tnTUUp/oxOjIhJgUO9ZScVL47g6s8wOxljOTje7fkVcUVh+PU545kDLIIxrGy2mvWwc/81NIaGjtbqLgOhqtlnB07hpJuohUEuLa1Le1987vbGC8U8JqTJ1ERTZ0UO+2uJD3XlpcxWCrgwZPT0jrCB7WLVlttPL84L3P3WP8ARqs1jBYLdELBWhTg+Zfm0QkhDJCTk2M4VrVQsXQ0EuDK0oYknvXQx8mhYZweGhKgjiyUXZp47NWxuLmDoeExPDzcd7dt4J5/L/qRbO2zXTHm6ALCbLuyuCRMpgeH+/bBF34/Bs6zs7PSvsF7yzEmKEcQntX5ueV1YdUV3KIkAtOTYyhT24ytkUtbCNotdLY2YNRcDD54Pyy3gthrIr7+goBxyfN/jqBaQvEN74QxMIpoZRbR8iy8z/6xtGVDc2GzEkh22fEH0XnoIbS1Mkp6Iq2NERMVJqJRgIFrq8CLf4BiGgp7JbISOHYRfu0Y3MfejLg2is81O6gHPi5sA2fcFO86cxKLYYiLzSY+urKMJ+uhuKo6CNDUldvuD9x3HO8dHcJyvY6nFldQdkyMVSo4VqtiyLZRMhwstD38xdKSgEFsKzozPIjTg/0oCdgAvLS5jdVGC36rgZNjIzg2OiTOlQRhO2GM2bVNbNQbGK2UMNHfhxEWJGjuAR0XV1axur2N8VpVkvepoWFhgxHcWt9rYmVzW8Av7o9nT0yhaACU6t7oKObb5i7bdmOcPn4MwwTjskSh67WxsLyATsvH8ePHZY8Tcx7OCc/DysqK3Hfu57y3k6MjSEwTrSjF/Mq6/I779thQP2YmRsUsiESPq6vroqW3WW9gsFrCg9PHhdEXUBcMwPz2Fp5ZWUe/Y+P1Mydg6RqKmWzBrh/i+flFNKIYj4wNSrvzVG1IdOF4L9Y6ddFYZGtnuVBEv+GKvl4nTeRzBYzbaWBiYAjTY6NwKXeXqnba55a3sbu3heH+Cs5OTSowLqXuX4z1RhtzGxuo2MDJyUlUikVaich1LHTa+ML169IWOzk4gOOjoxhlMpo5zx5kxnH8JClku3uq48K1y2h1mjg+MYHJ/kEUCI6I3B3V2CJY4pN98+PgOXXYffGwG0KasL+R1BilOEgWJpPzbqTh+evz2Op0hClzfHQI93M8DDKGU7y4vIyW5wmLZLK/D+eOTYge1WEeu/UdrC6vCBBx7NgxARkctyBA0vZuA9dn5xHoGqanxlEgWFGiVqmOjU6AC3MLcm95zkyMj+C1Q4N3PStYhBQDFqao7O3M3NclJjF1tCIfSxtr+Mvdrkg4PDQxiqFyGX2miTCN8eL6Gp5dWZPW6I5h4RvOnsS4U4STaNjwOwKO/cnCLJpBhDeePIMHS32IzUjMkTpJgueuXsNeq43T41M4OTYMl2wlGlIlIT45t4lOa0fOiFNjw8JwK8g+lmB+YwMrzaZc74BZwPmZaRR07hMJGkEgf2aXl9FXcBTQTe1KAt1JikbXx9X5JZl/Z6anhOlHRpVJvb0EuHbtmgAT3Md5D3LWa17MvFV8dJh7e/Scu48A2+15njJOsmwb1ZrS9d1/ZO2WjZUVDIwMCduRa4MPaTdOE2yvr2FkYAhJsShSHJwjrm2LQzbbK8l84/qiSRrBG+6ZZquL1UtXlBmaaaB2bAzOUA2W6UibantxETur61JI6j92HH0Tk4ox2W4i8jw0N9fR2tpEaXgc/ScmoFO2wNCh+SEa86vYWFpBdXQITqmA6sQYEprmxLF8z+Xl5X0w7sSJE/vFbLLtxSyhXhcwjnORBW/+d65DxzOIzxkdHb2puJ8X8Pn+PJukqH3AIIKFYYJ7zBfy4reRuJjf3VBgXGsX5UIBDx6fRtmy4bXbWN/dQr3ZwNVLV9Dq+Pg/f+E3X3ZTVRTIYlYPdHIbMO4Pf+Pn0NdXlVfwOz3xjm/O+FC3hswk9L0F4CafeCcwbl9F9UY3Zu+FfzFsvvz1N4FxB9hgdwLq7r4aXr1n/OrP/wT+9nd+v2L8HmQP3gZwy+/ry+FMdZ23BOMOMR752L/vm96Ff/KPMo1AAN/1T38Uz33+Qjab1Hw6FBiXDRvfV12TJuvrCIx79ebT0TsfjcAdR+AwYNw+4i6Kw5kuCANSgzRzJSovB4seoRrU8GcdDz/y3HOSbK2z69TQ0ad38a7hCbyvr4SyqcA4U4CnEAm7hBAhCgN0223RRjNhYmBoUA5VBgesJLGFikFfzrqghbqIGcexBI05PZ3Xm2tV8JD2uwrMY3DB5+SMuZsOGrY3ZbsYX59bm/M5vVp0vZtpLzjEn/cmOmzt5TXw8/OggEAPr4FBbG4UkF8nW/Z6NS74XkEUKoCxw1afWBkI6Cn6h/pFH0Y0NSgaKwkCsLazhWLo4mqxgp9bX8ZmDCxTPscsohQFOFco4/tODKFk6JjQEhR3NlHsdtG2TDQGB6BbjrSHFWMbTaeDMdOGE7J9S8OuF+Li0hp+8qf/Hf7he74R0wP9GBScNcJaw8BnPn8Bb54ZxEPd60DiIQ02ERo27HY/8BWPIp05g3r/MXFVLfgm9LANvxDB0gswQ100cjq6EsjNXXE5vmKgkDEAb1dVum0F8BBrX7Sz41jAA96XXudH3itWXlOrjC7bOgy6+NHhNIQhrUBFdCOl19dkhlLSUKVPXbcj+nqR6PYYaNIQgE5hMVvkbMUrDyg95mAzDGSulQ0dRUODRo1FM0Zok2ljIAkMIWEU6YgbtxCFbbiFPviBEuDeiyJp86ra1FFqqcCZQSwMtFsBquUKtORw7V+HGK5M54v6QglSsjR1sauA7tqKUdH0YBaL6E+UYUoOLHMshcXZ47DKnMGgfpNmok3XSzG6sARgJ4Bm0L03CdFkIkxzFgLlro7AriLqKh0wR/MluXA2F6E5RdT7RqE5FqydDVjbG/A++VE49SUufjRpN0uhrtf9DYQnz6HlW6KfRnZuBiUgtQ0MsPXx6V+C3WjJzsZ5rNsVaGdfA+uJNwFGES3Dksa8rcDCqOujwqTaKOKy5+N395r4z1dXEOkufC3EaRpOQMO//PKH8XozFJbaamrADHzUHAv9joWg20BiOwg0B3seQR9lblp0NHqzwmJBO0nhJ7ZoqVELzjK5MlUrvbCDdAdhxEQtge0ozaAo8JBwfpdKaAcpCQwkSYjpAWcJ5QQTzUJoOaIfRW03rsGCDSSttuhJxXpRWuh8arAZKapFG4kfIKWgMVtDC9RODMRshGuV15O3l4v+UOYozd8xGTS5r9E52aKRBWW7yLIkKBoJG9Kma3BiwDOo1UinPdV+2k9iTqcDrVCU9VWPIrRDDXYSYrjsQNwAokxaQLew042Q2AU4NtvbgUKsQfdC0TryHWWIwBYtgixmJ4SjxwgtGy1xm6SGHlDQTBR1ynuRnyYqSGiZBfieB1dPUWQLKgEo9izrNgLTxo7no2pR81Q8b+B12jAdslMK2GtRI5I+D9T4UvM6B+MOsrG5HuVnGk0QDAH2eQS7LEJR0yhzctZsM3NOvDPL7jDr+16fI2qGFEuioUDmPmvRpMYtoE6nT253nMdBiGLBQqe5m+lJ2XKuSBpAPc7UV07eh3hwDMhukxY40Z5StS969SbUhEw12NTVorEBzYpCuhhzfhQQRsq9kYY8Ie9RePe9UToCuG+FkbjmEgBhjMLP9ZNIOcKnMcoeWWUxDMuAYSp2mjDgpYuckK1yHNZixiORmCSI06VmIIiVKj4l8BK2i8Yd6IYJwymgRSfY1ISTqLXB9wm8BuyiDS8tKp03jf6oEQyylYMABosVZOdaVDwEWkaCKkMGtpqzPZGOnDrPpkAARCfyZS/wRCSM9tIO2qFytC9zL6BkRxTDIpPZLcoZnRti8fzNQbiD0iKHuJ1HT7nHEaCWKvdogkwi90CWse9LDJNrE0u8q8UCAFOigAYMEleR8WZb8BqUznDgUXvSUHqbUgGhgQ7P7cy0hmuX+m1tROjnut5tqn5lHk4lG02aC2kmjJiOz4xXqRGdwq30I6ApVxii7JKtR0MgH5HXRkrpE8pb8Dxn14ztQOf50u7A5vnBWrYUp28U2nnteWcL51gOBPcy4DgP9wv1Pd0nufOs+orKMCv/b75n/vvcZZvvwffneArbkDp2mf6zyNV0dIRl6ismaDGm0zT0pwaMrtpL2oknBg67ew2srW/hhz74s3c2TrhLK+PTn/j1/Rnydd/6PVhb31T/vlsLZO+8uhU76m6/v91r8p/f7T1vN6/386x9Q/O7roBXo031Tu2pT3zZazA8NICP/f4n73ptt70XX+z45Pf2NnyCb/mmd+H7MkCOsdYT7/hbcgk5/+CwYNzBtz9qUz3crT561tEIvCoj0AvG5TpdOeiRA1I3wI6bd39ZzKJfrZZ1y45R9CwsbzbxZ9tb2Al8XPGaCLQEpwslPN4/jjEjFACGj7i7AbSbMLR+dKIWEo1JGmEnHUOFmhyGnW4H7VY7825IhLlkWba0TPIgz1lxBK4IgCkJ41S5dCZAs15HXQtQolcidemYCPWVYDiOUOsNVvble9xwEhQwjmBaluzkYCRZFBRslVEQc70DVO7snzzUqSvD1zXI9GNgkySoVWtwCy66nY4CeVRZQhJYt1i4KaCV9qQ4Enq9FqWwE+IIpgQrWrUowYoVpSKGzkCf1z+3uYyB0EKQ6rhSMbGcsO3Nw3y7g4nIwWPlCTw6TKdLwGXljEYLFG2n8DvV8DM3Wfq6idubqaNsFUSjpsSW1zDE1dV5DA/1o2iYsNhmnKao15vY2WphuFDCeKGDJOwgaC5BS3SUjEmkZ87CL5eQOoQkNJhBiNCJ0UkD9Gll0TpLfQ2RQ3dJ86aW4twBq5chd5iFwLnAOZEHaNIyl+u1iS6OAjDJdJE2DLYgZcFa7uKVJ8kkfgTCrlLCOQJ8RAnYtkRdL7k2mzpUFlxOJ4oUs3VQ9N/oDJlIy19CJpck10zuyWIxhWVAsW8yRHktdNeMmVTxtXS/lPSN7on0GuRAcY2YSOleyiA79gQUcQiGhUH2fU2kiY4kTEXIO0yVSQQfDC453ziuvUzO3v9mcMrnSGDZbkuleV9AWXrRlMg/E1JJMkUMXz0iMS7REWkBHM2S1urMXQQJqbTUcszScP6TrB9pdszGX0UV/JNIvE/whsCNTkCGgA3Xtk7lIwVA6DRwANeHh66hw4gdWFYRCUEov4vuxRdgzM8r79DBijDjvMkz0EtVETAXUXYm5xnLl4mAS5H1pQtobSnNJLNQglWuojR9ChgaEpZNLC6IgK+lcDgnohihaaPJls84xlNrq1hsN+A7Br66PIR+w8RMrYwqWcZZ26FGpi+1vqSKz+qrcpaV68oenBrqp5Jvqz/SmkjDB7L5COaoOiyBUboy8mYk4mbLYVSFEl10P7NOFLmFas9W8oYU4VZsNO6ddO7kNKV+EO8B03wR8ybiIUYR/GV2X/lyMtkykeuDwDj/nRcq+N/qe7CIo5J+dQtUy4580v613XB3Vf58XC382Fi08/gDajUSeBHRcRG0UvNGvRPHkXOFTqTZeystgMyIocc5lu/PwobooSqxcpmCAp7kXuE3bgr3A/oQkhWlBlkZD3GfZLHET2kqYSiRfjE8isRt0EQBScJPYTugctNMCcrK5XHNZzedGn/iZqLASLkGXpe60ercIQCYN6jkZxfPA5MuspztCWKL7bOAVieIH8h9sqi5iAI8wqAEygIfJs1DCDKR6+i48Lk/ap4w3x1+hTadOw2gRFg4lT2LD/oPcyWS/UWAk8UxGhlYGYvMq7ey+wmgVpOhCnxfjDwIwOZL3ZECDAshCozjfOB+w/33Vlqt3GcD0WrSULR1+dzID2G5JTQTYM/zpR2zYmsKN+h6MGwbXdjYY5uZGJRoou+ma4nIJCTy2Ro2Oh25BjJKqVkpIvcEzbgPZ/O0t6CgXHZVzEF20I1oSIEYwqZM2InPXY+FM7bz5rNLVqD8UQ3feX7NtaV0IPkenANEKJRIiHpmktBEi+tOnVvqke8TPNMIAmatbiw4cf1w2jCm4XXJnNGEtcjxYEGD7y9mPHJJ/FzFtJBuQbU5qJWRdSb0nhmvNONy/ysd/cfLRkDFpyq+/P/YexMwy66yXPjd45nq1NxDVXdXTxk6IQMJSQDBBK5e8cagiHJ9LqIoooKoqAzqRZwAB8QZvAyiMl2vv/iLiCCiYgghGAgZmoydTqfHqu6aT9U5Z8/7f95v7e/07kp1V3Un8Huxdj/1VPU5e6+99tpr+Nb7vd/7SZ/h3F1oTpadwgVBzvSYIlGVsYeYQIt6mXz/HNqSSUbsXWHW8HOxfYu+QFudkh20n1MmYjD9VxKMFLprtJ/Yh3gdv/d86tiZnYHOtOxHTNLA75ggQfoP+yFtAsoLSN8086lZtYyOpthuzATL9OmFg0IBNI4K9nOx54qoHY45SQJV2DxSB/ZZAuXSn5nQwhaHCu1N6c9mdBYlFE1eChOV0VVkiuU4L5Z/ceiIfcbxyXk7TcUmJNt7odXC1NQ03rRWNtXV+ngJyHntq34QL33JLb2zXvT9r5HEEGc9zgUCPRmA6ELH4lNwz683GPf3f/VuvPD7XnWhT7z6decDnpZLKLUfE83d9qmP9Gz3f/63O/Cmt/z+eddzNZxvA4w772bcuGCjBZ66Fjg/MO7c912oZKgFFuYnW6KPMxN38UBnHiFSXN43jGsGtsLOO7ALMC5ePgZraREeNmM5aiF3qN3EjaSHsb4RMWBJL6eXigcNDYa4cQHlwixgHDdw1KTipoLZKIudtSzsSYalxRbmnQj93NCLUQ14ww04FOUOE3gE44qNoRo3auxkxa5DP68we2ZaZDpcBYwrdn2FgVuAca2WMVCyTFh9AjB2OrJYC4iTM1a/LmCcsojo9ZSw2zTB7OysAG61jCwAD9V6A0mzIqF9ldiAcWKkWBYOnjqKTbELN8kxP9aPY1mAA2kbDy0sYCJp4DnNndgzREPOMC6UsVdmFKqxQ09m5AD9taa06aZqnxgtbSeWkCgy8qyIhpSFpcVZxO0MVauGkYEMadRGsHgEbgL0VSaQT+xBx7PhSbY3wIkChA2gnYQYsZrIyJ4MgLRqwLiyN5KgkRqc5xP6QuCUYWirgnHsO8XmgoagaiupTgjfi4KCbFsvThBLGCNZQtzduQLGVcjci41GoV/z0cl8+LQXo8CAcZKVy2ysB+o+4s4iKI3Hw2OW2dyGkxtGJ981MwszEx+TpXiixeRLtkkBjJIMPrMyIkOHtqZv9FbctIswDODLBtcYuC5BsJRZag1AE+I0GEcjlv1Nveor21bZiATgBExutUQzhWNQ20n7iN5PQ0JO950cHStGlSJcBuUyYA93xmki2UHZDygRFefGwFaWhfZJFVfmd0xmQUOXgCSZROzrmUPQmQCWYb36Xo5lO0e1Y8P3+qQtmWGue+gQ7AOPI81CJOODAsa1R7f3EqjofXQTw9+cd4ZnJzF3ak6AxWqjCb+/if6dO5FXzSbDYtwONw0OWbkuUr5n10NsAV3Lwv6ZSTyyOI2o6uPFQ1sx6vpn9EUFqXRGXe9mlmFi3H5Tp5AAsET698A4F1ZK4NISMHTj+Nq0QCXOkNgWIjJQi/AvZlPle7EK/TRSr3LLJDxiMhwrAfysJn2Fm7rYCgW4y3JPxPE5CRog0qxzBowjC1KSbsrPmkecw/VsxALnZ0gqFqoEK2fnTfZR24Y/OADbasE/OEEAACAASURBVKKNgJHbyMj4DWIwer5C0c5aAx2CcXZHsgNWOcRaoeg65v0NSTggyyJZXLDFQUCNKMpKcFyQHcvnIXAez3FtN8+Ubtokz8X5hyxZZYbzmZSVrFkSeR7nG45NTfZS1mvtooIwaqPmWZKUgImNkiBEpT6AhTTDTKcrDOYhn/YA4HYD2L6PJcvDbHtZwO8qwTqGyEmUrYPMrci8cpRhnQB2NJuwObdLxkk+w/oyvaqdomuIMsZU+kDnzDXf5cYJGy1wlhZQx+RKe6hsv+q6vlYjaj+VdbaUbbQsyaJ9urxG6/m6fipQpv2dY1lZaFqWMuVV703tCY4JanfqffhbbXsF4zT6RZ9LbUSbs24RCbNyLS2DxbTNCUBSIkCjaHqREJzHRYLAJNfiIfuLgkV3Bui5ymfl71kv2qy071tLSwKavelt71rrNTzx+xUA1ht+6hX43pKA/4u+/ycxOXVq9XK/AcG482/AC7/iQ+95O37kJ98kSaWe0uNJgnHsz3d85v/0gLgv3/1VvOb1v35BVdwA4y6o2TYu2miBr10LKBin+mxlg/h872olHSDMMT/XRZcbU9tC1zOsCz8I0BemsBouvIVQNujL89NYDAPY7hASO4fjEwRJZHfZGBmRBZHAlWbp4uKoehDqaRb2AnV1uCEgEEHWBDfJcYKEi+JiC0HFxnhfP7J2lxYHUgISg/3CBuNmR5gWDjdPZjEWAKcQqe8ZNUUWV4dZKwku8P9pwVtiWJbGlfF6YTqdBnR0o69AE9lGErJn2ajXakUq+VTYAErFZx2YZZCfEbDbNDAkmylmAgwYXpbnaDLmLOJmKJJNH/WKmKXTdipobtmCMM8RZBnmyCyMU/Q5PkYGPPF0rwTjFARRQ4RhULFnQE9JtsFMddSwcZnhykLFtiVjIJNJMByyHdqw6hWM9JmNpRW1kGUu0BhFJYzQpbAwgc8cqIUxkmqKbhqhYdfFG58KQ8qAZ5rJSvufpp9Xo64cznW2PqpGoj6n6gAao8toDAogRAZAmgoDQ/saz6VOiG6cmCUrJPuD17gMB2X4pImN8us1+bxDUWO3hjRoS7iQAJyOYbZ5FQ+t+XkM9dclg91po/F02LcanVlWgCh2jjy2UHPrwq5IGBrrZUhygj8ekrhgKsGwR8iFMUwb6u7xGS34bkWyoDmuAZikT5EZUhiaZeNaxbe5+dXsY9oXNBOmAnJlZsjK9u+xoBwyMTgOzMZdhMGFJZSiIt7vHGSGEVRje2tYYxkY1bLlOsnIlhpPtmchSENpd7Lv5OgmcCquZIkjSMn3xB8mZAjnFxFEXXQctq0FKzXZXHvMR2HMGktJP6uggzyM5X5DI5uESRs5LjoUKLdd+LYJ7WlZiYASTphLlmMC/hwTzOZI0NSrAw7HcGHE63sut9t6gTheQ4aVYf+msFxLPPGm7oaxyXcvKTaElbVxfC1awCczjgxWaXbDRiJwRSYZP2Mygzzz4AroTJCOKcfJ9GOCFcN0ZZKbnDpvbk02ibrB7q03yhgsZXte61ks9sksNUzsnOGSNrx2iJl7H0KwsCChk6MX70a+cxdcO5Mw6aXjJ7B48AjSMMLg1nEMXHYJlvprcEOKrodYPDGN+aOTGB4ZxeZL90q4t4RtFmDc5OGDaAw0UR8a6vG2bCtHh9qGBw/B4oYmzzF6zdWydnM8cazTycT5lX9TPF3D2HUuOHbsmEg8UOdp69atZzgC9j9+EvPzMxgZ7sO+XTuFAUOWcpgCjxyfxIHjx9Gs+bhyzx5JfsMMpGGS4sTSMh5+/IiAcWTGXbF3l8konOSYDQIBQO889Kg08w27LxL9TpOziuzOtVq/yCRbYoJqZIECHmZuNmvDxrHRAhfaAmW2cbkMXTt1LdM19Vz3UZkUnlN2rq20tRRIU9tJy1QbQm10XcvUsVmOrikDdvxer5XoBzKZGXrvFet5ER6r5an91rMJivDRiKzeQqKG34kjvWDQlZ+frOIqnQAMby/pajFUnBEUzOJOuQo9aAOpI1c/07ZSG1W/L9sRtNf5HATjKK9zcnruwsC4VV7aLS94Ht78xp/offOil74Gk+WQ1XXMURfa5877ugsFnmQBLGjppZt+LZhx5WdaaC3jD9/3UTzzGVdhYscY/vpjnz7vR76gC87WTqu0QTlcef8Dj+CVP3U6scSa99b7FCeutp5tMOPWbMWNEzZa4GvXAmUwTjIoFUkP1NskmifrsURFA66NMLdFPD6OyPpimAwBMtY/Q2IlcFNg+MEHYdEQnz6OWXRgV2pIh3fCGhhFPrBZ9u9202zSuVDr4spSFAgQz1vBjJPPXYYlJgK0idEbxoipc8Isj0mKPdsnEBeaSDOtRdQGmrI5QGTAP9G0cM1qRiZY2RNPgE8ZQ8XD9ELG3MKwJl1fNSfUC6f11g04687FmkaCpFkvQD1+zyxM/Jx1UoYcP5PnhI3No8PIyEqwJEgOjXYH9rEpJJ0WAhgPfm3WwfJQE8HWLaht2irMwJyb8+WuMAm6SYCh8TFhbel7VeNK37duCv3cR9s1ICPncW5AuelJnAxulsAX5gZ17HL09W+XzFtZZxLxY/fBJqgoSTMSZEN1VPc8C+HwIHKHSJ2FBsV6rASZlUiYBEM3E9eGExnwo7wxVQNtPYZleZSUDVb11mrbalk8h+2g74QAnBqyNKYE5GIfjAG7UoQc5Qlq7NARw5VddDUIo1KBF8Xwbfa9ZdG0ItsiozYWmVxR14RFpUZknaHB7JduwWjTcLia56BDNmWTOnouvIghFRbsmoeF5Wl41MaiNpdThWO7CFLycci8JOhmwqUIOEr4hmSDrSKLwl7YF9mZGvJBdhyfXzVRFJBToIptoUxO3UBqX2abafuUjeieYUodKInSI+BowfYr7KUyRqh5RSAziUKZE7gRZ13Lnnlpo0LYvkZgk73eciU0MUcA16bX0kacMJyWId0EyADXS5FF89JXZRx7zUIDLEHUXjChpUtmDJYZBmWWAb8LHL5LR8bfltHN0kYM02b9ufFnWCLHL3XaGDJE4WswBE2gMLJwixBGGvvUdSsFkz2Z2Zwhygy2samhJ3HWKRwJeyPeY0kyDYrCOUWI/ZO518a1q7cAtf3IvLQtOkUItLFTmZDtnAlNyIoNEtScIgSZOl2eh9CtoVuE/lao8UWWI4F2Mi2pLykhrAbUEe0whrsXobPCkF3joC4UmaME47j5rFQ8OJ0Ac1+5H525RZE5GL1sD8KJbagggxelCE5MYvHRw8IsG9m5C9XL92LWAwazBBGvPT6F+WMnMbp5Czbv3YmM4agSsmnCVCePHkT/8AgqjT4TykwGq+1geXoGk48fEqcR14/hq6+UuUQ35xRN1/mGbHfOATr++ZvZEynRMD4+jrGxsTNskP2HZ3Bq9iRGhpqSMZVjjqL2TPbx6NRJPDY1hcG+Bq66aDfq1Qr6yIYNI0y3Azxy6LCE51H/8+mXXYR+Cei1cZJzUZ7jzsMHpJVv2Hkxtomsghm5HFtrHcqkKTNydI7R9XaDGbdWK258v54WWLl2se8pIKYg13rKKZ+jDky1nbQfrwTE1AYv21ErmXTq8NMIA96nzAbn5+oAFjvFNdqinAfU7peI6RU6cFqOymyQpas2DL/TNig/l4y9IvSWyeG4Xvf2Eb6PWCRCqH5p1lG107UuZZtHGX9aD31OfX51MNB+XG4tiWbcG9/yR098FesBYVY55+Zvuwm/8vOv6ZX36p/7VXzlXiPgv+ahAM+TAcpWu0m5vPWEpF7A/b8eYNw7/+xv8cF3/zaYpfQpOdbbFmuAqHTw3vGZv+pV6eEDh/CDr/r51fvUyrLOUocNZtxT8oY3CtlogaeuBRSMIxDBzbUuNmUP13rBuNynXk4umb/iZYq1hoiWWibErMkQGAeV49PY+qXPiR6L357EUi2RDUm06elINu9BZ2IfEs+FS1Zdt9tjLXFBVNaeeqgUtGLmIgJgru/3tK6SMMLy0pJskpnsYGDzBI6mmYiB/8vMCapv4Zs3jeEZtQbcLIWTBKJXpx44MayLGYvPz3tzwWU4Yc9jJuw4kzzC6LCY96LeuZUAA89TA0YBCLIiWB4zp/J8TfDA8+YXFwQE6Ks3Ue9vSqIMBolS5Lxv6hSSr94PK2ojco22TWXZRrR5G5I9FyPZNCZGBgWm824HlSyBEyXwhkeEUcSDBg0BGc0UdZqdlWE5qWC6uyRi1zRettYb6OMmPwuRLy4gX1pGGCwiRYr6xGUCxvkn9iP/8q1w0wyNIKQCP1DPsXzFC+FdfBHiwTERIq+GPsKog3rDl+yVqWMhIYsjgjyvZJBlxt1CK6Ts7dT2XWsE6Mao7DVlmzKZB7NFiiEo+kdGM4734+aPY0A3jApatVDD1MnjqNd8DA00mKdBBIe5AZ3ppgJYHp2dxa6+BhpVBxWfeobM0cAwQhsPHngUO3eMo+YzwUNN3nM7CuD21UU0Xwy7YtNKaIlMvHbFwtypeXRbTGrhYevmEbgV6p1kiOMc7XaAOE4w304wtmUzfDqUpW9yq2z6se9T6DhEvWpCoNWA1/ZU0E2/0/GlhibP4xhke/GdEEDm/zUByejoqGGlMszE9wtWnnkejyL8Ik9ERh415BxMLi4I23O4f1D6VN3leDCgHlmJ/NH3xXvquw5SoNUJMDm/iMERZhftg7M0B7g+DloNYbd+5uBJDNV83LhnGONZGxY11VKqyvUjyj1UiIFmbanjzOKyPI+2QzlkrufpJ2hcNeBBf7NPItll3nEI8llIokTYejbBUJcsSBuZbeB40ZER6TbDhKlb5M6ZyUHn0vKcWgYC1+rXJ8IE82TEBgG2NOoYpbZVoZfDO0Z89w4F7NcqaeP7C22Bo5GNpcUZ9NccjA81TRKIhHOJjeXUxlRrSfobM+XWmZAkDJA5DuZyC0dmpgUMGq3XMFStoWqnovEZ2x6m5peE6ci+MTYyhGoeocJQVmp7rSNMktg1M9Em1G7i7ObbqJFpfGpe+rtkSBwZEhkIhsJXmPihGyButYV12mz2A80GFpIITTaOTGIJ4uUAXrUCu49j7XTCCZedPOnCpeQDGcYEBOhookMlDNFdXETdNYzceGigF05WZozxNsp85ue6SeZmluwUOg+UTafzV2BV0Ak6AjYyy7AQDVlX28JykmIu6ApzdahGoNyCE4eirRbAwQLnGIauWjkGmw24SSByASE37JaFY92WdIvttX5UJburJnZaG4xb6Uwo21BlAGODGXehI2/jOl2byRpV3TSC3PwpO9P0vLVarGyTqr1FoFwdcRqJUmbbrWSUq0NXxjkdVlwnyWAvAXDq+OQ8xO/UblB7m7IitCvIzBd2LO0yOiELbTx1HLJM2gs9e8bz5blXApHlNVVCRxMTHs+5mrYHHXXikCuYcayTSGCUNOl4Puch/ubcpGw5BdaVxatgoIKLlNbhdYcPPY65hSX81js/dOZrWG8Y6UrQqrjuO2/+L3jT607rmTFUkSGLeijQstqMtep3q4Fj6wGS1upc6/l+jfuUQaOzPc8Zn5f/c55Mwc9+4oN4/i2nM5Wup/rnPGe9bXiO9qdNftunPtwjCTzy6CH8AIG4tZ5tZTuoVu4KnfNy/TeYcU/6jW8UsNECF94CCsZx0aXhy4VVf9QIXvdmkSnKGAJI0fpugNZSC4ePH0acRBik6H9fDYOPP4TavV8QZpxnxeg0fTjLIYLGXiRbdyK89BJkNQ9pZMmCpmLyXJTVs671i4NQROQJxjkVH82BfgGFWIeg2xW9K4aSki3j923HvbGFVg68+/gBLHa7eOnwNrx4ZECy6PX7OSyX4JDJniQbkeLQ0D5hwbmOhDZyQQ+7XdG042LM9nMKij034Su9irrInwHQFWGSPLfHqitAMi7sBOj4e7DaRKVR74FxPoHMxx+H+8gBNKwYidMVMG6uYsFqjKE2fjms0e1IHGaCtKjqI+9EmEpF+nY+Jw06AlA0NgiscOLXd/5Qy8LhmUnUq64I9+4bHcWAbaEat2HNTCOanoG9NAsHGcK9T4M91I/6kfthPfAVCdOrMXsmyX9pBxi9BrVrrkY0tkuYYp12ioX2IraMDEhGXRpEBDOok8b3TXo/E3XwnXOjpswr9YauZzPDjaewlQr9D14TBaE8H0MS5mdm0Ol2cfjYUQGbtm3bhpmZGWzevFmMPW0H/v7sA8exuHgK9aovG7jDD96P7775FkRw8O/3P4BuEOLE4jKu2jqCq5+2T7bO3JxOLy5jbnEJ0wsEpFM8/cpL0c8UjQSW61UsxTH+5mMfw/bt27F7506Mj43Bp6h/muNkEOPLDzyAbpKjVq1i745t2DM8gPvvuwdPu/5aPPj4EcwuttANMww1+/D0fXsMW0/YNomEYvFg/Ze6HRk70gZRhM985jN47nOfK31WDWsDwkMMYv7NPsGD/VWNUIZXnzp1SkLM+F727Nkjbacgcvlc6mVRz8VxDBi32Amx/+CjmFlYxO4dE6hWfExs3gSfiRWiCEeOHJHxSmOcdd65c2cvdO1fJo+j1Q0wtbCE4f4BPH/XbuyoOFhKU3z45ClhG73n4QOYcCt43bOvxzc1KEhOXUOK4vfBaduwmaG2wvB4IFxO5V58Lj6HGtUKznE8O6GFkc2bZBwzO2KaJoaFJpt26kiZ+SFzfJN5zjGhzyLYztDRnKwpInj83C9C3U7PreUZe93zK4A7TpzAI3PzQLeNy8e342nbtqPWYy5nMo5YH8J/G8fXpgU+e2gakycOYXykH9dfuk9YmHVqGMYE5edxz4FHsWWkjou3bcNAo45+rhW5hcPtZdz98CMyNrcPD2LH5k3Y1FdFDA+LQYT9jx5CGMUy311x0W5s6W+gTqyJCTkkOcC5D45fstVSOpUYKuoYjcU6dZUE1ANCO0dfTKmDDBlTFkvuCIbV5vClvxqnV1xkCeQmmVmTBWxzKCdwel00iTMMi1y18xgeT6ampPxgpugi4UjonM6UupJtrxvz8tOVnSi60dYwvDQlQzxjzhekgclmSLYq693JMmHg+pYDTxjCDIenJISDJK8YDU6GD1tk5i7DrTZgd8245jjsFs1cY3IZOjDINuYlJXvgbG9BmTz6fTn0vgzCi67txrHRAk+iBQ4ePAiCZly/KDFDG0JtpfMpVgG4nq2wtISHH35Y1jIyVlmuOujZn2mb8Te/p42mQLqMvU5H7GHOB/yO9oUCZWr3Tk1NYceOHbLGK3jFsuIwkrL5LPy/REjQ6Wnb4kignapjVM8RNiCsngYzn0VZtmrr8BzauTOL87j0oosFjJOkRkyI5XmYby1iobWIrdvGUS+NS2Ww0t7hvojPqVqXCjrSbqFNRNuK5/Be/OEz8p4HHn4E7U6Id3/kE094JRcEmGmeIwDf9vxvwlt/6Wd65f7kG96CO7+y3/xfgBejj93DXno5kkrf6dUFaLQW8LVWvzLJOs5ynAOYOtt1Up/iWb75hivxLd/8jLWqsOb3Z8ug+n0vvhmfve2LODU9t2YZ6z5hlWfWdWA1m29l+zMp262f+FBvL0lGHIG4s7Xx2fqU6NaSOMILewzvJ5ayAcat+81unLjRAk99CygYx00whdqfLBjHQU/9HC6ui8stHD5xBFESYXhkCH19dTQf3Q//vi/S0oWHAGHdgdNOEDYJxk0g3LcPWd1HUgLjuGhycdWNOluBi6WAcXEsoIpbq6DR3zTaD8zGFgSyUIo2lZugWh/HVyMLrQx437GDWOx28JKhrXjhSD8qTo6BKrXeDFVewTidMAkK0uAnyEQwSzxr1KgpwDjP9dDX7INdeAOFc1Xokq3GgFEAROZG0Xqirp6uo4ZNI88QRybxg9+AW6H+GFWGGCIawz18GM7DD6Oeh0idrmwwllwg7RuHv+1yYGQcGTdKIugdifHBDJvUe+NBI4kGA39oZIyMmIQZylp4ZNnG4ZkpNKqegHGXDg+hySyscQf23CzimVlYrVlh5UR798EbHkD9yEOwHrhLmEMVz5ZkHFYeIdn8DNSefjXisZ0Snkkwbr7TwpaRfnhJkd2NDIbcsKzUKGNdNPW8Gn3K3ltzJFCwl6F6ZK3QE2vZErbMd0jjbvL4CRH4b3XaYmgRjCNAQ/0izSTKexCw+fKRBSwsnpJ2qPoOZo4cxi3f9u2Icxu33nUX2t2uhEI+bcsorr78Usl4SrGhueUA8602jk6eFNDy+muvQJMAIY1M38fhqSl87vbbcemll2J86xg2jY4IOOnBwmyY4fP33ouFboi+eh1XXHwRBrMY+7/yZTznBd+KA8cnMb+8jKXlAAONBq64aCdqYkwys5fJlCagkO2gG4c9piHDS7/4xS/imc98Zo9pqt7sSoXZHk1CC90wE5xje7A/st2mp6d7YBwBMwn1LtgtPEeNWIYg2zmZLq6Aca0gwoOHD2F2YRET27ah6vvYvmkUfp5KG1MjioY8DVu+Lxrs7Jc0eD83c8ow4+YWMDo4hOfv3IWtVo5WnuGv5+dFF/G9Dz+C3W4VP33dtXhmjZp0MXKOE7sOryMq7QirkdGv6zAD8GJPo5H1L28M5PkjG6NbNxmjVgAHAmyZyeLMcDwKhMlQ8iRkkRt2AYkl9NycK2CcaElyIJzOKlqeE8ReXkcInPb3O6emcGBhAXmnjcvGxnH5+DZUBCgw+mSiaZgVQOCag2TjhAtpgduOzmLqxGGMDffjmosvFtZjzaJMQo4TC4vY/9ghbB6qYc/YVjTrdfQx0UsOHO92sf/AQUkqMD40gO2bN2Go6iF1KjI+HnjsMMLYgHGX7dmJzc0GamRb5uw76wDjckuy+rFvEjDuUoc1SQWMU6ZmYOWoJw4iKxegSRKzMrMpgTWGdadmkxqlBLAoMWGL3iiZ30xeoxldNaUBGezMoMrkNpoRlLMQmWdIY9kEsOZk/mlfV0autr3+vzwuFIzTDa5eK2NFNuEZbDJrQ6M3xZByzlkdJscgSz5nconTYBwbIGNwLhE8Q6VDlnRgVepwuqmsC1yL2T48mPiCLPjzBePK47msu9Vb8yVz6YX0uo1rNlrgdAscOnRI1jCOVdrtDOXW6I3zWU/KYBzHD23mRx99tAe2sVyVDuH41PByBeM0DJX3pn1AW5n9nnVStl45HJXgFstUxpvaydRyY9kEtQSM85jh1TDjaAOUwTiWLQ7swglAEJD1LtepzLyjXTHXWsCeXbsNKMH1soh2aS0vYWGphc1bt6BSGpc6XmnvMGqINiLtIHVM8hlZL96bz0mnpEpfnDx5UmxJgnHL7QB/8qGPP6HrPlkwjvV/7rOvw++97XS44g3f8t91E/GNA8YVLfe1BOP6GnW89tU/iLe9491P7RRzgWCcrvTv/cO34OorLpU63b3/QbzqZ36lyE68ejU3wLin9vVtlLbRAl/XFlAwjosXAZmylpgmHFgPE0k2tHDhprlkSbRdC+2gi6nFWWFq9Nf7UGfGsoe+hPSrdwsYVwmmYFlduGkD4cheJJvHEVx8GTJmDI1NQgOhmEdG2J+LoTJ8hDW33AHDUV0yefrqwh4TTTeyeZIEzIZK270dtdCobsHJzBNNu0+fnMJ8Zxk3NPtx3UAVvmuhWeUWgmnSMwFulI3F+87NzgoDT4wSxwBxNN4p5M+wR4KEDYayFfp6miRANeN0k6Ghk2VjSTx1BAyZ9KGU0UqMerK7GPZje2bDxDamnhD3NZMnkD3yILzuIhzLZJtFmKEzOI54xz5EzSG4FRde1YVlM1yPzIYqPMkGa8BCGk80Ygh60Jg4zTxIcTL2Mbk0h1rFg2fb2F5voJKlcNMAlU4HGT2g3WUpK9m0CY2hQfhHHod34B5YWQQ3XESWx3ArNSxf8jxUL70E+ci4MCziEJhP2hhoVlGNuVkTtd4io1UuBh1BHu13bAP1iq4EMs46WJg5lxtEMpOoWcZwLQLAjov77r0Xi2QE1mrYsn1c2oLPz3toJtsTJ04IIETgamzf1QjCLubnZnH0yGHsGtuG6666CmGU4MN/+zfiWb3uxhuxd3QTtowOwrX4riwstiO02iHuvOsejAw0cdnFuzE+LAFgwlL5m499HM3+fjznuc+Rekm4g4SZAkHm4xO33oYDx49hZGgI337jjXjoC7dh9vgxfM8P/SCmgy66SYJ79t+PiS1bUbct7Nu1Qza+IuKeppiZnUW708GuPbt6zUTQiwblxRdf3Mv6RUYg++bY2DbxTPNaGvv8jOeyXjyff7O/aBYyTfqiBjVvoqFkwlzJzJhiW0R5jqnWPFrtZYz098NzHAxR0L3IhEbjVVl5ZaOaY/9QkqIThJhvtTDUV8cVw6OoholkLf0ys/7mOT4zNYntloebt23HToLSaYQki2A7LqoJ1WBydKuFuRJm0sdoSK8EzbX+1OQb3jIixg+l9gk1UFKSQDzBLrJO2djVhFnXTEwogbrCGhZGroxhgsIlj7s6O/SFnM/Gidcc6nZwivpWy23sGBzCtv5B2InJ+mUS/TpGg6wIufm6Lib/SW52qB1hdn4Gw40GdoyOylMzTJWZRJeSGCcWZtGs+Bjp70PF9+AyXDqz0EktTE7PiOOkv1HFyMAAPGZArtUQpClOTM9ImCfH39jIMPoZMk/HjHSktcE4stPIqrUcS/pdwkuCCFVmVvaMHl3HSsXpIU4NQ5KQyYj9kg4fOs6kzxbgH/u9hJK5ZISeFnnnha7Fz1Kw+ysQZxKJ8DvezeixyhpnmzB2mZML9r32/fWwyMuAXcWxECQxPOrMMSFCoV9HrTyOy5TanDHZcnw+br5jyS5tOzUkBDaLRDKOnyHKXFmDOK65DoXM0AygQn1KlsccNJRqWIdursHezTMqWKBrqm7ixYYo5ob/JMNl4zGf4hZg3yI7XUM+aRcTMNL1V20lBZTOdXsFrXqgWJJIhIA6v2kX6Zhl39Usx/yMdq+y4VXignWi7axONQXiHw3fnQAAIABJREFUhGHuOAJSsa7KGjVTm5mL1BaVcznfFFENvIeCbTxfQ1llHrEdsWMkIZpto8G9A0F0+sBEjsUw+4MolPvSsaDjk79ZD0qG1Gt1OMU6LmtpER7L+qp0iToH9VlE9iQMxWYs75UIkvK648eOYWZuEW9/10fOfAWFj06efZWXsx6gTi+76TnX43d+/Q247/6H8aM//eYzohd7zDiV2ynda837rjfEslTmOZlx5+iE52TGnU+dL3Ccfe6TH8aNN7/sAq8+v8vO+m5Xae9vuenZ+I1f/ll84c678bO/+JtmfGufKZ/fI3IU/WlFWXJNsX6d9un9/8yMe+zx43BdBxPbt/ZacHp2HktLHezcMSbGNM9Z7diza1vvO/698jgxOY0gLDLhARgdHUR/n2ENnOtgGx2emsW2zYOyQdk4Nlrg69kCCsZxAWWoorJgdEFSSvp66pRS80UU+RP49apsWrsJt7I5PLig5nrw6L0I778PeZqgMX8AbrQIx9+MYGwvkuFN6O64BGmlD3ZuMq2xXvRscQHkoseFmAslPWVRq400CFHra6DaqAsgZ9GjVhxKJ59tzaCvMYrM7+NuFQcWlzHfXsJYvYLtNUeMdoptS+q0ImsqF3i2BcuYn52VRVe8gDl1owjGucgI+InWThM1CSM1B8E4NcLLTEM1jvQ7TocE/uScwpAv685wY61MpZzCWcKgY3ZOF9b8NJKDB2AtzMBHRzYd7pKFpaExtLfvRbtWhV91Ua17qJBdYbvIvQbsODChxIXWFw0VGlJlvTAB6vIK5qIOPN8RptuQ7cMRnbUQ1TiB1Q1kU5kzDLYI080nj0uoqh114C9MIo+6sJpDaN9wC7zt22E1uHG14aYOFq0AXsVGNSzYgRTjL7LZloHQcmbPsmbgWv2RbSfAMkMHYqPDRKYYQa877rgDmyg6Xq9hy45tPS009i0NX7z77rsllPO9730vXv7jr4bre+Ixvv3224UVt3NsK5aXu3jX+9+H2fk5vPK1r8GukU3otpfRV/NkYz4730GrHeC2z38Ru3dsR7Pq4sqr9skGmP3qPe95P5797Gfj+uuvE/03o71mPMEpavj4P/8r9j/yCDaPjuLFN9+MW//uo6Il9a3f+UIJp+K28aMf/yRuuPpqEUv/puuulbLT2IRPPHzwMZyamcaLvvOFPbblnXfeiYmJCclQyL51+PBhHD9+XLIWjoxsEmYg6/apT31Kvud5DFt5+ctfLmWqrlOZPace4fK4I5BspSYLoUQa0JBHgm4cocZQb7LphJZjsp9JyIloNJlDs7+y7MAxos7SL5BgQFgsZLo4OCEabcAJ6hSmKS6p+ahKWF8sgBzDRysgem0j1hDt2CS04PMo0K/31THa39dEc2RI5q6YYAQBBopFE0zOUkTUxAPQZIbg0nxj0FCyalKT4dmxZYyLfbSODf1a/brtuqJvFXe6GPQraDArbGzsDtk0sUnFqXC6Ldcqc+P782uBrueLZlmVjGjPJOKxYiZRyZB6NtpZDD/3xMkjZEnOuRkz3FbQDc166HoWalUfWTsUVndqA8uUJSjA6UaligrBLgkRPR0Wfa6aKhhnc+yxX9AhwWQ6pOUVYFromMzE7JEE5SQzryQwyuE2qgLGsd+6dAAVoBnZcFwHeOgYlQ0pmXTM6st6lsJoZX0ThC9mXl+5jjp1ZYaMboj5nY6L8mdyTVGvslOG59Z9T9rKrzd6YJ/NhDCcPzh/ci1MXDi2CUclGMc0t7ZbR8yQXEk0Qc1PB0GYop6T7W5atp2asdRwfBAzIxRKx8J6LHNlxJefQzf1Os9Itsh1hLyeX4/cOPs/UwtwvWR/UuBXEzDpeFEwrgx4na192D/1PAXktK+qtpuyUzXTadmOVZ06rQPHIL+XBGXFofVkvZRpr+C0nsMEDpJVtdAz5trKMar2Rvk7jZaQNc824a481Cbh2s7PtL5iXxSOBIbkiwxFYf96lEEpdDDtAowr2zaaQI5jugxclm1RHeN8dv5NQJJ7FoJyk1PTePNvv3ttja/1dODzBcjOdf75lrWe+skLeWIm1FU/W295xXmX7t2Byy857VQ+z8t7p//tp24749L3/dFbBMR8So+num3XKk9xNUXqzsG8Phcp++sapvrjr/stDA/24zfffDo98If+6pP4/J334R2/9tNo9tXBc1Y73vO7v9D7jn+vPN7+xx/GwcePnfExN0av/IEX4bqr961a5ot/4f347puuwlUXjePoqQX82vs/hS/92VOUyeMp7V0bhX2jtoCCcVw4CMaRHafHakyuc7VDmoXwalV0w24vA6oY/PzJmN/RQewsY+GRE6JTUzl1EHl7CcnwHoRbRpD5FkKbWdVc1GAya3KxJ7VdF1sCJlxMSR/vzswjWu5g284JDIwMiw5XwSMQmggXUDJggk4XkZ1jmEwE14PXTTA1P49suIHBZr9kePWjDKltxPxVC2Kg2ZTFlW3DBVYMl8LzLZ56suVsR6j1FWahLfmluAkva90oAKeGTY8VUDDjVG+mzJRRHbnAytAshP/TLJfNXt1OMdBagDV/Ei6zdyLH8XoTsTOI2BlCJ+ygXnfR7PPRV6OOlI0ENcliKmtmwVDQv8uGm2jHBQHCiiuaHHwsOzFsisjj5i2Bl+RoDDbhSMa+DvpGt6JjW6gvnYTVXYI19ZhktwvH9kq2vbhSBQJfWBj13EPsJwgQw4/4qsgI8xC5xpDT98660ZCjl5XAiRpX6wE1uKEUo5T/BBEiadJok3zy7z+Bm2++GTNzs/jcv9+B/fv3481vfrO8LzLHeC/WgyDrPffcg5e8+DsQZTnuvvsefOxvP45f/+VfQ82tIOgu48//8gOYX1jAz/7P1yONmOXUAsJQGFmf/8JduP2OO/Fzr3sjFqdn8KUv3IrnfecLpB05Fj7x8X/AC//bLT0dMpFsIofRtbDQinDr527H8aMnJIHA9ddchS/826fxsv/xfajUG5iZXxCtug/+vx/HxPg44nYb3/3CWyS8o1KrCCv1vX/xF3jBd9yCp+3e1cuY+uEPfxgve9nL5Pk+/elPSzjJZZddJlorSqa666675Hy23xVXXIFXv/rVeOc739nTeVGAWI1PZa3oGJV5I7dRIWAdZ8JOJNiQckNvp0Yome+Evx2TGEWN3TKLVPumkzHUlaCdxJiik4WIvSo8u4oas83yxDBH0pdLn3O8imhkkTITkR1nu3ATH1ZkdtyOF0lf4sZAQP3otBNN79nwHdQpOi8GvyOC8HknhkvA3mamXMMU6mRdeAxPJ1ZOVhLZSXxuGv8EIZm5jWDAUwDEmfHAbMME+BhWmCMlk8mguyAIE5FBK3PfRizc12rNzqkWyex/fL9kWpBJRbiGOmRWjIgZp5Mm0pwb5lSANzu14SQeLGqwidxAjCSPUEMdcR4jy1PYfsFYI2MjYpZcpkhgEpgUSeGoONczkc3GGU+YX4U+HDXkKikQE5Ti1ORy/rXEicRxkWU5ljodYZI3mdDApD5HNXMEGOQY74SBMC4rniugtDK+mXyH46evrx+2xTFqNqz8Pgg7CJhFluMQQK1/qLeGr5y/e2zaggHNE3WDvVJbyqzPCWYWW2gO04HNoH4IUM6a8zkn505ioDoAXxxzDLslS85DHNlot7uS05ltWm1WRSeKbMJILIccMzHZ3sCo1ycgvpHRM2Hgax0mnL1gxJbWVwIPnGtYd847Na6FG8dGC1xgC3C8lKMuymCUjp0yW/1ctxEQ3jVjtwwYlx1sCi6XHcUsU/+vzrTyuOZnnDv0t84NatPxXJWfEcBrhY6izGBFKKraqj2grsi8TsCP0Qn8XL8TFm8RoVIei1yPxTFAR7TF9dMkmxCHtzDsLCgYV66j6vCpY0KBTpXj0LopW45AIJ+H+w5qWZ86OYtffOs71/em1wJdVpZyvuevVYunsrwyQKT31fJXfrfyvitZXznwVGVTLWvG7bt4D0ZHh/D5O+5aq2XO7/vzaceztZN0wlVuez5lr2j3tVaw/7Bg3GqAmwJ15wLj/ug3XyehCa2lNt7wq38szbHa+de+/HfwlQ+8Qb4PogRV5rIH8CNv+994/5teen4vf+PsjRa4wBZQMI6MIIYGUs+hvOCUF/4LvMUZlzlOCCsjpd5CN0jRSufRDZZAqg/5MuS7UCi9bymGnbfRshIEgyOyMDu+BysMcKwV44Q9iD7Xlw3/DjdDw+kgsAIYXz8XVh8xxV2dHM78gtRBE0Ao+4nAY28RRybaT6SiLy22JIStv25CJRmKysWVOlepc5p5p2Vq5s8zDKR1GO/aMGWgbrWNChkOot0j7K5MAED+TU05YYARDKBx0Q0EOFQjSZIV+L6AhTxoQFQ9Ah9A1HLhRkAlb4tWXtuuwqq6gO+gi1lYsWeYGwU7IcqM0cN3RC02qvEMb9oibZoHudHscXNEecewc1hnVJBGTHhB5gU3f8Zzxr8N6GgjickiJIuNIIMJ0VLKP+tcblMxfEyQ7ZpdUcV/CQQJJCdMDgvddge3/utnJeyyWqlg6+Yt+OAHP4gf/OEfAjwHn7v985g6eRJ7LtqLg4cfx9OuuhJP23WRMKnuv/9+AbDe8IY3SFt84Qtf6DHObrzxRmmrWr0uWXxZb7LobrvtNrzuda/DfffdJ+9h3+WXybvj5uxzn/scXvCCF/SYYWpIsg0o0MxwERp2/Fx13W666Sbpo5OTkwIa8vf111/f2+gpeMzrP/vZzwrwRnabjukPfOAD8hnr8PGPf1yYcFdeeaWE6fJQVtz4+LgJN3NdPPTQQ3jRi17UC93orfGl0LmV/VbDr8t9W8vvGcns0xyrEk1C9mImmZfNwf5O4JcaWEzEYAsj1YDZRgeQHu2AiRW4Gfc9yXC7nkPbmc/H90ovNttX+x4ZsTpm1lPeWufo86pHX/u0gpjlTcNaZenGg3V+4IEH8PSnP72XyVaB7JWsg7XK3Pj+/FqA0A21AlLLRRqbMEzKMxCHZ19NyciKq5C4ZvmyYHWmzBJOJTOCayFyiqtmDdTYbxnKStZaIVruEr91XCyT5cVkIHSA2DUgdxFmERInRi7h8LyNDz/30fJjDEZGaoE/QcWGn6RwJ+cwMzsF23PRuHQHLLsuQB/H2MnJKUxOTQoYNzA0iL0X70GcMaWECUmjGDm1nDjP79tHVq/RauJ4p0Ps+IkpCW+9/HImsqBWnGHjJa1lHNp/vyS24IrcvOppaAz0y/MRU587cVLGHH/Gdu6AVfFgJbaA6Cyb4eyzC7PYsXPCWAUED3PKDdj4/LFpLMydwOZmBU/fMyHrPaUUYruGLz76GI4ud9H0LXzznj3oZ8baIEHkOrh3eR53H34MFctGn+3guXsvRtNlWG8Nc3Em4Oq/PfiAPN+Nl+7DVko8kH9rcbXjJGUE2l0memIiniJBjmFymzWZLMYk5/pI1riLxHLxlQcPYmoxEAC3PjiCb9sxgNzJxbFHDVeGBcdBjJrHTNsmdI4JcHS+VAedAgL8XAHMsvPu/HrxN97Z7FcCrLB9aGeQlVzYTdJmRaZizr8qfaGgkwI4vTbn6BCtRtMfFRTW9tYxoGFfCljJ9wXz8QzHEjVxC5Co/O74t0afsL6y8onuaC5Th6xVTHbAfwSSaOtRZ3cdBzMmCxhGoLpgwAkjlnZUCkl6og5o7VNat3LxK1lhZVBM6ksmrIDPp+cGuQ9HD1m4nmuAfcn2bkmSGWkbThgFaC3vwzPOdy2PjFyCZuJuE+eBaZ+ImqgVAnF0ihimr+jAlcJaeZ0e4jQsMjUzrJ22hMiW0AlIWYfCCSCZ0WWU51IXdZzre2RUBemyZcdIGahU3TzOaQLGLS8JM+6X3vqudbytFaesBbqs9f257rji2l/5hZ+E73l401t+HxPbx/DqHzH4wy/+2u/ilm9/Hm76phvwprf+PqLIyGGYielMsGj3zu2YPDmNIAhPfy+dah2Pvo5n6e+rY6B/7UjDJ9xtRdlHT0z3TvnkR9+Lm7/3x1av4Onu8+RAsdXAtnU0yXmdss57rPUqvmHBODbmRz76aXzujrvxW29+DYYGTUw/j3+84wF801V7RDeExz0HjuOqveOwOTkB+NU//RR+9ZX/7bzex8bJGy1wIS2gYBw3d9zkM1xNhfxlLn2KGB1atzwL4Tjc+JvMbGnWQTsMkHRzWGEX6amjyDot9B85DJ6b+R6cbRch9TwsjU3g1uUu/mWmheN5FTWLYWsZrq34+M7REezwcywljHukgVuBYzkIqRsHAySpB5DefC6i3HBzM24Wl1yMYj5vm2y6IOjplqlRIR5AEYA2oIVS4dXgK3vn1mMk814r2YdqiPAe/E68ixp6y3fBMGAC+EFgNLaqvrDyxCjIIVoiZYOKn6uYLsurpIFwJ3B0Etapo7A7p2D5LrLB7bBGtwL9Q5hv1DGQ1IWBR7CPsxINuIxC9RaVAZkxN0P/YD/8qg/bqyMm+wkpKozaotZOFCBPLNSrAxLWR2OMmnp87/y/GLj0hhKko8FVpJrXNtTfKz200ifLC+VZOn0vIYZkzjK2g4RGVmvYf/fdaM0vSB1YPtvn6c+4FlES4/EjR8SQWlhu4eT0NF74whcKyMPNKAEuAnAveclL5FqCIUxiwPGiYJaGYbD+1J1jCCg/4/UEvdieOq5YHje4ZVaierR5nWr58TMaeATndu3aZQTWGcqapvjSl74k51100UXCbuO5PI/hpwThOK7JfNPQDYba8v8sg3+rbiDre+211xoNlXYbZMexLD4Xkz3oPFA2PtUjzucpe6N1POhGRvvjaaP9dFZRec8UgU/M5pRjUEBAhm8nsfS7xPdE/1F0GxWUY/g7N/bF2BBAa53hX+VNrb4LfT6dJxQgu5A5deU1Wna5vTQ8XOeS9c6zeh5BdiY6oUOB71DLKd/jqaj7RhlPbAHOs0wgkFM6wWwVhZlFmQMmT+jQqYMqMmHGMbtuCMevwHVriFP2fTqcqGeYg4GcfmbkB7oFiMM7MukCoWoyurk5509MViQ/52c2sxUXocgpATgPoROizg1lASDEHsG4HP7iMmZbs7BcG9XxTXDsujwUs5KyD2mGROpXbt8xbh44y2XO4HpCBw8Z6Zx7FEDmPXjdsWMnUK3VsGvvLrjMiM0Q9DhGtLiEY48cFGkDts+mq68S1rxm+g0WjdA7HTsMB09cJmE47fxpd5flvhRWN2sbwQxX7v/5A4cRthcxOtDApRPjhrnN+cGuYP+xY3h8bh7Niodrd0ygUamgP2MyCwcPLsziwePHUHEcND0P1++9CM0KnUs25oMYZJ3fdeigtN81O3djc19VHAWWY9YcYqcJNTQJxhUhbVzTmESKG3yLYAPBH0MmFzCOWXQfevwoTs61BBCo1Jt4/iVG5obMQnWSkO1X8airx/nPEVblaofaFeV5eGOMmhaQzL+FvUqpEEnAoRp+MAm4TGi1WffLNhrXw17yoYK5LY48BXGYDGqVkGrep5zgQJJvFZqAkgiMrFlGTWRGX4z10XfO79TOETmOYv/H+3Kd47quMh1RmkjYpoSOnj1n5RldgUCygJOUNmGGZDLByASVqA7TBgroa13K9qfaRzqfSHhn0R7aFnxebUtxrHEcEHAjEF0w4xS45JjhGNBQUW1/jWKQtiiB/Xxf+k4UPOU1Ctjx/CDqSpto9ndpY9VrLQA5CSklnhfFSGMDUOo8JhlSs1T6imedzvjM90oQVNbTAsTl9SyLzpQyeMu/1QHG36yzgHELi5g6OY1ffNsFgHFnG9TrBF7OGhq6Apyq1apIkxSe72LXxHYMDfafwRT7kR/4Xrz/Qx/Fh9/3drzxl98hrORrrtyHL9/9VTz7mdfgk/90qxjX73jLG/H6N78dV152CS65aBf+5uP/tMrCuQKcWwcIp4X0NWoSuXghx+Sp2ScAah98z2/jFT/xP3vz+LpAw/XcfD3PtJ5z1nOv9Z4jc6KJYe0Bcqto0H7dwbiBZgM/9coi6wiAT/zz7bhn/yNPCFOd2HFaV+7nXvU/UKtW1hWmqsw4ttNPvPHtkmlqJTPuu3/+T/G3v/3KXlPe8ob34hO/cxqhfdYrfxdf/NPXrbepN87baIELbgEF41QPiht6bvS4wKjuw3o3iuuqBDfRXrVgAEA8/kGaI6auzeIs4v1fRDI9iZH5SWEAcN+SDo0jrtRwbM9VeFfk4tOLASKHABTDSjNcZEd47cRO3Oi5mOnMikFcrdTRsCtImNUzN+Gn+hzcRHBRZfp1BeO4wDMhg4hAM1NrkqKvryFhZ37FF0HZhAt5QelXo2AlCCH7GG5A1iG4XTbGypt//ZsgDjfaYrwJa98w5Jgxlt8xY2yV2fr6m/Idn4FAjHoyWQ4/I6CiQrz11ryIu1sP3oXqqcdgJwtIbQdxcxzW2G5YI2OY2boHYeTiaGtenp2G4bZaEy4TA1gh/LgLa6mNuudIWGTfxC6EPg3ODHWyQMIQ3fkZhMsdjG6bQOD5wr7LaCxTg29xSeo/0NcQoXOjL0Tv5ulU9tz88TmewPKRkLy1e5qG/XL1IaAj4tyBSbZBfbZOqyX9hO9VfjNzq+8LQ4T9hMAcAS+OB25MNZEI681wbrZt790Ugt3qfS6DPXwGGmYE4/jDcnnwfux7YtwVoRW8Xg1Y3kfqRI2hYhNAtiaBw7LOGc/nuQSW1XvPevEcfqbtpxsAjnNNUqF6L3p/Gqb8jIwXvY5jRAWMeR6vZz34XPxOmVra18g6ZRkjm0Z79VGAUYx7MfwKPSrxaKfIHR/zy210owgVvyIJUrhOe9xMxSHmXd+wUyn+XKthM0NqGVrKjKW+AYvptSXDcj2HhkGXgfDV2CfrKet8z9E+QpBUQ+7LjIm1ytONDd+VzhP6rjSbnrARChbBWuVtfH/+LRDAx9TUCQz092HLYL+wMuJOAMf2kXgOHj1xAoONGgbrdVQ4v2QxLLeCVpbj8IlTsucertcwOtBElofw7SoC5DjSWpDNAd/fxMAw+uigsLhJdyWc+/D0DLpxjk1DTYxUXPjM2kxQLbPAnKI29dvI5pG1h+iRA4/ZUdMcnbAlGVGdRk0YaAyp5HlhFKIbBPIMFd9Hg0znlJlKDQuV84jOU6onq2OF/S7sRlJWrXAs0/MhiYajCNHSMnzLjM9saAiW54iWIrMM29TxLBgtTq2CkGzCIsuhma2BKOyKQywhgMl/Mu9baEUZgiggkRkjff0yP2dhDK9OndMYp5YXUfcr2FytC2POigJSZ9HKLUy3lyUZg5Nn2NLfFG3JKpM15GbumOy2ZP7fWuuHZ9G9RMCU3pwcPnVvk0wYV5FlBDGEzZTkqIJADwEehqoaZwMYyuw4WGx3RE+a81qt1kCD4rlMLFQkxpBM3ybnT5F0yoSc67yvvxWA0x6rDsHz78HfmFdINHFhH8g8S6Y1QbjCYGC/5g+TcpTbVOwwx0bQDQTUKdtiOo9yjVXARxyJBdDGvq+AmX4uCaMIeBUhyxxDkq2X9hsdkgScCETT2SqsLILYZNqaepEFKjaLZfWSNEhyMDpBXUfW0PUcHu082q1JhsxhUhaTXIT1IxAvTC/bgHIyskosNf6toJXaM2qf6HOVterEAWfZiGJKjaSoV6o9neXeOluw0BhYLmte8V5oc/N6trFfM5nbyUDjeWwT6s124gC+XzERDnT8EhgTHViDbNBZp8/nF6B9Sta8sCUzRGkqkRCS3VnsQYitx+6S5LnY1Mo4FJCPjsACZFPbyUpNCCyd0jr21CGvTmOxHYsw1fbsAk7MzOIXf/NP1vO6zDkrgZr1gm96rXTss2i3naMW73rHL+MnXv/r+LGX/3fU61U88xlX4aWvfD1ues4NuPULd+Kv//wP8Qf/6y/w73ftx7fe9CwcOT4Fz3Nx9Ogk5hYW8S03PQv/cusX8YqXfQ8++H8+huGhQZyanj3zeVZ7NqMg0zvOZto/mTDVcmgqb3TZpXvR39+HL37p3tNbCa3bakDZKp/1Eims0qb6PE94lrOVrWWcjbpWSvjRm/vX26NUtLk4/4wEDr09qnmarzsYd7ZnOJdm3O+95bVo1GvrAuPKRj3vdd01l+FHX/ZdZ9z2u974Pvzd23+099ne7/l1HPybX+79//offge+9Ocb2nHr7W8b5114C6wE47jBVjCubHxc+B1WXJnEyPyKDH7uF32CcRkMGLcwg/ie25GcOo6RxSkDxqVAMjgmYNyRvU/HH8Q+/nExQOpWmTZSjOQ9VoDX79yF53seZjozPTCu6VQFjGPShbLhSjCOz6hgHL+jxzsiGFdks+OmQQEsv0pWgytGlxogZQ8dF+DyBvh8wLgymKctpRtuGicKytDQJIOMxhzfi4BxYShhkQLGFUCOgnEaisHn4YaG+mesc31xzoBx99+J+qmDsNNFJBbBuDFY43thjYxjevwidEMXjy/Oyr24odlR7weNu9QK4EcdWK1lSXpBMK65ey/CSs2AcQ7BuADd2WkEy21s2rETAY0ox0fmerLwzi6YMODBZh8GquwLDPXi5swYsXw21nl1MG59mQV7GnwCxhlvrZRbp3fNQodJQRhKW4BdbCe/WhiCNNRSk1CB9eDGScNFFdxU1mK5d6sBru+P74D9RYEX/s3QYh4aiqv9Ur3Omr2U71av13uw/nyP/E43ZrwnATLNPqsbaNaT55bDL9W4VwBN+7BuIvT/1GjU8glG8nxlXPFZNLMZvyt7mdleZLPwNxktK/WeeB+TpMKIO4vHuQDjZpeW0QkjMZi5aR3q74PH7+MAs46PoNvF0sIi+us1jBEMFTAuhV/IOxiB5zNDyM82Z60E48psAH13T9l8t6IgBeMIWioYV2ZWrHXfMhgnbViEMPN9qb7NBhi3Vis+ue+7qOD48aMS7TA+PCigUrjchetUEHsuHj56FEN9NYw0Gqh4ntEMdCtYSDM8dmxSwLjRRgNbhgaQ5YFnz4FcAAAgAElEQVSAcVQye3xxTsAqvr/dQ6NoKhjHTbPj47Gpk+jEGbYMD2BT1UOlAOOSzELIxDiEjszEZ35sgnGAlwPdaMnoCtarsGLLZO+2LUQE1IpQeNa16ld6YJyOVwETXLeX5EdtXOPASqQsv0qngWH9iVwjGSKdLiq20e2Mme3RtXtgnENQS8G3qofQxOSJ00nmRwJUUSDrW8xzueEudjdBRkZMKAkahmp9JklPGMNvVNFKUky3WwLGDftVCZtF2IXl+WjDxVy3A4uslyzFSF9D2Gl1my1nWNvTUVvAgE1+Aw4SUZKLaIRYOSqWCYUnABcWYaQEOfjn2cA4JrVaDqgjZZwF9VoDXtYpwLjTzCuGEvLVKcuI8yoPdSD2GF4lJ98GGLdiHBNoKUIfZS2WVDYFGMfuxfUkYcZd05G0bdV5qaz21cA42ivl5GZlMK6sOSpaqwyDLCVGoBOQuqLKuuY4JMtbbQh1fAsYR1uSIZkFGNfLMC7gVZEtu5To6FwzmS9gnCuOZUqdsD1EwkUctzmYNIGDtZyURce8rvkKRqpDTe0JARYLx7Q68zIB92N5Liag0aRnYg+T8U5pCYZ0i66qeR4eynRjGzOpVg+MY8g2yXKeKxlPe3IwdNCHkYBxtO+1zlrHiuv1ki1o+WQW0hnKRC9lZwK/5xiXdxsbpnEZjNO5T+yhVcA41l0dqtqf+Nx0wD5pMK6M5qwVY8iKl4G782BfPe+5N+D2O+8+Iwz1+7/3Fvzvj34C//W/PAef+ezt+OgH/gi//64/x+3/fje2bB7ByVOz2LNrh7TXVU+7FB/7h3/utR1Zcm96yx+Ik+cMcPFJgHFXXbYH11x58QUt3B/4fz59xnW3/eNH8Nxv/375rNfEK8C4M8C2DTDuDP7DGBtudq7F5GkXfJxPAocL1Yy7/prLYTsWLtk9gec886pVGTJ/f/tX8fxrLkZfnRtR4Loffge+XIBv7ARv/bN/xJtf8e0X/JwbF260wHpbQME4LvpchHSDyMWHm/kypX69ZZ7rPIbzdLmAkh1EAeskR2TVZNF1ZiaR3/YJpMceg522kdU8uEmK5ayCsFLHgUuuw2/kw/hyYGMMLgKvhpgb9egoXrVtM77LcdFpz4qx0fAqaFge0qF6kU3xtPFFMI7PRzBOJmQysMIIQcH44SYlof5Xw7CzqEfFdgiiSDIeK1BRBt00/KBnXKyHvlXSftF66PUsr8dCKpI8MLyA2g599YaAQ2RZMUSIP2KYIxd9n3K4hYBMhW4cfzdOHIPFEI17/w3N1glhEwQ5sJS6sMb2CDNu6eLr8dXlLh6cn0SfX5cN1TWDmzFMuj86yGdOIJ+aQYXefsfG1utuQLZ5C+IcqLSXES4vYfbxQ1icm8FFl14C7NmD3K1gOTWRhF999JCEOF20fQx7tm2VsFfPypDmho1BQFFBIPU8aruYEOS1qXHC/KAnvAgLEa8uE0qEobA/xAssmTiNlcP7yPssWBn8jCxE8RoXv0WDr1JBp0gmUWbAaZ8vG6g0XHlOvdEQVp6EWhRhlWqAMpSVRiaNQf5Wg13BX32XCvTxHWqGL37Ge/DaXrh1wbqjgUiNO2rj8XyeU2busb7KwlNAmOcRTGOIrLLn9u7dK0Af2XY0MPlu2MdY1927d/fmC37POjABBo3qrdu3iR6dzh9sB17HMsgsZF1qFR92niLKXTx4+ChOzS2iVqeIvIvLdk9gwHNgJV18+eSChI7PTc9g08AArrrsEtQJ7CYhvGJjxU21ZZ/O4LbWXKWG88rzVtv0rlXWWt+XwQsNMSb7kPMr2/l8GMjljYQCutrn2Na6Mdxgxq31Vi78+1sfPozl9iI2Ddaxb+cOCc2qe1UEcYpDp+bw0LGjGGl62LdjAgONPjQsG+0cOLS4hDv3PwDPtrBnyxZcMjGBUTeGZVcx3Q1w2yMPCTuUc8NzL74UOwcH4DqphLIGuYvP33cfpttLeNqe3bhkZAhDBcMnogao66HBtZUzGlkqZIQlJnxW5pIiSyi1pxxJAkJds1ScOHKoKLzsRzVLqmHnsD4KYOuGV1uPmnmuz7BK4/AyP7kJReNnReh4xAQonJOFlcZMynYvsQ6zn6YO52PqxJr6eGTUpWbNpvYVNUhFZ8AiuOiAmWPJmKMGn2RAjxO4tCsqNtpJANfyC0H2DHZK9VgXuU0HnmEYiW4pIgklZYILsnkIJgasHBNYpEW4KNlqzDtDomHiIAtTWL6NtGLOy61UknPYsY1UtC25aS/ytTDclPOTwxA5k2jFZ5IH+gyiBFwwGZIqbczzCpkM/kmwpHzouC9/pnPVhffkb6wrewysguElfZWhWWRrpSmW5hdl7R7fs/MMR5GuhXSQDA4OGp3aAtBWZwfXRX6n86o6mshk5ZqoYDWZ6wTTOKfr+n/82DH0NRpi07BszTjKslmugL+bNpF/afpUESbbWW6LDdjsb6JBZ2phhwiQvo7j+MMHsG3HdmFoEtCizpoyXaenZ2VdHxoaOAOMY53pcFOAkPsBfWbOA6yvhLvatlyvACXPbwcB5uYX5PuJbduFacsjYOhoocV25NhR7J3YdYb8DUF2tgFtIdVxrtMmslxEyER65vCxo2JrcBxsGh5BNbdRd310LEh9KT3DY/OmTVInnsdnZVtSA3p2cQF7du8GgbpybiMmWaC228joKCqFRAZDaRlNw3dLzczBgQFh7DeqNXHac8qU6Bk6MugQr9V6jgp1jrJOj+9/CK0owtv+5MNnRnOU2GCrWbJnZVaV3vlqzKwnMMzOAiKxGL0v6/vWX3otHnn0MB59/LDQ1C67ZC9ues71eNmPvQF/9q7fwD/96+2456sPSfJLgnFbFYzbuUMK+tGXvwS/8Gu/J7X74P/6LQlh/eBf/R0WF5d6NT4bk0zqTPZW4WQ4m2Wva4sW2HtWudY80cprRT2yYMvKmALwxte+En/6wb/G7PziE+9btNe56nTGfYu94xlzcul5zvfdrsoQXMGK69mnq4x/sWklcKh0Z4Yb9Rqt9BY4R6pjp7jOMOM+UOhUYPKM9af0n/9rwLhymOq55ssbXvG7uPPPTCjqL73nH/DWH/8O+fuH3vJh/MWbX7aOqXbjlI0WePItoGAcN9A0IMosDYJVChA8+TuZEhgy0BXDm6LXISpxhtipI3NtOHNTyG//pIBxbriEtOrBZfZQqypg3KOXPhO/jUHc2c6wKUkRWMyeSpHkk/ihrZtwCzOr2ZFsjhquL3o5abOKJDBMIn0WBbloOCn7j7R4obAXWVC7YSggnCwCDsN6jNGsKSd1k1IGG9RoEaNwHZ4sBXNOb2LO9NjSmBDDR8IKTNY+ARprdcOISaknZ+rIgyEMfDYalerd1bJpMJDpN7qwIOEx2T3/Cn/2MJwqDR4LgVWBM7YH9sg4li66AQdaLRyJWpIgw7ds7KsNYJC6KnYH2dxJ2HMtVFITNjG473Lkm7cyawO8zjLiTgetE8fQXVrC1ontsMa3IXV8dDNu8oDHTpwUo25i8wjGRwYlaQdFynPLhGzSuNUQSLaRhmoKMMZHXUcIcNkwN+tjbkJQihAPCS1hWYXIM99dFITwPV80VcTbWmTZ5CZSQwA1JFBYboUhJiEaBeuLnxFk0f8rk4m/aSRqSIiCpDT2eL541EtaJnxvmq1UPffKmlPmkwCKJd3Bcv9TJh/vqXVVYFM31+X+p2Af+w+17Bjiyvps375d6qFsTAXjOFdMTEz0QlgFHI4iMagJ7E/s2S1l6D2U8aghtay77D9zgg0eDp2cxvxSG9WaAePYN/pI3kkD7F8wIdnLiy0J/ds7sQ19FNCPyAdSY4NQ9PqYcdo39L2tnNu0XZ+qOU/fC9uRz8Y2IPuQ41HBOO3ja91Tx7Nq6OhvAS1WyUq7Vnkb359/C+yfXsKpkyewdbSJi3dsk7neFs1DG9NhggeOHMZwzcbOzZvRV62hQv01y8GxIMSDjx8VMG7b4AC2DY1g2CWIXMVikuKuY0clPIr95LodO7GFjGwnRWq7iG0fdx04iLmgg73jY9hJQeui76dk/bouGom4SpATTJAsvrmEhNLZwYBLPZhZm6xyYYjJBtTMjw6oN0ctVzp2Tmc4NgkKTNbjMgAkDiCGnVOPiiFhxdxs5hITyqXrIMGltcA4y2VYYaHJyuJyE+rHJAdMjJATlKPjJjHJEZhAg+fwtlTSSmNqzOZI7Ez0SgW7Y1IJB8hi6tNRfsOltB8sxwKzv2fU0xLwzLRPtwDjakJTsoWNx2yqtFgsVGBnNgmHiMhuI2suClCtNiRhVKeSC/jp03/DSLs0NiCbZyEJucoamYmYAF4C+Ba1rJiVmcknIMLwkmmaiZmc0/pVrNdKME7/fzanwvn36m+sK3TdYSim6I+S3d7uGKmK4YEeuNwbE0kidpOCcQIeqfZiHPe+07lcIw9oG9KW4RjgDwEjgmhqS7N86i4y+RfBK7UHWA5/6JyizSBrZWHX0P6gnUdpBmG99zVQKYAoAZjW9kXKY3VOzWBoy2aR5WB0CME4jmGjadYRG0uA80Jnj3Xm9wSSePB5+Fm5r2mmeQXjVGuP53MeWlhcRBRGApjxGeQ9iJymDdd3MXXqFDYNGm3bXrkFCEZbSB11htHKQeIK+23y1MkeGDfQaCLvhjLWYt8T55+SCUaGh3sOBLX7om6AVqeNrVu2IIuT3pxUrbrohgnmW4sYINBaJJigFA2dtHQwsE4D/QTjfAm9LYNxKl1C21qZkrwn20gAwqNTONVq4U3veO/ZB9dK9lsJEDrXaz4buCXPrGBbGYwrCuthV+UarRIGKXOOnlMGqcqfFyfVqlV0uxRaKJnmK/Y/q9ZplfwOZ3vmJxOmymoyVJVhtW/7pZ/BG3/lHU+QiCvwvF7MrAG2TG1WBdWK758IAJ5u2F6Z+lKKr1Ztp9K7WgtoXbNO5bLoENMqyTgv/vd/Exj3X5/3zDMG0Pe+8Pm9MNWV3734O56Hd7zrIzj4+DGsF4xj4be8/j14xS3PwhV7xnByfgmv+6OP4c73b2jFfWOZBf+xn6YcpspFRUEmGg2bN2+WzfZTeuQMEzCGJg3PCpkxDBNhdrelWST3G824viOPoUO2CzfYwxMSpjp56dV4X+rjM9QcCyJ43EzkOfY2LLx0eAuutRwkdduEqfo1uFHK5HNYarfkfppNlSweLpYavtlbcwpdNhokUcxMTSbluxgOBWijIvH6uYIYyjI637bi9WqUqKFWNn6UiSDZKQmiFZmflM0krC2G+pXYXTTw9DoFQfT5RyR0A/AeuRvuyUeQBNNwK3WgfzvyzTuBwS2Y3bQb6NhY9ihia84fzIhbpeja5GkkqCQZ+pp9cCo+sno/ArcmrIA6Rcup9dXtiGFX6x8QPR5iYKnrywLHrHUSrsjwJvHcmDBVgnlaX/WCagiFLEDnkU1V34uywdi2CkJpyKW8qxLLTrOXiQGZGvBM3okFAUV5nYYkKNtMRZlZNxpkAurRYKZXvjC4tQ7qUeZtWRYBLhpu7Jdl0E5DH8p9SsvQ8CWeo+Aay6XRrCATf7MOBPnYFxRg5331PP4tYtOqI1MAiiJ2XCSM0HoqMKhgIf+vOlImPNSITfM6/t+IHBsjn3XTeiqb4PSYMQkaGMLXpZYPmZW+a0J0qB8Yhag4kDBVek8JlhNYIDhM1g1DXKkZKa9RAID1jb6VG9my11VBraeSWVYe3/yb75wbNJ2P2C4aRr7WE+gmsxzGVn4e1lv76lplbXx/YS2Q+9RWJNspRJVADRlPLjWHgMUkRuq5cLMEVQLOkh0xBvwaWmmO5ciwpxquI8mHsrQLDz6yqocZZpMuwPVR24cXhMicVPQ2LdfHQhQjsV3UXQvVJIKfmZB3wmjdnMkkTCbAHjPOylEjKDRHFkAic53dV0fXbcCzM94VeRwhDUJZWyyvAqfWQJQyfN8AdMoAUaZMmQ0u4Fwhlk7Gr/ZNBQvC2Aies30ICq4VpsqEF55Hza4crVYg+msEU/r7qsjSGFls6lmp1LDU7cBxqzIncL5gZkhhEVcsdHImt3DhE3RjA6WxSXzkNCRMllMOAb40YeITWxxOqUNgzMLJ2ISpbnbr8HhPgtyS3MnGfIdJInwM1B1UhWmYAxSQr/djMUgxZaWo8lrHRY2ZKpMAecXFkkgesPltVL2KhKm6uQfH9xEkuWS7nE8CSRQxSs3MbiggRG/NK/pEGXjTOWsDjDs9hgWWLTTjpO9SiwxMDFIAvGRQMtGHe6Yenzq7ymGq5XmW368MYVX7qxxarO+EALU4m4pQY46ZHsu+lOyINS/bfAwllYPrXGE70FaV9Vs1j9cRFaAt4kryLwLlJrTahKka5gx15BimStBdHYTqWFaHo66B2hZldqzY74VunrL3Oe9ISGyWiRNCGfziGOaaLvp1iTBjpewC7JD2KZxU5TBVgm0Jx57nYjk0mn1iZ9FhEEaiRxmU1n8dL8rG7dn1ZJ7S7qWtTFC85MzlfZmdVdjpxXvjeSETOnheL9RWbM/YJIKjo0FtGLaN2lQaXaFRBN35Fk5Mz+Dnf+M8EjisAqCtKqqmuMpqdKp1EAGesPKtAOSkicoUvZX3uZB7nGu5VcToLOU+6xmX48ZnXX1hCzaAt7/rL/H+P34bfuSn3rR6GeXnveC7PIkLz3X/EuLXwwjP1f5nlCVhVadBRi1LdWVLVW7UG/i3T/zFfzxm3MpmZdgqw1xXO/7k7W/A7/7JX543GKdlzS62MTJwAWl7n8S737h0owXYAmVmXBkU4CIzNjbWo18/Va2VIoRjsa9bsDMLjh0htnIkuSf6UPHsMSTdFupHjiGJu4BXg7dlL3LXQzQ6hv1RB/fMtnAizNBwc/h2jkv8Cq4hZd4C5oUtQADNgcswFoauRMtiIGg4F4EEFbJXANJoxhrwQDTziuyrYssTALNsWZgd60yQhQYMP+cC3Nt4kEWwTu+lGhBqmKlBV97Ak3VAcErAuDjtbbbFQKAWSEFFpqGpYRDK+uF7pMdXDazBgT7J2jzQCeEtTSNbmoRXrSCrb0HWGEJWa2LGctBpMXQmRt03zIkahXKtDAz4sbyqhAf1jzTgVQiPuMjjHDZZErbZIArbgkwLy0OVxg03fQqWkGlI/SIuKJJN1WT4UiYYry+zvJTlJ89klInW7I48V4E8BZFk48L2KkJSRZ8lzaRtaWwrmMa6KaCmBqrWQd+Xspy0TymLkWynshGqABzL1AQJLIN1YZlqyJYNRGWhrARq1XDXOilwrm1VZu2xDNW54efaN9nv9W8NlS2XsxJUVtBZATWtA+tf9gbreeUQ6XI9FeQyTBfDMu0Z+wzLIttFdgpm4DDMzc4z0Ou6nCbSR0QEm2OUIV/0+Alj1WyshKlQaL6s1Tl0A6u/FTTVZ1CG2VrlXMj3yjxQkFT7E8OU1gMA6saIdVVgROcMDVtVttyF1G/jmrVbgNpBlDEg04T6RzKPBMxUaCH3HHTTGHWvLgCSZE61mGXTRZKRF865j908QZ5FAgI5sVG3Cj0ywMz9qxE3zhlSj9k+E8nY6ftN2AyRpGZS0pGEDdL3yShOXQl/lJBL6qsBCN0M1Sj6/9h7DzDd0qpM9N35T5XjqZNDd9MBRUBQGLwYrvHK6DhGGB1FRR91hCsGBnFUwIGroCKCGUeuiPEaEZXGq4gKNLmbjienyuHPO8/zrm+v/+xTfc6pqtPVNKF2P9VV59/73+HbX1jrXe96F5offwBJryVjpXZoDtnBE/DiCH7YR3N5BRtLyxLkqY+NYfLIMcTUXsxNCpZWU2XgipWjlRHEfsi0czJhGbQ4duToQFuSjJJOp4fTZ84I85jbbaw6vUU1VbJ0WK2covYPnjqHXpRiZGgYRw/sE423gE4w095cDwtLi5ienBCmPZuMDjrbrm9bOLs0j6H6EMbrFQE+PQYEbBeh7ePi0rJUfK36HoarLgKmkmY2FvqRCLm//5yppvr0A0dxoGaqqSYk6WTA+x45jaUwxa2z07hrYkTiODWkaOc2PnDqPC5mCcY8D0+ZnsYE0/viHqIAuO/CPJabIWyL123g2ceoeQnEcHFpfR3tsI9zG8sYHR7CUw4cxGhioWMZ0EDnJrUPyuDbduaLrXvzZ9ARJT0wWeeLgJA+IYE5CWqWtPl0X7maqmYhsGeV2er6DnTOljmYAFcpLVbAGUooFExlPT/Hns7LOnerTaHrqN4vx6JNRmuhUywgUlEZlbapAuBbvTmb6d8STHx0NVXGPmX9d03Whdok+myb+5YG7crXVBtG+ykz0kXmQwqNFcCbFDwwciFaoVSrqeq5CJrqOTSozDlV17NyILJsq5j2N8Uf9B2IrrN9pVqqXkOySGhD2FcqwnJ+k3PnTN5nQZUr6b+8J+oJS+C2VE1VAopFNVU9N49R24u/+cP1vd1s4fLCMv77TsC4rV7qFqDV4OsKyFzr+J18th3QZ7v3NBgMpYfc2pQfHJy+4ie3ap3BfueVr7pyrAVJx/6Wr/9qvPm3/2Db59jRgeU22Gl7XO9CWwGE16TsFSe76h4enRetxVPKl/6kFnDYUePuHbzXAp8FLVDWjFN2ixp8BOPKrJrdaA4WAHDzhonPZUwBJRiXIst9YbokvTUkjDYvryOLO1IlLmtMk+cOq9JAM+rgYrOPxciB7+aS6jbn2JhrmMqpqwlF4ZmWQqkWC0HVQyXpDbTDuGir1oPqfJhF3YBxvW5PnAsK7hIg0sWfqQ5SRZLgkSzodpFa6AoQJ5WgCkp/pRKIAb/drWzMqWOthh/BjW7YF90KGig0xOKoKCRBT6EwOsWIIktAdUUKZ52GVjlttdIwaQcjeU2qoubdZYmeJs4IsqCCzGPVvz4ut5my1MNwhYLEFkbqBqDMcge5Q61LB7URH55vI7B9BJkDW0DLUAAVSv9kBOlyDy714KjJo4HfAkwTPRepPEswzoFUvyqAuLLTUQZNTF29bWxkphGgKafu8Zvl1E5pZBPhJRNSGF1FGXD+4t90sDXdgoerUar3pGCc6sMo0KTvj4aoGrbld6v79Ty6T1PC9HtqsPM4fbdqfKpRz31lth8/V5BYRf3LQLRG7K/VimXmy8B2Urp+yenQ97T5HAPQsmDc8d2a/m00+WQrqplxn0lhYXU5AyFIO/Azekx8LttFxCqFhfC0JQAq30sBOhRMAb5rrYa2jd4xOGQzoKXvpQyO7uR8Wx3L90tWLueSAbsizzEzMzNgUmx1Du2HpimvgHJlIH4759g75iZbIE0kfdF2qXloGAQMRMg84QJhnsJDRZJD2adzireJoxoIGMeemyECxcVyKxA5BY7h2DFAAd+pxyx6MlApX0VnNU3gOlVYdHLFMec8SyfaEg04ZB4iN0ctKUAI5Oh5GapRiPV7Po64sy7MlPrxQ8iOPAlBEsPv97GxsIi1+QWZe+vjE5i55VZhqlsFGMd0auoxMWBx4sSJq3QnCdRdnr+EwK/gluNmn/TBNEOn28UjJ0+KjAHH7q2HD6PSqAnzj1USW8tG25RC9hP7ZpCJEHuGrBCcv/ehU+hGCSbGxnHLoTm41D4l04laqq6HC5cuYP++WWEDSpqwSEw46Dk2HrxwDmMjo5hu1KSAg0O5AddDl0UwLl6Cz3ao+Jhq1BDklkhdzEcx4jzHv5x8UJh5zz56AoeqBOOoZJejmwP/8uBJLEYpbt8/i88TeQWggRQbuY33PnIa58MIE36AZ+zfh+lGA07SRehb+NDp81hukU3joBaM4IuPjSNPbCSOi/Orq2j2+ji5Mo/xkWF8/uEjGEssrMXtAbuK61I5uLZ5Xr7JXvwZ9zVhRGkwR9KLr35EHascgiYQRRuHQJGxAQi6GPug0I4tMiV0LdgckJN5uBivZXuFoI+uI3JMscaVAa3y8YPzi/OdS0ot+7QGKAUAL8A4KTg1iGpu8QoL1hjTzgfAngBS1NM15lhmGaCsvF1r7VMbVdecsv0ysGskMGHOxDZge8q5VJ+X45cBNUrCSK64OZbBZImTFpqSVxGyxAbj/RbfZXGtjBVoCaJnsIu08qLpBu/O2Gym9QU0JNhGW6Rg5XE/q6kqGMd7dDJTVELuh7etIJ/aLRn9DVvKupTBSg38qs3FeY1BT6YvzxOMe/UOmHFbjcqtAJrB5HCDqqq7DcZJp7hGzumNnuUmAKvHAsb94e/8Ir75O1+yVeve/P4nCowrDxadbB71PvbAuJt/sXvf3GuBT1ILlMG4cgobL880VTLHyvpEmxdtBQgULNjqtjOLNHUxoQUIyW0xMyRdhGFoE6PKEWc2PBZV6MdY7pIFwJSbGLWli/DXV0VPg2Qt+uJxdRL5oeN40HHxPgrM5sAKhaWRYX/FwnPGpjAiAtMEezKEVgyH4tY05VmpjikNZB/kqUS0aATRAFahf9EBTTM0W01hKdAgEk0Q3xcDot+jOD9p7b6J0jNdkdpzhQFR+GvSNOI8UxC7qCZFxyXIKf5sWG5WP4JN4XrbQshqdRsdLCVr2D+334CMSYZ+J5S2E52RK7K/8hzGaOefZF2pPkh7AEoFntGeS4MxDA+PYW3+nLDe7MRH7BCUc3Ey6+Ff2xHQ7iAYasC1Ldw+NoSnjNbRjzN8sBmim9lIXNHDxrHGEJ4zNYlRpj16TP0xRioyW8THmW6gBf7U+DL9hGBcoYdT8OJpiJK5R4dIjtC0jGsJKdygsxHk43vSqO/g0E1GAx1FYRsVaQwSxZW/jdC3caKvaPaUwbMy0FZOEVWQhddUJ2oQBbcNmEh72rIJ/plVnNpN/AnDLnzXRp64UgGNo0POI8Yk24ti5hw3RUpOxnSrFIHnIBfRb/MsjMT309j01Yg5n0b9nNwSsnBocLpkrUj1w6Swi41GEiuPsf8KM4AXFwF3D3GWCMOE7BUCX6zSyLPyngYv2HUkLYYFObKcsEHxph1fGChshwq/T4NXdKYorG4ccfMsL8kAACAASURBVHoIVGuRFhEsjmniHiKva4D7lIpSvhF7zykQz+c1jk9ETRybz8nKyBxfBuDNk1i8stzzERbemQejZyX9tNAF0rGpnz1eYByfn8xJzjPlAhqqVXQth+9a97K5Hw7mloIBXD7PVnPy3v6dtYCTWEaXjEw2WcRy2HEGh33RIwMuZw+DL8L/uVTzpDYYWd6RONIZHOqDSZAiMEqHZOsWAmvi3BZVUQkEcVV0peafjyS14HDhQ4yUESdhhTJt1gFl0hvUIGPgI0uRealUwF554CH0Ox2j73n4ILLxfQJi2XGC7sYGWuvrMk/WhocxNruP2baiJaUMDzLgyIybnpouNNzMXNJut7C0tAjfr8r6ZMaOGVN0dC9duijTDu/2wMwcbN9FJvMKEDfbEojhfF8bGUJC0JFjUQIoGc5dvIx+HGN8bAwz42NmDiqqQfYtC2trq5icGBf9U7ko1wsGdGwbC2srUjW74QdmzqTkhOchsmwsra3J3MBCSEMMnhEytZlKyvkKuPfMGbn/O48cxpgAiQZSpWDG/RcuYbXfx/H9czhUrclzBFmKrmXjoYUFXF5vYqLRwInpSTQCH05uNOMurG7g0uK6zKGjY1O4fYTaoYAd+Fhqd9GNYpxZmsdIo4bbZ+dQCzO0su6ALaSBlJ310quPLttn5blDmERMgyxpeG11HYIUYRLDpv5eoQMsacBmIRN9MtHyLIAPs44aMETnV52vNgNBW127vP8qXV6h4lO3ih1ORAGlIJQpyGTWRbKp2R/ZXQjoyHMXrC0WDJGlDszSyEzlesqekFVeHEcASSRBGCSirlihxyTAUrFmmXWL/bGsuSWq6o8CvcprjtgPFDcs2PocC2RxEay2PV6LIF1xTGoCfOVAkjLOrwpiKjJWBGxoj9K25boo7SK3eUXbQc83YOppBkFhx6gfoDaN2lb6bwHNNCWueF6zdhVGV4GVio1HxlkBwg3WLtokRV9UNh33yXkJ5BUAnmj5FR1Bmr4AExUUHNyX2Vm8fcOeF+Z+Yc9JMFhsMdMXmEkj/xb9O4J9LBZWWBjMsmcfylhwytxneeOarkw+o8nXFv08AeNe9cbtd+vNIJXaq5t/XzUQriO+tq2o9fZv7dP1SLLivvU/fw3e9JtvuzJOH8+2uREwuVPQUueV8v1eqy8UacY3gXEOXuseM+7TtYfv3fdnRAuUNeNUYF4XdFY2YpEDTXMr63fpAiqsokIj60aMm502FqvDVfoWkl6Mi2sL4tRUnRg48wAaC2dgNZdEr4dL4srYbcjv+iK8P3XwJysLIBx0hrpoaYQ7nATfceQO7M9i5FZPltqOGyKIqFdWgeUGYuTEcYg0j4Wxok7yeFE9SxgKYSiMFi70rKgZVCpwAqOHI7oeBf1djU3q0FAzh1o6Ui2qaAABL+MYgecL84rOWT1xkLgOMs+Ctd6GW/UETOkxjXGxicvOEg4dPCKMoDTK0Wn1EfdjzE7PGKHswqBSg0yMytRogfCHUTpNnRy2mWiaY9UNMDkzh7MP3ocR30It9dHz6ojcCv4dFv6uuYF8o4tkeBSeZeELx2r4uv3jaPb7eNulVWEDtEToG/i8iTF85y0HsT9KkFfY+sb4tWOmDdmopFeLUe+0L3y6HK/tr0CIpriwP4lGHsHb3KTxRkkOx6sjjA0bzHXMTxJ14NExjSoi6p0S8CzAOFBgmFUQSYQhIEXwNjXpmVXXQRoZ51z8CtdBO2MRkgDDvUyqD/KtJJZvADka+wQLpHhGLMCYY/uSMt6NQ+nj3Ph/FkDxWB0OGRKCatRXCmPRoxKdqoRVCY0GTO576MUJKg7Zrkz9opObwwuGEKYOkijBKPVZCBaE1EkK5N4kuTxP4OWmfxLIy1GB51XR8tdgpw6cmGLcNYR8/iRElc9gmYptHTpNQSLjJuxH8Fn5lvp3YV/E3LNKHe3UAAEVhE9Ilyo7xAQ4OG9oJV0GPTSwoTenIJw6GWXg8Al5gL2LmjERBegT+qrmsFxTIpppqk7uwPbriFkh3EtQF4ceQLsFi0BcUEGLwJBloWpB9DKj3IAAN97IMEmQWz7COEeV604WC4OcY84NqujHLEgAVKndJhppCTzbsPWWFy+j32PlawcTM7PIHNPXBDQrKgIKSF6pSPBN+lnhTHP9IDOO6fcVP7gyjxXamGsrK/ArNQwPjw5S79U22NhYk3HOtWB6dBpRngh7nZtXSD9wRDI7rCdAvElx4/VVWoEBJw0SKiOY98r5lPdatkkUUFJQQdkrCiJwf5kpzeMyR0IvgiVxfpy/vCj3N7tv2rw7w2uSGXh5fQ0b3Tb2z+5DjVVcZaHlOSxsdNpYXl3D6MgwRoYaRpeuSGFkeOHsuQsyh05Nz2AYZOen8CoVdCk7kWW4vLKEeq2CuZFxuL0Yib9NAcytuk6xv2wblIE3nYN2AsYR1G33e3AIdsJChetJTJCKndpFL0ukIBPn8TL7Vxlj0qpF4PCxBA3KYBz7TZo3JXjDBdCyAyQpZQ0IO7Et5S3LmkeNvoj3SJYZEdicK42poMo1rp+ZlEaP6YdhhFqlIpXYCcCFUSj37lcqpmgJ2VKFNpyMmQEYZ9ht3KQfMrCmTLFSEEhtBAFFfZPeymvxu1zDxBYtgD+uo1olXvXb+Ny6biiQtTlQo2mUTL3k32W7hM+px6vEhGqz8X5VV1bnCwWG5T4phFhIREhgskgZl8dmUKwAuURDr9Cq4+iXYhKlgjA8XP0IlcrRtM/ymC6z0dSe0v5TTlXVe9b3YvqGkccoB2epR6k2shTgSBj6sMQe4bxMrWOXgeoi7ulkMawskqCeFn7T++M40vVagxgbG03Mzy/hZa++STBuM9uqHJC+FjhTngtuBvTZ5lzyRB22XWbcVSmqAN7ypv+J7/yBl5nb1jbcDMbtZns9VjBu8/ev92/tH8ULKRfnuBmscQ+Me6J69t5191qgpBnHSI6WMddFhaLiapwPokrF4s9jVA9LU/Mei2G1+WWkdoK8T7AKaDZZATRFrbuO6EPvR7D4MAKrg14lQuym8ONZtO78Mry5OorfX25KIQA38eClOZKag+dX+nje2Bxmqh4Cx0K7mggl3SfYR4aaVJbJJBWI1HIFrrSUvepScZFnOXVG9EiRZ1qMAJWBP3Cs1RHJilRSGq2uR6ac0c5QLQ3+JsOp5QJL3Rz/triGxIrxVYfmMJyG8Aox7/5KF06eYHh0TATqozRHq9sTG7JWq0qaKA0GMWhsb2A8SdpFEdlkqtHCwoLc44F905JiG0zOYKQ2gvOPPIDRIaagVrCUe1jPXfzV2gr+tm2BycQdvyZcqhNBjq8+OI71bhd/fn4VsVeFU+X3AD9cw3ffdiu+Y/9+VKOWxCJFS4XsxkoDYSE0/pk+4DRVVMeBpGEVziz3MRWRAJXYBLaPXpzj4vyCGHGjw8MYYtU0OodJH5nbwJkL5yWCT1BpcmwMY5UqsjgSzRICcaovJYUNxDm0pS93kxTNfhcLdKInJnBMdtFJMQyxjXZfKtZWK77RTqqRQZLBdxrYiPpYWKWukileMj0yDt+EkhHlKS41m1hotQWkOz47i7HAl3EjDnKaYnWjKeLqs3P7UKPhT/Yq+5Hj4dTKOtY6HRwdn5DiHROBJ7qQSTCEe9c3MN9rYbRaQeA4eMrwGPwkwWrUxzjvJWdau2HuxQTtHAuxE+Aj3T6iLMPd8xcxm1bwVbcdwkFWgqCjlMaIyW5h2l3GKsvGecgcU2ziidgUWCO4L/MBI/J0torCLOqolh1W/XsnDvMT8WyfLdecTxysrC5ipOZjbmJMHE0/I5sXWOvHOLe0KEUHpocaqNDJixOp/tnMcpxbXJb5dCTwMFavir7UVhtBDaZnnltvopkk2McgGSs8F1pPsefjQrOFheUVzM1MoxEEqHkeArK4CXqT0VqMYdvxEcXJwCFnv9MU+3JfJOCim7KnJPWspPkogR5E8B0fTkb2CgmvRZVEO0dEZliha1dFIACHMMORikOuY5DzA4ErsoTLAJqOj/KY4Pc5l2rhGP6WtF4CK8VWTqnjR6pFWmaY8Rh+lwVjYqIzBTMqH4j9s6AQUxkJEBKwIKs4R5glqPoBoylmzc0NgJMI3kKmFYsGMMDC9dhUxHY8XwAgSYFjISQngsMiGZR8KGAKFp2g18/vuGybgvG7Vd/YyX59d2VGrrbtTnQyWXgrd20JtEhhnZTqsHx3rqRaRxZTke3BEyg4qsCP2iU70byTfrOpQo+Ce7x32Xf6IcQEXiwLjf0HkVfrkiVRI4uJ4F/Yl3UhrtQk1ZsbtdmE3Zfmkm1RHR0SNiPPxyAXASaC56yQKrq9KpNBTdoslb7Q6/cHlYRpK6qdRxuPWxwy0HulKnz5udkHFQgPCaLzXizHSKQUBZEIGkpAt9BdI4jE9pAsDscREF2B5rJchbLLVKuWgWFu+l3a9lqQTK5bsNJoJ3LjucoMMF6D96vnUNBOQTlKuZBJKGsZA2EFWCCpoUWBq36vJ4FCZfYpKMt7ksqxdaOdroGnMlip7aYptzyOz8jvsS24sRor76uc1i1rLXLz/gqtXgUP9RwC1LFgnGXDJlDoeFhr9iQQUal4wqadHK5LMJS2loKRnBvZ/uX+yYA+A/dr7TYWF5bxiq3SVK9HZ9opzWmr43cCEpWP3Qoc2skk9BiO3TEYZ0ECSK/6yR/GS1/x/zzqylcl25SBrd0yDXfxnHpLes/lAhub991sE++BcTfbcnvf22uBXWgBZcapcasLLRcXgnFcaPijumhctGj4MlLOhchob1wRUN2FW5JTeF4sKZERU/n6XdhJgqGlJXTf8y548w+iUk9EH4bGV9Kt4PJdX4xfqM7ijzfIUrMw4rhwogRrmYUv8hbxvZPHccT3ULMttGoZ6vUh1GJbKq/lRAysHE6Uiig1GW1+JZAy92I0mHwLWXDPffwBidpzkf6SL/kSiWZ++N6PYX5pEc969rPlGNGOi8259u2fQz8MJW1HjR2WuaehF8Ux7jl1Fu+d38DJfYdRrdr4prkx3GonGGYVqbCPbjvH5ChZRdSxsCSNZ2ltXYCRoVoV9VrVpEKJWe8Is4/vRAytYiPwsrS0JIbU7MHDAgy6lTqSjTaWzp/B+MwYRvcdwqpXQ9MN8JbTp3BPn0ykEL2gIekdU1kXTxtx0E8SvK+ZC0PK82tiNEb5Cr5+cgw/cfx2TOURojTGRtjG4loTBw6fQMUyRuZn+qbGr0ZkaZDRSLxw4YKMl9tuu82I1PH/ro/5ZhOfePiU9LHZ6UlMjo1iisZo1MdSbuOj992LJI2kiMHRAwdxcGRS0s5ELa2IwtvUnSIQkDuSWkGHdrnVw4WlZZy8PI/JuTl8+W0zYKYq8acks3D24jzOnDmDqclRYXIcmpuB69pI+z4ury7h5IVzMsb5bu88fgLDtQq6/Rjtfhcnlxdxdm0FNcvB029/EiYqPnz2zSwR9ui58+fR64XYd+w2TFcM2MDzrKcJ3nv6FM6uLuOuQwcFMLhzahxB2sWaVccfPXIaH1mex8zwCOp+gP9y5FbMusC61UYjbGjmETI7ghX3JF217Vbw1qVVdNMMb3joPhzFCF7xrKfii1gJko5NEiP0ayAZx+1GcO2uxOcj34yNazHNrpUSupv9tgyoqXPBzxgE4DyrEfeyk8C/NaL/eN/fbj7rZ+q5/uLCRSxdOIcjo+N45vFbxGGvk1WaZTjb3MBHTz+MfUOjODI3I3P0iF9BGCe41Gzj/kdOiXM/Oz6MA7PTGKsaZueNNiZn879/uu9eXGq3cPvRYzgxPo5hVrLOgbUwwvtPn8T5lWU86fARzIyOYqIxhDoHfD80fcrlHJGj2+9LlVHVd9N+pv1SWCQENwpWV5mNpkwfBdE438UVMmwdZKHRdSRobjSuUqRM5S0ezEYAN85kHaczziqjyhi3kljWXgKW2r91bChwo3aJtpMw1H1/UABHg0/8XJ9FC9XovFzep846WP05qCApUtRUNoBrKgF/SkpQz5JAE1lfrLxIAXpf0ogBLwiEPUV2HJmJdNppf3A9TuNQ9ne7fQHkRCfXdhA5bXiJBadvdMtEV7NWERmAMAlR8T2k0Sbaw1adZIv9CmTRLqCNUN4UENkuOJb3OvBE/68AVJMMAYOLliN6iZEDOGSkFSnLAnxQ+oOSIKUKomU5h60eT8EOPRePl4Bmwe4U4fy770ZIeRDbxtznPwX29DTaUR8kGeZJgv7lBUTNFsbu+ly4lUDSE6kjx/HbXWticWEBMwf3w21UB9ptUgip2ZJCJrQHFXghE1z6eS/Eytqq2FRksA2PjgyeNer3BSy6fPEShkaG5fsKlhHA4j6el7+pz0wQUPp5IYvS63REi7haq6HaqJtiHpSBYH/LMrFBeX+00xWg1grwPE+ZMce1mbaqgu/z8/MY5xzSGLoKjGc70l7kedlXeO4ycLa6ujoAwpk1o4EkHht2e+g0TfbI8PiYgF+aFaDV0BkUPnDsiByj6y/fLY/jGqiEAMkiEGkNiO9Bm1vtKrJllQDA5+I9MeDM7dixY2JraX/hNWiDNdstAeoUkOPn7D+D+U4A5gIwJzMusXDq3HmcP38e4+OjqAQBbr/1qIxtOzRSE2wr/mYbKeDJeyY4SNvvo488hG6rj9f/yltVyrCwO670dnnjm0CbQQru5kFRAsWuApI2HXfd75eyWa81u2wm2101R5T+sbsz01Yj/7Ht/4HveT7e9Ftve1TwVZ51UJq0eAVF+15zn76nopE+Ke1fup8B4FbICVwpNaJ5SEbjmiCdMlTlEXfQfHtg3A4aa+/QvRbY7RZQMI6LOBcSLm5cZDQqzUWZRgQXNK0+pGCcRprV2N1VR9HpI4lN5U46+iwOUF1dQu89dyM9+zEEVgspAlHT8dJxXHrKc/GqxjD+eKMpUdrR1IYdRlir2HhB3cU3TB7ArOcgsICen6Du1WBHOboEiijVQZCkF8uiz0p5BONGxgwYJ3odxQr0nr98J5aXlrBweR7f/oL/gvHJCbz1j9+Oc/OX8OIXv9iAca6H1vIqLl68iINHjwgzjsbD5cuXcfjgIawtr4DUfUbjN1DDB5bW8WBjGLad4JmVHPuiLqppgsMTk/D8BpbWz6MT9UWjhca9wxRZx8VIY1h0ioyCj4F5aLjQ0NGIJo0OGgcDGr0XCMuJ0dz24gqizgbckQqmDpxAWB9DUmng9x5+CP/cT1EJHKyGRjT7mGvhSw5No93p4e/OLyNipTmmO2U2XKuJ7zp+BN9/5ABqYU8i5t08QjcBKsNjqMZPTFrgbo+Vrc6nxqW2PQ1p/tDwpbF69OhReVtcIKMcWOq0cG5hQfrY+PAwRhoNjAVVYbMs5TnOXjgr0ffA9TA9NoGpWgOVnOywzDhCIpRMoNNUWMxtjgdgvR9hYXUDF1dXMDkzi6fOjoioukjZODaWV9ZweX4eY6PDqNdrGB8blZQiO/GwtLGOi4uX4flGNPz4/kMYqrrohQla/S4urjcx32xJeupdtxzDCDXpqGOXJWKYss/3+iH2H74NI74nqT5kl5AVdN/ly1hobuDg9AQqnosjIw3Ukz7aVgN3X1rEqfYGxgs20ZeNz2CC6bNeihZ5FizyQS09K4IddiX1Obar+OuNNvpZhv/3whkcdgO84MRxPC2gUcKfDG048AgEkOjCNHfROLoCxG1myO3qHFZ0GD2nshfEqSrAfWFglNiT6mio06oOiLJ7NrN+tuqTe/t3vwXes7aKtcUlHBgawl1zh2T+JTOOAZfL/R4eXriEqUoNc1MTkuJWdx2ESYqVdoQz58/LeJgYG8K+qUlUC5H1G9+liETivrNnsBYmOLxvBlP1KqpFdelOluGRy4s4t7GCg5PTmGw0MFqrSUCKDG1qUZkCCbkEmqrbMNFFD6tgwQ/GSGbE0MvBNycNJZhFRplJBjSppqyETACELB+uTWRSU7tNWHB0dlPyzLiu5ghYITIhW86wcbgp20lZLuWUOdoftEW4T1k5eo+a/rZ5zImO67V0tqSSotGrlQrvChhJCqJJtTSqC7ZUyiULTiq3hkynN2wiqVhJnVcGQ+Q7piVEJV+qd3Lu8s38y2rQVge+5cKXVDizbkdM+7NSULvMk8V8d11eBWs0VU9ZTwrSXSswcb0+Sa3crqT0GbvDz204UlQnR+baIHebIBf3KfgkQdsS6qD9aLsM5TK4ou9WmXEDwOeeDyKyLQnQTtx+AvbEOLpJhKpTFD3YaCFpd+DNHRRZBY5Xz7GNJlk/xvraGkamJkSqQeZf6hQHFUT9EO1mU0AXSW0leETGKXJ4KdDqtAWI4z4BpcLQME9Fxy7HxvoG/MCXfQomanGAdqslx4+NjQmQKTqtwopjTK5vMi5YUCzwjS6rsCeN9hltVfZ3AkwKKun44f1ruqa2XVClVqGRLiGQx2sSIFW2m1RqLVLENeguRa1UV6+o0K7prMpi47+FnRfF6La7or/cGB4STWU5liBBof1G23doeuKqdFEFxglgKRhX1jHkObTgEZ+rDKix7dgODHzzPAcPHpR5gc+sayXbsNvvicaygofC1iwKd2g/5/iT956TXeliYXEJi0tLGB4egu97OHhgFmkcoUapj0J6hL6Str+2C++J/tLZpQWsLm/gVa/5tUcNpRsBZtddC64Fxl2D7TYAiq7BaCunMl7rOo+6r+ux6bZi4e3+sov0x370hme1f+M3Ya2vX3XMX739zfjab/n+a7f/Zp3McvtuBup4hh2AoQOQdSdo2HWezlAtzKbv9lpg3CCgdpNtvwfG3WTD7X1trwV2owUUjOPCzAWY4AEXE42gcUHTsu9lgIeLGSNjNFB0sd6N+9Fz9O0IQezCsyuIHCO+60Ut9O/7MPr3fwjx2kVUJA0nQz51B9Y+99l4W5biz5ZWkOQWNiIPTpJiZqKGn5s6hKkKq9B1RY7ZyTKMoSIR1NCnkZgjCyOE3dAwyxg18z15PnE8mItZGPLv/Yd3o7vRQnt9A4dm53Dg0EF89OEH8PEHH8BL/u+XIIkTXDx3Du/+h3eJYUCb+s4775S/3/GOd2Bmcgori0t4xtOeLo7LYjvExy6cw9O+/Mvw0Y99EO1L5zFEZiC12G69A50wwsff988YGx9HnMSSAvgF/+E5OHrsOGzPR68fDQwbGo6yZpTE6dXZ11SRTmvDUPUdC75lYXhsBF2KiWcVWMGQaBu9d2kJrzt1Dj2rjyhx4Fs2njU+jf/zwKywnv701HksOBEim1AocGvdw4tuuQNfWK/C9fom8YaGDgLRxBM9sc+CTdMn1ODW6K1qKtJIdIsyu0z2YDpPn9F5sgZsgpq2pMuQ/RZRi1HEgo3gsAsbVduFnbK6nylUIMZ5VmiV0OktqmRkloM4SdFLIlRqVQQhHV/zDiSynprIruuZdBip75ilqNiuMEVD0XoxTrHP9Boi0UzLkXQsiqQ7SHpAnYgcQeU8FpYKizBECbWpPEnBinOm51ASm50hQJaayLztG/NCynsQRLSq6MVkueZwA1MptZKx2iPTyV2suqFxUujsSspYKmPEcSpoFyDAyTTFvtjCuGvDzXqkZshPGPZQsQKEtod2UWBlmDljBSBX/l0eO49Hd90M1pbTrjjnkhnAeVjZcZq6quwgdbS268A+Hs+wd04g8wNhmDmOhSE65wQeqJnFVG3HQTslC9OTwjhSI4VpUmQ/OVWpEGqACDK7LBSZ0zdsVkooCAAfMhWQxYM8JHm/KODAaxDMstH1gIBzCNcvDjmmp3IuIVtJ5gaOfxcBC5oU6Vqb+7w6sfycziWdSgYTGJCbmZoerC3cT0aK9dBpOCNDGDtxGDkZb4XuVbrRwsap83Aj44yP3nE7ksCBV68i64aYf/ARCUixSuLM0UPAGFPADGAobKLLlyWIxCJSZPCU+zzvkQ44nWt1uMupqHTqFcTT8a0sOto3ygoULToy+GR+M/PdRqsjv0eG6gUYZ6paMgV1I+xKEGtifBw29TO4kTXnuejlCdqtLiqBj4pvChvwlBIYc3ysrK1LAK0+NAyHhY6Ycuh6WGm30IsinLl0ARMjo7ht/0HUUoAyHbu5KeCh+r9qI7AdySRSoHI71zy10cH5ixcMU8z3cWRmFkHKlF0W4LCwsrEBzzUsDQI2CgTSJigDvI91HiszNXmuCvuT/sc0Sc8TXTdhitCOpbQDj7FMkQluXHOlYjojsnEMVAOEaXQlTZL7Ca8WmQ20DbmZ2t85qpaLiEWCdO1l8THqv9mOgMzilGe5BM+kuxSZJGVAWz8jiMnN6NUZ8DiJIlMVvtBeFQCQIHsRxOFzKeCpBQSUUaZjWUEi0ZsrjXthJlLzsEj/LQeItB+Uj1eATPdpn1J7h22ZxWbO4bUY1DbPQ901yqm4Jo1VCjCZdHYdv9pHOCalyQpdSA1c8d9qT/EzAmw8h+pG6jMqeFhOu5b7c41Wnj6PgnH6LNIvC7CYtXTZ5gTKjRQP7xMSFI2TUILtZZ9H3lNRmVWzhThvUrJjYWEJL79RAYdrAGZyT2Xq1fUAnesBZdcbxDs9ftA4O6RYbWcSuYljtkpTtd/4q7DW1gZnnhgflcwhFgO6bvzpCQAV5QZ3ct2iOEP5dWwGBm+iOR/1lT0wbjdace8cey1wky2wGYzjIlcG48RgKTSNymAcFzsaY48fGBejIoLtASIadqxgFLcRPfhxhA98BNHapQEYl0zdjo27vgB/lib4q+VVxLmF9diFk2SYG6/iJ8f3YyygtktXjG8vzzGG6iYwLpQqpTTWaUIwyjkyOmIMhgKMo7P1nn94N/qtNrrNNmZHJ7D/0AE8cO40Pnr/fcKM42J85pFTeN+//RsOHDggVccUjHvXu96FRrWG5to6vvAZz5QUo4VmBx87fw7P/Movxwfu+Tck66sYo/i8ZeH2w8ex2m7j5Mc/jMnJCUl3Xd1YwzOe/WwczgSrWwAAIABJREFUP34CluuhF8ai1cWtdh0wTp15GiLddlNAExpEAVORR0fQI6iWsSBFA7ZXw/vXVvGG0+fRybpIMt6Lgy8cm8Jz902i34/wl2cvGzDOYQVBgnE+vuvYbXhaxYcTREa4mCAOfNG4+2wH41STSSrwJqaCFzlaBJ8IfDFKrmAcGQYCxlGPUATeCcZZIm5OsOzGYJzRdiPTg2lX/TSSqLovjqNh5LFKKtPpjA4Uo/d0Rqj1lEqqUZeOO3VRHMNooX6RR0SZxjVHj+UaMK4P1FhOlX2PGm50fpgylNJ58OApGEd9OzowZIakvqR9EYwzVYBZWZntESCKHSQ2i1qwkl0On+cMCRJ7WFcwjmpMrHKGFA1JMwnQkaq3wNksxXRsY8S1YWc9WE4Gyybo2EPAOcT20HWNod+QipZXqtttdvRvcird8ms3AuMIjhKM45yqYJw6OTp+yw7clhfbO+BxawHqLvbCELZjoS56VIBFUJoOsuOgIwLwLiouHVEgj66Acb2Y4yWHZacsvAor3ZoBpWBcHlEqwYXHiq0wBYc4N9gsYpLY6HmQwIlLUXlWfCRjlWMSqVQD5dzASt1+uj0wToXICYyxX+6bmb0KjGOKnfXgaTijQxi/5YhIKGS+qcyZbbSxdvIsvAKMG7vrTgHjXIJxnT7mH3hYgBHOBzPHDsMapxyCAQtoW1y6dEnAOOpsEozbvCkYp4CAOsN0uLmPTJ0yeM25l8/DYJuCcVKwivWqi2ADPaS1jZZcamxk6CowjhIQ6/2OgHGTExNw4isicBbBuCxGc6ONajVAjTqaUgncAIuO7WFpZVXYU0MjY/CYokgmHMG4VhPdKMLpi+cxOTqG2w8celzAOAXf2E5lHTDOOZrmWA4O3GjwnFxv49yF8xgdHRPw8djMPgSMfRCMs4Flpk+6hmxIME7F+R9vMI5yCYPqmQwmCRhnigcw4MQUYikmoGAcdcwKoM7hjRMkrfiIWOyrqLJNYEzBOAG9lFXNONh1wDhpY9uRAgyC4hDwKtAADYoOgKgCeCIgKIw81VdjQTDbRkwwrijgIOMKJr1Sx8m1wLgyoK5Akdqx5SwW6RMF21WZiuV1scxG5Oeb04o3g3GiCViMabJxaZcakIvNYIsO7XbAuKsAs4Kdey0wjvek6aEKvuk9lsE4Af7IgCzSXgfrKXmvpUqszDKhLcF3zPRxWk1lMM53PJENoW2k/YP3UAbjVANQwbjFhaUbV1O9ERinoM0eGHdTa/ndf/m7+NLn/derGG2POtFOQLGbuovrfGkn190D43az5ffOtdcCn5otoGAcWWCa4qF6FjRcdeHiby58agRwkSKLg9Hpx2OLPRd1Oh9Jjg7D/MQDvBR+aw3ZxXPorSzCJ7snSbEwdxzhzGGstnv4RLuNvmXhguXATTM83bXxlLyO9WwDG+iIYzLiVzFjD4HXCINMUmCTZhutXigRLrYDDUjVnigbKu98198jsBxULBcXHzyJmX2zGNo3hX/813/Bi77ne9DtdPAPf/NOzB7cj6mpKdx3/ydw1113CTNueXEJf/uXf42pyUl8/fP+oxgmp0+dxMfPPIxv+OZvwm//+q/h2c/9Ijzp2AmMNIawfHER//jBf8cdJz4Hxw8fxqVLF/Hef/knPPnJd+LOJ98l6SAUr+8x5SfPMeybKnlqJKlhpcaCsB676waMAyPFDoKRBlCroBI6aAR1VP0q2kMV/M2FZVxcPY9GdRy+7eDJtVEcyENYuYMHMweX0UW/asFxHZxoDONZlTrcThvWKPtIhiSL4EUEnEji2loX6fHoQ0/UOdWpUaNYI9f8nFpB8l4YpadzID6yicrKHjoLRGkphB54hgVXOAA+01EpuM4UMrIvaFwyKk9DmZVXBZQ1KSFMD7XswpjEFf3AgfYYWSwlQ1Qc1DQCpY5ZzlXFp1MySejcU29G0lV8xuaFncbqdIT+BCwomHf0a+nc1mAhdGKkVoqMjLfMRcDqxawe6fTBb7TtVIowuFGOoYzMPjobPQHqCBDbqMp3XDc0aVspq6J5wgDKs54wIUS7iU/NQg1pVQTEO3EfrpXBszMELB4iFBUHcA1zNCxE5Z+I/iF9oEj9UQBBnQQyjbR6JO9NHSf9rWDcE3Hfe9e80gIB8yk9MjlN0RJuBK0FvqbT55NBQcwtZkcFUjI7PdhOBXA4F+ZIsxCpFBUxVYtvuFF7zUlRyQJ2XklnzIMcKdmfdAZjC17oIgnMPJKR2SMFTFK41JWzLUQF1YKsVa6pOqeUGSrl9YJ9jkE5Am6nT58WUOzYkaMD3VN+j4CZfd8pOONDmLnzSZKimHpGwJ6VuOfvvR9ePxVm3IFnPg1RzYNVryBrtnH5w/cLiyaPE8w++QTsfWMIYNJOOUedPHlSwGkGtHhtzpGaakqQbjOLVOdcfp/6qASYNH1M5TT4Hf7w3wTnaPNQ147BAwPZAOfOX5Tfhw7ul6ISXMuoGUeUaWl9Fc1OGwfm9qNmGf0zBugIxrHK6sVL85icGMc4g3hFmirnfgZGHjl9Ruyn/QcOYTh3Zc2OXAeX11fR7vfxiZMncWBqCl9wy+2oJxYiznm7uGkqobJtVfOKWlvU0iprzG512Y8vruGhRx7G5PgEatUq7jh8BAFBpCSTYMyFxXnUKi4caveOjAzSiZWhVgZMdO7b6pqbmVRyPNfJAgxh/+iQJSYsRlvSs8nUIr7FeyIoZnlkO2WopLlU8JV5uGC0MnArwJTvIJJiHOZcUkWVC2kxH2s/Y+YEo1hkjZMBZrjeBvSR/kZ91qK6OdmfBNQUONOUaw22aCBL0r1L1VSlmiuZWVpkjGxyglxMPS8YcTpmeU5NkdV1Qhl3Klui7Dxeg32R41uLQfA8avcrA63ctrwe76W8KUA2SP8m6FUAR3xeshIlkB8bdj/bVJ6v0KMsA8SaPq22azkjR8G58n3xmdhuJA9oSi3vTe+xvFYKky4y40ntY7F3WHCimG94vUpR2Kkc/BI7rQBm+X1eK4xNNkKZ2aftr5rNolPXbN1cNdVrgW87ZbXp8TcCfcpxoM35qcrMu1Ga5U7vaatBvsX+/Cu+4oZHWO95D1DSw3zbb/0Cvu27X/poMO5az10+806AsmvdUbldHs9rFeferVpkn/LMuNW1JsbHrgYcaIBRlHWYVPZtbNc6xza+tnfIXgs87i2gYBwj31zMuUipuCp1JVQnTmnguvhzIaJByx8avWWtil25aYvV4DJhlnU9o1/jeQ7qdL7DBGmeYL3TRzeMC7FjG5ZL9psBpuiIkGHkZCHWV0NUahbyuidUBWpnuD0L7TBBVjEaUkxpDWmYkfoeVOAWizWfpd/pilEReD7e/u53oO4GGPICpMtNaZ/ZE0fwF+98B37kh18sYNzdf/NOOMM1zM7OSlseOnRIDN5+t4c/fNsfYHJsXMC4OE5w79nz+NfLF3DHc74U//i3f48vf9bT8eS5OYxWa0j6Md7wp2/H5NOfgzsOHcLa4gIe+tAH8AUnjuEZT34S8iRCnMaIEkPZH6mPDBz4MtuHz0AHhroa3Z5JU6WQ9MTQBOBVUJkaRT0FKnynNGhGPCQd6mb0gNAYlpUsQcXuCBGqZ43AHa6gMTYK1/EkLWuMTmaYYoNgim0hDRzUbA9R1EeFyrifJZsajGJ0FiLNm41a/tsEwQvgjYa8ppHRyaMuDNM9HEuq9MmWWXAkbEvNIToTppqqS69CqveZCnDmvafiCNEZkWqDjqkuZq5bRKsZdacYudyHqWLoJTl6IrxeSCgR1MvZJ2xhcnBskSFieAbF/Ys2mykcIVaPVFwErIwV1eSfJps2yZHRy+HmJtIAdIQjjvMQCHIXuZMhtvoCxtFwt5wK+raHStgW1oyTOshsH2HFAawQfhRLxWTTPBQPt6V6MlPK2FZk3S32MywQvEgT7HOrppJlfrUxXe6am8fNbnZbviN1hrV/aNqWOjsKOOh1y46AvL8iBX0372vvXDtrAUn7DlzRpip0/IWNRmCG61LuWkgTghEclzlsdsaEn7GCNvsu2cJMl+P6tJ25kel3KVyrwvxFJHkCmyKIRcHTLCYYaFLAXYJhwp8hkJQWqV2sFFh4VWTXEDMssTvKfUpBD3VI6dyqllO9arSpdI6jI7x+/8Pwh+sYPbhf5qSsmGdYOGL59FnR4uIkM/vkOwSoS6j0Gufoz68gozZtkqB+YBrpcEWqp+t9aVVzsuKEwVZUzFS7g86uBgd1ftU5jkEnjiO1SfgsWuBBq69yn9lPAIlp//zbEuBMpihSGqlVy+cV3Tsb/SxBP40xUqsjD4s0Un6XWnJSYZ3jM2etjEE1VVNtnQVwTNVXasfZcSjVWe1KgA5F4LMUl5aXUQ98HBidQBBmSFh1YJc3Xp9rkr4/AbCKCpbbZcWJLZE5OD9/Sewxsp1mx8aFZS/1B1wbzbADm/2NdkOhRVxOC9Q5rRzk3O6j8p4Hc3RRuVdBkZAFQAqtOgapZEWidqH8YXQN+TfvtRuFEkgkUMYKwEw3ZbtwbeV75lf41nktAlb8Eb21It1UCiiZikgmc6K4BtNYzbPmAxBPQB+OyiJts8xcU6CY/VL6I+Nwhb4emXXsP1aRpirtRTZ7weYrB9M0/ViOL9aIclBW7Hq990L3UTTlUjM2ymuLgmv6nvR8Ch5ulkvg58K0l9Raw/xnm0RFX2MbS98vwFFlCSpgpmxN7Q8KvpWvz7/L19Xv6HqqY1/9lDLIK2us6wzmEO1rChzqnJYUqefmXouq0LSmCjCO6atmvTbrcPn+yuCgasZtNNtYWFzGy1/9xut3750CWpuJ1LugSTa4ua2Ao+0O0sfpuJ2kqd5+6zE8+MiZR1Vg3tatbQfA3A5Yeb2L7fSdb3HTu9UFPqlgHB2KX/9f/x8+eu/DOH70AF78om+BVyrhvvmZOdh+7GfeiJ//6R+6ate5C/P4oz+/Gy/9wedv692+6Edeg19/3U9s69i9g/Za4JPZAgrGKSNDjQMuNjS2udASxLmWI6j6K6wEVTaMd+P+KZli2xliJ0PK8m80jlLA71sIYSOq+5JSGsUR0s4S7E6EqjuOSASZmZZD3SgX660Mdi3FXM4UA4oO51gj4NDJ0e8lCBo+fMdBgwK0TL+jg08RZxoYXQNybayto1GpSqrO2//9bgS5LUL6n3/sSTh98hRmjh/GW//w7fhv3/f9CPt9fOR99+Dk4kXccdddEr3bv3+/pNr8/lvfijtuuQ0f+/BH8NVf8ZWILBv/ntj4s4vz6B3/HKycvoA7/QQn7BxDVo6x6jA+1NvAP1vAFCu3xTGGWi38p7tux3OPH4GzsYos6mKobopvpDBaIhr903dGA4XAKqtkXVq9LFXEhvwh3H7wNvQzG9lwFeNMXxIB6QydagQrYsWqEHbkiwEb+Rn6FWruufB6VVRdG7NBgIplozVRR9RLMREHSCgWTsJWAETNDkYrVYSSlPmZv6mzwyfVVCj+XU4NGYBrdJTzTFKABZihM0fHgVWAC4eNjkHuUnQKsFmdLjbFHHgMBdDJVPMJJdMJlhQhY0Xo9UQPB0y3oHB6sWRbRrjYuOsGiKOGDn8HiakYyOsm9PAB6ecWGQ9ZDLfC6o0UrjYMPMUJhY9jGe0s42/YkrJmpzEcaipJNNxCQt042v0pdQWpRUcxdAd27Av61/WBzDbnbvTo7OZYqfAJmHZnw8/pbFmIrBgunXo6vzmZRRY6toV63kPkRnAyG53QRjt08AcXlvDXcROZFeIuL0DNtvEzxw8PtIvK0W3toY8XIKeBDgXgys6UshdUdFv7UNlx2wzMfeaPqE/RJ6QmI0dBbsGjgykFHOicUzMuQ8r01JjMVVNIhOnY1PK3UBEQhiMvsRMQd2eF0a02EUBnyrrtI+P8wBTtNBbNRW4JPEl5JJjOggha0UcYqwlTvW34mUHueDehHQ3Aqc0AgYJxek9lkF9BAN0njrCw1h0BszgfxYnRdqoGHqJ+ryhmABAokYrNYYQhN6CHK2LoKZm9VV+CDlZiWEXcFHxTFml5XdP5TQs56HgSEKSkoaUgwmYGqo4pARBET8ozunGyYBYIJ+dnzr8McAgDyxYGHOdpkWAowE1WSY0IrlGPi+V5hBxp2MkZq8Q6DqKEzCjDDucxlhOSrgWLAQgBZ8lcNPM/j6pQy3a36A7X6FwKYChjW/W6tstS4/yasG24logmWC5zfMpqsJy/fRd+FphiRUXaMX9reqXOYwqQbtX/y/vL/VPBFN3PNUJBZNc375PAtQF4TfEM2RwXYZrA8VzYsoaQuc16G6YQB6vBCqiXmTWOn19hfBXjSKqZmwAZiznIuy0KLAioJBqnxXpMnTqHa6T5dxnIuRJAI45Z6LpKqiqZW5YpBuG6cm5l3pFpJgwtpsrbtgTEte/LfRR9h/uMHEXB4iyBLZoBohVv9XvlNYmfaZ8or4mbgdsyC422pVR1ZEpvofOm98bno32tYJ+Cwjo+9bdetwwqbt6noLLey+b7Lt+v2GWFNu9VgQe+11Jwy4DpBbvSJihqJGAc1zNZCLaLMI5E5kb7rgL9mhbL6yoYR+3EhYVl/ORONON2MhhudOy1AJ/NjK0yinMjgGiXwaObfcTs9ttv+FX75EmwOja39939R3jml37TzV7q6u/t5Pl3cmz5Ktf4ngT6NiFtGvwra+B9WoJxL375L+IHv/sbceLoASwsreKnXvMbNwWS7QYY999f/Wb8j5e+EAGr5Oxtey3wBLVAGYzTKObmW6GRSEBOaPd0+jMaVjbCXl/KmUuVKdfF+H6jKVPWJVFjrLyw7tajpo6J8q9eXBRKPH16VreigVUNLeRpjqhCw7+PiELCy5dhRSFG730f8qSDhcO3oTN2FG7mgFF/ZyyQKmnCQLJtrLVbyPJMFmCKK1NEf5lioBR0tW3Mzu0TNgCZA4888giOHz02SKdZW7iIsxcuSFoKdbuY1rC4vI7Z/XMIowTnz19A1/HwjtoI3t1ZgRs0RCNvvbmBZwYBJm0bnzN3AL+4toS0s4hqWjV0Jd/Hcycn8JK5g4gXHkbfy3CgNi5V2GIRTTbMhXJKAZ0WphudPXsW8eqqOBjVkSHMHTosBqmkM8CRMvdMO+G2kQPNpXl4dippEsOTE7A8H1k/QqXdg9VtY4gAie3Cvf0WtBsNMb5GohB5p4v87AX0um3Un3YrQmdkt175Z815Vr0AD5w/JylpFc/DwYkJ7HOq8PoRMocpapI5hSzMxViHON6xMDnIqovWm+gsLGFy/0GE40ODCoh81wTOVbib70xTNeppDfM1C/dcvoCAqaqWhadPzmCo0wVFgJp5hvluhKVehEoc49apKTTIYHNdtB0WI47x0NIi1tMU/2FyCtWhqujvsIgDC5K4KavXOWgnTB0l882VtN2UjkdqiVNEQIMuq6StiK6SBcQ2HEn/MdUKM1ZwlMQyAgAFJEiQIu6ZypFuDR9fb+Pja2286fxFLKcuavxOIxRNrRfuO4TvOnYQQxsRQgpGS7ERCn2nCO0eEttHLa+hZ/eM6L0F+IkDu892Zioe2YlMp03hO75U5ZP0PzrkFOsmW0IyGY3Qc2Y8vm30XTpsV1J9TDEMsjJ8ZCHBARuxnQi7iH9Tl4xgJt8f75MZwLZryXwllxStS+OBCbNAil8QaCUyZOawICfbw8N67uKhhQV0olCYzk/dPwW33YPn5+jGBmBRAW91rsqOkKQK5ZK0LHYinRju57kk1Yo3UTjD1KvU1PlBilbB1jAaPSbVfpBSXWJ6SHVBVpQuzXEipl4852CdEd00S1LsqYG4ndbfxgsyh0ilSwLnpm6mbJZhpQowxHdveVdVJechFHpnMQQeMzQ8hOGREWkTBUWYMqhsWqZmXnGiyahzcWppCc0wwpG5fZjwHKTtDTmXPzSMU0uLWGh1sH9qCkNBgDrT6PoRE8pl2SDrW9YGz7Bt2O7yKOyfJcaO9hWyXQ3H1rBxCOrx/RIgMCC+yY3v5hkC2xQsYEquRXBLGEWm2iR19biT4BKZ0nZoqgcT2MqZfiuAVwKLDCW3chWTQfvAZkDAsVgshgAH9eWupJ9Ry4kMXI8jWXQwC+DM5bPaoutGUEOAFo4Hpr27tqT4Z0zrZaipACyItTF9VUAcYROnotfJoAjPQW1AbkKqy4HAMUEMAVrYz9kXinfLwAnbXbcs273iDAqWXnlvhcZtcbEBSLGrA2DbI+WTemBgJwijSIoXNRqjwtbuxSEc6pkSAGdIyAYqkVlbREOx0FIn0ZSyIW6tIsw4GdLsA8VcJAzCRsOAsyVmGedYnafkOyXArQz0yL6igIIGXnhuVjdmUJnBcKZsS58qmGRMtyaww30MBCvTTVliWk2Vunw8TkFmHS8cs8qIoxPPdFpqxtKe6/R7Mo8SVNb7V1a2skcH5xGqO+cg07e0+qocX8idUNtOKummpoBD3a+Y4k46VxTay2SWUtuPAKJm4PAYXovtwGdRgFJBYt4n25/f4TNqeiqvTx3YtY0NLK0uyzxz/OAhqfCe9MiwNzRJy7NRyXxTAZltniWSFeAM13FmeQ0rGy0cOnAIM0VwQwA2VmxOCiBTx3Pxfln1thoEcv9haAIbAvgmqczfqrXJ4izL8yt4+St/6epxcD1222ZG1rUYWuXPNgM4xb5BIdDNYNvgZexwWF7rOmVm2I2YZDu81I0Oz48fv+ZuiyDcpu3Xf+ln8b0v/qnBpwPMVQnixZ7Nr2LwhVI11SsnuVLIQh//qn3Xat/rtc1WbaZtfgNwT18v1zLd5K+bzJ74pDHjmCr62l95K177Uz8wuPG/fOd78LyvfA463T5e88v/C6982Ytk30t/+lfwMz/23ahVK/hvL3s9fuU1PyKfkyXXanfx1V/2LDz48FlhxtHo/OnX/iaWVtbxfzzrqfi2b/hyOfYNv/FHuO/BU3jq59yGD33swatAvz/+i7tx93vuEVbej/7gC3DowCx+/0/eiff8+0elitMrXvpCNOpVvPYNv4fvev7zMDUxKuf80Z/+FWHp/dBPvA4v+o6vwxt/+0/wa7/w47vY3fdO9dnWAtsB47gAMy2EaZbivIuOhoVOqw2WZh8dHpEFaWxuxpQ431QyevO/d6uNCUZw4mF1017YQzeLYTHaRQNBNHssJL4LhC1EtguPjlAYYuLee2DlIRZP3IbW1BE4uYNqfQjuSE0Mbje3BNxbbm4IGEcwcmpsHBXHQ6/ZHjictaGGqRpFnZrFJUxNTMijsY3SqIvllRWMjk2IXggFYTfaHYxPTaEfxlhf38A6LLylm+ODa6uwKjXYuSdaJ0+uOBh1bMyONPC2tSbcXgs2AmGo0cl4zlAD3z8zA695AXHVxmR9TPRNgiL1SO/BzMuGWk8w7uLFi4g3TJrq0NgIZuf2G8dCjD8bjXoDVb4/AGthgs7KIgLbOOIjE+Ow/Yqws9z1JlJq7zDyb1sY/dwnIxubEAck6HaQttoIT55Bu7mB4afeCmvy4G698s+a8yzDw4cf+gTCNBTD79jsPhwbGocXp6LDlhRAtC2UElqcBIDY93Mk7Q7aS6tYu3gZszMzqN56fOAkaDqMCncrq4QN60QOTsddfOD8abkmAfdnHTqMCQGULKzGMc6vN3Gx2cYQbNxxYD9GfU/AuPU0FiHyBy5dwnK/hy86cBCjQ6x5alx3AntWGotOIdOzC0VtqTLJSDpZr0wLUjuChj+dB6a2OSxWZzNibQn7ImeanlQ4Y8U20yXIRfHpLPseNjIHH1pZk5+3zq8iQgOVsIco6EtFvW8/OIvvOHEUE50uQq8iis1uTsCIhTOYZliFk7DIhomyElAgu8iKWc2VIGiO1OK+DB7TA8nIYdXlgtkgvBg6bGRBiVG3PU9YGAVSuLZgdaSJpABLFdmYqbtkHJL5K/XejHh/wQaRNnAIvDDVLhHQgI6X3BMz7sjyKFJrJF1JUulYeTNFlFiY74b4xOWLaIehaGU++/hxNKj1Y8VI7StAgs7lyu7QASmOZyEGzmtKGleRHijgj+MacKTAshREUJaEMgzKDAdNOVKnlmuM6Bx5njhvUhGYlQX5nzrBfA9sPq4DaS6ZnGnRnrs1eZDxw3VB2nVgzRsgmf80rBgT5BBGUCHATofyzJkzcu/UW52YnJQ0P32Wc+fODQA8ShvQMZX2kp5p476z57DcauH4wf04ODoCJ+6b/b6P+8+dw8J6G4fn9mGsUUejWpVCAWTfsk9EBIgLME6ZSQqqbgYNzLpR6GSxHxcC0lptsMzQzOjca8PK+zfMbAnKEYSiliPZeHkKHw68rADZZe02tS/5dKzESTi8vOl1dA3T+yyISJJZmlGXTzqzWesIhLuWJzqVZGvJvEaQmGAEH0QeRtBpuCnTajUAYKYqivxzS4QmIy1RaAqY9hNNPgYNihxhjkEeJvCsNpTJ/R+kKcpYKPqJjPErEO5j7pKbGUAyDwyc8ivzjr67x3zBT+ETxIsLwtlmG49OTAGeLwUcOH9LX5JiSWbQihaYvLQi+BHG6HV7qI0OS3ErHcf8HscJgS+OR+2Dpnq4qZJa7p/lsbG5L8t3uYYVOpPc3+p0ZE6bmJiQYhKDoZRl4HzAOYNZFZQ50awVvQazHTgXahE1ZWvpfmZ0cB/BdNqpWt6C7bO6tgbKtYxXTRBV1rmiKiivqaCXBujJeGXbtXs9Ac14LPUAyb4nHZ5rCyvDN7ttsYcnR8ZQ9Xz5W8F7ttXS2grmxicG7EAZnwy8panoOapOs7LmdI4iGUDBOAXs+N2NFFhdX8f88qKM01uPHMVElXa8CT5IQMFO4WQOWBzLof3BqvBkGvse7j19BsurGzh88AjuGBsyQS0zAUoggtkkDFL71JGmfZ2R1cw50Rbwlm0R+IHJDBIWrdHapL90/9kz6Da7+J+v+81HjZoBkHKN8XTdfdcCZjZ9di387ap+WPzjWiDUdu6pmBEB8/itAAAgAElEQVR39DzXnTK2ATiVv3u9NFX7la8qjRzg6Z93Fz74kXtJvjZBEdqem25CnrUEuJX3C4hbQtvk28W9Dtq3+O7NtuPge6X3t6P3fgUXNM9Rfp5PdTDuvgdO4d3vuQc/9D2Ppi52uj288nW/g9e8wgB1P/zfX49X/+T3o16t4Pte+loB0l76P96A7/32r8Otxw/hH//lg7jnI/cLkPbjP/tGvOT7vhWz0xN42SvfhJ/60Rdibb2FX/6Nt+O1P/WDaHW6eOlPveFRDLwyM+7+h87gz//2n/CyH/4OtDtd/PjP/ip+9bU/ile97i0Cuk1Njpn7evkv4pdf/RIw7fUF3/hVeM4XfO6n8NK4d2ufDi2wHTCOUV0yErrtDtIkQdhnoijQ2mhK+uPYyKg4FQTjuPiro6VGikYS2R6bKe6PpY3EsKLR34/Q6bXR7JuCE2pIMTKaeTas7jrCGPAvz8Puh5i690OS4rN025OwMXsYNgsy1EfhDTfEICIDoBdFWGQaKA0V28L0+ATqXiAMAQHopHy7Y1IdmGLX7qBerYqBRifR9yxZkKu1hkkFBHVK+hgeHRcwjgv2cprj9QstPLC0jqxSQUZ9rNzGrVULw46FSsXCO9b6qIYhUjoYYkQkeFYlwHdPTaDRX0La8DDcGBXjYMQpmDhF9FaBFj4DjQqyMuJ2Wybv0fExTM/OIiGTpzBcaOTQ+KJpttIO0V9dRsVhNNXB6Pg43IAgRQ5rZRXR2iqysCsG2uzTnwp/csYYdK0WkmYL7YdOorW2ipGn3org8G2P5TV/Vn53KXHwvns/hG7URa1SwS0HD+FJE/skqswIf8xKfRZTPRUMolNrGBn99XWszS9i6ewFzE1OYvLpnzdoQ/Y79lEavoy40+ilkSugSC/DA801vP/0w9KXaXw+58QJzLIKGg3TMMTp5VWcW13DiBvgc44ewni1Kmy0lZD6jSE+ce4CFrotPPfIUUwNjwkIx2FKoz1PY1MYQlg6LLpgIywE32ko8xiCytwIOlNLieOX0XvBGwlGp0TmDJtI0nCKyqgcptQmdAIfl6MMH1halp8/XmnBtccRdLroeV0B4771yBS+/ZbjmO61EXkVSSF0mc6EFDHJb24dWcRqlYZxRhCQcwRz6ZieZZEFBcOk8RKOS6ZsFSk9BeNMnGRlUTzKFLx2lyZjjWOW6XzSBuK0GWCDjB8BOUjDIYhRAH1agdIMvoKZw+IaGdmELOKhYNyVQiC834EDmaUIowxn1zdw76XzaPX70i+++Pa7MC76RSFszgkERgu2m7b95qdQ8EkAGAJyhZFIMI56m5tTinT/ILWsYBjocWUwzrSLYXWpo8Z5lueV9G5BRAzbT5wwAmGSCigIy67OIWQYlrWjCkvYgHFCuCFoc6VAitx3msiYe/jhh+U90rkm+41OnLJCyK7m8/H5jx8/Ls6urJk5C5fY+PDDD2N+dRW3HD6IW2Zn4Iu7KDUd8LFHTmJhtYljhw5ifGQYI/W6sB7tIj0rpmfCNizWK636x2uXtZiuAr4KFry0YdGudOTJTjVlBzNhHZXfK/+m86/MRX1XYc6UUBuBzbu2BJyTlFqOITJPyRwsNMD0ZZVBC2Uo8f4iVmgVBrhh4IkfUmh4JQTjHEorkBlZSHmlrAIN5GQDlsE4avZTskLWP9NHlI1o0sXNeFTgmYDGwLaRSKAB3AR4LKpiGzaeuW45DVT6qKRysrrq7nVHYbUX70bvUzW5ykCdFiHYvSt/6p2p+dAjYpOxr47PzMKu1ZBKnyqYioWdE/HlUC+OfYLRHL6Xbl+Cy8NT45JmSwecMDL7M8cK7VzaRzpWqK/M9tYiBdpPlNW1GZQbBBkIipXmUrK6OOZZ7KvCdMiieij7H+cKZl0QqKMUDIE3BQO5nwCVgnG6jvNzlTqYv3RZ5hkv8A0zs2Ab854XFhYQ1KqYG5u8osHHuSQMZZ5in+LcpFkvzObgtZfXVgUg5PU4fzG4RlCK83Ar7mNlfU2eZ//0rMxBZI7JVCGV1hOpwnvb0aNXpdXyGdjGDBgTjOO5ee0yA5usYQXjOC9qEGeln2BldRWXluZl0N1+/Dim60Myp0jhC+QiscH1knY9g0JcwzlztmHhnk98AotLazh6+CiecXCukL1lNfpU7JqHHnoI+6ZnhOFNQI72P8Fa3hvZgLT7aTNzPzd2LQJ0fG/vu+/jSPoJfumNb33UYNkO8PUooGcTcKOxAqV9bw753SxQpM9RvukbgXxbAYBXPXwZPNwhGJf9X19z1an0uvZf/81VFtbdf/EWfOl//E4T8vg0BOMe1f7XAmE//cG4D+KHvucb8ad/9Y/4+///ffJiCbRtB4wjKKcstHKaKoGxmWlTen1jo40XPv95eMe7/hXf8LVfgluOHZDPr6UZVwbjmC77ff/1P2FudnJw/Jt/4cfxc6//3euCcWTrcXLY2/Za4LG0wHbAOBqSNFJprHABarfaJpK1tobm+gamp6dNMYdGbWA0KJVdJhbVzij0zB7L/V61QBTOnl8J0G010V3bEAeeRlbM6CYN9ixFa20F/V6MofW2pPCNnzktlexWjhxAODsHz/VQHRpFHgTC/KJGVqfXxUa/K4ZKpVHHSLUu+kDUFNGNFZp4DZ96PY6LXqstx8f9EJmdoFqrwXWps2UidMyoo3ZMyFRY18VykuE18xu4Z3kVblAzToZv4wvHG5gKPIylCX7v0hIQ1NCjcUFNmSzG19Rr+Iaqj+mkA7tegdcYFSZDEEdiCNEYo4HAd6aGDg0sGgn84T1OT04KiCpFOsgicWzUCjCO3sJyq4u0uQ5Cc9KONERsD0N+BZV+iKTZRFKJqYaMiSMnEFTMHGhlPaTdHvoX5xE2W6ieOIxgfHa3XvlnzXk6mYdPnH4I/ThCxfexf3oa+4eGYbP6lziWJsruxASkKOhuhIVpfMTdHrrNJlpLK5Je7e2bHUTV2YA0ZGksso/o+BTGk2/j/OoGTi0sol6pirP7pLk5DDm29JFemuPy8ioW1tZQ9T2cOLBPUuJ4H804Qj+KcebyApr9Pp56/BBGgwaC3AElp4kF9JHC9hzYoeHAeAR7CNpklLcuUshs4ceBTjX7XUU1nLSyIRkuIqJXOM9qiYpWjSPjt1Ot4iOtJj7cbOLNp86gjwaGbR/dvCvi3T+0fwjPO0rGXx8WwRCCfUVKW0gGXFqFXWUpYGPuidPGgqzM/WTVTIqvF4w8K/dFZkodIILTtoJpkhbEKoNG92+rjcAA30MZHBFKD9lu8syWKTbD+jTC2JVJYTC/yrFZYgCC4mICpLCdFaySnDyCeQaEZ3otAb+FXgcnVxbQjUPRJXzKgaNSlCWOw0FKkYJjymRQB1PBADopCuwbO1jBwSupmNL/inRVTVVSME5SXQvHTIEFnpvzmLavOmjalnSwTFsoAlLSZhL5NJM6u5ubMmrKQSYlP8r7o5NeMGbK1+XcfOHCBXlfdHLpZPN4PjP3kbmsaarUGaXDb4AuAqoOTl68hPVuH/umxjE3OgQvpwaq1M3B+ZVVNFtdTI2PYahaRY1FiCzDqRN9KQWtyVKlvhuLPRQVHhVA0LlB3qFw8YwDy4JJCDyELLiSJQgcz6TDs1MJuJ/CqlaEyRoTgGY/5TrXM2CprB9+jl6nB4cVjem4M1W92KqOBydKkOUm5Uv7Dm0ItoH2Oz3e9QJEYa9gIBqQkTpgXJ9YpTSjUH8SYtjzBdyPmdrPMez7EhCTYF1uoU5tTkSS6k4tPtGe7Jm013o1EM1LKcAhILiLjThmxrxougWxAQHZPpwbuhbZN6bvFaQ/2a+yAK1eV84jmQPxlWd/rP2y3AcVAOIrMzppV1IQPxvAuKDVMRp8DCxVA0RkehGMTo2Gn89+abvSh6VyqYCphtvIFMYO7RVlxolO65WgBe2mK+PRrKECqjFNm6yoQuT/egUEBLBNyOi2BazW43lejhuCUMyK4HGauk9ZEQZ0maJKsE6Zb5quSlCMn+l96ec6L0d9w3I286NhrAqYnudodzuGhVYULWM/VBkCAnI6F+ha5HnmGXv9vgBnPBfnMJGtSU0laUpKsDAGA/aSplq0yQAsZtA67KPme4MxrfM8r8e2UNazXlefiVVKFYzUAALvpxNl2Gg1sdLakEDModl9qItkQi4ApMyPTEt1yb7PxbYXNJxrqufhoTPn0G73MDe7H8eZhmwECGQ//6Z93KjXzbWFZpdJOi6vTRBS5ygB3ou0YAXjzjRXsLa0hle9+lcftf7fCIyT+a8A9q6aH7YA4/TYq757NeXrynk3g2J6UT3JdQAg2a3nvNGyup1jtpr8dnIPpev9zq++Gt/1Ay+/atW/CpgsmN7lyz8K2Lwua+7qm74RYHptOt51Hvpaz1oGK8tfK4h7g48264t+qjPjmq0Ofubnfwuv+9kfHjzDD/z4zwsDrdvryz4y2bhdixl3IzDuTT//Y4Nz0kh51evfguf/56/AscP75fOtwLjXvOGt+Oav+1IcPTR31fE/94u/ixe+4HmYYbRmEzNuD4zbaiTv7d9OC2wHjOPiVPEDWSzpNNAIoIgsF6pOq2Xo6i6NHFM5lAZn2SgZRGwLgeXt3Nd2jimkHOAGruiUWe0I6z2pp4o2DXsrx1AYYqGTodXvom6bAnRjNKqRYCPwTDVRx5P0zNDNkPSNuDLBOGqHcL0hi2yoWoefW+gII6YQepVIWWIW6SRFe23DRFmTFP08EoZJpU5AzoNNZ4HGW2Z0eMSQyCz81VqMv1u9iEUyfuIc07UavnZqBgcqFUwlCd507iI+werNaYyqZWHKdvBtB+bwTC9BpbUG36uiNjQl1VFzz9DmabhohVu+F74nNWa6sXHg5ianBVgTthy9B99FpVqFH/imAplXgd3vwidQkudo9kO04wSVWgNT1QoCagBN1eBUWHCggbxvUvhAabs0g9cPxcBNxkdg0Vvc23bUArYVoJWEYjhyTWFlNZfaYElsxMKpGUfGWch0itSkS5OdYconGIAmiSWFguUbBoZakTZHg1udCGU8ZW6EPA/EuWdqJLeKSwHrWNJB6UjTeRGwIQoRUNA86st7p4PMfhJSW8rn+O/AYtGJQpWHDjJT2ugE9QudJ4rKN1JPdK3CIERkGeBBwLjYRtX2EPQzqe4qWBKNDs9BmEESSEnQCQqx9IqVIalYSDdaCIZHcCHOcD5K8YZ7P4oPra4LwDQa+Kg5Dl5355PwpJFhRP22GNZBIW7P501yB5XURepFsGJT9oIsxISVMe0IdSHzMNXOF7Zr30rgSwqmqUxn0uVMJUtu4nj9b/beA9yyrKwWHSvueHKonDtD0w0SvIKSDYBcFVGuARUwEAQaJEgQJOegICgGTHxiQp+i4uOKD0UJl9BAN02HCl3h5LTzXvF+45/z37Xq9Dl1TnUX/Qi1+jt96uy9wlxzzTnX/Mcc/xiia7fROvW5TYKhgxh52H0Z4Iijn1yfwGUu6bM0t2HAybRU7s/gRK7FSVpM9z9PdOUMic7M3Ng+xBDEdURTi+MPXfviIETIojoOui6PMgH8UMbn4oqYOUXuuSm4VhzP9Q4k2HSNCLkEmpYhpCmahmFsQUmbpsUAR8E7ZRzxXpTto9dTRtx6II77Ek7hplp14nxnx1dlUxUZVhfUCTfZmW8FBVwU9mRd22oyQS/9TOwkWTRUXaO5R4a5PCurRaXvEr1veS5ZJsFfsW5YPz1Jq/RR8ggCUeTKpql6IRLHR5YQQDOpymIkIGwsdmZX3jsSSzKV2zJL1SmVjBT+m+Agg37Zkr6AA9FKE0unZ1GfHEPtwE5ZjCIAxXdef34FS8eOojo6iunLDoppS85U4jxHp93DzMkzgwztI5ftMynXQQUdADcfO4qoz2A2xtWHDmG6VmdPO6fOOM8gs0fnEgranp6bRafVwnh9GFMTk6Lj6AYBulmOmZU1nF5axEjJw6Hde2T8E5H9PMNyp4k7T50Wxm85CLFv524M+XSPLokuIucTt995Wm7/sv17UA9dcZ/OMoLhIb568igaaReHpndib3VE2kApyxEFuWi3tpfbqFWrqFgggv1LwFnfx8z8nDzTqekpZBbsuBhtUUG3ARBnHTdVb4t1yAc/VGf9fptvfF9aMC4yLyWTAkn5EusBTvYqxwwaOJA5xfGK3wW5i5SsVLK1ySgloZbt3DIjJdvBpqZqLQqIbYFPbZvss8rg0nFHx+dzxiF1T7fjJY9XwNSwPo1Bg55PwSk9hwL4uljBeZ+cw2p7GlDYMPcUbFdGtABc9r6kbwgL1CArCtAXryfjMXnjaSosO77nZdziMEHDM4L7ZOQJBd4A0nzfCnM55IKO6dcsh9FXc4yOqGV08t+sM33H6L46Nup4qWAc27QeG5bK6Md0OaZYtIM6569RKnI1fIjy/s5SpGXzrki71IG1ae3lCrrCnnYlBghiUw/cn/fJclUq1IYz83UB2zjO24V+eT+x7Qhj2xxLnUiO8QRRT3caWJiZx6vXGzicD2TSit0M6FoHrl1wj97s2vekTNstxN0E1/T0m6Wpeq993aAEhw7sxcpqA6trjc1LdaH3WgTF7um63lbX1lJvsd9GxdjuqTermHtNM44FYKrpT/3YD+AB15m0KQXYOEg880VvEZYcO9VzXvo2Ae1q1bNpqjf8xrvw449/JB76kOvwrt/9C9mPaaqvf+cHRXfu2quPoNvro1IuYbXRxGve+od4x2ufB7LouM96N9XffNsf4EmPfwTue/URLK008BarZ3dqZh5ve8+f412vvwF//lf/gmq1jB99/CPwe3/6d7jplmODNNVLYNx2R4BL+52vBrYDxulLUSnwfNnwhcg01eKK1fjkxEDbQo8prnxd7CdB6jk3ppOV6VaW+7htuY1+lmK230bJB3blLpJ2ikZzCYFn0t0IHuahj2a7gbzZleCCL1kGozMnT6G92oAfhpjYtUN0l/bu3yf6Q6tzCyhPjIhgO38YvAjDgCmojSaidtdMKGgXP1QVsENSAK12E8cZAib8LInJ/HHRyUq4o9PBzfEa8nKAa51R3CfwMOo66HkZPtUv4TPtJjq9Hso5MJY5eOyuSUznK1hduBMEbWqVHZJG51RTAeP4bJTuz8nPMk0b8lx0iuhvx4G8nAK9RkM0jMpjdYxNTWKoVkO1XJHgO6cuSK8jdH9OvlbiFKsM6mtDGB6qYqhcwiSNOwSICOAnBFuAXpiIVk/ICVzmohH6KBFovLRdUA24qWdEzknYsKvPBHw4YachQMSUwTxDFXQCpHtZQUiaC7+ijWNe2a7rDybbGuDLxNoyqwer+mkb5WAYruNL6qa0ZURI8kj6FsE4wyBj4JogCIxjmrIzOEdn2iivRyAgcinUTlaJA68fwyfDJs3Q47ybjJVyDb00wHC3DfiEuVOUUBYXvp5XRh6WkK21MFSmKHqKPImFXdp3S/ArdQEI/agtpQyjtqzy98kQHBpFBIICAY62+vh6uynp3VePT4tA+zVZhHJQlgCc9VvOHAGqyDhkDDcU5+g7uXG6Zfqcx3tJECQpKmK156Hn+4aIlvdN4Eb9NYHnrEScAItGNFvYf9tYrSzFuWjkmdCRwQ4dZInCReg7kdy7n4fwMl9iTsfL0I3MmGMCIKbRmwSrjtMXJm9gvSOYEtylPlyeCiOIYAoDsU7owWn2ZKHBr5DlZ4HbbiJ10iu5CGSsMoGpBm6a2iz3aIM5CbZcz7CmLHORQZqwMRj/2HMbN17DGmLbUeHw4t8a3EobVGMEm1Kp+0nbtg54yr7WTsZXgwB01tnwgjrfFjvTQIVaferEKLtTh4plte6YiWNYLuZ9QAaiZ1wZbT0K+JikA0OFIjinjCb+FgCArE8iz25Z0lUdaiaCQbApaEJ3y9yVOme/NILOOfzAjAkpU5wlVVfNfQywwHcF5QtmZmYkcN69ezf27dtnAt00Qtztozm7gNN3HMfozilMX3MEfrksiy0ck1ZPnMHcbbeiPj6OPVddxkheUkEJxrWaHZw6ftIA1ACuuPIgKpUa4tRBI0nwua9+Bd1uD71uHw974AOxd2wKrhsN2gTnGGTvEowTQIsp11bz8Pbjx4SVv5eg2G4ueBOkpEFDjlOLy7jl+DFM1Eq46tBhlEtlcUJngH3n/Ay+ftvtKAWBGDbR2Xw4INhfQqNLhlyOr3z9dinvtVdehrFaScA46tDHeYD/vvlGLPcauObQYVwztcew4gnI5300nAgLd85heGgI4yOjok2lKfdMeTt25wlp51zYG7EmSRerTRYzDwRUsbpkBATIiOd2cP+Bi3W5b9rz0KdDtTTTXmIWg7xAFl5FC0wWL3IBZXpJbIAlAnA0FMhsGjydxPn+BFnItv+SBSUmPWezIoostPX/VmBdjHUswCWQX8HtXN+bHBNlwYLzSC6oEgyyQJW2+fVjrL63uR+fvTLaNnowCtANyigjg1msY58XLU8F12z/0kUPAfR0ocdqJJJhF9nrlmliQGdX1hWZYW6OXhINQDe9J22ffOcIsOcbgzEd97WMmk0jYCTHK3t9HqOmcPxO5y4CkEXyApC5p4w0WS5SL+x7jAvk/Z1zcTxG3Qvh23Rx7ipp8X4A3w0QtckAN0w6MZ5hGSnJw0XLMDSyGHyGZMZZDUJ570rDMu2DDEVmxahm3Eq3g7kz8/j11797e32miKZsF1nZ7n7nK8F2zrGdfYrXUNDwnoJXhXNuB4z7iz98B57y9BdsnYmwfm20SFVUauH6z7b3FDffazP2m0wSCoedp64vYnXepZz3KhjHq//xhz+Kz3/p6wgDH29+1XPEpY3bqTPzeOt7/gyPeOgDcMfxU3jmLzxJDBxe8Mp34Z2vu0H2+Y03/x5arQ7e8PJn4QN/+ncD/TmaNdx+/BSuvvyAHMftox//L3zs3z6NJz/x0fjbf/y3wTmKNfDcl70Dz//lp+Dwgd244/hp/NbvfVjMGl7xwqcNdnvd2/9QBCYJzr30tb+DN73yWbjhFe/EW171nEEwdU/byKXjv3NrYLtgnFLD+dL5+3/+JP7y7z/xHVFpL3/uT2BkYgwlx8Pc6TOiF2FCnRw7d+5ExAlXlmFtaUUm+ZwskEVIIXkJwEQ83QAWmm4lgrriupejREKcEyDKI7jlEG6fk4m+gBm3Jwn+KSrj84unQHCGE3+ux3/PxCjuV04Rdxfh+mUM+fzURa1uAiwGMSo2zOdGMI7BF8HDBt1OOeFrtNFcWMbM4ix2H9wr+h8V10OJ7oNLawgWTiHrtIXWTyChVxlCPDKGZHQcXqWE4aEaxkbHBYyLEk5wSdcAuk4PXpahFCfwcx/NaojQump9RzSYi3STLlkwnPtRt8xuOjknmKFMoBJMyof0T4J3koZCsMyuXtugX1eS9RwaKOi5pX2SF+WVEdM02aqkV0LhqQmzJgMBKKNVR8MI2rkqkDcAQ5ga5/jGNdGP4eYRyN2L77gD1ZlFoN1HMlKDUwrhXnYE6dR+eF+7Cf3Z25F026hmVWHlpbv3wbvmEOLlVXRv+k/R4yKoQf2y0vhulA5egazZROPYLcjTBJ25o9jZGkZr1ziaRw4jD6vISzXU06qkp2VBjlECg2ThRRG80giywEc5i+D2euhx8k3WXiXAaJyh7wSoi0A+g/VYtO1ylFHtEvwE2mWmrQJ1TsfTDHmUCAhFgJ0OqMIStKwkV9z5tp5GlfpAVithleOFDSyGyahKqTXVRcY690pwnEDYtzTMTGPTn8WMgSzImCTdXBiqwmDqxcbysRQgDl10yWh0POP4mQLtMEM18eAnDiK2GwvsVShQ7aTohjmC1KbfWRaHtp1BkGUBJhnf2Hjotm2dN0XjjUEvU1iVYUc3WOuGqoGlBDaOI4GMpmNpkKnBl2otafAoDDSmE4lZgxUhZzhuWWei7EfXPGtGcJG6ptSLJFPTAdg6OJBlw1RJPmmmRQmkauuFASsNUSR4FqyEZiQWyLZaZ8Wy6f3xMxMMs69RiL6EOCHrjfp9EQJr/cn07CR1TDBJJjOBa6ZTWwCLKd80lDDnI1vGuKkK286CXqxjvjNUHF2Sexl4dvvorzYR1KvwR+vCbKVzt8QLnT5WTp+W98HYjmnkwtZkPdBcI8H87MIAjJvaOSpBb6vdh1euYK6xKmAA6+TyA4cQiEC80T/jxvKwbGR4K1NSwRBqri4vLYiwOg3PlJHrEGBPYswtLaMa+pio1wXgkGfle2j0+5hZmJP2QBBi79QOSVOFE6BP9guAuYUluf6OqQmU6QQrIy2BlADH5mfQSSLsGBvHdKVmdOEyPu9I0lQrLvsm24TRKFNQlZkCrZ4RvRdN1sikAV6MjXWjz3kwBou5jQEtBoCQBccvxjW/Wc8Roy/auQKkOb70Taby5xw3+S4Vs44cZGT3qV9qNcDI4uWYyAwGCiYwI0KebWEs0fHJpI2fdSHW9qrf87cyuwYpnjIuGoYaxyNln+l51GVVU93XM4CL9c3vOJfTsVABMy1HkVWmDFt+pmCWgPM2RV3HYC2npojrPuc+Z9MvWWfF8Z/sT/YxafMu5ytcJDQpomKww1R4qyDAdw6fTWQNTHR8VMacAp46p1AdyCIAx38rCCnHk9lGHT7fGlTEiZjEEBzkXF3GEmug4nPxQ0yRzOfM5HE5V08d+Yk9M6vie4r3SYkQyR6wiw+60Eb2uNaVjIMWQGVKPscsdVNtrjUxO7+El75hm2DcdjrWNwDkOueyxfNvBcBt9X3xxJvtu9X9FEGz87EF7Xef+Mc/wSN/+Kl3nW5tdp31n98b97Sd52z3MX2gcDuFef16PPECTrvhrvc6GHdPC3zp+Es18O1UA9sB43SljhP4P/6Lf8LHPvHZb6cq2PJeXvPypwlD7Mv/5wtiZEAtuBp15MZGJXhstFqIGDhQZ4tOeaNjwhAyAJxxW9VJlEkzsAwJmcF56BBkSyOUHBdLZKj4FBjFu4YAACAASURBVKd38K9zS3jDbBOZG8HLZdlXUuAeWirh50ZGMZysIgkd+AnZEsDO6R3CVFwPxnF1nKt2TJtds5px7YVFrC0uY6W1in2XH8TOiQlUUjLagP6pBbjzN8Oh9l2f4vQu+kPjcKf3IpqcQlYuYXx8DOPTE5KC02ZqLidBzKFDD+hHcJZX4fUyOHt2IveNuO2lbfs1wICxOLHmqrowkzLDMtRVZSJ2rHtuOiGnc6aw5TQVTmluFvAoso5kFdoG7TzXWpRivtFEaAHjXaM1hFkk6YsxmIrM9kCzBbLfzORaymnBJglVCMi5VQR5B05jHui3sPTpT6I2MwcvShHXa3DDEKXDl8PZdQju5z+HdPUonCSGmzHI9ZBP7oRz9QF0Ts2ifPIrNrCM0WMaZ20Kk1fcH3Grid7M7aKT5jTOoJwOIQ1G0Xvgg9EbG0d3bAJJ18OwV4JXy9HttuzknKkyNfhxF8HJryFYW0V3fBxxtYZ4/0GM+mVJYaqdOEa0C3nSQjwxAuy9EkE+LGWJvJ4wFP02jGZPTHMVw/hD4GO+0cJCuwW/XsGhcig6U1ttYeJjNXBw69KCYZNlOfaPTmJnOYCbRsidFIu9FC0Cbp0mJofqGKoY8w3xaHQ8LDSaWG51MT0xJJpZJSKGbA+eg2YeY35tBcNhGSXPx0hYRd/poBrURHvn1OqqMEbYtg6PjqPC1F+HzjdGdkCDKwYomnrEe9KgjkFWvVxFTvCd+pcqYu8ArbiHUq0qM0svMtdgPTKNsNPtyLmpQcTPNBjVxQsuMIimkhVT1/bK+27ksdwLU2oF6CIQqVp1GwBdWz2D7Xwf5bFcj/1FwDjRRAsFGCQbYnF1DaNVf+DCJ+wKaqdZhqtZzbGpTzQwsMBYEYRTFph59zL7jk/YB3GcSrWEKGkjk35NYK9EdTf04o60RToOG0AuReAGwnJlKpZsWS7tVgPhQeBLBqFNGxvUgS2nlFuNDKSlmTCA6eoqCq9jCn9zsWnA9rG6dDOLc6iXqvBzD6VqTdhHLGeapaiXS8ioRUUQ12rGKSArRdb8X1sw6hwy6CUz12Q+W2MEsnMoA5Hk8CnCb4NoUtuEZUwgQcwnmEZtGFJxavSv6HbOuiyyhDJxbjZjG+9fQG8ymbivMoetk7IAw9ZNUYJ2y0KU+hCWjpkPkCUXWE3J7bS1rfZZD8LIc7DMpyLbUlnSW53vW/n7Uk4Wt3n3udUKegS/yFjyqPdlxh1j6FIWTUfpt1YzjosHlCjxqiULxhH0Nu1c259Z9DgbAhfBpOK/dfFA92X/p64wn4csnMn8jm3OMFcFzCFIZM1fFBwrtsUi+1GfUZGRp/24OA9Q0E3vQfpkksqCySDl1jVmBNw2up5eS3SPWYdW701e87KgTC8MD9Sno9ERFwH47qJTa8T3OTsogXYro8D9SS4XjTW7SC3ntYszatwgfsXWsIfjo9RhaPQnFVzkMWQ0kvUqhjCu0W82OnjivCRDbTejRrN5B7sRpTgMciMAnuug2+hhfHQIkU01ZR91CSYmMapWs5LjBQFHzu8J4kk5CXYzTdeO3zLPp/RDHEuaanOlgTOz83jZm95zbrdSwGczplSRkSUPpnD4hYBl5+vM6699PhBqK8DqfGW6EHBri8HnLsy4z38B3j/90+AopgtfdeURfOWmr9+1voufbL0uunFJtgMMrj9yKxBw/fNddzx7psytbRaYWTIS3HswFl0sUO4SGPet/Pa7VPZv+RrYDhjHFwwnLu1OH8980Vu/5e/5Qm+AL/3Xv+zn8YVPfxbjk5MSGNaHh1Abqhv3qWZTNDMotE/Gw9joqNGGE/0QIz6uq38Mks7JWHM89OGhjJ5xcU19EYDnpOPvZxfw9qUIbtaVNEFh2TkZHlou4ZnjUxhPVxGVAY+paUxhHR0/B4zT4IrgHIM0lptuiZyMdBaX0FhewUp7DXuPHMCOsTFUyHBLc/RPzgOLN8OPYmbIGW2s+jicqT3oT0wiZYrqxAQmJsYkBbfLQCSxYFzaRt7tI51bgNNO4FM3c2jiQqv8O35/CQSs2LJUBmN+Tt5tgChgHAE7ivGLh/tZVTIuUgvDyerhGA2zszOQ4sS9mIqSZw6WuhFOr66gHBiR9v2TIygLXyBHJDpyBuwYgHFqTqJgnMwMUmReFeWsDazOwuk1sfjpf8fQ4iI84jTVCpwgQLD/MLydB4HPfxZZ8zit7eCnBG49xKPT8K7cj96dMyjP3GocjBNyH3JElUlMXn4d+s0molmCcSmCzhwyrwYvHUF03QPRnZxCZ2IScRJiKPfhlpleY1I6KTftOVUEvQaCozciWF1Bb3IKcX0I0aHLMOzTKQ+o3HoLHIJxcQPp9ATcy66D741JW4+9rjAu4pVYQG7GdrEYKjiim3VyeQVn1lYRDNVw3+G6aNVttfmpjyUnw01zZ2R1no/1yORO7K0xdZyudClmWn2s9VPE7SZ2jgxjbKhqGLiid+fizMoaFhst7ByvY6xSQ90xwtNMOV3stzG7vIixSh2VIMRkfQQx2gi9Cpa7EY4vL6Nr2QBXT+1AXYDXGElQknGu1+0KWMKFiJRsNHtDTEPudLpoxX1xnZbBL7IpWtQ+SmIxwxkaG5GyUJtHtJw4PgahBC69fk/S6KX1WNdDAZ+TRL5nHXM8K7qpct+5bhPVUglVivGTjSd5RratCypyFmDZqv63+z3T3s4B4wi9hIEwMBaaTcwtL2Gs4mNibFyCNga/ZGIJECCsKQPGmbZ4FoBaD8bxe9FLcwmUsf076HUzDA3XkJApaRkmlCpgnlajs2raIs8qYF8q/ZTAEdNqZd7P95JjmLS6bRyEmyiK44scZ9UcDSXOHMnxgcGsjFMCRBmtQL4T+CPpZwT14eDM0hyGSzWUnBAB09ssi4ZMmgqdHqnjSrkITYuzv4tjlZaXzNs4juAR1LLp4AxSDLjBoNkw4SSlPmNKsTF8SRh86zhIMC53ETPlV9IHTWs+N3Y6C5hKLDRIl7aCnTIUGoCGYzHHKPl74CXCBRVz0oGmIZlElrGz3fZ2vv0UkJG2pOCGvQkFiOTPuxuAXoxC3kvn8FtrwkwlGBeMDqPPdF2CcewDbAuUEYkTuCOjRmLAAsqSfhhn6LXbKI/UqVw4aN9arwoCFW9lIzCOz7/I5OX+HL+YLaGMNr4jdG6mQJjovdpnpDqA668lj7HwHi+Cceu/Y9nY1g1b2wJp1riFdRKyD3JsIWBlz1kcB9Y/MvFqJ2jINNUoMhkg5ZKYM3EkIchHg7EoNqnm1aH6wOGYEi8KxvU7XXj1ysAAQ/qcnRCr1rH0IQJn1MG16cGsQwXjVE+T9x+SmZrEwoglGCcL4jLGEmgzwywXgsiQZHp4IH3EOht7joC3rdU2pibGpdyi+cxBksApU9SZTkvDGmYeWAXcGJmYvpHt2O/1ZIwPqJ9LMM8uGLG8rbUWTs/M4eV3F4zTAembHYwrlvNCQL4LHBe2AuN+/QW/hHe854OS+XDOth6turtj4SUwTqp1F/+3tNw4c4HP79Lul2rgUg2cpwa2A8YxkOAq0dOe90bRSvxO3B7/2AfD6a1gz65dGB0bwwS1bByAjqqrjYYRppX0I8OMo24WV++NG1wsTAUzeTK/ZeIsbJZQnNq6YVsmHtO9OhJO7OHgvadP4c/6wxhur6IjulYZ2m6Ch1VKeNOew9iDNbTrnFKaAC/PvAEYJ05ZVnODGnJM92FZun0DxvVW1tBqNrDWbWLngT2YqtVRiZhemqF3Yg5J86uoii0tE5YctErDyCf3oD08jrhclrTW6XpN0mnTWkW0ikKyaFrLiBtNtG49hmi5hZGrL4Nz1XXfiU3mHt0zU1ElvU6DdivMrQEXQV9OtAlOiNMZmZjCupRpr9HnstpBFEzW43TSXtSZ0YCXroJHV1Zw25nTIkTuey6u3b8bI0yHc4EenS1TupIBAdOAaCZQXLGzrqMse9uvYChqwlm8E05nDfP//a8Yj9uixdhmcEQNlomdKE3uR/SFTyHPZpGHQBiVRGtwKRhG9ch+JHecQrm5JOmlbImx46EVjGD84H3QXFtDtnhMEIbxfA3HpwJMz9aBA9ejtWe3/PQqIyi3qcIWw/GtqULqwctClFZOI/zi/0awuIT+nv2Sgt275v4o+UPIkzaCT/0HEPfh9lbhHNyH0sO+H97wHjiSx9sAnBTHjy1h374DVpvIrLTHnosvHT+Or505icrYGB63fz/G6Dq71ZYHONFt4VO33yIMHoJx1x84gqsmp1ARcfsUX59bwpm1DnqNNVy2cwoHd03LyjwDr3ac4dYzczizuIQ9Q1XsmZjG7hGmB7roxAlumT2J46dPYu/ENEZqdRzevRdu3kY/dXHL0ipumj2DVr8v7n3fe+QK7HDJHorR9APRnmK6O9sN0/N5zaLI99zcHE4szeG77ne9MY5IUmmT3G9+eQlzK0vYf+SQBG7DTO+0bZdjIQ0EGLzs3bvX6O5YzSQBAHs90TWjsYC491kGKI/n9184cRumxsaxc3RC7rMseofZgF1HFsp6ZtVWj2Gr7wnCimMtYzfLjMtozkBdsrk5HDt9EhMlDwcPHpQyGyMN69yoAA7xIdESNMFoka2q93gWaDG81Fazj8ZqG9M7d8APyHCzUUUeIOlnOHrmGPbv3yvPSPo33UCpMZdQQUBdSqmhFA3cNhVMuivjh/pzxiBEAGY+S7K2mb5sg1kGvz2HJip0eSEIxR/jwiqsMg4bBJ4c4PTiIiaqQxgp1U3AKwtLTLc3KbglMmOYBl9g6ShzaD04kadkFdHQhMyn3kA3S8bDfoKKH4pOFIE4joYEfNMkQyeL4XIRg6w1vqtTBykBPabWpSaVPLC6XjFBPHEatmmO1hCFwKZkJov7KgkLZMkZN0kG8QLQyBfGUIX3EInbtQHjDeBhrZi3amjb+L4IEg2epWozWnBO2tMAZtzGSb9Fd0m/8jXEfOdRyP/gXmRDxo24yuGaIv8n5xA1mihfd7UAwmSjCcDCdO21FhYXFjC9d7fIheiz0vrVOZtWjQJX+rnOtfRzjnucd/H6szMzqNfqon+o7DhjM2M2Gb8L5mb6rlbAbj0grdcsgnFFUFbLIKmiPZP2L+cSkxkzNtKsq91qwQ9Nuvr67S4AHXVnXQczc7MyVvOcHK/JRKNOGnXVkn4fS4sLMi5P7dopC9ZkNUuPs2ZCJ44ew74rjgzql9chyMZxnu8QLsiwv4vrsGU2s7x0oSboxbLyXaDPJUgzNNttLHdaAqBNT04JU5rQGdlyBMiXGmuYX13DkT37MMr5uGXkJk6Odq8v6fSH9h5AqD5L7LNk9QU+vvzlL2P/nr2ykE1AlaxvLiRwPOS98b3IMZ461EnfpOXyubeaTXQ7fZw6M4NXvPE95/g3Fc0vN2I1rSfGDZ5NAeiyGL857zpwacPv7H4bnnvdd7yeNInCeTfCAwd9odB45H7OV6YNxpZBeTf5Tj/eqq7+9SN/gO//0aefc5bNzj0AtW3bL5ZbeqbcsF2g2eDC2ynzVuXdrM8N6l9mvEazW8ty9vkZoP1sKe/5oH2JGXfP6/DSGS7VwN2uge2AcTz5Lbfdide944N3+zobHUjjk8c+8sH41Ze8ffD1U370MXjcY79n8PdpCqC+7v34vv9xPX75535E3hIf+JO/w79/6ot4zMMfhKf+5A8N9uUA+8Z3/QledsPP4anPeo18/qQffiR+8FHfjV+84Y34k9/5Dflsba2Fj/zzJ/Fvn/w/F3Q/z3/mj0i6KicFlZJJ9aJpA1++nKgMj47YlKVAUgcbjYYEtsVVUJ18iA4OheeRoUv2RJTDTyLkZaathqDq0F+cmMcHmkuY7gyjwYkFTNrYw8s+XnTwAA6UE6w6dAAz9P1a39DjO1afhpMclrVHjSzPE0Cu3VyVlcHVfi5/U5+u4lcRuhWESYQgjdG844sIV47BKQXodrnK5CKv7oC/9yA6e3Yjq1UwTn0hAnRMKSQDIo1RZmDD1MFOB/OnTosG2IG9+5DsP3hB9Xxp5/9/aqDjBFhrt3Di1EmEdvX+Pgcvk0AmoPOwsE2okbi1Oy6D7TLb8/Ic0G1h4b/+GTu6s8Ly6eVD4mLs7r0Czu7d6H/q4yglZ+AwOF/LSJBDa/wASldegc7xeUys3KIQI3pxgu7wFEavuh6N5iriO2+V8kyma0AUYr4yDO/6hwIjO+CM7kA3LYuGnRMm6JKpx1V830OY1lCfnQG+9h+y+h1P7kdaG0N26DDCoQTuQhPBLcfEkTbttpFPjwH3uQr+6CRC10ONWjOui5mlDmrVEoLRMvI4EqIOwcovN1fwpZkZ7AlH8aD9k6iXyDQsISIAkETi9hhHXRGeTyWdJhB9vXl4+MwtR4UZF8DDtXv3YGcllHR3uujeudLEYqOLTnsF+3dOYffEMBg6GvMM4I75eZxYXsDVY7swNlTHWI2p8w66cYLTi2s4M7+AyZE6auUydo6Pw3MzxH6AuUYbx06fERMqBkJXHTqA4cBFzXXQzx30+n20e10JRMbqw6h7FM0zoAIFvZv9rjwPmgAYVqcJ/FhHXLBYazUxySCK4Ig9TkE3BjVkWwirywZnHHWE0WdTfvS7Skh3O5PaxTHvzPKcBHMUzZeJqQ36JM3bSgUMTCks606dCIupX/yMiyEaGPNcGiArKKRMmAHzjileNmIR8YE8w/zSIs6cOYPJ2rDR4axUZOxVzaYiMKjX34zhUgywuS/rSbXdeB51IFS3Ubpm6yKMmdA7g/spMmo02B/cz7rhRhmJvD7fHwyu9R2mqW/cRxiM1MYPffTovkpOnpOhFHjwaORCVovVl1vtmNQ4TXHWxQB9jsIoKjoD2xQ+vY4wUyy7VNkyCmyw+DxezyksdKa+uYGw8tJeD15YQt9z0eG70PWE2UIDjiBrIXMDZB57kQN6zHCj+ZOb9gVcpGlG6oQmCHeprXm2DfMeCRqkLs1gSueAqmxLIpJfMMph2cPACPUXF0j0/vjZerOA870NNgJSFHDhOYs6YPfmW0XLpe1OMwM4P2E75ryo2NcuRtmi2VmjWUjG1NgIct+AXHTr5liQNJpIul1Ud+8xrE2yc/n8LBDGDILx0TGbmkwG6VmdXx3LigsQ0jYtYCRLYApqMZ2RC6oWWOY9V2rVweJosd+tB722Uw/adtb3Ie0P/C3vOasNp/eqx+nfUjfUN7VjmC4MDMYKYhKql2YZdATN+Px4DYJQ2r4UMORcmGM2n6/IDEQ2VdXeGBdeqMHMTbXzxATC88Dxi+P8wBRBzc6SBCsrKzJfNYy88qDvcLGB/aUfGzYUQUZJcWef5HuCTHq+nxpt7NyxQ8A0YQtSCdf23aXVFVlcp7mDeYnQwdyRcxJsq1Vr4phKh1hDkDVp8TR4IGgn0gDU3KRRTBSh1+0JGLfabmN2Zs6AcRsAZnKpDR74XQCzc+m6csRWYNBG57VeE5vC8huecx0AOCjzRQbcNizvuvvMnvzj59bWHUfhfuELg89uePbP453v3SRGXVeHUsfr0s4VRNTvNIVps2d0zueF829Vj6aNFW5F19QKKO1gbrIOjDv77C+BcdsZKy/tc6kGvmVqYLtg3M8804BbG200QxkfGxGx0vXbC5/1v/DO9394Q3bCk57wCPzQY/4HnvH8Nw4O+9mf+EFxJ37ac18vn3HCMDJUx7vfeAN+5dfeIi/S33nri+T7hz74Wjz9Z5442Jf7798zjVe/5Bdx402343Vv/yMQ3HvC9z8UP/PM38Rf/eHr8byXvVPYa+943fPw1//wCXz4Ix/f9rPav2cKT/6fDxUqfJ3MIZoddLpGv6YUolKrmTIjR2N1TYIYTkrEiclqhGjwYZyjHOReiCj0UYGHWpqg1+vAKdXhuAE+2eri92aO4XanR0xADByGcw9PGB3HT+2YxlhvFf1+jKFwRNJkWn5fmHESPPm+TBIoyM1NqPe0ee92ZDKx2ksQlgMMlzw4LgWBQ/hpDI9gy8JxVG47Kow+kJ1FEfmpXXB37UU8PSWAYa1cghNWQR4E2QQUDidQ6TNATRMkva5oeYW1OvqOWWm+tH1z14CfucgDD11qLAkfEqgRKO72SIVDp9+RlA0GuVttbN1Vsve6NAGJsPL5TyI7/TU4NBwY3gE3KCHcdzmcHTuAT/8X4rlbkad9VJM6vNxHb/d+9A/sRmdmEZXbvyhGS9RSbPsOnD2HMP2g70O6toq1L31WGEDDq3NoBQHSPfswcv/vAWpjcGpjaLQy9JpdxFkXTsn0gTShgLePupui0jotk/KkNIrUryAOSvCyjhjfVdeaJq8vixCXQ8T1UeRuRYLIyvgw3MBDkPooUbAeEbw+IXRXjEtWvRyrAPYEITxqKHLyTnfWCkGfFH4eCSjncBXfC5BmPgKnhyisYr5DXRs6tDoYKxk3YmE1yGyaDBsX/biHSjlAQAYQbWVNHjOYvBgzIE1zEfj3iJaIPlIgRjH9KKGUjgB0JdZlv4+UrCQnQDdOxVGS91ejOXW/hxIDToJJVnycrqzCsopo0GJXZkNf0mAFFLIpeiLqbdNMqTPEoEVSB3lfhTRUYQ5FJrVJUjptWlKPBhXiJJpLWjD/rcLdlE3gGCagmp9LgCWAx0CTzQTDCprZYpogSqQDwkEqrAaobBc6RmsQrb81uNUgmi6o8pkF4ziXFlaU1VwjE4ram+o4qzIFmpqrfafIqtmsP2lgrJNzDbDVjVDfkQpaKQuG5+Y+3KR989kUAlmtAy4YMUDm9+Pj48Le0fvmZ3yfzM/PS+A9PT19DqOOgffpk2eEATO9k26oTL8jew6I15qYP3EKDg2O8hw7r79+AKAq4KT6gDw3P2MdKtjBsquOoDIHiyAsAQG+24pgD++ZLEoG7uVKCbumdgjoxrYYOw6WWN7ZWTEdCoMS9uzYiYoXC8uNzsrMbjtxp0m+ObB/N+qkygzAuAB3nDgu7sX7du3CZH1IxkcG8PRspKlHrxUJUKB6dwrgsNx8J+uCWGbdxdlmFcRQgGOQyrjVAGu/Nxq0ZtP2q22CvzcC67Z56ou6m4JxrAc+V52XXMyLlOLYsKn4E1AXzowToWtSxEV3M8kQkcXFcYZjlC2AjCVWl4xllECc6dbWtEbrstgPpW9xObLILCMb07pJa9vkQoYf+AOdxvXPpAiUb6c+VEtT2WFFJh3PpZqaxfZXBEd17JQ+x0XhQkq4AnNkUvIYBeEVVJbFld5ZNmpRUsBw/QwzVIFo0amz2TRaNvhmbBqUKc3MojHn0dbdVa7tGykDHsfrKzNO75fXIANOwWd5RkxttcfIi87qlko/o5ap1cbU9w77q6Q1cn6h+rdklNo0e31fSB0lRg9OgXN5d3AMoI5enyC/i7gfIY3Movhap4MzM7N4+Rs20Yzb6mFvAMKty6Pf/AwbgGXnvdyF7i+Vvc309/Ptt91z8B37ylecewsFzbjvftB1mJldwImTmyRPblSX6ytks32KZdzqPNu9n/Xn2eQ45VEPQHtb7exllsS9VSva9veXmHHbrqpLO16qgYtfA9sB497/wb/Df37my5te/IHXX42XPPdn8OyXvB3zC8uD/d766udgx/Q4fv7Zrz2r1VI4y/nAuCc/7eWDPV/7sl/C+Ogwnv3it8lnw0M1tDs9PPbhDxQwrrjvfa48iJe/8BdkJeuXXvAm/MAjH3IOGPf0570BjWYbD37ANfjVX3wyfvaZv3lBlfqcZzweYyPDksbHgK9PoIIr6UxDs2K4DGC67Y5MilTrSFkKfLlz0sEfBu5kpfk1sj1i+CW6/0Uo52WqWqGVl/G1OMIn1k4DThmlzMFY5OK7qlUcHidLqY24G8N3mJLqYrG1OBCcVqo/J70yobQruP12V/ZpdPvUmcfURB2JG6KLCtw0hpumGElb6C+uAY0mqrRsJEthZBhRuQYnrGGoUkalGgpzjgCBMkdMMGUmcTpRFPBRxcMvqKYv7Xxv10CJKcl0avQ99Gwgz8Dad+gAR3iOaR9cSTcpWufb+gRL3BJCEckG0rmTyJdOIou6cIYmxGygWapj1XcwdvoM4tVTwlAYckZE56o1OorWWB1uo4l6g4YGdIGLUJ+cRnnvAWBsh0x63cXTwozrnzoKv16HOz0NZ3oPcjeUn7iTobPaQLPThF82k/MgStGNc7hBKBoyAloQzCFo7jANt4dmEKJG0IiTbTJSXbomusgTT3SwglpFJv5kiFKQnVprPllxcBHmHjoekPgBSr0coWdiu1UGe8NlAanzrCtBIrUg+dNLHdGNTHNPUl65uS7Bo66kgnsOgSmjzyV8LAY0FMtOUpRFy4/Djyup7Ah90XqkO2VOhzhqv0lKMdl8nrhpMoxInRgVEQ33kJGja1doJRAitpfT9ZFpTdTmMmwBBimivxRRI9Km6gWeiFpTNJtpjJpare2DQtydfm/A5HJlXxO0KhjBfc9hkNEJVoNca3agQa4GaAJuBZBATYLHAjtFmCnWxXkQYFp5gCKDRMGfIniln2n5lSE3AMYs609MVWzAJ4Ac68UyStkWikDaRgG3BvpFttz6PlVkzWn9cB8NqPnvYlCtYKYKoivwxeBQ2SzKeGO7JxDHFDACEHv27MH+/fsH7sz8bGFhAadPnxYnbqbdKoNQ3iGNBo4dv1PYeJdfdlhSkNnX3SRDutbEsZtvEbdRPpeRB9xXFoc0DZkpaXwH8ho8L1kvBGw1JZXnJthHgFDF5rU98B7JotGUNq0DBv4nT57E7OwswnoVB/bvF4OQakhR/gyzq6u49ehREZwny+WaK65E3We6r4d2L5E5yo033SyP4Lr7XIOhihH+54JT6vr43Je+gHa/hyuPHMHuiQlpnyFTeSWJOMPcsdOy+CbsHgtkUEuq1WpLPfPe+D4eqlelzSo4y2dEBg7nEEx3u5BtvRB+Eegptrl7G5Qrtn0FirWsxb6uQNCFfLRonAAAIABJREFU3PNm+3Kc5OgoFiOeL8wlXpsgiTHtSMxioTWPIRg3kIGw7Dg1TpJGa9PHtb8Vr6sglZpl6Dgmzs7yzjvLjJO6uMiRM8+prDQtn5ZBy6ZAmwJmWn4de/m5And6DhljySyz6awK9hYXJBTYV+02Hcep8cYxUIBXvmcscCXzQZsOzOuQcSjsPKb6a6od9ym8fyRFXlLHzaKGjmtFYN5cx7wriwsnqoOnn0n5rLYk2bBaT/KcqGnKuTdlZmShy5yLABvbj9aVNAdrsCH7KJuQ7cqC3uLg2ouEac/xdnl1BSdnmab6/rtS4O6ubtn6xn8hQNE96WTrr1Ok763PYd3s3rYC5aQRFgq5bv989+5z7sBpd4A1LnkCv/2WV+BXX/y69aKfF3THwgzdqOznq+Ptgm/FkmzAituIKSeHWDfVorCBtMULurPt7XwJjNtePV3a61INfENqYDtg3PlYcVqoh3/P/fGcZ/y4AGArq0286TeehYP7d+Fnf+U35aW20XY+ME73/8lnvBLvf/uL0etFeO6vvwPvfN3z5KsPf+R/Y3SkJmCcbgTlCMa97IafFzbes5/+Y/jYv31mQzBux9Q4fuuNN4Dnv5CtXivjBc96EirlsqyIUrSVK+1c+VQGBAMJrgYy8FBqPa+hARKDDAHjHAejJbqcDqHPNJ+Kgz5ilGjiQDFr1LGQAjeRMQcPfpSh2kpwle9jaCwG/B7NHpH7NXE8XZ49Mxil6QZJgV1zfRcUWefkstM0zDiCmU6eYOfUsLCBek5VWAwE48bzHnpRC+5yA2XfQ+666I7U0QsJElZRL5VRq1cQlriyry8MM+FUfXKZ/PK6vG+l/19IRV/a916vgSAL0CHAU6JjmHn9l3IgzGli0EepTAYXnQG3dgYVTz+nZEESB2FMl90G8n4XfScQPbTlOEPHyTHR7aLXX5GUn7JTk9XuDrVoyj7qERmcsnCNwAXKpRrc8jDiUgUR0xCjhkyN/bgJr+8BQ1XEZWoYMigD3D7Qa7XR7LTFCZaf1mIy3SpYzT30EhO0+T4F4HOMekCVTD4/RD0xYuwhGQTUh5RUHZYOoH8l/wuHQlSrdQHARFhPDDUyRE4ONwzgRwT0zPSplfQwTD2ifhPIugj8imG6ZT76pRp8atnETB2yTFI3Now+j/6yZQG1GVASWUt9HxG7dJohZBqu9DMq46WgFo6fEoBnHp5Y3gojxElL8F1fNMN4Y7mXwyUAQg2/XKW4LUDmkOmVIUljhHmAjIGpEPNMCqpLHSzbv+nUasA4DyEBOg4K8mMCWo571KoM6IYnNWEYGRqka/CogZYBZM66/PFzjrMENhhAi6GQMBw89B2CKEanTME4YRVagwiZXNtAWK9X/D0IqtX10gaoRZBQA18FGHgtsi84pgpwZ6rEsruM6L+yLHTcl5Qoy+YTRoXV81KwbT1YonWhga6eR+uN5ygGyCoaL8CkZehpsC3jfbst9c13kgJF/F6CxuVlCZyLzDjuw8/4LiPbjCCRMuMUDOU77OSpM8JCO3TggKl/gqzsl50eZm4/KvXA/0bud5WJLSwAq2xI1gvPLcG/dZblfqoXSNZcsQ74nd6PpuTyb71XlpX3E9Sr2Dk9bZhxNIRBhrVeF3eemRFWKMGCw/sOoMT247iI4lzAuKMn7pRyHj6wH+XQ6myRHQoPt504JoDhnl07MV7lAhhT0o12H5mhabMvgBoZvHRC5qYLVfK+d12pfwL+xWfD8ou2lu8Ls07Bju28AJRdqfWidazHarvaCAzezvnv7j7rgUAFNYrlU5D77l5j/XE2O146IxcYqBNo2KpGoY2amwTmKA1AfVX+26SkmXR4LuDKM2MbtSdXEEjvR38raCx/FwJyvc8iGKeLocVntNnz2k5d6Ni0HozTMaVYx0VmX/HcOr7oWCHl0bR+uX/WlyVcW2BZxx4FudYzjAlm6DhHDbmMqepqFGMXVDiOU8uOfY31r32bYzrfJ3oNqV/qStp0fE2V1z7F31IOEXA8u/DB60n6Ltmqqm9t9Sn5XOW5kDmXZgZ0JJDOdN4wgJsYkwouKgvbzcYtWt88luMGjxGQkue1Y7loqNIgox9JW6Ie32pjFSfJjHvj+7bzWLfPNDvnQRYArG2yre5SmAsFlLaz/0YMsu2Ur7jPejCO/bPwvTHoMfPUf/mb38cP/vgzzt5aMVd0u8DnZve1nfvd3hPeeK9tXJe3cJf05XtyzQ2OvQTGXeQKvXS6SzVwITWwFRj3K7/2NrS4ArGN7cEPuA9e9JyfwqkzC9i9cwI//cuvlqBls227zLhff/5TsX/PDnFyrVXL+OB7Xon3/dFHRHtlI2Ycwbif/pVXi0Zcp9NDvVYZpKkqM47g4dN/+ofx1Gdvnn67Wbl/+smPxn2uOihgHNkXfBHzxc4Jg65y82XPVXANfnQSwSBE3AMFjAPGy2XRO+omfSRVBz2CcYknYFzJGUKDovpOgBadAqMU5bU+jlATZbSHvBQhSxykgQXjTp08mwrhGb0fBQNlUkQh90Z7AMYhjbBresSAcW4NTpzASVNMOhF6WRvu0pqAcRSlbw3X0AvK8LMK6mEZ9eGqiPaKkx7Xormy6bmIUxOMmkmqSVXzScu5tH3T14Cfh2gSjCt7iO0kp5wDpSxG1uugWishIRhnJ8DnvyECWGwfRhW5KpZrXaDfRSeleV0mzq39PMNElqKbNpGQaeJUhTHaoRta4GCUhhFjJUmFrlDrzaMRQgl9CuazrYEOqTnKfgSvAWSVULShFPDwY4Bs0FanLUwyhhlDcR/pUB1ziYtWEiJiSqTHtKUMUz4wlCRY8gwYRxF2apzxlnt0Y+SEnGk1dIgjKDUUoDY0Ar9KwWnDhiAQz+CcE3qPDmu2DtppD2NBAKe7KmCcH1QHYFxUGxEgPOuzLFZA3I0QEYwLCABWxBEz57PIYwvGOXDoCimQhwHjkjxBBJaPQSfBOIMRKhgXKBjHz2g9SldKh+C/C1f0vayZAFI4voMo6aOSl4wGjwXj5L5pSGNnxtTSolg2GX5kHBkWCikIBnxhYEUdSzr4cSuCcUX9r0HQY8E4ZWUIGBcZzTEJLq2OEf/dhUnFlFYmjD6mzBvWiAR2MgydBY+LIKCOyQrOKetLA0gNOosgGo9hUEbxd2WR8DMNHJnOK8wKm/LE71gWBmg8j7K8NEVTg/r1DCEFcbSPKSBYBOMUaFFARlPDZCy2rB4N2MnW5mfC4LZ1xXMRBCLgxudARheZXQoo8DO+q5j2SVCM7Dg9L/fhPZ06PSMg/YF9+wd6fXyHoBdj7ugxBDYVcOS+Vw4Wq4rlY10RgOJ7kXVY1MHj+1RTUdeDSSw3321S9xaMYz2wrGSZkbk6OTEpAIubOcJeayV9nJ6blzZCBuf+3XvFoIRQbpwY8OHkGZPmtG/3boQBewPfbwaMOzFzWoxVpqcmMFoy13Y5BhGMo5ZcZJ41Gz7dhrUepf1yoYsGI+WSyDhourHel6axrtcz3OqlcT4wTuuZ5zgf+3Kra9yd7zcC47TdaZmLAN3ducZdjiFz1+oucfki4/gtWQHGy1bAOI9gilTIOSmokgYZhHK89kX+uwjGadvXPl0Ev4r9lMcbExMDFCjoo221+Fvr5ELuX6+rfVvLtb48CrqvP3ex/xX34Vx2fTvh2Kn7KEisIGrR1VSuTQCM7zDbpzlOF0FLfs40Tkq6aD0rGMd3JuvNXMM1ab0204TXUTBbxl/PzCvlmja80OfOc2j6t6bpy+N2qV/pGjCW95maeTvNaFhmlsmJDAjJMVzBuOJ4x+O52EQlOgHqLBjHvsxxld+TrU/dOI6bjdYa7jzzTQLGbcVK2y5gJQ12G+mp3wAwbrM0VYLwT3riD+Cv/5+PnW3q34Zg3IWMEXdn30tg3N2ptUvHXKqBi1QD5wPjllcbeO6vv+uCrvSg66/Gi5/7M8I422oCKGDcY79nYOBAivtP/sijRTNODRh0Be2P3/tK3PCKd2NuYRkf+t3fPAeM031Z0MMHdgkzjmDcyFANv//ul6HfjwZgHFNdmfLK1Ne3v/dD+PTnb7qg+9PJ05t/4xmDiZ9M8JJ0sCrIwJEvawYw61OeOKngi1qCKheojlRQqo9jLWXQ6qDWaaPsl2SV7VY4+Odjx3FT3EfD91DJXUynHp44uRPX76igFjeBboIWjPtqu92UAElYEtSwq1QGgt4S/FFsvWfdVDsJ8n4H02M1pKUKEqeOrN1B3uthpLWEkcXjcNYaIOsl8zw09+wCdu2FV5tG7PqojAyhGhI0tMGnHwqjx7AmONelwCi18ggQMN3t0vbNXgOnnBK+evQYlqgryHQzx8GhySlcv2cKJQK1SV8mytJwt9jCvI/ML4OL08ROmDbk0WW13USj05UV5ZS6ZmSa9ftYi9q0PUQ5rBrGlRegUgow6vrI6mR0uQjpSNiLQWJX5gfSNvuOaVtBGfCTsjD6Or0OkoTpIn3EnbYAVi6F/5lCTVfLJMbsyBA+fMdx3NriSjgw4qeouDkeNT6K7x4el31sLGXcMAWBMgoeFHX3ybog+asUAn4ATx0cZf0yx7Dvoc6UV2rtlWuSCpekXQydmUP75q+g1VlApVyHXx6CXxlB5frvEgdaL6N2janfOO9RYE3E4dO+B9/hdagsz25vhOFLBC27fQHRWEd56KObxqj6dAvsI837EmC4TgDfqVijh1juxSEbkPJycQYnISOPznoGyCQI59K0w81RScuIKJJNQw7PRZkswChBRk1JAhJMV/cZ6JTQ73SNZpDrmTT+ft84SueZBbAYTBnQUgEzZWcUQZUkMd8bwMtDEhnwS4IgC/QJyOWe1ZqToMuOwwp6SfkKgua8rjrBFgEDglWq16WC+wqYaEBeZLMpA614bq6uqJ6Tah/p+6KYMsXPFIjg5zyHpqBqmTQ1SwPfIhCgjBSjO2oALK2bYtqipqmdw37ZID1Yg/NiQDsANQpA0jlsIGV9MZhV44s0E0F8PnfqKJIlQuMEnr+dmLRM/pClRwBuPSig9cvPiw6Tmu6m9cayaVmKgKQOSXIex7RBAZejVBaU2EZ7Vn+RXblCl1Wml/vhQFM1iS2AQgDcgutMkeeYR4CdoDSBvFAXJGgMkCeitUnQ75zgnfMCNQqwi5LmewM86P3wt84TiiDtVmMsv9dnXATeBoth6xhD2znfxdpHn0ux/WpZtdxqQHCxrqlSHDwf0xclrV86oAFG09yMIbksop4F07Ws7LNsa8qIUqBI+5umFeuYIu2e4Ixl+RZZaISm9DwKMOtzWQ8s6/W3Ww/cv7hQoW1OWWE61hTTUPlvLae2FVMXohBv2iLZYpZZpi6OdB7lu1qBNV2w0HFNGWsCsJIRHBjnVm7s59RX1oUI3jfZrCyHMuhkocMz47xmjgh72soiEHTXBQQ9L8c93d8swxS0EakxahdEdH8Zz/1MpGO4gKzPQcd3ZpFwcaWEktyDOKla92MF/qTOubBGII+MWKsBSHqs1DOlXOIEGX+Ucdxcw+mZWbziTe+7i4HDdp/1XfbbKMVx/U4XC3jbDui2nWtvBMwVj9vqOvb49MUvPudqzpduhPuxj+FHn/BYfPK/PoelZZOyuuG2VRnu7gPZqOybXWs960+vKVPGDdBQm8J9ITjp3b0NHncJjLsntXfp2Es1cA9r4Hxg3M895/WDl/49vMyGh//Y4x+Bp/zYYwbfffWWozh6/LSAcbrNzC2J6UK1UsYH3vlSSVV6/x99BP/2n5/HDzzqIcJu040v0te89Q/wsuf/nIBv3F7wzP+F66+9XMC9v/yD18lnp87M41Vv/gCaLbJq7t726O+9Ho982HUDcWxZ8bOTijIZHIWUEw2GlIkg7qsqJFsbwimvin9tNFB2HTyxMoqpUlWcWv+quYz33XkMCVI0fBel3MFo7uAJIyN40r5J7EMfbpZjtR0h5SSi1TJBnmdWBxnwkD0gbB3rVNfqmn2idiYpdMN1H16tTm4R8tUVoNWCd+pW7Ji9CW4UIWEw47po7tiN4NCVcHdfhpZXRX1sFOUa3aUISpgAnpM6MmxkJVV14+IcSVhUPLh79X3pqG98DfzNyQVx44wDo/fCucNIkuOx11yNK0bq8OO+weGKE8JNiuUlHfilKqKUzmOGJcmgiKDH8uqqaSNkLzEQjTMBzsp0KA5NkO6XQviVEgLPRSVmamyOJE+ReBbEienaGAoMzY1BgeNS0J0cGAZf/DxFr9NCn+YBri+6bix8E2V80ffx25//MmaTQIA6P42E7fXI0SqesncvjiQdHE86wqjpecCwG2CvOKpRrB3ou0yrA0oRXU59BLkJvFkeL09QW1pGMD8HJ0zRO3w1snIVlVKO6tdvBb76eUTRIhwEyNwKUq+G6oMfhM79HoI4dbCwTMdjMjkSTE4OoVYKEfUzcYU93u1hPuqjs7qKw9OTODAyCj9iKZmx42K208bJlSVcNT6FCo1hyO5hWlzmYqndw/JKE7UyQc8A48M1SS8VhgXTayUFVlmu1IO06XRZIGm+q60mkQjsnJpEjVo9Foxjml6Up5LqV6bLLIFBm8LK4IXPk5pxHI+ENWSF1ZX9pQCEgkoSXFrNODLsGLiJpg8Zc5ZxxGfO/br9joxxyjzSQFWDRgW7tJlqIMr9NRhT4G59EM6gj+dWEEGDPGU3837IJitu/I6pkspKZrkV/GNgSQ02loELNeoQy+N5baZXmsWMXFhoIlCuaV6AHMvzUytN75nHch8u8NANksfxmsqa0QBcgQ+VUiiCdvy3spUUWCseJ++PDRju0odt+VRDSYNk9tciU4ckTP1bXRN5f/xR8wKCthwfuBUXsRRUULBDmSg8Tp+nsmq0PExT9KxmAnXrMs9B7KQSZKt+Vd6PkaS5PCu9v8H9FEA0Mtm4qMRUdDLj2FdKjtGqIojdzxKjn2qP0WBf6/Qs48eAtdSH1fapz1uBZwEnaCZgNTu3GvWLQE4RhCsCsDzHVgujW13nQr/fCIzTMmg5LzYYF4jLpUk35mKOcLUIEHHFgSMkNci4eBga4wzVANMxg21f2XEEWcjMUuCMbY39Xf9W9hXbNdss26s8Q2H1mmwBHU820nYr1ueFgnF6rAL6ChoqcMQFX9Y1xxPRKLSp3sUFAQVJRQPUamvSJZx9hW2P/YWLCynHYuQyH9V6UjBMXU21D7LPE9QSZlxR562AJuh15R6slIH2dcNO5IKQkVThAo48P5t1on3EHGpOyve6Ao38W8ZMmwo/qOMsRyvqoFapGPdYKxEgzynLxDW1RNfr1DxvqSeRXMmFkVcm641sPHsfMtZZZl7MuYXnyXWZnq+AHMfjmeYq5mbn8ao3vHd7YNw20hU37Yfrj70Q8OlCr7sVeLZZIbdz3N3Y5w/e83o8/Tkvv6tD6cUCJc83+G2nvNJQN9DDG3RkfmcyCQYfsQuIKdfZlHntMkW/mAsdl8+3/zcdGEdx96/fdgIPesA1F/M+L/hcH///PodHfd8Dz9plA+Bnj3n4g857Ljq1fehvP4aH3P8+uPLyAxd83XtywHbKd0/Of+nYi18Dm4Fxf/OP/46PfPSTF/+C30ZnfMXzfxJRTOfDHFmUyEo7JwJcDaRmDT9XxoVOPPk3wTiZuFOXJ6ziC0kJ72a6T5DhJQcP4GCpjLrn4Y9OzeAvmwmGOj2kJZ6bOhs5HuQDT798P/aEXMFzsTq/Jmkx6BrGgTA87MSEgYYCdJygrzWWBKjoNDP4uYtKyUd5dNSk7qwuw2s3kN3yedQ6tyGkQHlmfDUb4Rj8vZcjvey+aAXDGB4axdBITcAZCZ5tioNOCE3gZAJL6j9d2r75a+CDt53E8eUlpJWKpPpRvLzS6eIHr7kG102NIOh1jYj/NsSo16eoaKogJ9yzs2cs4FYC2NbrdXHiLflMgTUr8cap0qSFlrsOnMCDV/axlhBAz1B1fNBLjU513D0oVcDAiNc14IlxdhQABZzQGwc37nu81cfHWik+8OVbkSKAUyqjRwfgLMUDSw6ee/VhHOj38OmVeUltbSHDznIN19bqGAqBiM6JwjcDGrNzGB6fQg0hwpLRdMvTHpIv3YjSnUcRjLhoX/ZQZOVhVGoZql/5AurHb0Je7gpzNEMJaV5Geu39gIc+DktRji/fflyEsHk/V+7bjd1jwxIIkMH3L3OLuHGtid7cGTz0yAE8aO8ejImODdDJcnzuxAl8ZX4WDxmbxP7JKewdGRHR8nYU42vzczh2agYHpiYxXK3g0PT0INjpRV0RxRftpCAQV02C7OzbZ5pdLK+tYH5xXhgBVxw8iMlqHVTm4UZwYbnVwFqrjYP79puGTodX6v34Bmxh+uCOXTvlK6OnrseaVEm2C2qHacDFRQAGs/y8sbIq6ZMcyxRk4IjC51xhepHjCBAlxhrWKZXHMl2Rx+/YsWMA7igwwv3VkZTAlqbA8pwazDJ9k9flMerkx/IfP35cgDF+d4BaaWRyUX8ozeQ+jx49ipGxUezcuVNYgQp2sX5vvfVWOR9BM2qwKUOM1zxx4oQJhLNMjBTYL/S9wfq644475N3B8/L5aBDL72hcQNfTXbt2SfDNIFzZZUVgS+tdga0igFNkzBTZPkWmiQb+60ezYqAv+0jfPfuc+S5R8IB1L2ldFgTUhSm9Ds+t960pvgoEDBaxrBmHAhlFVpIELRSMJyNXXIlNyrakUlOnimAfQx26B9sy0ATGBDs2yGfE4xpghdpEhHNo4sLxgP2yZE1T2Eckbc0l1pOc80zkvWiZj5riZ1KJewOgVa+n9VlkB273jaHPUM+lDESeSwGh9Qz97Z77nu5XbC/6b32GRabcPb0Oj185dpyUOHnGI1M7EFYrBmS1aYmtpUV0Gk1MXnZkAK5ou+ViTmN1VfqktD1ZyjFtgX2SfbeY6aALB1GrY9Kiw0DS8NnfORYT9NVzr2eU3tN7LfYXnkvbGT/XsvI3xwOOM7t37x6MXwPgzLL52J65oMut5PqIuz3QXIXO1+VaFcMT48LGjns9qUuOiZpSTY1JTVXl8b04wop9h3DMHarVZPzVfsU5Is1g9u3bJ+8F3Vhu7re0sCC6lXxve34g8wzWHa/He9ExmO8JHdu61qmY4ye30eERlAMj88D+qHPwucYKjhw8ZBZz+GMZ0u1eF/OLC9i9by98MsRVH4+yDGkqZjC8Hp+3zO+tziAds/tRH612e2BMI6BvYt4fBOM++/WvIW738K7f/tO7PPLz6X9tRxusmIW5/uRbfSdtZoNGWGRgrf/+fN8NnuN51mk3LJMFqLZTXl4jK7qp9nrw3vo26aEf/sN34ClPe8GG3eou5y6AYltd93xRy/mOPV//3vjZFjR29eHYC1D6xPSfwlkFqLtArwo9wQZInr43CMZ98qN/rC4ZM8X7KNbFLn6xtNzYxLd2+8MbxeVf+tr34nff/tINDzpxcgYf+tv/F7/+vKdu/6TfgD1/+YVvwu+85UXnrBD+yV/+E576E48779We9eK34I0vfxZGRurfgFKde8per49mq4OpyTH5Yjvl+4YX6tIFLqgGNgPjnvbcNyLa5ursBV3w22jnx37f9XjA/Q6jUioLmFXxjUB5yQvQRSqTCKHqV6sSdPFFri9qWSH0HfRGyripXcOfzncQeD38yo4qDg2XMRT4+LNTS/iL0x0ktD0VvVgjMv9dXobnXnEZppMmSlzpX+hLpL4A48gmK5pWx0KCwcCsBHNiHqdNCVVWVxJQI8wNHdQnxqTc5eYSSt0mcPNnMbx0OzKPgKEnLJV+OAFn/5XoXnt/LLhllPwypoeGUWYKgIIeTgZS/imoztQd3qMfBAhj41J1afvmroEP33YKx1ZX0BZbRK4EU18twaMOH8R9x0YwLOYADtICW2ezO8qckricilShvMkJksUC8MzPzpr2xlRUt4Lq1AiiLEbupiblC0CdfSnykGcukoDMuEwAKvaZauAhXV2Dy3ZNnR/HQUuC7r6kplEriOmWFPgXgeZ+hDCk+L+Z1az1+/jTxTZ+9/ZjiLIEsRci54/r42GegzdcezmctoNPz5xCnGboRQl2VWs4Uqd2HXNkM4Sp0QVajlYRVKpoLq1heLyOIHBQrXvIb7wRldPHgOEcnenvRRaOIBhN4X/5Mxg+dTP6YUNSUslIhVNFfNXVGHnYk7DsBPjS8VNIqLeTObhqxzR2VEJ4voM4S/GxlT5u6mbonzmORx7cgwdPjqNiU4SiDPjv0ydxtNfDZbWSpBjvCQ1ISWOOW5uruO3UaRwcHcdQqYSDY+OgJUvipBJ4tjstpFkqY1W9OiQpp+WwgtN5hqWVZcwtzkkQdPmBAxj2A1pKGJaRDzS6Hay1W5gYHzdaetTU44IAmUBxgrVmQ4IawzwwaXoKEDDA47hoAjGru0emCQ0a+n1heDC4k826FWoA6iEf7MOAiQCZphCJHECeYahWl/NquqOmxyrDQ5lRHK80uOS/CRpNTU0N2GoKlNAl78yp08JQO3TokBSLgSbPz8UWBpylShl79+4VUIxgI4/l9wTyeN88loEy/61MqGPHjg3S5OgwqnppPD/vlyAf64OAAetSWVy8H56X98v753c8VqrLaiNpUKwgVzGFrQgAaSqeMlg0eOe5FPAqggzs00wVE2dEFb+36YFsUzrRF90uy3JRFppeV9MA+XcxpY9lLqarFtle/E4ZjfpuOwd0JEvJMuPobMs2TsCMReO4JqnmGZD6xqnRpzaWeZCmnRGYsAL0PtNiM3M8U9IlrS8y+wVkiAYeOkmEsusPUuD0XpXVWWSmUY5iPdNQFucsMMh72y54tp4Zp38re5NAETe2p3tz0/sttjdlk7EcvD81rbhY5QpXGyJTwD4fjAwzf1v6U4UmK1wUbHfRJ/N/x7RJg2R2gjh9mk3A7B07Bws4BKo0XZxgHPuW1q+OP+RmkwkrLE8rDUJDAIJxxWcWKu3MAAAgAElEQVR8d9lvm9WNXl/HBv7WcY3jpYBbS0syphK810UI3V9ZwU5gADjWRdUPRau43WzC4fsyNFIQ1FQja47n53yWYxzPp+O1jqvUWmt3KRFh9CeZ8qqgvl631WgOxmPt/zxX4HmYmZmRsU2eDcEwm46uCyuqf6xyAgLQh0ZPTlmyo0Nm4UramNXtlLpotbBjxzSSfixl53Pnxl3nFhdkcYNGTVJOatdRX9ZzZSyn9iQN25jaTj041hmfLxcCm+3WAKTleEOmbNTvy1j81dkz6Kys4c1v/t27MOM2BdyKANV52G2C1WzCyjoHKLoAhtx2ALdz2uO6628boCqWybqFbgZ8Fc95jmbc6iq8336PaHA+4Qcegb/++49tqGU3OH6zelj/uf1bJK+LhdIT2Ura9r0WK8zeq+kL9gs5nwXjivvyI0HcDOxWfDZy/IUOmmo0s8GRatTC/vXJf7wXwbi3/86HcOepWbzmpb+EkeFzASuyS06dmdsWGNePYpTCs+i+1k0kQsN3/Vw0lNYxCvr9GCXqshQ2MtuokbIRGLdR/cfWZUy/43HrgUYOpnQXW79FcYKQgb62C5uiwj/pMKfuQvq9lk3/vumWo5Iu+KvPePKGTWN92XQnXS280PZ0af+LXwMKxjEgUcCIV/mFX339xb/Yt9kZrzyyFz/6uP+BUFbMHFlZ5ODJlXg6GlI0vtftoVatmlU915VJUqvZMivmvoN8dAh3RFX861JbAv0nTlSxt+Kj6rn4h/lV/PHpNpoCIrjiVMfEvoeHLn5q/x5M+IlMNL3lroBxa24PfuhL0C5gXFhGVZgZlBOnUG2Efq8jnJ5WO0GekW3koTYyjICaXO0GAupt3XEzJs/ciMxJjSul4yEe2gl33xXoXX41Vt0QoR9icnhU0go0HcRE4VY8n+G9dTyks+O2NpkcC23GvIgk9c6I6opb4uBFePbVtNFLcZM5yraK8I3fyZSd9yWi+QJTUePIMK04SaT/JoM/AkrqCspvOYJbPMnUC8kbG2lNbHETm7FbPnrnPG6Zm0XbNxMA/n8CLh55+DCODFVQRyppK/zZarMS9gLEmesRrIjg5A4aayZNlaB16IQojdQEhOMDFlgozwWoc8TdzEFOloEVWobnoBx4yNsd0aHLretalwYnTmxYMASCBIxj0mguYBCZcfr67UQRPtqM8L6v34H5hGYItECgSYKDx9areOHVhxG0c9y4NCsBebsXYczzsK8SIAyYTmDcShm4rEYtVOjM2lhDfWwIgeegUnKQ334UwdIMaJgajd3XOB4Pp/BuvhEjd96M2F0Uw4PcqyH3h+Fce39Urn0YOl6IY3Orcr98wPtGRzHqZ3CZOpwBX2zFONnL0FpbxP2nJnDVSJVwnrAx+jlwy+Iy5uMIO6oOdgyNYdorS+pRD33M9Ps4urCKPfU6qoGPHbUyfCdEaoGSfo8GNKmMZ6VyWQKP0C9hKc8k6KA7HOcRu6amUPV8cOlBWoqXoxNH6HKsq9cNKGMz05lmnCYpyECo1Ch6T/2hRFLACJayX3c7hhk3NFQXv49E+r+HwPGQxDEYwI2OjUp7z+XZmtYnaWYEW8X1c02A//pQ3Qp8A1wsZNqaBFJW+4xjsDJVFJDi2MzxmNyogOOPTWNigDcyOiJue+ybwtjMqYXUxOLCAur1IUzv4jqxSefl/Cjp97G6uAS/VML4xDhKpbLR2mMKXZxgYX5O2iXrqTZUh+8FEoiSxTE/NyfnSNNEgtKwXBGgWabieS7BKq9DUEBcOS0ozvshm4VBKUE4/piUYAPGsa9pAM3jZPwppFSy7hUI04CezFhTySYFXJlsLArbCL+li3i3sQaP7YWLQJpawxJnOfpWn5Q7e3XD0Bb2SJYPmDa8bnWoblh0WS7up6xPAui9blcCXQblcm4uPPHhp7kApUPDQ9LWjP4kgX/z7uFzC8plIxth2yKdlGnVQCMRYYG7Dsp+iIyaX8JSN7fb75o02VKlKkxUXo9gHNlxvSRCnOeolausWNlPnIg9V75L+2SVMp3amDjIYoBlxnWoXUktPWEEnhX313FU2U68nmoUGiOU3Ogw0pCJaZLa9sU61LwzNtp4DrI0CSJx27d/n7RFE98xBY9ar7kAB9omthrTB2XVYLAQuA6oGyJPYZ4lt/Vpv8qO5OfynLiYd5E2v90R8X2O+R7NPayJS2iouMj7EZJuF+7o6ADJMMsJZmNdjY+NSdllESc7q0dJcIX9Su+H+/NeQnhYbTSElesGPkohDTpMWyQoqH1IriMTEzW3MtdlLfEpSrve7GFuUT+GiWrqWvXKkjRBc62J+lBNQDNuOhawHZqxz4fju0j6ZnxiKirH4363ZwAnjt1kfHJRlaYKNl1U08rJ3JX7tH2B/ZRsMf7NwF7MEuziiR1K5Jkzc4SbgHF8VkyPteYrIwRRpa5MeizHa55PMkwsC5rjjsopZEEg1+S7i8fUazWqYZi2Z/uIvB96XRk3uWhi0tRNiXj9lWZDwEMDxpl5lZzCdbBEJ2l+F5Zk/hX1I7ghzSXowBzLeML5PRehybhjqqqCcXcszGNtaQWvf9P77x4Yp5W2Qbv4RoJxW8/ubIO8u2Bc8b62AOO2Ghqe+LhH4RP/8Rk0m+2twbiN+tcmYNxdrEvvTTBO45x7HYyr4ZP/+MF7jxlHsOoVL3gaPvz3H8evPeun5FmvNdp4yWveg8MH96DV6qBSKQszrghsPeelb8M7XvM8SQe74ZXvwlWXH8DXbj2Ot7zqOQLqcd+d0xOo16q4/djJASD21//wCXz+xq+hXAoxOTGKZz/tx0GQ6rkvezuuvuIQvvb1Y3jf214i5Xj1W35fBsVWpyvlWM+M0/K02l28/h1/JINPpVLC4tIa3v2GG/BbH/hLECC7/PA+/Nqzfxqf++LN+PO/+Rh275zC8koDb3rls+Q6PA8Bv4c++H646vKD+I9PfwntdhenZxfwlB95LD768f9C4HsolUK84gW/IMc880VvwcF9O3FmdhE/8T8fjevuewXe8b4PYXWtiftfeyV+9id+aFBfHLyf9aK3SB3ddvSkCOrv3TWNX3vVb+Hyw/vFnfO2o3fit97wwg2By6064KXvL14NKBgnAbBlb/Hsr33HB7G21rp4F/o2PNNjvvd6XHefy+wqtplAyNRKQG0zuZNUqkrFpEERPMhySWvgZJiTkOHhMSRBBav9lkwQR/0K6lkMmq4fT/r4u+UEX4+aCPIy/DxDOUvw6NDDZWUHQ1MTKFM0ut+ViYETlESUvdFuSKxQKVVQq9TFZdFxYqR5D901k6rXzxN0sxhBtYRSUMIIwcI4NSt7ZLse/wyyKEafk2pOfnbsg7NjL3q1MVBNjEyCUYJ4QTAIhHS1VtkUsnJpg8HtPH5JHaCmR5Iit9ERzSMIiAQU+P2/7H0HmF1V9f16fXrPTHqB0JtU6UWkKAKCFEGkS29p1NBLKAkdAtJREUSRrlJEehFBQiAJ6XXSptfX/9/a5+z7zrzMZF6SCcL/l+sXefPeveeefs5eZ+217UmnbJUtVZsmkWE62A0YN1rceOa8o8glZ313jw9xcaGKEcyIB6VcUX9cDPZgyIcIwuiED3mJKNL+EBI+4zJDAzgvnUBQtFSAuD8gDLWwda/qLYeuO5SrFyX7IqvvN68jiS8XLkA797o85aURl1+C7QYOQD4j0YmCGjGi3itXjX1NX1iZNqKkujK7Wjqry7/2Iy84idWackFFNfJ6qwfZYycSWBHJx3PzF+Hzlk6kAn6Up5MoSKdxwMAqbF9RjoJoEnUJEx2ZQFSivR2hZBSRvDBRASTjJvoiDZnyokI0xtsleEJeMIQQx2QsiUQyLuyxAKPKwo+2vAR8K5ajdNFcBFprkQyFkcovRTK/HEXb7IB4fjFCYYK05oCsE0GEgn74OpuEkZMGRcn5SxKN4TwUJsgwaUOE7jjsRz5qOOYZIC/YBqTCCCYYKZVDuAMJfxAtyEeEjAM66KY7EWPe2P4pE41VTMQU3e6om2NANXGVsKAvXeVX2aga8SUEUgHRjjOgsgE//TRwmB4ZFgHTpxiNNmWTDMghgxmz1LaL+lJIsPhJP0LMD/POJJgqjTtBX4y1JdHr6IooYFhc5lwGh5AofHIQEBSGoUZ9Nc6Ltu8KGGiAOdV7SoUiCPJw0xrRNNRS9DwSX3yya8zTBH0ZnZbfcX7iXMRRzXkpQjaNRJQOgSFzmNN0yBjLNNTIhZQiWDc4v4+MC0Z9pSag7b1kgcrJeEDYmtZh2xrQxnVSwRvt766bqDumOf+Kq29zs+ceq3OBsuAINHBs0VjlmJS0FIwDhPlDJp+OV2W08O/mhUuQV1yI/LIS6XdsfWGeJNNoXlkvrExewQFV0oWo40ZVwbaVdcK4IROztKYfEjwASPvF6Be3teZWtLe0ot+A/gLGJRk8IegX17VgIi3gIxk/UheseavByr/pQkwDubCg0NO5UqCOZWG5CYoJ8zBrKiOAxYvlzb5YT/xHt7/s+lbwi2lqlFf30Jn5ZX2RDenOxT3NVzT22c+5HjcsXS4amiVVFUiIHqYBXrgeEjBy11ump3kjq0fBuP4DBwgow3tZfuZX80zWqcyfOYJBcjgmwCffZuZBdmoplwUwva7sHPC7QByfZJ/LlQGYy7ze1/cwv7pWKlNU86t/s59zHeZ+g3sRzrWct3hIpjqKjLbLQyUZ31LPlnYjgFPS6PkyIECOQefdfZaOdfVOcNdBYYb6jIYw2cgc1nJIZecyTqa+gGGsSkvqHE9Xbssc1O/0b5eRJ3OwauSxryrbzEmH+whloek7TH7Me7WONd/ad/kM61KCbbCPOS7vejArB5kW8Nbntb28erGdgod9kqYcFNBN1fRhTZvjLSjR2Q24L8xGq1knmIis44zEmuAphJd3fY+Cksw/Dy9Uw3NJ7XJccdP9fdM1s8AvSbS773J529o+l0va2fesybvce7M+pw440EvZ//prMtc8PnkCTj77srXJ1f/mmey68BB5A8ubgWj/Y7UTv62MfquacV/NmIsPPpmC3/z68K5A2yUTcd1lZ0iUxVlzFuHZl/4pYBzBsQvPPBblpcXe/fMW1ApINaCmUiIxEng74aiD5fcHJl0qY+OGSY/hmJ/vj+FDBmD0VXfh3pvHSn2OvvJOTLruIlw54QGMOus4VFaU4tP/ThPAar89d8R9j/wZ1192ptzL9O67dVwXRpsLxo2/6QHceeMouXfU+Dtx4xVnici93sP58KyxGZbcH597DdVVFdh/7526lP2zKTPw4b+/xLmnHSWA3WU33O8BiVKmiZfIJPvBv6dg9523RXt7J8ZPeBC3X3+hAH8uM07fzbwRnNts5DC0d3Ti4mvuxb23jBUw7soxpwp4OXXaHPztjQ8w7vwTvq2+tuE93dSAgnEEi1ww7vtRWZljDTVwuJ9h3xeXNmr5UHdCltIM20qIBrIZWBu+b6ZmeLJsNsLd11Z3BhLvdF1WJHKknGzKOaD5n26OfGSJ+BDjZs0akWLMyt+MhEgD0RiqdQ3NqCgrthlxNsXCnsiAhGpUO1O/5F/yocWQHYkRc8+sfgFjDHv50LL3DsysUV+yp5neM10Wr0x7r24jsiZr/xrlrQ9u9kogmTTGPY1YyieUlxmmh4Aj3pqcqV+XrJ6j3bRmOSZ4alkB+iB1DflvdSyMNXvJ2t2tG3d92mUorGmKUo+MjkjXbQYuUHclO18YY8m0Dy9qLPIetpNszEULyryVaakRsmRZnewLTBM640LTEWs3DT9P0I1l5P0j64f8TzGe7Lgj+1HMAAGHzNzgcWEsk4LzhvJOZf4Q1osBfDyDSqBAGjUEfNSI9maFTPVlDa/e6tUroXe6ncmfV35nDtE+a55zymJf1OX17rRiHzSCxoZJYhrGpOP8YcE2vaPrTKDvdVKQuViE28lYihSAIvAaFIQGXIwzXiiMMIFONhlxKl8HQilGkiZYxpnY6Iml6KZP12yKmCcZRMHM7fzHQBmGQUxmBkCIjW0RJ8DqwXaGbWX6D1mDdNMmaCjyZdbFV6NXm4AWvFwBc1c7TduA/6V7Gf+rAX1cZhyNR6ZBpgvvEX0zC/gQQCILzY1+6hroaO9AIBISJg3XXAq4i9uZPyDubxrRtDNM0JJAb0r01tIdRuOJV6C4ENFkDJR0o8Er35E9F40hUlgIRjMlCEu3QfbtwnAeWpqbBUzzNKm4htlIkBLhkfMWo6my7mMx+Y1lIHtQASmWQ9lLqlWo6XE/pEEUeL+6TzNtsvVUo0pdZ5UdpAcNMl/YqI5MS0X+mWem0dvFfLEu6B4Ya+swrMBISDRqJcK8RKwNSp1oHrS9NS8EANl2vAYOHiSHgtoftQ3ZL1iebAC2t/wpkGv6qglMISCq1QjT+dkFh1zARA9YcgEme8vL+vhd25x16ZYhmxmXpmZpyGh2cnVg76W7Mg8Y6InAi14S9GkQ4InReK2sgGyzCF9zQggQwM5tL6XAjzsOCXApUKZAl45hiZ3ko0wJcyi8MAQCISRidKc1oBQv7a+6bvA7AdYtOKdt684rbv8nk457Yu6t9VlT5kzEUwm0owxXp+EU3PTKJDgigUQjNaHAGB8hu1aW0lQKMQuqZetiZrcZZTDIQFa9uGwwjlIugbjVjTQb4gyYKu7uxjuDafBI0nVBlv2DrSOWb72BcX3V0dd0g7y6+7N/W9O0V1emrLRcN9XA9SYY3zOP3YFjTzE4yHfm6q4OuqsnN8P2YEO+csG4b7FQ3yoYd+1tj+CAfXYWEOzh378owFBJcWEXcMrVjJs7fwn++d6nOHi/XfGPf32MU48/FHTtvOvBpyUiI0/2yAo7/YTDuqTx2B9fxsjhgyWAwoNP/FXe415kmbkGeU2/Cokg+fWMuTjxWKMJ152bqgvGXXXzbwUQ43X5jZNx8XknoMwBDTs6o7hywoOYeO0Fcs83sxfipX+8izHnHL8KGEdA8IwTfy4TzDkX3+aBcedfNgmTrrtQXFlZX9O+mQu64XIyvnvCmB7BuGxXWf2bYNzV405HcVEB6hubcf3ER3HHDRd9i91tw6uya+B7DcY5J3HivmdZO3q6JUwJMUy7uj5aBMQGc1p7WCPjer7q7OuCB7oBlnlW1nW15Bmxy7p1imuW2SrRLDfGND1y6LaoAgJmppYy0SgVUMCAjHUNTSgvKRbgRGx8jYpowTjhD1i3F6Zi7PyMi4YLHnilydJNYK4y+OX6AuNMO3rbUsVF/j8Zuh504ICO4irR2IKykiIDinqaKZlCi7untIdhIqwhbtJt7WWfZEuahhjlXcbVw/S7tR8pfdN4PY2pNU1d+3fX8tsalf9Yl2GvwAY4EpBLgHOfuEMZJoi5ieNu2bI69K+uMA1FMMNmzBPhta8ga8KwFswNcuov7Cu6LdNgskwFaQ8DphsDyQDvZnwY1hj7g9sX+JeB9RW+c2qH98p79QlTE04xMzd7AJjhk63yQ46VnnnSAerk2Qy03DV1cyQhucp6bXafl3rQsqzSOXUWya3XigZZMCLi3wG6GZO540ujM50QYzI/HUEgmRax8/ZwDJF0EMG4D6m44b8kySYlu4ssGAbxQBBhRvRkIeJJxMj4o0ce59w0wADT1ASMc34nkOdPyn95CajEWpCIAcZYJ7uGgIdGgc02PpXlpyCQGoj8ryuyrkavunWqAZ99n0anddlw2fIikhb7qwUczfrWfX0HGW2YLnHsTXRX5bP2VoIVDK5QEMjrEtVUXIcJgFswzAMJrAGueTeVlnH9FHBB1n3TY/i3srA8RpN1f8vW9nKBCemlliGk2nv6Tjcwgj7TJT/2veoKrfWi7+9t+LCumHuyg4Sdymiw9lCAz1LvLpIiq9oyfCzwp+NB21zfq3WgbsiqT6egWK75knzb+nfLpPXstb8jyaN5cg8ns+u5t/r4X/zOfBNYYZ25DDmpf8sgDVDrlLIJIj1h2K9kxhFKp2s0r2SAe7yQuNxzLlE3ZQHNOGUEjQeBuDzncLlgmd7uRjP2AC3OPn6CcDEDlpJGLGPUh7y8fESjMVk/XLafglhuW+n4lgjrPLCyrsU612h+hM2pk7Q95PJ+s+sRn2GgJAWtpX6sm2v2fsREwaWXg3qbmMQlPyJX4BMGsduXRJ7FBvrRMSoHLkgKCMpRZXQCTVoS9ZayLgQNmZjOF2njaqztLGWNmUMbBfC1XvhOvoO/0Q2X9URmHNnIZMaNnzA5h1Zdw1tyBb1y2Si6aeVyfy5ZzTWd7srRQ9nSm2zi9S/fNzORnxfBr445DA8/+WwmR91tVdzv9M7ctgW5lHTt7tG9n7sdUxBu7VJc56e+VTCOoNAvjzjATkjAK6+/j0nXXdAjGMcbyS4rLSnGhPHniC4UgTTqzfWrLANZZZ9PmYHTegDjfrDNprh+0qPiyspr7oIlGD5koDDEbrj8TOlMepEd9/q/PsE5p/5CvlpXMI6nlOdfOklcXXnRFZUupsf+/MdrDMY9/+rbMtmw7jiBj7vmnl7BODLhVHNuAxi3zuNkvSXwvQbjdOUXNgnACHwdSeNKJyCVCCz7UUA9D7GPHQvT4mHi0mWv7jY5PVW8eyrZ3T0KHLiGiiz+gnSoUU/mGxCTE3ozK9MIY+Q5AV/gQ7sYJOKMKa9hOQusxkY7RaXp6pNOo7GxGZV0Gw3wNJ2bjmywzDBmPCDQbjpk3VOQwRpSBgwydJfu1jHJh/xfZnO0vjro2sMA6ytH65ZuZo9iPkk/8qXR0NCCslIDxrHu28iukfYydc0NZIRi7+wYTrv05Z7CMMYM6NPtlesGcN2qqMen+wqM6963w909duGgmfwoE41s1VQandyAiyuSaUM6iDbVNWJAv3LDrKIumjJcLfMgHSS7iiLPdDYzDCnJC9vcRpfzJSiIb4Wk2Q5kAUhkuYAY4500uq07mGHH+MXVmUYFf1OmH/sUNdcY3IF9x4P3uoDApiasKtkq9d4FFHSAie4ayBunzibTlG5VBlxmwrXl79LhMp2sa4uYp7p0TZdF6wGM1o3WJrMGe33EYwkURSKi+yeGHo9BwkGZoxFnfQaNq1JeGomOGAgwkZHCn6NkHQYDCFKcv4NMpog9eSGeloA/ZFxihXXGdYk8SOohpkKGbkdATuZ5C+4GQuL3Ri90BeN0vlAD0QWENG23bRS8E3aKdSdTUEnBNheM088KwPE5vb87uQHeT3dm6UMJsi4zDDLpowy0YlkyeR1ppCJBJEPGRQ3UaownRCuP95RUlgMdxt2alxxAScQVA3QL20Zcks14Y3k0Gq6s93YdV4NeNALjJpqiBohQRpEZzjav1uVSAQHXsNc60/sVwGTduVpnGilV13rdGyggqkEcFLzIhdVLFhzfR3ag0RUl4Osz+rQ+H8LxNAKxJDr8hhnngm4KpLjsNbe+3LbX73PJk/YtcfWzbCBpK+5BqEsdJBs0aOQInIW7u3rRtLS91tOSsU7Jap26EY21nyiT0ucPoi3WbhdpBu8KIs0gAVxKbVRP8uNYZ+KCTQCO0TylvxoXUtZ9LBE3eoo5XtnAJgEitqtGhWYyUfGo9CEtgZNMgBA9PzJ7Pr4v46bKttD+wOezAVP2ee3rMi7tfKbjUdw7LUOPvydice8AQYslMiRZx3osiwsSyzpPrUWfqRfpS5ahJ+lwDUwkEQmFPV1HF/D1XF0dTc2Un5qdcal7ZbFp5HC2AffQBFEleeoFcs5mEBjrGSBzXSwu7ShuxU4QK/nNRlLmoY6CcQTkli5bictuuDfHVs3htlxBrp6SWt0ebm032+uSp1z2lD2kv8euO+Dr6bPQ0NicKW32vavLWy7vzqFJutzippmdfi/v68u9/Jpmm/d/a2Dcex99gQWLl+L4Xxzk5fMs61r6j7c+wvufTMHJv/wZJj/6Z1RUlHnRVG+//ynMmL3AY4uNvepubLbpMGyz+cZ49sU3senGQ3HmSUd0y4zba7cf4LxLJuLwn+wtEUcfevJ5cT2le+cTT7+CSy86CZ989hW23WoT9O9XAUZC/c2JR2DuvMV44+1PcO9q3FR7Y8axkDfc/hiGDKzBPntsj1vv+R3uuGGUBJ1wmWsEFHtjxn347yl46R/v4fQTDscTz7wiEVTpektwb8Kdj+OK0aeIXp6m29jUimtufQiXXniilHOTjYfiyEP2FRByAzNubYbJ+nvmew3GeeCRMYjakkkw1LnZPJvvuPsoCtJoJSBnTypdGr3cbUV1c5wNXaDN3Qi7rZR9siiLvN0J6eaUuFw7RZStUS9uBUgjTEPBMtxauSkRRkzmEgPbb4BH8XZLU5+uGSVlxQLk5Qcpfq6mvhbKbjQ82lNG90UMHXfzTMr9artcxg1WmB45aIjl0oNlrbJuDnLKKsSg7hk0tpG19dZa/DiXfPXpPc7mQIAK63rFOZNgnHGfTKGF/diR52JtsF3zRfQ+Ayy7hl92PrVdcmkfD4heZfOyPnYsa1ejLusm28BbkxS7jgzDoFq1v3fHBPQJsyeaTKKTBpUycckUSafQ1tCMgVVlCDJaqEZldMduKGzAODkwMKC8uRikggdzPFGg4WS+l5rn2AqFEAuEEKUejZ6eWpA24qcrPgNcpNFBV0j1vSfjIc2otEExAqn1Rhf+domMZ/TcOM+o1Swi+GTe2NowLALLUrWVs8oBhIKNMm6pw2OiKbtj0wV7PAPGdikDrBj9HgGYOe9YcEvnAhU8l/a2LqFdbAbqS5JdYt/rCdyz3gmIMjMiqK81bcDB7vsSwPgciboGMbY621pRXtMPgdJixGjEUfCcWo0NdRKpMFJcjJL+NYYZ5zN9wNfWgYaFtYgUlSKvvERcODtDpi3CbXHU19ZKm4ZKClBQXoq0L4I8tkM0hqZlywSc4tpRWl2NQFEhYnYdYHsx2iMNPYn8F6YOYeYiC4P/GEmVDA3+rmAc09PIowrEuABR9rrljoHojDwAACAASURBVK3ewTiz/oi+mWWdCOhEkIsC+jbYQ34nmYF+0YYTIIdsFAvGUe+0oLRYIhT3FRinBnJvYJyCSt81ME40Gy2DlmxNRneMsj/btZYsHrIrE6rx57gUqruhy4hkG7sAgufKaNPjb663zmrnUxst171HwU3Wp0TXpD9mN4CcPuOOvzWZu7+te3WPp3VId15185W52e57GuM+LFm2BMFQEKFwEIOra4RhRU3JNmp5AlhaV4cCXxr9a/rJXM0xruwsYbqLB4Srbbn6UjJPnH/o+szPdH0uKin23Ng1IMuC5XUoLy1FRUmxjDcCcxz3/H35ijrk5ReiH3UImU8n0jHdm1k+pksXZl4KmPE3jfZL/UONbCrsOoJSsifNRKWWwwsbxITzkT7rtr+OQbeOZUW2gby4JjCIjrLpCM7HOqMCXgbCEelvytrTYDwuWCyuo4m40XLkPG7bTsotoGVc2jZgbQfPLda69zMAEAMX8X0Ex4N5YU/egGm4AVD4Xrqw0z28sb5BwLheNePcPVd32y39bl23YqsDilbX5dblvbk+2x2IlmWPdXFTveEG3HPLeJx/sXFX7dZgydGe6+s5xdvV5QLGdQMWro9sm31d95eYpT4Dxr37bQRwIHpaVFTQJULoirpGYbjx4uf6hiYB12gYUb+HFwM2UPeMrpW8ONhmzFqAwoI80YdpbmlHRXkJlq9sQHWVEX1tbmmTqErKfKtdthJt7Z3YePggbzEloDV12mzRVePzvBjYYer0ORg5YpAID9Pt1K1AfQfZNfWNTaiqMHkXF7XSYlls3XxouZatqMNmGw+TPPFy7yHTjZFh6a6b/RvrpKqiVPLM4A719U3YZsuRXZ6fu6AW4XAQg/r36/I962z6N/MkKAbLwWtlfZPo8hFI4ARNjToGtdhw/e9q4PsMxsnYsBMeOVzNSRtwQBhkhLWMO2e+HygIhjwwLs7TNhE1VyPNQT16aYrsU28xpB12nZkjjJHpblC9zYcF2sxpPkCwjWyWjK+ZT4A0E4XSsF3MO+yaw1Nx2QymxTgX11GCcQ3NKC0vQcgHFAYDYnB7+nDqsirKdApFdHXBMa5whgGkgrs9raPZE3s2+29tezPfR4FcRuBS45paOdrGCl6ZuqRx3tPysrY5WP/PudAoy0NGB8tj1pwicVckyNqetBCRFNGAB3l+HwoDIYnqxZaX1u+RxtZzWdSgc8EV812mxTM1m/lk8r4+tgqrr3cPKOyj5unSrz03xwwA5pXS2SjJMzQCuNlOJEVvTsF+gdVSSXQoGEdjS7WAXJw7GDIGL4OayHhTwI8ofEjGHwN16KGBkaanFR1ERzCEmAi2m3yKBhxxOjLg/Ibx0EngQ8E6ukPxtDPgF2YRgbfWZAIddKMSTS8fCj09SYgQPHXN+LywMIMhiKa+Am4aBTDLqDddIi0RUxldQuZU8ZPP9BtPd8nq6hhD1PbrhAEQFcgjgKM9LC2AtNHeEuFx7l/cxiNDIs4ovAA1f+Ry2pNMCGGfkHVoDTB5nJhn0qil69wlQAWzHU2iac4CqYPmupXoP3QIyocORjRI4TZTro6p32Bp3UoU9euH/iM3kufErTAeR2xpHZZM/waFZZWo2GgIIiWFSBSEkO6MIbCyGfOnfSNBCPL7V6Jq6CDE8/JQ6A8h2dyKRdNnCPuCBt7gTTdBXnUlopTqtIzob775Rtyfhg4dKgEGFGCjIbpgwQIR6x8wYIAY0DQ8FXxRV0ktL9vUZchpGyvby9WGUgNYAZ5sQIdzsAtldwFsvbUZiFD71MeDp5T0yzyCrhaEbY9F0Z6IobKovIvLGns/GSuyjlrXMhkR1k3SdD3bW7LcVF1jX9k+6mqo67LWi6v/1JObqoIRCi674F1vbqqr1FkOh1dpn1mpGVTFnzDujMmgE6EzZbS4guGIuFLyHW57KyDijl9lrbmudzKXrAkQJzaRYRsqoMd3yBxtXRMZ9ZIBA7L7m3s49H0B41hXdD1UoNt10WQZ5tZ1YN7CuaIjnpcfxpYbb4xiYZABK5pahPU5fd5clAaBTUeORBG9oWzUeImczjnOb+svx7Wc9T5v3jxzIBCJyFxATUDNK+cBzgkzlyzH4AH9sdHgIQiRdZtOojMaRXtHO+bNX4j8wkJssdlmXUBYAnyzZ8+W9pR0Bw70XDU5L3EOYn9jPQwZMkTuUeCyIxpFU3OTeGvU9OsnIBX3cozKrX2BQUUGDRpk1jBHq45pMHgKo5ry3cLwkwP1NDqinahraJB8SL5KS03fDwRl78z24bzIi4cRvE9ZsExXgLG2FgwdPEQOwxi5VfcU7R0dqG9qREVlJfIFUDTLCMcbpShYxwwGQy8vRoFVzTvOkfxH4I3zLetD05T8tLRg1sxZaGntwIS7n+yKhHQTA8nd2nQ9Pnd+cda+1YIrqwNebHLd7ZzdnV32793+lpUfaeMe9mjd5tdZH7znsowO972pK8d7qVMz7uVnHsAhx55l+lZv7+3GmFldHfaQXK9fy17QCVrTZarvxsxcFwtmTXbiMt86skRaEM0va7Cg8FsC43qtxQ03bKiB/4M18L0G4xxjeXVgXJ6fANXqwTiZQHvhg7mb/8zJ27qBcS1JuqF2BeMYMVPBOAJuOYFxjc0oLcsC40yGvcXBhIlYHRhnTrNzA+Mc4KaP2HEbwLiewDgD7pIFVWTBOLpxCdic4wbendq+j2BcF8N7HefpvgDjCMqZXbvluK0lGCdJEGBg1EzRgOwejGsPhkRfjCCgGDIWjAv60iLyTkBLwPksMC7fgnERnw8tiTg6UgTvjGtrkbgBmvmAQBwBOXE18vklKmxfgnHCjrDsNTGGTOUhTTDO6u/x92wwTgw9Brwg2NAtGBeXTWaPYBzndQJ1uYJxKaDuq5miL9S4YgUGDh+KyuFDEaUulNEOQPvn01BbtxLFNdUYuOlISTsV9AkYF12yAou+noGi8kpUbTIceSVFSBSGkO6Iwb+iEXOnTpd0CgZUod+IIYjn5xswrqkFC76aJoYrDb6hm2+G/P79BIxjXZEdPW3aNDEshw8fLpExaYizfmgU0jinMUtDlwYtWS0KNKp7pfQb69LognGqF6YGJY1tXd961YzLmvu7gHHOOA3DL8Ew2M8IDovha92t22KdaIl2oF9JZZ9pxrkGkeqlrQsY921rxhGM4+iUCMdWNzBFt1/LXiUgyXEUCpugFCyj64rcExjHvsJ21jGnfSJnVpwF40Q7ywY30LrWNBkog2Cc9iF+77o59/XhyjouB90+rgAT+z8BqqamJok2rIxU/s5yzV7RjrkL5iCSF0J+fgRbb7IJSsJhAeOWNTQLGPfVnNkoC6WxxaaboTg/b53BONblnDlzJGow65pzweChQ6Rdmdf6+nqZE75ZshxDBw7AJsOGGzAulRBgq629HXPmzkdBUSG23nKrLmAc2WkzZ86UuUPSHTzY05wkwDd9+nRPR2/YsGESHZgX66KtswMNjY0yfw3s31/mIHW11krmoQEPE3RuUnBbyBn19QKmsS+ruy3rub2zA8tXrvTAuKqKCmGpCbicSEmZNVAJwUHWA9NQxh+B1PqWJowYNtxoMKp0QzotdbGyoR6V/apQYA/npX+K1GdSIkkXFRYKGFeYX+CBcZwjWccE3gjGMb+6r2J+CMbNmD4Dbe1R3HLv77+XYNwPd9oO//nvVCQSSYwYMUQC4jQ3twirUi4HTNP2DYfoXk92ZFeoqC/AOBe4Yl1ffem5uHqCcQHOCYwzWw7v2gDGWZ11S24QZtwrjw+0FVTbxWZw/hjAz3X1zUvWx8S7Ic0NNfB/tQa+z2Bchk1mRMbJ/DDglT3asjSIwqAf+TR27UzMkzvdhGq753JSqxs0fcYYNno6n5nl7SGEtzjrc2YDwlM5kwJz2pokM86cfOuSYphxRm0pKuyBjJsqnyUzjuxSllV+ThnNODLjIj6/MOMI6JkUja6V/OWeyNn3EeQxp/yGaaYshMx4yCCe7uIlanIyiVvmgqOhsS5jiWwYsmQ8N1V1e+tuwbVlzKXt1iVP6+fZTCRVgjGNja0oLzVgHBlO7QkLwnrVTzDOj4IAReENgCMgjhx4rcv5WoYd1JO+l4JXq9X/Wj+VtEqq2UCi3rDGBl72SalbhdLRnS+sRp9s0NM+cVONWjdVHV9002uvb/LcVH2i/yWzjDDG5AqGDWPWjrcuzucBqojR0k2Iu6PMD+KpTXQ8hM5AUFh5UQ+Mo0sfdcyMlqC4qYpxbMa5MMmQFr3MAF1Z4ZN+RfdaAk2cH/KEDWb6EBkGcWHamvHMNBl8QP62//WAFod1q7OWMuMEcMtixnXnEqdzk9FPshFtxU3ViKHLdMW53AadkblJmQveDWlh0gqb184T3ligsWyZdXCMLO0vLviQzextnrdAoua1NregtKYKJTVVoulnXCh9iM6ej+aWVhSWl6N8wAADxoX8SCfiSNQ3om7BYvjz8lExdCAiRQWIEdWMxeBrasfSuQuEYZdfWYaymirE8wtEP47RRVcsWCQ6Z5yPa4YORqCkCKlAUEAZwpeLFi0SBkj//v3FAHSBMjJO+BsNaBrBZKUo84tGrgI2CuIp04tGLJ/j30yTxjCNTNWy6i2aqr8jbkDSYECE0Km1RFCIeoWJzijC1EmkEH7AsNw4vzPapC9q2DIyQgry0BJtRygQ7rNoqnynsvpWF01V+8F3LZqq4OR0we6MY8WCxaCRWzlkoOjusf8QOOe1cP4iaWcyIfv16+cBFgp+ef2c4F0gIG2rrnzqPihjzVBic5rFU3TXYzCCgIlWq3Mv09NgAIlop4xf9kMFQ7sDatd17copw2txkzsnENThOOH4UDaXMq8WrGzHspVLEQ4HkBcJYvjA/igMhJFI+lDX1inz8ryltSgKA0MGDUZ+KMy4qh7TU+pRPJYy2m25ZJfuogTfCQIRfK+oqvTc0vk9051f3yo6wkNrqsED6WTcAEgEkpaurIM/HMLI4SO8Mmkk0NraWpkPmK72Kf6tDFxtZ/7GCMyeFmbAj9b2dnkHnxWtRzu3EziOhCMCICr7zT0s4Gfmm/OPu8azbrgasv71sKCwoBCxaKcsXSlGraXuJNnmNlp09j6d+W5qb0X/6mrEO2Oemyrvoy3Q1Noi9eeXtYRKIcYtVvPEPsz5IUzGnTmtlvphuqxLzreyvNMtnxIW1k11We1SrKxvxFU3P9hzk66y78js03tii8l47XY/bNfNrNhH3su9qOc9Z0eX1ntvuxLnj7sek2+/BmePuQZ/euxOHHOyCbZIXUA5P2Q90L2ac711+b3/tqtw7sXXmYi3nKfIXNerG3aaVxaHWNFT7lw31c3+8CT8/gC+mTXX3J7D87mMq3W9J5ut1hMzLvv7dXnvKu90EvO2Sva77BneY8bJ2NnAjFuXdtjw7IYaWKca+D6DcV3XMZ8Yqm128hdzlusmqeuhEIxDqpmaBPiSBcssJp5m3GqYcdkLvAJronnkuXLZdUG8mTKb1Iyxyc1rZiFlbjqTQGc6aQAzG1mHgBo3MjzFaxEDOYU0DVUb7r2QFP1gQJguNHBosxKMKysrQj7p9IEgAtagVw0lKbnjauZuNgWM85gj1l3VW+7dVc4FHDPbAfeUc506o8rMZK0uuSw235XFuLfyu2AB7xUXPY2mWkw2S0CiOLYmUl7kTNkAWdeufIK54gJt3tRziI3ectL1d68/SMLd+FFoc68JN37NsvAt3u24SXZxztUsdLOzk2i2DJQAAeIYPEXHLJVnKP7c0dCEAf3KjF5cIma0tGxADmmrUMSAbYm4ibQnY9TOE6F8s6eMk5VkdS/lGz8QiiDhD4rLeqfqunFg+9LIY6RPGgHptBxGmDzxZJ9BJYxmHME4M8eZuUd5afIt3eFkkjBlM5kwTCzmT9hgts09wFM31d73tsuwX2qwCqc1XTDXm3+1964y1u0k4Lh6eO72q2me7LNx04J2vs/qWS5w2x24G0knjQsoDVjqLAkzjQBmUFiDiXQn0jEb/dBGUoxLdAGCnozIE0eMc3g4JPXRkYghHAoglASSHXQp9InGFMG9BKOMJuIIkfUk8gkmz6FQGNFYAgErAi+Gp42YSTaMaj8x//ybRqEK9rtC+kyLrmUE5Pj9yJEjuxi81KFbsmSJp0VHtou4LVrXeL6Tv9fU1HisIGVEsY5WTJ+LgrISlPSrMJEJGUeW4Gcsgboly7wIhQUj5Dxdxkkk7Uf9wkWgVhwF2vsPH4J0PoFqBjAyIvetK+rR0tiEoSOGSzAHRlxNR0JGU7AjJm65ZAgqG4xAoAIk8+fPF/c5ZdkoeMA6IqBJo551Ru09bX91O126dKnkk4CnAku6frMO6QK48cYbr3IAQsOcaet7ma4Cnmwr5on1xXp0I+H2NOlRVzIViyPe0o7Zn08VV7mR226FdGFEAlu0ISFAwsyvZnjAibKYXB1bzxUwYTS3NE8sr/tZ+k6W3EZPeYv7fFi4cKEAbaxLMsbcspKlWRgOC3OP9aHAsDd81/Hw6NtYKNz9nkbJZPtJcAobFESAzmAE7bGYxBqhokY+oyl3xjjZIxWJyJzQJgcKCeSFQ0h0xkVWwMz9hvUbioQFwFrT80xlvApDzGq1FeQXIBaPGaZaKA++WMLIlogECAFwc1pDNU0T89mA1rw0IAqfVU1JdWHWMhNo0kMABVk1sAMLoPMG6yzW2Sl9Xg8CRH8vnvDAP53rWA72EbLyCO4pk5LpmwAOjF6e9MA4rl+d7e3CVLMBYj12X3dzO7+LpZNg8Ih4p3GxdYHp9minBN/xVDipxxyNIpJv5tWI9GXqxUW9AA7qps3q5Ge6/rJeWFbWHQ84eJizbHndmgVwcAGr7gAm97vMwrqqekgPwNeajp2H774Bp18wHo/dPwF5kQhOOfcyHLDv7vhsytc469Rf4tPPpmLo4AGY/NjTcpB0wH574PW33seoc0/GP958DwsX16Klpa3ra7srQw4Zc8G4MSsX4s7JT/T8VHY9uvuMPqqbbl++uve6D6wGPPxfbbG/tQAOObT1hls21MD/uRr4PoNxrli3MSJp3BgRcnG94UaDIq+W7dFF7oo6P1bbzYAPGXCpuxPcbPaVe6LrMt9MNjIwoftcd6fAfCsNabqf8SkRW7cAgURrTKdA5SMDHZrDaxrZYnhwA0VNjnRKIgr1Ky9FhOWV6InWEJU0LFnFBopgarJJt8KdfI+krQdMvWyWuytvNrvEZtmMp/W4urj7EfMyCzysp5Hc4zquTESDetpi237gPeS6I5vbKHDONm5sarPRVA0YGmfULssMkrYRNpMV1XfdmvuonN22Xx+l/f1MJhM4xGBZhiOmrhnCZqWmleWN0ahZuqwOA2oqDLvU6nIJo4vGlxGEMyLbbL+UedKwyMhQsxpyElDTwGLyRo5Ty1ghWMF5wkB1JoIrgTZ3X0dzi+Odcx5ZczSI5W6bJ0ubM995pxJdAdjsfWKP+0Y9hLB5Fff2DErszVoEBrPnAA/Pc3TeBbxcv9NFN9FdnbnaQtvUIxIwjrpBVpsxlA4gmOb48yNOHbd0CsFkEgmfxP1EgtFQeUjC+3xkSJjIewbmJIAbk2AOYnHbiLpkJyb9EelFiVTcM1LVoAz4ghJNldFWCZryWfktnkKQ7os2Si6DS0j0TTG2jVYp/wnAkoqDLBq6TvHvmuoaFOUVegLkNB5VY0qZLq5B21djtzvQU9N2jXIa8bxo0CpzS0Ekmd1lHJmOokCBjLegYWspCObOZ3qfaGw6bGq5R/uc7cvZv3v9kQA119ykAf3c5yR/iSR8jBRpmfmaD2WPKdhnymrGt6slp26PUha60fEwxoIiBB75HcHHEN3h6IJndbhmzqdeWUT+ERTTyJ8KyGl5XLc9BVO0/rVMfB+BCuaF3/Ef71WQ190XaX61HFrfGRas2U3wPimPrTt372CYRGZ309slfTscRJJroJ3TggmyX9NIhwIyTsMJ2zY2uqW0k+qy2b6j+entfX39OxU8M2VnPzR7AX7ns0ByLGG8JgJBelxw4GukXE6Kpj6p1wdfDCHkISDQfwqJdALJQAxpBs2IE6vlyuCHPxUHDwmCYRPVWPbEPh4IB5COm2iqgYBxt9WxpfWl7ZkBJc06wnHGtGSvGgyKxiUZ1LJ/5jxlN5EEislqk76l8yALR2Z2wBwmCNPYjivJg9+w3Ex/MZINbr/Svsx7OT+Ly7WtQxnGfjPn8d1uxFOZC9MmOrH2QwXovbmWgCRdq+0BqTDy7HrtHZAwEBC/CxgXWG+OtSw6rTvOqQTj6B67aMlSXDnhgdy6U65ATm6prXpXT5vXHgDAG8ZfiKtvvgdJ8dIw17OP34Unn34eL/39Ley683b46NMvsPP222DBolrs9IOtBIBj/Y85/1QM6l+NMeNv6RIsKeesrwasYhrv/v0P2OvgX2WS6+X+nN/7HblxPZpMPZZwAxj3HWn8Ddn4v1kD32cwTq1Q14jTaGzSmhaEko2Go62lE1022017QHdg3Op6x+qAulx6lZxVWixQNhyuHpVkVoEBc6opBh5PDVPUeqKrqnFTLS8vRp7fBm/QeI2uZpxEpzKrVoKuafxnDZQwfOK6xv2cUZYzG2m93M2ZVK3LXLE3fTcAnQyzJpe6X+t7yHyg0WI3stTIoPEepu6VbS/ZANPUFrFtA4ywfk39mTqUKJR0U7VgXAbPMNGAFVRVo94DNTIYwloXwX3wu9F2fVKUvklE6jfTWF1cdC0IYqcY+EW4PIXaZQ3oX1MhgRXI0tUDAWq0sX4ZNIF9gsw6AugSfZK6UBSsFmzcBGhQXTjOWTxMEFDN0OzcLMmc1i1ubucM43JjnpEornTDYZAG6UzW7dMvTpKmznrZ0Cr4481PWTXtgjiZ7mnmLkvks09k+JwuszPz+j7einYplwG7s+dsrVtWczBhjD1iqBTN5zzJgEAhP1mGfrQlO6XN6YpDA5i5jftpBAcQYPu1dYghyrlW6tq6/5MdQ2PUHBKpiLgx0gmeMuJtZg0ic8WAajTc+Y9RGH0JGCYLDVeHyc1+xWiJ7mWMb87jBljh50gkDzEa0JynrH4cQSzeqzpg0hX6mL3U26EU3+mCbgrEKXjirtWsd3U9FSNe3JRN1EYNUqBgGNNlOSVtrmwO8CBgUNy41bqAoOZF+zNbRdOnEU6GjdaPRA619ej3G/69/qbAggtwGBZRRrdNWYYKwum6yv6lxj6Ne3722DjOeksNPhe0VCDNdafU9TrTt4xbuAtMaZ6z28mtLy2bfqeMKmUyaX5NGha8cUA4DX6grDzTNrlN19QcJGOcEWXpQs4rmJLpDAgZNjmZTW7+XeBP8+72i9ze3Dd38eBD+7fUe8DIgiioKX2UjGbxTuYBHcF905fES8JO/bK38KWQiPuRShvwzufnOsGdXAIg0zYlx88yZwSCPsRinfJuHjLIORB1Q0NG808ODfTAxu73FNBVMErqOhg2bu8E4LiOaF2n04iEwkb7Uw4NTJ7dfuj2IcOOM/OSXi5wJp4CZnOEIAOWWABN5kjrFq2gu7alx/60gKO4nAfMs167pw2Apu7o/F4BOe2Pmb2ZiSzOOVzGtpVSIPAo+adrptNxNR/MI9/B/BGMo2vtktrlGD9hct90IimMt4Tmluaa3O+AcscffSi+nj4L9Q2NArTdP+lq3DTpARz20/2xcFFtBoz79xfYeQcDxl1y0ekYffnNkq9fHX0ovpg6XdxUZ9CV1El72JCB4mLKea122QrpC8OHDkYTtf0amlBYVIDqykosXb4CHR2dqO5XKczgOf0HyF5l+OJFuOXasTjutDHyrmHDBgljfe68hfL3iGGDZU3I/D1EAjYx3+b3Iejo7JBIt/q39+6CfFT3q8Ky5SskcGd1lZF9mL9osQQjGTp4oPTDufPNu4YPHSS22Mq6erS0WgZgH2xf+iCJ3PqHc9cGMG6Nq2zDAxtqoO9q4NsG4zjJPP7033DKL3+Cx57+G/bcZRtsstHgtS+QD3jsj3/DycccJJMiDSBvmbf2q6xhGv1QmGiWdSIC+JlXP/7M33HYQXuIdpcu4vorf9t6s+HY6Qebew+8/cF/MX/RMvz66APxxJ/+gZOOOUj+u+Umw7DLDlvkXCYxVmnQI40lS+vQv7pC3FCNWymEfWN5OfKJ+9eU349okoa7EW1vaFAwzi/aYmbtswwtL5pqhqASTckhqmHpiHsVBCwQ0MiqzKkxl10XbsFefeNjLK9rwMnHHuydYnZX8Nf+9alEZGa768Wozq++8RFOtn2Bdf/fqTOxaMkKnHTswTnXn96YATUJcqzf5Wx5XRPiiQQqq0w0aHUBZB2Kkc6NWdoApRosl3UbEjEg69ZHII7gCMG4ZjLjim0d8gbLaHLKIf1ai9WHYJxujPvaAF/TBpy3cCneev/zLn2kuzQWLl6ON979T5f7CDD84bk3vHllh603QUV5Md5497Ne0+s2nw4mbkB9ZzdJINY+RFZrgOMrnUbtsnpU11QIc61Ttc6sMcXbKVpP0IS6bewbAiLY/XU+DTNqa/E3p0OzzzD4QsjqxylGaAwW4HfP/gN5kbDMW0+/8E+cfMyBlqVg9ZxUB4pADqOpdnbijy+/h1OO2t+w7kJkZtlrHcE4i3KZudOrVNaV0a0UBgVZYrEYnnj67zjzxENtQBkzUymDwgMHe+lAj/zhFZz2q0N672bdgXGqLWomNw/oFMJKeyciYc6IafgKIkiLe59hLBFqTyQ7kYjGEAiE4c8Le8w4Amz+eBwdjU0IFxTCRy0ogmZku5DRk4wj0d4p7yLDhIZtmgAOAUBqd8ZM4AQ2LRlQCaKBAtoZoI4gny+WRjg/TzTqOH8z66LZE6VrWlKExgkciTutZV+SeKlSBAQM2QcVQGLxXbdTGpMuONV75eZ2R65gHA1Z0ySmvl1DXtNgXXbJJ+uAY8sa7gqCzHWPbgAAIABJREFUuYdqkpYF43SeE4Pagl5aCjXgXVdS2UZYb21qIwYtKKCAg9aXYZoa8M8FffjZZdIwuIFGNFXAQ5/RPMu8YDVm9VnDFjJHNKb9TFRtLbe2qYJzWo9mferKCnTBOHfed+vbZbNp/rypyTmoc9P3AExbF1qPmkf3eZOn3NbpcJosUh9iqYSnKxg0AZx5AoY4XS6FfGzYx1q/7nvdOsit1/bdXawuw1S1Wq+Wvcq5kOx4guSciQWMI8hI7VjrbkqtMmp4yljnTOr3oT2aRizBfuBDOORHXoDrAYPZhBBjrAZqW8ZjiISDEr07FOBhKwE8I2tiNDZ5oEiGl91rWBBM2lDcJuyhjcyPPC0SoTDLQGV5OHfZQwmCcTy8sLItYUY65VwiwYVsSHEpgB++hImOrRd/Z91wPyVzosyBKTm41L4sILiNWKrzlRnTOn9bjVE53DJMc86HOga8sWlPO1kiZX6q/qEy0nlLjNqXNi+6fKTidJUNCliqY14BPR1PTIt5pcstg358J8C43IZYF8Csu57PiMFRR+sz+55BA2uweMky72uuRWxTb0OwjvlQN9WKu+7CfnvtgudfeXPN017bIe1s/3pMYk2Az17ykWtVrW1xuntuAxjXl7W5Ia0NNbCGNbCmYNyTz/wd73w0xXvLDttuinNO+XnOb+Vm4IzRt+HhOy7GZ1O+wbAh/VFZXrLK879/9jXZOJx4zEGrT9sHnH7RrfjtxLFGWBTA6aNuxbE//xEO2GcnMf9OG3UrRp91DDbbbLjsJyh0zrTzKGzunNB9/uVMbL7JUBTk563CnDhjzERJ7+jD9pV3cPEleNDU3Ibtt9kEvxl9Gx64bTT+O3UWqqvKUN2vApMfex4XnnFUr9Mu8/T3f36Cgvwwdtx2M8yYvRCffD4dZ518uGy+24V1ZUA4nr2HfIxMR8F2UZOTMkkAh7JiMdzzGWnKIjeuQcKTWGpscKJnmmr0c+P1wXuf4eWX3vbyOnxIf1x83i89gM1lBhkjwaw8t9z9FGbPX4LfThorf+uJoYsV8X13PPAsvpoxV9pdr9b2DsycvUjqj2121ZiTEE8k0dxi6vTOB5/F2af83BrGq1ZjZn30eXo3EpzD50dEQa+ce2bPN8p7LBjDDdz9jz6Pow7dTwT2//ry2zjh+J/KplPKT9vAbuJo9Mr+VnUCeYocUMUuwE/BfbrfEExt7UBZWTF9VLoAP+6izDbQMl838Qksql3hZfrcU4/AdlttvEoh7n3krzh4/10wcvignvcQ1vB1DeY+qLY1TuI/X8zA5Mdf6NJHukvki69m4Z6Hn+tyXzKZAr/nfMS+dPjBe2Lv3bbF7HlL5LsHHn8Bm40civ323D7nfF19y6PYZaetZIxTnPvIQ/axoD6Dp5g5JEYgBWkZc7XL6lBVXY5OYbfpazItWBQM4bwxt+Kqq85CQWG+p/fHNs0TPMgnQJ3L7p09ayH+/eHnOOdkM8cKyKzsAb8fZ19yB4oK83HlmJMw9ur78dAtF0iAiDT7EbW7aJgwC7FO+FIJNLe1Y9RNT+Dhm84xGYzkixutKBh5LFqCOe7uU4W4DYAo49+B2wT2Fxd4MkCtkeVsTMne4QEI5y3u+M+7ZBLuuv58vPrmx3jljQ9xzulHYsvNR8hBwJjx98qJNOcJtiPLNWxwjXw+7sgfY/+9dsCYq+/Dnj/cVtgiDY2tOPm4DMCvtf7AEy9iUP9KMeDe+fAL3Hj56dYANMCpBHfgpeUhuGFBxLaFiwXU6mhvR1FVOYqqK5H000g0dZRcuggN9S0oKC5H+UCewhttOSRjiDfWo37hQkTK+qG4phLhvAiiQYh2GgM4rFywWIzpvLJiFJaXIl1YhCDrvTOK5YtMAAcakTWDByFQVAwfQUEalekE6uctQbyxFZUD+8NXXoRUnlE5ostqw+KlaGptNRpdBQWI5OUZhooF66gpJa0mbBzrBp3FbiaA4UbbzHmgrMGNLgNL5xvtdyqAzuSUBaOsKxcMEnaQdX9Uloy4z9k2VUNZ36UAk9SFZbQoQEaWm4JdpjuYjuuyqjgWeFhGnT/OMwKnOGCUunGSGacHWJqOGvwuS0fF+nUddZk1CmYpEMC+YDAQApM20JLPuAgKeOEzDCB3TZZ5wgKZbj5dBpTer/WoAKampSCaCzhq3rSevHrN6kfm3ZlO4T6necsAlLmZnQFuVsiAIytJGggIpehmzA9+RJFCa3Ozp6tIl13mg+USl3Preuu28Rp023W+VcFcE5cpgFjCaP7VLluOWDKJ6poaDMjnHORDzBdEwhfAgtplaG1rQ0VJMfqXlSAY8CPiSyKBIOavrMfylhbRoasoLsbg4mJEkELU58eK1jZEE0ksb2xCRVERBlVWIizBfog9pwQQbGxtQSQ/H3l5EQ/AFBdPCySx7jh3ki0r9RhLSqTr1vZWcXkns4lzjQB8dGf2+9GeSqCppUXYpoOqqoWNLVprVhOZum0NLc0YUFpuD4zMWOOI4uEBI5eWlpdJX2ZZKfWg47Curk505fgb/6ssWJY3Gouis6ND+kRpUbEwVzlo6DrOsRqPxdEWbZf8GkDWMAol6JAPaG7i3rlU9swyLuh1kiTTkB4nTcLK4niLBEMmXXuYwbmH0VSZH2EeBgKiMaeacdRVrKtvwvW3P9pV0rQbSV6vgzmHgGt73upwEFbpt739JuOjh97e2zlwb2mvLt1cypreYQfJ3G7+FD7693/NPL2a/K7zoO0mgcy2zpAYsvMtv1uCQy5lctu9C3/APQy25fRsOWG9rpo5+b2bPPVWT1omBkZ5++UN0VTXR7/ZkOaGGui1BtYGjJszvxbXXHyKbALPHDsJd990Ad56/784eL9d8NRzbwhTjAyXZSsacPSh+yIQ8KO9vRN/efkdHHXYPjj/srvE2HrptQ/wg61HYsjAajGa3//4S+y/z44oyI/ghklPirE77txfYmD/Krz94RdYsnSlpEfWGDfFz7zwFg7cbydcet2D+O3EcUL95/XM8//E51Nn4ebxZ6C+oRkXX/cAHrp9HGKpNJ576V/whULY/4BdEUml8K+3P8XWm49APJ7EjNkLsPeu26K0pEgMuLkLl+IXh+yNwoI8EIzbf+8dZPbf6QebYaNhA/H5l7NQu7wOPztgNw+Me+WNjzBi6ADMmrtYWF+HHbwHSooozA/steu2eOejL9Dc0i7P6DVj1gL0qyxDaUkBFi5egUEDqyR62lPPvYmjDv8RWgm6+VISRTMsTBk/OpFGJ/VShN2WQlNjM0rKSuT3AnFtM1OwO4HzqDFuN8kdqZQw7uxdeP/dz/DKy2/j7oljEfGlceaYSbjz+nOFWbTFJsNAoOSYw/fDF1/Nxlcz5uGg/XaWPCsYd+iBu6O8rBh777adpDl3fq3UIRmCW2w6zAPjfv6TPVFcXIh9dtsO9Y0t+OCTL/GzA3f3wLilKxqwYiWjhIWkHX/6410FTJk6bS5+duBuWLq8Hv/+73TwfQoXsB9ttflGQokfNKgKL/7tfRQX5OHQg/aQPvTK6x9i9523xiuvfYgTjjlQgAaGa3/2xX/hR3ttL8An0+P1t39+jGg0LmCOLngZMA6488E/4aIzjha229MvvIlDf7YPHn70eZx+yhGeCzHdaAScsNpGCsZxkSZrkReBBD83fLFOA8a1daKsrASQ6IPCfVyF25cNxtVUl+PMEw8zbchyvvERdt95KwESOF4IYtz36PPYcbtNceLRB+L1d/6DQw7YTer1lz//EV5/+1O0tLbjFz/bRzbcL/7jfey3x/Z47uV3cPwvfizg6TezF3kANMcS+/R2W4/ENltsJO9lGstXNOAXP9tbNvZ6ffSfr1FaXIjps+Zj6KAa7LjdZvj0ixlyL9uE/Z/g1RvvfIodt9scW25q+hjBOLIimS+2PS9+fuHv72HwgGrsu8cPBHQjGHfqcT9FQ1OLlImGKQFttqOCcex7n3w+DVttNhwT73sagwdWY9RZR+ONd/4j9+kzP93/h6uIqj//6js4+MA90NkZE8OJRs9r//wYR/9sHzGY2m3wlM40Af00SgJBLFlWj8rqMgm0kKSml8NOZTkYaOHCMbfhyqvOxPLlDVixokHqrHbJchz6kz1lI/WfL77B9OlzsOceO6C6phJ/fOpVTJ8+GyceexB+uP2W+M/n0/D1zPn4yb47oV915apg3ITzhQH32kdT0dIexRE/3Uv6e6y1DU+9+BYO239HXHzrH/DITecY99FwHt58/wtpzzff/Q92/MFmGDl8sLhRfjZlOqZOn4cD990F1f3K8NI/PsDuu2yNqopS/O2Nj/DTH++Gl157H7vuuCUqK0qlb9CVg3MeC8/7t9xsOHwBH/rVVCHsC2BFXSMefOyvuOHS0/GXV97Bq298iIqKElx16WmgO++5YydJm3N9OGvcJOyy/RYCwp1/2Z3y3puvPFPa97arz5b5hp9dgJ/P3vHAnzDqrGMkHR7qnHD0gbj13qdw8XnUmLFgHE/sdfPqRHFlm62cPlPYT00N9SjrX43qEUOBSESMWA7ptqlfYMWKJpRV9cfgTbaQdkuHfYhH29CxbCmWzZmFUGkNajYagvziQsTogxyNI7W8CQunfSMuVMX9+6FiYA3S5WUIMjJfaxvmfD0NcTJlkklstPlmKKiqhC8SQZri7MkYlkydibZldRi48XBEBlbBV2yi+PnjSSyeMRvLGxtNpNWSEhQUFnq6dwRG2NdpaIqro6PT5QI0NDhpTKqbWq+bh7W4IRvsUmNb2UyapDKb+L0CRQoQuWQqdeFUjSemL+LxjAhrgVbP3c5qSun3AjwySrGI52fcKpkHPuO5fxKoTaWl7sS1j4xnx91VWD3xOCIRE8HW/c18H8k63DORGFWPjflRV2EFEoPhkKcZ57JvFJTUdyowyTy7gJwCfG5eXAYc01Hmm4JWCuDxPmXZ8bOyyxRU49+qLWfWOeN2qO8y7rSmJT2w1AFBtQxrErSA7tkKxinDlsFA6M7LzU40ncTSJSYKKPNUXV0teeTfDNbhgnH/i0MnFp8HEgrGMWhANB7HnLnz0ZlIgoFTNi7Lk7Ul6g8hlvZj6qy5ouc4oKoCIwZUIxIKosBPZrUfXy1chAV1K1AQyUNNRQW2rK5BQcCH1mQKC+rq0RGLYfHKetSUlmGrjUcI646HRgaMS2HR8qUoKCqSICcalIL1xc8MVML+xXpjQAVp23hKoiYvX7lC3C/5+4ABAyRacjIWF3H/hs52LF+xEvFoDJsOG4GI6NOZtuGY6UjEsXBZLbYeNsLrKzLWrGwAA6AwqIp5d0QY5zr+GS2aEYOZHkE1Xhw/7fBJfpoam2S9HVBdI3lhACK6lfL59rY21LU0gAFOZL50tAQ5tzDCK/UyC3jwYV3eqQnLAwwGdCkrLZVIsEUFBQI0GkDPJ3Ml3VHpxsg+r/OnuqlOmzYNrW2duOXe3/c5GLc+gK+uB79dJ/fV/aZ3rq88dcGdfMCfn7gLR514odn3/h8B48SDyV5iB2wA49Zi97HhkQ018B2ugXUB49o7orjg8rtw780XYdSV94ohtu1WG4sb0qIlK4Xd9O5HU4Q1ReYYDbnZcxcLoKLMh1OO+wmqKstw271/xPFH/ljAvKvGniTsIxo/40f9Gk8++3fMmLUQe/1wWzEYfztpHM6++HZsPGyg0Ma/nDYHD04cYwxqH433Dowafw8evvNiPP3cm/j6m/m4/pJTcfro23DUYfvhldc/kAX5qktOw8VX3iPC+aPOPAZX3/qosLP+9uZH+OzLmTj+yAPEDYz5JxiXnxfBYQfvjmeefwu3XnUm/vTCv/DZl99g8q2jBZS8d8IFOO+yu7Hv7j/AZiOH4MEnX8J5px+JtrYOcaVlOudeeieOOGRv7G8ZOlzYr7rlUQE3OcE+/PtXPIBl7DWTMeHqs9EuDDhzIkywjf/oBkcGjiHKpIQZJ2Cc34fCYFAYdHqCr3p5EpXK9sWOlBGft3fh/Xc/d8A44MwxE3HXjefjwivuEcOcoOnwof3x/N/ew6+O/DGefPY1YZs8+odXhRlHYOTRP76K35xwKPpXl+P6258E2Vr3PfpXXHrBr8QwJ7hz6vE/xaNPvYpTjz9EGIS33POUAKXKjCMgNOXrOQKaTLr/GamLrTYfIf2Mfebuh/4sIN41407xwDg+W1xUgKvGnYxxV9+PQw7eA//9YobY2mxPGvU/2msHfPn1HAEDtO/RPZpAK9mM/O6S6x4QUIEbrTnzlmDybaOltgwYB6ysbxLQdgCZMuk0/vPlDGy+hWWj2Q0a24hgmBgpZChZiE6WUtG1MasohfcJxoGuaYym2toVjMvW8bLYqjeTkBkXjcUF7OD1q1+YsTPlqznIi4QEqCCL8/rbfyfAKQGrcy+5Q8q2z+7bSV1w7AyoqcTX38zD/beMxmkX3YK9dt0O02bOw8q6JnmegCUZd3Ql5hgn0P6Hv7yB0Wcfg7+/+TFmzlmEM086DHc/9JcuoAhZjVOnz5X7f/fsa7j+0tPw11ffFTYsGWr8fvyEhyVduq2feOzBKMyPCBjH9/75pbcFTBx33nGSb/YDuiX+eJ8dxa2dYBxBxBf+9h76VZXhsgtP8PqIgnFDB1fLfRPGn4Frb3scm248RPrkmWMn4ppxJ2Px0jo8/PuXpf+5159f+heOPnQ/dCaTMl9tNGKguFA+//LbOPbw/YS5RgOKfSBK9yNfGsX+QBcwjjwkox1oegCvgmAIF4y+VcC4jz/6Eq+//iEOO3w/vPTiWzj4oD3Qv7oSjz7xAs46+1g8MPkZXHf9+Xjj9Q/w0UdTMOrsYzBtxjwBlE865kA8+vTfce9NF+DCK++1zLiTMfbq+/DQzefj2jv/IIBuZXkpps6Yh8m3XIgzxt2BfXbZAjPnLcXiZfV4+MazpWenI3m45IaHhY3Kg5Kn//pPTL5tLN5851NprxOPOVDmrhsuPx0PPvEifrjjlgJQvvzaB3j4jktw+qhb5L/nXXoHBg6oEhBrxcpG3Hrt2fjNRbeirKQIF486AQVF+Qj7grj34T9jq02H4eD9fojnXnkH7/JworUdd906Ch99/CU++GQq5i9cKn3pH299grc/+AKHHrQ7Pvz0K3w9Y543dtlm7Mts67tuvEDGsWzO08CHn04V8J3Xa//6Nw7ad2f5XNfYgoqyEsOMS1jheMuEEIkDO9ab58yXcjTW16G0ph+qqEETiRgdpzTQ/tUUrFzZLGBczcabGSH2AI2/NsRWrkDdgnnwF1Whavgg5BUVCDOOUQ19da1YPGOWgHFFNZUoH1CDaGGBsJnTnZ1YOHO2gHE0EIdvugmCJcVIUf+ITmcEG76ejY4VDeg/YihC/SuQLjQReAOJFGpnzsXKzlZUVVWLcUhDmsyXRCqN2uXLEO2MIxAMYGD//ghZ9y0V8qdRSYCFDA8FLRSc6uuty+rAOP6mumKsA7JOWBY1fj3AjNEUOzslv6pfpUFOmF9luqlbmz7PyIyq8cayC+Bk9aBcJh7TUIBK6tdGNyewQwBFotWKG3PmYtrJhNG1cl1cFUhjWZgmgTm2J4Eojc7JumdUW/5GUEAAMMtedBlspn+buUTLxLx1V6ey3DgMdlebTr/nf+lOx76i4JuCgbyfDCjWv3vpe9VNmGm4TESW10TPZKf3eRpdWr9Ml2X3QDLqKOZyBSNY0VCP5vZWlBYVSn4rC0uEfZXypxCjnlxjiweGVlZWSvnZ3sqMUxdot31yeXVf3EN3XLqO8pDGHwgJWMY+M2/+QjkkJhg3OJ/rhQ+xQAQJnx9fzZ4vYFz/ynIMq6kSMC7fl0QsHcTXixZjYf1KD4zbtKISeX7j8bCovgEd8ThWNLeiqqgYmw4djGCSfDrjIkvDvrZuBYpLS6XtJZiCjRDLOiILTcE4tr/0ryQEjFtRt1IAKAXjhFkajQkA1pZMiHZWLBrFiIGDJXIyn5XgNrJWJrF4xTJsXN1/FTCO/YGAm4JxlAnwWQYa67+2ttYD4wgg6hhPRvKMPltzszB/CcbRbZf5TSUMMEvW3MrmegHjtP8qeMx0yMjjuPPbgBFk2RKMo5u/C8YVcr6JmSAxCsYRCGQdcexmg3EEF3mAee3Eh7vtQt0CSTky49YY+LIn1z29U72SNaNdiPGOOorMKz0MiJzz5Cag3tA5pKluqm9sPwIHHXmamQez85OVdl+M3S7zn/eHebO8znEisLNz1980o71kpifAUwgX+qwjOZSd3OqYcat79QZmXF/3kg3pbaiBtaiBtQHjXDfVXx11gLBpCI6dd9qRwkKhgTRkYD+UFBcJAHPrVWd57DQOfHVT5X0E4954+z8oKS4QNgMBj5LiQtx05+9FS+P6S06T9Ab1rxJNLaZH8Ivvu9saYXRDdd1UWQ185pLzj8dt9z2NC37zC2yz+QjE4glQ42z67AWYM28xJl17Li4iaHf7ODHifjPmNgFvBg/sh/c+/hLzFiwVJhuBPoJtdFM96tB9cM4ld+CYw/YTIIJg3AO3jRGwTu/bf68dcfjBe+CCK+6W73jx+YnXniOuZJNvHeVtoPnbNRMfx9VjTpYNJkGDq8eeJM9cftPDuHH8GSIgrppxZMcR8KEbHNltCRtxlWBcRWmxaIvkU4/I9gXZfDgcHRVMb+PJn9Un4lrywfuf4UXHTXX/vXfEMYftK/kmE/D0Xx2Cs8bdDrKIfv7TvTB+wiPYdOPBqF1a57mpsq6bmltx4+W/EfCUgOa/3v8MJxx1oDB+1E2VLKXa5fU4++TDewTjCFyyDe+ZcKGAoPx8wlEH4Pd/fh1jzj5W2HZ68beH7rxE/qSmBUGiWXMXYfrMBdI2BONo3C9f2YjLb/wtHpg4BmeNNd+1tnWYPmDd4gj0kJXoutTqWkuNO7YRGYHNbR1oaGlFZYXRjBMdJnGtAPJsRLq4ZVGYOqdIuxHxl/WbGlLUVyEgR2Zcc5u4GRMUkM1vTz4BdvdBMI6MU2UiknXJtmZ78WK/YzrnXnInTj/hZ9h+m5HSR1l2MqX4mWUl6DBt5nyv/PfcdCHaOjpx6fUPyncETlmX++25A/70wlvYctPhmLtgCbbYdDgqyoqFGbfHLlvjlON+2mX2IRjHrI4682hccdNDKCspRmFhHqZ8PVvahEBrW3unAO9P/eUNvPfxFNH/UjdVMkvZn1iOuoZm/PPdz4Q5R1fen/xoF89Ndc78JZhw1x8EkFHANhuMYzkIKv9why2E8XfDHb8TN5ily+qlb5M55V5X3fKIzDs8sSdL8MhD9pa6ZL86+Ec7W2PZiG2Liw2DMaQhARyqq8sRS6dlbJqgAATlTPS54mAIZ42+FddcfRY++HAKPv54Ci67/Dd46KE/CyuMBwU3THwcI0cOxfG/PhR5+WFM+WwGXnj+TQHGOQeQ6TdrzmIBqW675mxpJ7qpjh9DIPo+/Pa2UQK8bTR0gLALCLQ+eNtonDnudjx84zkCfI2e8DgeuvEc48YYJhj3W+y567Y47OA9ce7Ft+OQA3fHcy+/jQP23QnHHv4jjL7qXmnvjYYNELYr241sxTtvOF9Yzg9OGivgPYHhWCwh/UXH0yN3XCJBYlhXDBDDuf+iM46SdeK5V97Fux9PwaAB/YQR/cRTBvS78Iq75fmGxhZcfO1kVFeV49gjfoTfPvmSMP3++Nc3PeCXbc1+s9tOW0kT0sWVDOqRIwwLgv2DLGZeBN15qCCGhmWt2sFoAi3YYMeh9g5jwCeSCBTlIxUJIk7NOOueG0pF0dnKIA0F8BXkG0MzGReAPR9JRBsaESoqRZp6TQE/WpMx5AVCyEsD8cYW8y6CQeEgomkfIoEQb0OqtU0CutAwDRcVIkZ9OqQkXWo+JZraEIwD/tJiJPxJdKQM2y0/nI9kWyeivgQCNGIJ0NChmcyRjg58M2s2GhuaxFjcaKMRGFpZ4RmzNL5pUNIopWufuoCtxVZitY94DO1ujvT1N5cBRpCIRrYYyVkC82TekL1D9hPBBLJ9YjaQAsshBrQti5lrDSOwubVFnmM98O/i4mLkR/KkvpUdRMOcF0EB3iNjhO5uiaRoQHXGoigpK5NneQkIZ3WyapcsE6aR/qbsM4KdBNv4Xv5OHS/+RkCD+SF4NX/+fBBA2mijjcw71eiyn9UtT+uK+VUmk8tS00bQutS6UzdZ132VaTU0NEieFJTRtJhnAkFkIWUDs3xOwUOWgWAE36cBQBj9lQECuJbV1NSY+dLq+TFdvpPtNGTIEAEmc7kSwQi+njEdtSuXY+igQeIWudHAQRL4RHRzg37kw7hZKtCn7epGj9W85PLOvrxH3ZVTHPwc7NZlv6W9XfoPvTEC0Q6j4+YPit5ka2dC2Fd54TDyubfgBJWKIRjJQ3MsiY5EWtaxgnAQeYwEGuuAP1KAjpRgUWiLxlAYCSNId9F0wrqpmqmP2QiF8xBPRLu4bisY74G9GjQhZnTSuCYqEMb1hUGeeegojLFQANFEXP4ujuQj2tEpfd5En/BJG1ErNSRad0bXTS+mTfA3r7BAvkrzIJN7Ix5uhkIyRgTIts+wXphG3P6tYC/X4VQ8Yfqb/U3c321wF9clXYFagsNk3SXiUUmf6TJQiLrta9CHtA32wjxJJFkbrEHnCZkP7GEK5y6O7SVLl+ceTVUmq250gV2UZnWdUqsz1/tz7eDZ6XaXR2m0rPznkr6blt7fA6BGMI5d6Y68hBcoYpVXrK866Kks2fnPrptc26KnerDPazLrkwm4QTMulw674Z4NNbCeamBtwDh1U3WzlA3G0cDd+QebyS10KR191X1iQLmacQrGkT3HRZDgWWeUkcaCuH7Sk13AuKMO2xd7/XAbSY+abmTaEbAha0vAOPtZJy26tVGPbPqsBXj4zkuEDcH7br3yTHFh/dOLb2HStefgovH34iHqnfl8kibBuLsf/osYcCcde5AY8S4YR9YOQalf/nwuLxpOAAAgAElEQVQ/fEMwbkoGjFMGnQvGUUeOF5liiUQKy1bUi7acXjRTp349F1tvvpGAKzfd/XthkhEdJAPp10cdmNEcs2udmbd9YvTHxSUuJQEcqspLEabWh+ilOcIUbkPZDQoBPj5LMI91TzfVv7z4Fn47iZpuZHSZVY1GNgELGrxnj7tdgNdfHrG/sMj4Pd1RVTOOIBsDEWy75Ub48NOvMeHKMzDmqvtw3BH7rwLGkR1JTbyemHHZYBzBGrK0CARku6WpqxqZYmRRTbzuXEz5ahaefOYfXcA4suIuu2H1YNyVo09EVWWplL2wwDBPRC/PLvL3PfKcsKvolk3dKrrg3Tn5T7jgzKORFg1CEzHVBN4gn9FELxMGAVOyjAc9XySrkRvfxqZWG8DB7FGNRl83GzPblgTjaqorRARfL44zjkNe9918kYyj7sA4jhn2dfazATUVklcyi/gdwTiOwXHXTpZ6JmuNwOqB++2MZ/76T0y6zmiNycm5CPrG8d4nX+KPz72xCjNOwbhrbntM0md9Khh3/2PPi5sqGXNkVE75araw5Vwwjv2JjFEy6Ai2PfrUK2jriK4zGEeQh/2XcxHZj2QyuheZXWRtss3ZfzlPsD3IYL32klNXnYktIL50eaNEUyVzjmPTuCkzUqqJhkeO02mjbsEt158vIPWHH07B9VedhXsf+JO09thzjkNbPC6akfc/+CyuHn8m5s1dgj/95TXcfeP5uHbiE+LCf/5pR+D8K+4RV81LbzBgnGrG6RxEwIt6nDJfFkTE7fzhmy9ES0srRt34CB665UIT8MYfwCXXP4g9dt0Ghx+0pwCaB++/q4BxBLhOO+FnOGvsRPnMgxeC2LzYVn9/6xPU1zdjshxG3IZJ15wjulq8igrypawE4ww30BwKXDHhIWG67bbDloYZ9/GXuOKiX+PKWx4WII/38zkd4xzbvPg3mZ9vvfc5dt5+c5zxa9Pv+TvZ08OHDvDahf2JTF3OMeyjZD6Txc26MwPaoQnYp9xNbiieQjgSlkiPyRBZEox6TECMWpwBtKeioF46A7UkfAZojMJEGoykfUh1xkSvzygWMTKfYUyJ3LhEU7Vn6sLKC4kLJAFdExrSrmC+AJKcSwI0wTmX0zhNIpDym2AFaR6mmMyLsD8Zmn6TNmtaxP1FAyqNRUtrJVId8zCwZgCqio32kgITZG3ReKVLmuueuGpHX/tvXNdANaizU3MZXjRqaZxXVFR4bpAyHVrBeIJm/E3zS5cydUskiETDXY13BWc6op1otvXA3wTISyQ9YIzpE5jkRUBN2WSct9l6HR3tAo4UFhchTNdTC8YZ3dY0mpsyLmvZrpAEoBSMo9Gv7Czmh2UluEVQjG7GrAcXYFOAhN+pi526uSrDTpjY1l1U2EgqnG4rWevWBaP4mXVF4FKAFoeJxLIzb8wTP7vMQT7H35Q1xXwxH7yHZWTbMPom55eSkhIHIAuLlATnIOafQF+uYFw8HcLcRQtR31SPmqpK2fcNqqwStleS622Q2olGHkKBJHU11r6u/137Xrz2T2o0VY+hyGiq1rVXgFMeoIqer4m+nqYWm91zSPAX2TeYgGM+BkpIBsVXgrf4/ZyfokilY/D7GB2b/zgn0J3Yj2SCbE4T5Z1rEvcJZC4afUAzN/FSN+MgDxPtoUAGRDf9w42mKg+l0+LqTbA6SWTORo7mIR/fw3biobqsAeo9IFFgM4iLRidVZo9pwxRCQeP+zXu1v2udyXxqNQHZz0TX0Ua357slkrXda8mYSfvFVZ+/mSXAAMQCqlFrUoIwZYDhnqKpivu8DaCivUEBbtaPAnQ8TNBoqlfcdP/ad5xVJklnwcol1TUBp1YHLHX3ru4ApDXN0xqmwT0ko6vOnb8olzf9f3NPrpjeuhR4Axi3LrW34dkNNbCONbA+wLi/vPw2/vbmx6L1RpaCsiR00WKWXTfVjYcPEoObGlNNLW1ieNM1ipE1qc+1cMlyMM1BA6qwuNakd84lt4vxpqfIxk3VOGfyamvrxIXj7xb9titG/VoMsNMvukVcWxkBlYb4pOvOFXdWMju4GJNVRDCGYBxF22kIcUOhYBzTpeFLNhXBDkaDdcE4uk4R0CAYd9yR+4uhSAPwjuvPE4bGLff8EWPP+aUwyjKXMQMJDu6963bCrOGm4vxL75J3aDBEY2ZZso1sGoxJJ5twpFHf2IxyitDqWu3dbj5kH1rJt3ZzxE3fm29/Km63D00aYzZy9iEa4gLGHX8IpkybI0Ep6HrW2NyKO68/D3c//JyUjUE4yGCiW+Gn/50uRjO/I/BBZtG0mQuEbUY3MeZ17Lm/lI3R6sA41iUv1qvqE5J9w2AcerEcBFkfueNicdska5Gul8uW10sbu8w4BeMy/VGj05n+eOMdv8PcBbXCfFN3Vq/Sbb/i+5jni88/3uTt9y+Lq6WcnpoW8fKW+WTagL9xY6ppEpzghpn5bGxiNNUiw74RYpw+Y+427ZeBDDSAg+5p6cZJsIIn7OzzDEZCEOnyGx8StunEa84G3Z7Z17lBnnjfHzF91kLU9KsQgFjrpCcwjowlArME1VjPZMFSI+yb2QtFM4wacS5Iqm6q2i9uvfpsPP3XNz0wjswqur2yzAQi6fba0REVMI5MyI7OKLbcfDiOP+LHMjcMHVSNRbUrMbCmQty86X5KoIXA4cgRg3DBb45aLTNu3DWTRV+O/YGGCccmdQnvv2VUtzMo7yfzTMfcC6++h8N/spf+6YGzBvM2/otLlq0UMI5i1GIcCNUqw3LUvnrnjefjX+99Lrp+BNQmTX5GwJPddtpS5r2Df7SL6N89MHE0Fi9ZKUD+rjttifkLlwmAqeW+7aqzcemNCsadiLFXT8bkSWPxwGMv4IupMwVQJBv0t5PI7DUgrRpXZBIb5l5a2HV0/SY7mXqWBPQWLlqO6+94Ev0qS7GirknmQI5XjjVGlD77pMPk80VnHi2am6Ovvg/NzW2GNdraLnNXtp4by0939QWLl+PcU3+O516lm+qXuP26c/GbUbfiwH13Fl1KpuuCcTx8oS4p+8nYa+7H+NEnggFmeHWnGcd5aOHiZfjB1pt47fXWe58Ju1OpB6uOTcMWMUYZDCuKQBj/kcySpD6VT5ggcQY5TacQpD4YUTm6RgZ8EgGR2lbkJafTSRE3FwCAoE0qTvTOGIkETeIJYQqmAnlgoslUwgtA5BmcvqCJ3cAZ3kc/MZNeOp5CyBeQcSyAEKPyhIMIR9tN8A8bTVB0C/1BdJLBQRCQeqL5QaRiUQ/sUcBC3dQIqqwPzTgXaMsecNonXfacunwRMCMrRo1v3kNQgfkkGERwTC4LArhRVpXRoiwatqcCTkyP6eaFI/JfdWlVQIJ7FQWYJPBIPIkg2ZICrvIAzLS79A0J7JAUwFbbjvlUkIpsQwKL/E104iQwpX3egkeaL0+3TRkR1BmlXiHZRzZQA9+rAJkETbFAmht8wWUZ6rjXNlCWHfOimldaxwroufXP+usCfjjMPW1LLY+CoybclF27bFmzQVj5O63rYbfTcObLNKMaAwwCoEG3wgSVCPQwymo6DrLOlI3o1qeyAhWoW18u2KsrQcCnUULZsByLhoYrAFXKAMKJFIM3yTCX+cDcxz0e+5Uc5cnnNKIIpqmpRmCIB6pkpSWQ5ikgmbO+kNzL44Aoo8+GGAHaaBkyHQJxviTdi+lqbVhk7uWCuhkQ1wCdHENMi3OaMM5kHjORVtM+zlOmXBJcxI4LiZJNxpm4u6bg9xntRTNXZYKNSOTpRMK2oYmG6ran2385toQ1aAO30K2UacnclaW4K/0d1DE0UVt1znNBSL4naGMdiZeDTVfnA9ZPJBQmYilMb3es6WcFDTlvcFzx36LFSzF+wuReOvd3+Oc1BMv6rCQ9gIgnH38EHn/qr92/5n+V1z4rdDcJ2XrICl69Xt64AYxbL9W6IdENNZBbDawpGJdbqoYZVLtspQByei1askJcQHu6CLoxmINeZDYQLFDAYZXfqZ9TXWFeJpc7G2dO3oz/kQFeqN9WWGAYErIZ0GedE1UuqswrwT+9FPSrq29GZUVJl5M99x73Mxf1xbUrMHhAP9kAkFFHMIBMhsylMIsBYZavrBehcjE6xKg3d64NGOfCOb2BcWQOZtY/n7g5uNQssje0HZYsrcPA/pXe/dxk8cQ7RNFpW7DGphaUlhSLgakus/xJ7rPsmVz60sy5i7CJdTmj4X3txad2bZcs3QjuyZqaW0xk0l4uBhNgG1158yOe8c8+0tTSivJS9/lMv9I6ikrUQ8Og0b6nYNyq+4i+B+N69mNdtdAEGBW8UGaF9KlUSgBUAii5XhyT1f3KPRcQ0Z9ZulJcDd1L3VRPPe4n4naebYjpvYwIy/GRfdGlPGz7CT+zBrvrNwQGqS+Ty0UtMmWLjbryHtHHI1Dc3UVjZnldA+556Dlss8UIHH34fp46ifQGp5HXBIyTmYoAjQeoZ4BX5Y8xmM3Gw+laaUD3lpY2AQGKCguE7TWgukKGZrYmHUewGbcEeVNobGhGdaWJVM3fFixYimGD+3kuUvKDDwLG7fHDbYRxxvmU8472+IWL6RaWmZO7m2k1nWQihZY2gsrFme7pVK6AUvEELrj8bmEHZ6IM6wgy/831FJhj95xxt5vDlG4uHhwQVL/8ohMc9qMpWdd3WEf+LDCOc1fKAeMIxPnS1EAiky1twTjzYgPG+bqAcQTLTNAVMpgTHhgn6vbxpGHQdgHjzAyigI6fBjzBOBq5ItpE1y6jUSAMXD+d9NIOGNcheVAwjuAEI+VS+1AMaLq05hGMI/s8ZIPM0C3WROwkALmmYJxZV3q3gvocjIvHUJBfIPk1pyBWn4oggA2gkwsYRwNby6z1zvYUFzjr+hoisESXZTvP9ATGCZXJsp1cMC4vP0/07wSMI6PHWf4VIFodGEcWnrgC9gLG8R4BPZTlRhYQ9zUyqAw7m5eCcayntvZ2FOTnC7ChQIWChvwukhdBLGpYb2QgJW0gEGU56bBbFYwzfdm82oy2dQfjjEuqRIpnfyVowoANDhjnMvgUyPkugnFE/M32c+3BOH+aUbA5MySQDiakHngY4PPxYJD7riRiXcC4tMwHfqHWGTCOKsLsDxlj3zC6ZRqxepqm76wGjLMBTniooGAcA2QR0BJgz84Rsu9Ncl8bMmCcSnYwwjOpvR4YZ0DV3sG4GCJBRnPlYYYB93jQZsC4zErC8gRhgnl4YFyarL0MI1DcxsWhxDCZFbh3wTgGq+A+WcE43Uu54CXnjA1gXC67sV7u6QGM++iNZ7Drj4/9f+y9B7hmV1k2fO/2tlOn98lMJoWSBAjd8uGP+ouIfNevfp+IIiAl0oUUSAALJQFSQHpTBBXUH5VPDBZUjFKFQCghdTKZPmdOr2/de3/X/Tzr2e9+3/OemXNmTkiQszGeM2fvvfbqaz33up/76f3y6ZehVcjYDziJNTDuB1zha59bq4EHqQYeKDDuQSpOz8/moS/djFrYAqXDd1uAHjc1cmypt2jYauQ9C8DnTvm69G/aJ66dq4KxgJ742IcLw6zXZW5cp6s3MyLt3JlgCMugzLhBBNxoZdF2JLqDAgeOoWPlZXE0v5bXdnm52ajJ6b/mRoAQ6p05/StzibGNSpGAlOiQ+KKVxdfo/io6aZ6Psrh3iYqR1iehAQEk8ob3qVdSC9JAluFqXG9420dFM4zXIy/cKwEjTnW1g5g7RgOBhRSou/KqcQKJdFsyjaMcm05gFY+eaJ0aOWaMqZuqRi5bCrhajXLnWQGnMpDP9lt5zbizTWs18mlgOvPCvkTDgIFgsiu3+VvZns65wxCUHJkQt1/RiXNzQ5vLaH1d3TXzYFBGnks9LFDg3IxXujd6vri5kgMh46WX5pbny/REIXAaqxrsRd2lC2Qe8D+KUzeVbcFxqjOcL26YV7/lI/jxJ1yMZ/7cj+emQjdG89+zwwvbILrKc2SIbH5szxr8raOkcusf/u2rGDk5iec962mdMI6riF5wWa8+RKYmWXydX3GZyxoxf8iQP6+x53L5c7+ydshGKoShaolJ4Bu6YPlSmYxGWkhDhDHd1zVoUCvy0eA6EScoRyGSZgMJjUxP2Txh6iFIlC3H/kH3VuorRSGDJlBtPEYormta0ibDLpLBIoyYRJh4SeChkcSI/ABenKBAJrhEDWyIDhXd3GqUaOJ9HuQ02IYpkoKnekicx2MPsV9whie/S2PZzWl+IOwi/ieGqQNSaMAKECRnWsrG5iVgDqOX+mTwxcKF4hzP+ovjpjILiWDKpN+9Cp/trNAGefIprXTuzLS8ctFRrdx5fTWmy2c1Uqi6o1kd8CefLfiBHO40GP2WaxxBMTorkyXngvoI8ydWDTtbR/kzH+CA6S23HNIWBE/IVHKue6x7ruHUJGQkaF4hRRJiuhSqOD2bQ7BDAs6tWFzoeRngRyBF3P54KEiwJXdYyWeXAuOs7owZZ/OgwvsKdpheo7DB4gYCAsPutgEmwvwzxhXbhqL6DmhlfvN1L32Y7bP6XezsO+kDkIJPmdkoQDVuysEJ+1bYaiGuNRCVis49XkFXAZilL3IsKlAlQRwcEFhqpBqMxD3H/ivD1f1k+wmoSTZqq6ku8o5JZ32W/Y76cDy8sAmMcwKD0Rj4JU3Pfk3GWapsPAPLDQy3vqNVxrlQ+123dpuCh9ovTYvQ5iUDtbuB9TbLsL2uGfPVxpvVF9MleG46ihbsRcBpF6m5242c+eE9MmANjKOr6qox41a2KenY1uu4W2ZHXAIEW+bbnXwIbcbF385/o/t+r+/n/vaFv/8E/p9n/ObS2Vnq/e5tSHd9LLd+z7Z+llOR+bzkzDObPpeTxJk8s8aMO5NaW3tnrQZWqQZ+FMA4qypjl9V5kuZOWBk+3TaJ2QbYASLZaSF1vVwiaiwpYGLzpJzqdelI2DftOV0PCZz1arjO00g7UVaEC/CckK35MNCYlg0TQS85FUwwOUWG05AIG+t6ocghI1KBRqIYkjS23JmhnJhrGfQUlGaUmmW1uKWRWml4Olsq8lIUqUfHZxnBTABK/U4YceNODwkP84zM5ViHUj9pKmCcvCsgp2MCiYdcnqGy3NVwlTr+ipNp7/RZSzRxWFbqNinzQP8fjd/BQkHYgM6Drd13aKRmbqrW7VTj5oEG46xvL9fIW3H1/JC9kO2pckam9GZxL223Tcc4zgER3cWl6+ExB8ZZZE4xaKgV6OYKTV+7CnWB3EzigLsUdTJ3aVTZCHaTRZEi3Q7gVUadziP8Dn9nHyQov0AjWywefoTfBSqB/gwpeC3sAX1Wxj37Y6Go84LTNuTrNMDI6mLggOxy9SR5dnnJ6obzBr9N0MixDfLi3HIAIGB123WNbAWmbxGfNdsGEvbgrp2i7jOKro1DBxqqccX8Om5ujv2blctA09zEzFzQ2CLI1T8wIKwywity8EEtyZlJVGfmEVb6Ea1bJ3VXc/qQDJ7j11tIyFpjngnGJS1xcRK31GpN+xefK4So1ZUhR53PVrOWAV2FYhmNlh6ICH7np4hiIKaman8fqo2azfIohQXEM/OIJ0bgrV8Hr1SCVywgTnzRnWuFAbyG9qpK6qMVqMuaur91g/864ecB8MxIdSBM3sXSWGhS9a6PsMwG+i/Fijrb6cK+1Z3OSg8zzGi38lq+zeDPp2caVcZ6szIbgEWXPYIV1P/ixT2GaHJxbaXAvdN1C0vlDOyw7zKNPGOtW/NtqfrK6pfQeqab1VQdPNde+q66SIs7L+cLB2gIkEUQz+WZQJew60RnS+coAnKmf0jgjCzBvOSI9Q/LiwIVbXDP6snStYAK6iYcCcjGyJXS7xwKLEBcLsgKx5C4Esv5ojvUI9PJATYC3q2Acb+c/pcHnns9f7r7y/nGmTzjB0WMz81grlETIG6wr4I+ak+2CBaHqPEgIE0wNzUjAFH/4ACoqejRLdVt+AgUlfv7ENbjLJoqEXhGTDWgS1ow1oAyjDoc8dDV81BtaKAD0U9jUANx8QwkairvEZhnYBTuE+Vzzr2e7zBvdCTNM/RtDFj0ZB2TqXhRcH6x4A7mSm59j/ni30yHT1xNwzCL1pvf6/DAg3VBQC2/F+I7BM8IvPGnlct+sp4InDMP7KcG/hnIyMMac3e18c2/0UWVAV9GTo7j6re+d/lgWL5DnAaYWgR0nQrk0s3G0vl4IO6dSedubyr0ty576ZrLL8O1N36ow0Q6m89k767Q/OiwB7vymN3rkbFT3etZjjUwblWady2RtRp4yNfAjwoYR8OT0UNpasw1GQEtRZ8DiXSdWnxUYlBRtvF3hpGBcbpYtIE0bkp0/RDTsr36uaQNCOvWLLFFXLbMFk0zW4hS+I2a7EtlU0MXHP4nkfYYzS0Go3Yymurm9cMoRtQVEikopQBSKyimnogP0GizDa6AAk4Q2G2YxHiEhzmerDuXG6sVfpEMnZIw2tJMlJnZLBVL4nJQbcWoykZZ07HNfOgTkAsFkGvXSmd9K1uoJ1L54I8hB8C2NwepRLidYT9y4I1P40N+jzFAXSAoK0n2s854ETcfQzddqX5QzLgfJTCucxPeo0+5ABkcH3S7EpaHGQx07XJgTt69yVyeujujbc7ZddtgnCcgOVlMTLckrkHtnTLnHo5Z4ab5DviieHzMCHlkrmVwunyO/agszFKdb1TQP5Uxx4ACZGdyXpsX9pyyCYT55qWoCBgAFGlASVARnZb4BZ+sqbAskT2bDtgXlg7ZeBQUFzyfQBqNI3UF4ntiTOcARmHQuHqkwLe5DNpcSOPMGAv8smh7KlIvhpuye9VAM8Nm2YM+LzXgBqgZc5Iny6+U2zHPbG404NKBFHZS0qrVpYyMhrd9+3Z1byoqk4lXcuvXcOj4CfTv2I5tj3y4MucKNFR9eNUGxu4/jHXbdiIsUXeOgRgo6RaiNTeP0RMjko/SYD8Gh4fg+WQVU2+shfGTJxG7g5fNW7c545lAKZlMMZLJOcydHMfGXdtRLwaIQz3cqDSAA7d+F97YQfTt3Y3i+g0oDA0h6B9CDSEm5heQVOne52NrpQ9xVAXoKkb2CufsWl0jUBZC9Bcp3t4QrTlp1zjWKIelkuirGSOKdUzjNR0fF5ZO//p14iKb0LiNWygUGBwhFSNeLoaZXsUrA/5yIKoBZys9cDAQzMokY67AYAMqHq/DTvunRWC0NZwGOu/RyGeACL7X39cvLDVxc01ixNU6arPz8j5dQuMBjRgpgK+L/slACuz7DBzRvT84VbVJXzemuXORFXA3TlGdnkVzoSb9rW/9eqBcQIOAOQME1JvcPKA5t4CIMgKU7mCgGQlWkkqe6/MLKJRLAto0OVeIW7UvLDq2ve1VTGPQxoew/5zGmQnec4wLiCJBpzjm1WWQIg8C9jgQjs+wv1EPkONQh62y3phWjW61Fa0/083j5ijvTrha3Szf9t1pnurean1/qXTqQYRv33E7RsZHJfrx5k2bsG/rTgwUCCjVMDI6inqjjokTJyTIybnn7RNgOPAj2X8Q+Dx4+JAE19i5cYvou8leMAqxUKtKNGIGZWAbrBsalr7MvW21VsPI2Kg8w7ZjpFyCbgQB+cxkbR4TM1Oy39m8cRMGyhVlkZLV69ikIydPYt+27dn4MkDNIg4zijH7gAYr0TmIoC2DghgYx3xzPpK5OEkE+GJAEV6MSMwxKHp2bt3hvenpSezYscOl2w4gYYEWmCb7le3FLb+jo6MyJmVc9/dncwLzy/FtACLryt7l3xi84a677sJ8tYG3vfsTi5ryjACbHGBkFkavPpLd6wEwLee7Mua6Es7P3iu5Z8ksK789CpP/LrVyCT7PzS9kT64Y3HJvyntyopnba7n60v1VuxJklc3uWQL6blYX7hcmaWtkdz1qXjtznK/LU9Vxvh4XV5N7swMh7G5AFyp+Ucu2n1tjxj3QM/da+ms1cIoa+FEA42y6pesk56t5t0gzXHzBjORFq0WbxSabTMeqoOGVPy0Xo4AngE5AWjYIxsBYZChqQ3QbC6cE47iJbdYdCc3AOHUGUjCuJYY/wbgNw0MoF0KNJK87FYnARzZNSqAwiCRvmgl3wiyn96otpMw4D/ME40QouO2SFHoKxoU0ruxU3a0kqoHno8UNm6tjBeN08Yl8CCDB9wWMcwyZTvhthUdTP/BR7QrrQASCGrPNlrSBdB0pq8Qrw0AUKhvJFmiyDejqQ1ZS7rRf9wNrzLgfeFM6VpiBQQrGOYaQ6HJpP82Dccbq6M6rGaBM69jIpLipMi1G4KTRw77OCMd5khnHIF3FBIwTFooCbbOtGDVxe+7cohVpTIvWlI5HjcCrovV0OyOjjgDfnLikmd6bsnIqBPtonDfIjCMw4nTHpM+mSIsV+huKWznzJKADXZ9E61HHpIFlxoARrR2bY9z+UupKwEcFM43hwvcZBEfmT3dYQfaQAV/K0NHvsq5WDMZlXNs22GlbXhqFvDSwj+27HZiZa0g3K7UPA1qMQhiBhhqNOxMbt7aO7/62aHsObt2O9Xv3KvvNHZCQvTZ7chz9BD+oCE49zTQB9YaCZhNTE5NSd2G5iFKlAkqLS5TVJMHM9ISAk7yG1290jEXO9XR1jOEtNFCbnMHQ9q1ohapdxFIXEx+Hb78LhcnjiLZtQWndOhQGBhD2r8fkfA3fO3gA8zPzYmBfuG0HtmwsIw3LmKm1MDo5hWMnTophuXPzBpy7cyuKfox6DAFcGAX0yJEjoJG8e+euLGIp64IRQOfuvAOV4WHsfPj5Aup6xSKqcYxioUytAtcbya5Sd8nVuqwtsvGXW1dXAsYpcKtgAS+WidfmzZs7D8YAiTxKQ5sAB1k2tpYTfLrvvvswOTuD/r4+7Ny+XfTs2OZo1DFy8AhOHDoihuT64XXYePGFmbsv65dgw9GjRyXdPXv2KNi9zEvYeg70J1jGvkqZBILCx/cfxCfRTKUAACAASURBVPRxLc/GvedgiBGH+4pI5mtYGJvEwvgUJo+fxJZzdsq9sFKCV2+h1Wxi4tgIjh88LHnadcE+eMVI2JwE88jyI0hB8ILjVYAzJ7zP9uC90I+kjBIN10ZW4AtgOT41Kc/v3LULJcfAF+Y+gJm5WYyPj2PXjp3q9iwu/z5iumjX6gLKEASyNjaurQCYXWvrMqtwycd6Her02rud7XdW+n7VC7D/8EHpb8VCAeuHhrFz3UaUAwV3Z2ZnBGAbGzkmkX93796thyESsEH3nydGNXpvpVBUZhwPLUpFNFtNqX+2a6lYRF+5otqkjtU5NTuDWkP1BTknkBFHME5Yb0kLM/Nzkt664WGUooKC8cKAVnkSpr15YLADjDOtSrYt09S1Vl3teTE9jj0JqsMgNK7fySGJC8RimowE1fKgPPPNe5OT4xKpOA90832OPQJrjOxrl80F9l1+j2OSP82lVticrVbGqhPQ2c0jxow7dOiQBIL7/es/0rOJewJUOdCnA+ixh3O4SzcoZh9ZDeBrqbRP1VdX/N1lbPnzab76pc/FO9//8Y4snC0Y1zGe82BnN1Dnvtp9pHQqYFLGWleFLfn+UkBrVx11v99ZGW1wcVE7OZmlxTlqP7kGxq10Jl57fq0GVrEGfhTAuPYipZuChrhzUQSbke/alwBtbd9UZ/jmGWTOAs259qhx7KY4N/MuAuMc4Ndmx7g0c1O1bQDymwXFfVL4ZLbJqqShtlT4lrCPJwwbvstoiATjinRJ4um3gW0ECh2LhsyNtmKZrfouMIO5qaZANaXwL1mE7QAXrCu6y/lidDvdjZyukOCVQYQF5lVO612dUEuDejp0a7Dqk41WFxduCeByFbv6WSZlYJwuh9z3z5GVmDGVdOkl8DHAU12CAMaRFN0+FdXvJv/9IMC4HyVW3EoaWXqgA6B0A9/WZDMjPZ+eaSd1f8Pa0DTjCMZJMAVxk1Tttu4TUAPFxfBwN2txKppxGWDutB9pXFeEOWLj0dxUFUZieAu+Q8avQHzOFZb9j+/x+0GzIQxZviHzk8xJHNRlFWZ3hwh2qksmhJKZ9ADDyqj5VUAvD0RSC1FcaE2HUui57n2ZHNruonkZOkvXBkbelbVXWy4GWnQek79bZFt5UUEWyYLLiytxbgjqVl/yowRAfTNJxfCjsUUGhoGR8j4B0amjmJ9ZQKl/COX1GyS9Ol19CXqmAVrzCwjp0hXQTdWBcQE15mLUF8hK8+Dx0CQK0aKQOsXcyRhqVDvcVClHIBFRU2rGxfCpCVetom9oSKOzauFEs23yxEkU56eRDg0gpPFYLCGI+jCzUMP3jx7EzNycsFfO37oD29ZVgKjiwLhpHB85KUYlwbi9O7Z0gHE0ggkU0UgmQJJnQRF0mb/rTpSHhrDjYecJYxuFAhZarQyM00MKDULxQFy9wLiz+Q7LxGvTps6gMmx3up3ReKfhbiwdWQuSBAcOHMDU3Cz6KhVs37pNGHAi+N5s4OShoxg5fDQD49Y/UqP8Mu+sX4IBx44dE+CKwMlKmHFMR9xhyTpzYFwlDOHXmhi57xCmT2h51p+zC4OMQFwpIlmooTo+herENKZOjGLz7h1yj4Bb0EwEjOPfTx45JmXdcd5epIVQdAkJuJAZR9AyD1IYGMdv5cE4vp+5xoeBgHFjkxMZGBc2VFvQXPtn5+c6wDg7sHgwwDjrR73A3Xy/O5v+dibvtrxI3FTna1UZ05VSCeuLFdGl5MFGQ9xUU8wvzIBMZfYrBdxcdGfPw8zsLMqVsugc0g2fly8BuJSJJi6fZMSZu7A7TCHrtd5UVqQwFLkRcpGayV5k+5KRrCCezK7tgxnPkwOOvqK6fZqrtP1ONhnBNDcLZ5IurH+y3wiA83ebg4xtbe6jvMdnLN08e5WMQTLb8pFjbY0neEZAuTuqLNuYLE2uBeYCm4/WbOw5zgV2MS2mw3JyjIyNTz1w0VRPBWYtA+g6Zd/Lv3+671hCp0SKTtPTu7/XI80v/uMn8RNPe7Z1jzNz/dUlc/G7pyvjUmXr8V4GIJ5NGyzx7tlU8enmmhWBcb/y/GuOnS7BtftrNbBWAyurgde94lexY9tmWchWuhFc2Zce5KedFUgdHm46GBGvDb6pIW7/bhuJywfjzJgzJl1GgV4CjNN1QS1A29zlN34ZGGd6TSru5ozGtsFPkIcBHDYMDzvNOAXjnBWt6bs8mElk1Gspr9ix3MhpXuppjKqAcUrl5l/J7iGoBhr0LviDTyvfMYjI+PLDAuZaTdXEMgo3NeO4sSMbxLZZwvJpx4KUP/8QgnELLYrtq56gYbjUxesPFYyzvkRwhk8JONC1mv6gwLiVsEUe5FH6A/u8ACvGejV3NOujPTTKsue7ctgLjDPxaR3hXY2eC+JsXZ8/qf0212wJy83mBmarEgQgi1dc1R0bSrF5x1gQoDfFfIPC7TqWeJ8AuoJxHvxmA2hR1VGZu+qy6SsY557P51LASQPjMvZwO195ME7KT4NMEDc3n+URN+fzkenJddVHm+WUQfgdgQKsuo3x0Fn9OTAuN49qTVmwDMv34n14lk2659k8DRXYz4OvYvi5wBy+v4BWtYnQL8IvlKQ0NfLbqATgRwgYKZCupyrdJ8w4stIY/VGYIqxvRgFEinozFQKdcJ1zk4MEUmCsw4TakwlCskCiUII+FEslAXCYH/6Pea1XqyjWa2gUI/gEgYIQQVrAfK2GO44fwtSCgnHnbt2GHYP9GRg3NjWTgXE7Nq3vAONoWBIsIlBEhuDO7Tsy1pYxoBbuvgulwUFsv3CfyieQUdhkhGNlxmVFWmU31dWaJAx8tn0PmTu8WN686yPv093NwLg8e41pHDx4MAPjtm7egnKppGzIuIXRw8c6wLjhh+/L1nsCfGzL48ePax3v3LmiovHbBsbxkI5AAMG4oN7CyfsPY+bEmKS3bvdODOzcgrRcQFqtCxBXm5jG9MiYgHG8l4Q+wpa6nM+cHMfo0eMCxm3bt0dckZn+QquBUhhlYJwx4/LaWSsB4zwT/ieQS3bw/Jyw34wZtwbG9egOXgENFwBGwClqiqYBvCaZyW0GMlcD9ge6sipIZIeoqpMmrqAMAGM6ttSx5GGuHTazb1Hr0DGbQz4fBVlQENFRazQlDTmoIHPSgVHFMBI9OZF3yKVJxh7nufzcqkw4X8YW88qL+0nzIhD35FotA+N439y7rXbMZZppsazGmtPlkOlrwBmONbtMj45pmVu6PW95siAPttZ2B4yQw3KJ/KoeJkyfvxOM49g+MTKGq9/y3qXH9AMA2LjNw5mDVbr56PSoPBUYZaU7G6TIHYTl3UMl2VyaHZFU88+vaMZcA+OWqq41MG6lHWnt+bUaWOUaeOs1L8LwYCWjga9y8g9+co6hYdSHDKcSIXQ7unfZNAM0J1je1nBqR7vLC5QL88xF1bSFUBwWu4xus1XVrdNWk8XVY3lqR2TsWhmFSaHvcSPOzRLBuPUbhtW1LJe0BWXgn1Tuvb26mTucneSoaUddqVQihVLrQxls7Wiq1DfSsuc+oha+aCY1nLGv0VSVeUgQTh1r3bedBslKoqk+RDqRM/BZc8omYuRLAR9FkJ6uvAHCrEu161oAkB7RO34QYFxeh/DBPNFf7TZcChw73Xd66hNmm7v2WMsDmN0MnPa/lY3Alj4+Mq5uqs79NMuHS1ubX0dbTm0EqRvMfKyZeqhnc1KCiKxSeUOhJRt3TEXZrzpGeRG8IbuOYB6ZbQTjOPZ0+qP6f6z6ZOZK6oIMyLzUVWnWc4VJ58atfCa3ObZf6VopoAa/5Wh+NrdkKppdARyM1ZWv4zPRfcoOj7oAw7wx0XHLaIOLOkluXnSR8RhlkEYgXbE4v9F44/fmCy2UEQE1uuA6AJIRVAm6N5siUC717aILxiQSkk3caIhum7CY6HYXtxCEJaTUiWOU1FD1Pnk1mrFGUyWjLkkEyGsG6gomZaZYu3O/FWZLxHknQJ3u1hKNAyjWE2HfTXl1zLfmBbwbYJTYpgeKwKfUCmylqNUbYkAWQh+VKEAS10Uzzq5MJ82xDS0KorT55KS4EIaDA84VDSLSHkVFqYLMdfABAONWg7Fk49hc4CxwAstohnv+GWPjWF81UIP/JmOI7xWigtQ17wmbvJWgMV+Vdo/KZdTZnZJEwAVLm8Y7+5dFa1yJu3a3ZlxI93UvQDy7gLRBBqWHcGAASeRLBM6IkXZbifyX1hrwKyXEBUZZjeWehmaORbONmnFeuYRWqjpvBJaLQbtu2Ab5vPLfGnlXR/5yNOOkH7ngC3SBX6guiJtvs6ZBSnifY+sHrRl3unXkwboftAJ4xRA1gmiyT41R8ULR+2MkXdHfoySGr8AU5wtlnykwZf9J/+Q4d3p91PLjns+AMk5FnK8EUBMvDA1QwgMBXgJYpRDGJ0E5YTi6CawYRIgZ3IDum1wfrB1lI6palBaN1caQ9R0dE2xvdbvl3/mMjVHbM+X7nfQR5yZqByl5mQk5fnfP2DzO59mnjM1mDDc+Z981Fp7stV0EWAvYYn3T6tOkDcxNlWy+Y8dP4vXXvn/lXeVsQLr81/IL+9mAZSsvQe83uvPTXc5eIJv72xuvfCne/I7T1OVS7/cq+0rquFc+z7Q+V/JdV4tn+qmVNNsaGLeS2lp7dq0GHoAa+L0rn4ttmzdki+MD8IkHP8ncBJj9mpu4zSCiEWP3RWeNl+h9qSFsLBfZLlhEUBpDjuqvuxS+EgoYp7EP2yuQxAvMC0jl2BzdQIkZmmrDt93F5BPO1Uz0WJJUmXHrBsUIZ3REirrzPWJkIp4sGmaB6LcxN42YG+t2qAlG+iODhv/xTbqp0qg32EA3+GqaCzQgQICWS9xihckBNB1Lh5pZEmWWmzsB5FI5wZU3XNQrARjcKtMTIHnwe83iHLhosgQeRbOP5WQ9x4ww56EQBIikULpJlqulm1FxizAjNwNoHnjNuP+uYNyZd4/T74aWD/Q5MC5NYW6qwlgSpGzpw2nt9m78SHa0zzQTgnHtiMdFp7XImYTDieAv8R85kWcgABr7blbiWxzXdEjiOOZ4zVzDHTuW4J24mern8Ka3vAkjIyN4x/XXZ6wEDf6Qx47bW8GOvW7Xxrc9m3DYq6HoCatCZ8EMxCe45Vx5pRaM8dsV3GTZ7Zuf23N6mRoKmq6zyroRXUw/kDHLuc9agPNTgfXo/kZjlgYd50H5Se056iK5amimBC0ChF4oLsIsd8uLZY6lrDjTEc1NEe/0UI9bwlguiYXMAB0aSIOGLwMpELUiW8TLRVpmPsmOg6eBNKjZmblfMQKli97Kao3JcmHZGglaBWp10Sj24VebwqaLSz5qzZrkPyLDj2uTMDlyLJjMFdkBq86oNuNaxkOsBq1dBsSYcZz9pFt0oGnbdSZA67Lb/ywe5NxoQu+6zLp+YRFFDeh2hrsZ/LY2W5uIYHyzpYFg3PpOcCsIqOsYyjgwMCANVFw+D4zkv21sveUUKx/N1gIZJKkCtnQxtBYgaKyjQXX8snZleWXPoOwkliEbk86F36ICszuGhYJoxlm9Wb5lbXPsoOVGU6WWV7mo7uDGzrKorpLzh0g0VevXWb24OWv5a8RyWnL5zwSNFEnkCQhueaPrMPdYcgDs+l/g6Thvg0e6nzXPBgGWRe/YabMx0ALXDmoW2uGhDfc4kUNaRlQ1t1ZJLE2FARo3mvJdfp9/Y59v1RsyD0geZf3RaLncFxmwxX6UB+NsntBhqH3KADNzDbcyZaChsbEd2Gb7HUtL+7rqy9nYMoDPAD2LlmptbM+ZFhz/nQfhDEi3Pk8AzkA8PmdBJc4YjDtddzjdFmap+6d673RpLpWn/D7gTNPIp90D+GJ7DfT3Y2Zm9nQ1s/j+6cos/bjrtdUox6nK1J3L03xvDYxbebOvvbFWAz90NfCWq1+IrZvX/9Dle7kZXgz0WHQcN8XRTqR7Zave3gDS+HDMAwpTOyesHKPFMUG4YaX7l2yuXY64j/TIaqCOkMJ3BsaIoZtFWKAd5owsY58YAEhWGUFA/l1ArfaGRkBBZ+jztJp0/smpGWzasE4MNwZSmOOpt4Bxgh5lGzAKujObtTgRBg432jQeabiThUMjPk5jLMg32zWsmnEBKCav6aqwOy8CdfwjHVTnRZtEtZIIxvHzpVSDGfB9WXPMWMs14EMZjNOtnF6ysbOovBTwdawoT4BJGmIJ1kWR9ge6BoprqhONZ78oaCQ4AWKc7hY3cVPTcxge6m+7iCy3cy/jOTP6OvYGPdwwl5HUQ/aRUxmweQNba177sMIoFjkrN3illO3On9/AdwPmbX034PgJZcaZppppsxkLzr7AkamuqBq4Qd0NU2GVztAtKAO5lclaCRn8xEc9jmXc6nzioqWSbcN5hm6qLWoFqUFExgLHcj9d1hjEgUxXgkZkzcHDxPg4LjhvX0d7/tO//isec+mlCp478Ww7SlDbTPUlxQjttXfNbygJhHFupFadGOkKBIiBFdCVMtA5wgEDkqYY36ffdna2gQZ+MFRfUuR4I6NCAmiwBp0RWiiiEYSirUewjBdnWP5GEL3fMUREFysMMTkzLaLfFCgn41UNVKBYban2W6kAf6CsYBximeMKdAE8OQYMbURULgqThFpK4rbebGJhelYAuqBSRLFSBtIQcashc2h1fjZzjewfHEIzpmFcQMz/eTHS2Sq8WhPRYB9qBR9JkXkConqMQrWFpFpFq78Mv1CET/F0uhzSGA88BC4SLjXtGj4jKzq2pOjquTonSCSylgw4oocEAvqaG5aTJ8iPpwXRAw2EGS592YE9ZOiI4W1acWKlr+7VPRaz+XkFnzFQoHuOsDGf15/iswRnzTCX/sM12ljgtiY792Su/42Wuq0VoigD48hgJLBgoEL33NWL8bdUkeTbBFQ4Zh1zk3Uvq3AUiKasrNEc9TGBk1D+FhPcZZ9kG8UMI6LtY4ADQVwppzv0s74gbCgHkhkgaaCUPSMgiMwfGila2sWGNfdauX4VJ034sr/SB4wxxTQI6Mi+h+mFgYB2wvDKArM4xV8HAnKcrdZla6aBrwbsWJmFLebGxWp9c7npFBFgIW4gcbRnkVdhGzogjlG8WZ9hk2tDqIeABLV81TYz0Ih9MOI07eqNLUDATdyebUowQNftPzlxNLjfddpt7HtcK3gYGYe+MCfZXuVCUdyd8+OD8x4PIOh2zzwYYG96g3mwS/uUgsbmpmqMXCtD/mf+wDE/Zm2MNpsaIdu+ZfliHow9mJ9PrM66v5GfE5kW2bPUFc0HcCCbmvp3/G/k5Diueev7ltu0q/KcrrJdl1ube96TAdq19Ob/fap79q5U1Kpkv2ciz/nVZ+KTn755ka7foofzwOBqZcfKn6uHRfWYr/D8zbOtk1y7rVZxlkpnjRn3QNfwWvprNXCaGrj29S/C5o3taEL/7Sosm0R1xmzPrWr8yQLboMA5XTq4ueZmkkCSY1SERRHSJqjVdu3UE2Y/ieE3mxqx1O1geELoJR4S6mY4lzBdq/T0WbhnzhjUU3ndMMtGl/dzASJsY5FnKFj7mFHAn5NTs9hIN1U/RMODgGLKYFOgTPWcqP2m0EAzccwMOyWnLpED42gUG2uuzd7RQAwVP5DNGiMvGhBBQ5X5rsYt1IQFwy+Q/qE0Q4IBRc8H489JC9A4JRMlx5xQ5qETes9aya3vmT+rrWy5lU9ey0URUtSzp0voWfVr90nLCh01aNRLvxBjw9U1YgyEvhi/UbMprCBlESoIlIR0OmT5HVCbj6Y62J8BtXk3xrPKd+4U/2zTeSi838lN1YjBvBKCwNy458SUlbOZZho3oQPXCVLZzpGn/AIkuHGn41PbtGHuNaLnRbC6DSbToBWjhkYFweYgwImTzk1VgCUXodG5ccmYlu7tCbut5txvhHFKQI39KU4kEqUastqvOW4JxNGopRtR09gibuxEzk2IeamzDsg4E3BA+XJ9YSDv0m7jnMBoxwTe92zc0LM57x0dExBvIAzFzVWAAmcQM0gDLzHU867qjrUlNnPo5kznepnWGw4QM/afUNSAqIiEOlHmNuV0gjLK3mJzop1fB35IgAydOB3EynGYCAjnJxrnWA06nTdSP8J8VEA1Y+u5eYpu+L6HQbqJwse/3j8GLwxxYmEOj+4fxpP2bMdCWoMfMZq1D+/r/4mp0SkU1m3B0MWXiDtYtUzDtgH/ju8h+f7taA1tQfmSSxCsX4+JQgHFJEbfkcMY/973RVst2kYNr92oDg6h4McI5xcwcfsdiOt1cY3ddPEjEWzZjDQoiQZdwOiIt34dGD2BTRdciNa5ezFdLAn4ta7ZkHvp3BSi4fUob9uJ4obNaIYl1LxQ5vLq/Jz04eG+MqKkJbqgBJbQjCW6JgHHqBQgrUSoewlaYRl+q4Vwdg41r4m4XMTG4jpxQU1Ql/WxsrCAei0GKn1oEaQS3VEflbCApFFHGpApTfM+RZS0Rc7Pdh7JM5LyIJqtkbKek6Xj+gnnBot+OjM1na2zAwMDAh5wtEkUWzJPG4TEGYeioIAx+40AyypsTwCj3FeR33lx/Y6KRXmPZaYuYqFQFKBBgT4F78iU4dyiLnTuvSjSSL0u4iP1smjYUzTeK3kI4hRRIxEQNoiKaAwUUPPJXtLRXUpDzM/NSD4IBph4PdmUssaQ6eZOkQjoqruhgeo6x5E9Z+DMcl1jOab8kC7ZDRl/UcJRE4Br4qwHTDRqSJgFD9jZ14fi3LwGSOkfQj1OMFOtI4lb0hd5RMDDBGPBmXugAF3GpuX4dvqD5mKola+sL/ZrcStO1X1ytS7rZwzOQR08BvVggI28m6Mxt3S61r2kATkZSOtYonkgKL+v4/MEhBAWpT45ptkfyarkPdF6c+tTi4A4AUwHAts3LSIp+4Bppt0zOopztm2X6LpoKONR1gffw31HjmB48yZsKZazaKrUfCND8fCxo+gvV8RVmNqH4lLtRWgUfByaGMXk9Ky4pp63axeKzUQ8AaLAw1irgZHJSbQaDbkXMbMuWi5/cB46MnICe7dtzoAxA+XYjow+Ss1EAeDI2mWssIB7Jh/7D94v0V9Z7uH+ARR4YBCnqBV9zM/Nyfhiu2zZuEnc/iWAluvbBMWmZxawbds2BXOdWIsBrNTE3LZ9OwoOcOQBN/dnrKd7770XO7ZtQ1+lL5sHeNLF4AycA6gjyXF7wQUXaBvyoLtWk/wcvO+A7Mvf8u7OCKDSDq6T9sKPl7x3KjAoj4WZJmzXQLCjLln1ugG2Hlhc/vU8ptQrz1amZd3rAsyWBAiNxADg7z71fjzz1166aGifrq6Wk7YkeioQr6vedSCpPWXa23kg8lR5yjyBenwvq2OzZ8Tzyu2I3E0zb5aq57OZ+9bAuLOpvbV312pgFWpgDYzjTkEFzn+wYByp7zTaO8E4O31l054ejCOwl2Byag4bNwx1gHECHD4oYJyYAh1gXMkz7auzBeO6lqE1MO60M0AvZtxpX3qIPvCDB+OUkfrQAOMSNM2VswuMI/DQWAUw7q4TJ8Tt6OzAOLqnUgctwUMajJO5UeeTTjBu1IFxs3j0wDo8cc92VJM6PIJ1BONu/aID4zZj+CIF42rlCGHSgHfH7Yj539BmlC++GOG69ZgoFgWMqxCMu51gXIho6w4M7NiF2tAQIj9pg3GNhoJxFz1CwDgwSATdHQnGffMbwOgINp5/PuK952K2VBKgdLjVwPg3v4F4dhKFdRtQ2UowblMGxlWbTczPzQoou36gD0VGXPQSFMlIqjfRmpkXtlGxrwBvoCRgXBKUhckXTM1gIa0j7ithU2Uj6jEj9jbESijNzaE+UwP6+5H2VZwqqC8C/wlBrQDivssRFK4iGLfU1NQNxon9QnaXE2gnqDY1OSXGPo1yGveikUXAg4dXKQQI48VIkQI658A4M/j7B/pBIXpJnlqCUQi6XLbqNQRBiHK5ImCDsrxU94qAANd1gm1RpEAdgT0Tomfa/CajOgrQV4RouoX1GK2pOQHjknUVNIhbOf3XYhJgenpS+y9BwnLZRV1XMP+UYJxjZhtgYcL0y5n2F4FxKUE+HwwPM50mOFmdQyqRhIFzBgZRrlZlnMXlftRaMabmF6S+Nwz2I/TJgGuDcXn33Q4wjoCUBY5yhxXUYYwJvLv2bKTaJqt1GRh3//33CxgnEYV37ZK+YxFADYwz4O1UYJyVzRh19iy/I9FOg4JgAoSAte8oGEfPB2H/itcCz4TbYJztEbvBOKZ9z8mT2L11G0qsX7pQcz/JgyLfw4GjRzG0cQO2FCtoxeRRagAGgnFHjh1DX7mcgXEcNwWCcZGHw5NjGRi3LwfG8QxmotUUMK5JMG7nTmHdSYYlgBUDRaQ4fOI49m7f0hOMO3z4MHbs2NETjLvv0EGJtLoIjCtohFYbm5s3bBT9TQPj2D68Nz0zj23btiNwgZCEE+/A02PHCcbt6AnG7d+/X6IjM0qygfK9wLjzzz9f25CHYvW6fPP++w5gamoGb3n3JxZ1yTUwro3+LQcwu+XmP8VTfuE5y6/H9tn+ksd6Hd9dA+OwBsat1sqxls5aDZxhDfy3B+MW1YtjM5kDKU8fWg14rYY7slItMxE655oRRPI73UttAdckU/iMIigRRpVNp39VB7Q4CCG6c8YioY6PA49oPNtGXzdbZMW1mXFMhxsyE6HtZsypnaEurrzGJ2exacOQbNoaSLHAE3dzA3NcQH5aTkmd1pluwfR0h66qxowj40TcL3PMNW4QGRW16AW445678LWvfRXf+fZ38OjHPAZPftKTcd6+faB7xELmRucqnWy81ENRNOes1siWI2Ony93NLaAd4vaO0Zf70cGptw1zh0j7GY6D5bymWfTEJVeYcZnLozo98jx/gO5CdAthn3Lto4Yh3VSpKkXMV3UIrT+Jm+oDxIzLg7vLKeND7ZkcabLdqQyEdRtqifjmYj8g5wAAIABJREFUxk8+uApP5Ol2zboXDSUXEdNGqolLmyGfryuyP5WsqeOT48MOSXmPafCn6i36mWac5tdFg8vYrsbIVVcdMkTE8KIwuWOuzfGkX1yMdFQaM466cXyOLB4F49S44UgWXTjqhUlkzpYYW7b75F8rjKopTAMGd4hRo/uX72Hnht7MuP0nTgjroS+gJpqC+coaage7Ias1Y++5vNLpTSIquzryyExjHRGUcexQmR4lGnQALyogMRc2x45TV1inL3cqZpzrBRo0x3bdyo71+T5dMukmKZOGn0U1TsIian4BCzz8EPfVjIwr7MMhx+r72rGTwoo60ZjBwweHcMm2HWJIEoQQpt3+72NifALl4XUY3rdPxnEjKiBIErQO3oOF++5GMLQe/efsQ9Q/gOlSn7CCg5NHMXnffbImhOs2o7x5K4L+PnZMpNUqZg8cFs2uZrOBoX27UVy3XhjWuhglmL7rDqST4xjYvh3+znNQL5Wkf1aaNczedy+mxk9geOtOVNZtQGlwGI2wiIXUw93778XE5IQYwOedcw429vcLy6/YbKJ6YgzjBw6jUa9jeM8ODO7bJYEiSq0SkvkFNA4cxsmxY/C2bsD2fecDUQEtn4dHKarHR5De+n14mzdg3UUXIqE+XaFAEpOwEznfO0dCKFdldS4DNbojmhogoiCUsl2FoM3+m6QS3fDIkSOy9hC82rt3jwBpvGrVmszFZEHx2rt3L8p0I3Z9hGvS3XffjfmFeQEMCMxwTiATqVqr4eChg5ienBLAgPcJjPE+GXMjIycxOjomrNGBgUHs3q0RU3mfzBoa78wXwUGCPaqN1UKrWkdjahYj+w8hKJWw/WH7EPRXBBCOGTmzGctazKuvv0/AhmKxlDGzzAVP1xsdywSu1B1c5yj+xvrgmLbgFadrJbLgVEGMqx/TVDZxy/NxeHYG3zlwL0CXSM/HY87di+2Vivw+Vm1iiiDFsaPyLfbF89f1K4Do1kkykshgJsgmAQPMSyCn3WfBkARUdXs0HmiKPMAqXgaakQXFqML9/f3S7vy76ZcZiJnfF+bBNmYn7xKp1d4Ggvi7ubxqMBguY4zOqYELdD4keEx3U2UxSqRm956lxTTy2mv8zsGRUWzcsAFFMvXdGsa6Y7CpkxNTKJVLWF8sZ/s8BpohK2x8fELcqtm3y+xP3BsmQD3wMTo/I4A1meDbN25B0IoREHD3EtRST4A6gnFbN21AifOB6CgS1Nbo0MdPHMf2LRszsNqYcewPExMTEr3XmHF+4oF5anopxiYnsmiq/aUKCh69D4B5P0G9XpPxy74y1D8gLvgWL4Z9q1atYmZ2Dlu3bdM9c+YmG0peRyfHsWXzFkQuxBhHhbCuw0D0VNcPD6NYKMp4YU+P0xYYddkCNRAI5bjlxf04wXQChIcPHhIt57e8608W9cozAuNyqfQCsLqZVd3sKbE3nBPJihh5vVhzSzDrlsWMs3KsFDDrMbZPVY9u6u7cSXSx3JbFMMsBdT3ruKsuzrRts7RdOfP7XmPUWYT4nGm2ajPeGhi3alW5ltBaDZxZDfxognEGROmULbpv1I0T1ycHEjm3tkRANXVZoaGXn+RF9JtgnNPksU1uwg0V38kiTFErzhnz1Hmz/bDbhBp7KQ8GcKOXd9uwDbwBB7b4898STXXdoGwWWp6HBbrJ5YLZyamyB1ScblstYcRU1e5geWmSiGac00GpujzaOkQ9kg/cdBPe8bbrluxkb37rtfj1F71IQQqnr0SAkfCTiclb3XHDyXvtRaW9LC7Sj3N0bXs3e8lFgdSNSedS1r2wndnIWPyWwbg8g6fbH8ER2eS4PNDtsN+Bcb7TjLO73BUkkYFxujkVA9I04xwYp3WyrG3Csor1w86MW3Ro6TqNtHk2jpzbQN59Uke2ujtJ/zdjTcE1+bNp/lmaDiDNRxG1DWw77krbBU412BSHPzYy4TTj2nqA4oZpmyvXrGx3gju8mCaNCM4jjdTDXLMhgUFsrNNlqcyImjS26AZu/Y3gIlSHkYaRnMi3YtXscb2HYBr15gyMo5sQgRLqSm4aHu7Zd46OjqrLG+cq0wmyJ11fFcFvqad2Ehbr1QpLzUQx9ht1BeOyHu20OAMGuGHNKEAghmcW3bqXqdEju9IwGiM604wTMC4BCMa5SLNZNOyohIYXYT5uafAErWTJMg8pOG75jzG6Z0YRJlpz2FqIsLUyJLBD3CJLBSgtzGB2ZgrFvgoK69fLpxn8VMDauSk0J0fgUUdocD28QhFVrySHEf48743ruK8MoDA4rMZhIRQWcWtiRvS7hDW1cQgRwbZ6Q0F7ridTowhqCwj7+hEPbMCCc6guU5x8dgIz1VlUBtfBj0rwwyKqjMybAN+76w5MTBEMCuXQZPeGLaijjkK1htrxUUweOIxmvY7K3p1Yt2+PBHaos1bnq0gOnsDEiSMobtuEreddAK9Ycu6oKaaOHIN/23eQrBvAtsc+SsG4UgE1Gu90ZWTETtfP6Wq2WlfeTbXdNdsC66ZFZWupiavTRfXgwYPCamJd7Nu3T9hoBDEIiLEt6JbG67zzzhMWmx2C0cgmGEcggq5069avF4CLgAWNb7rYkT1FQI33lQGnunAE2o4fPy7fJFh34YUXZow4gjz8Nl3lCETs2bNHgZ64gbjeQH16Dkfvvh9+McLuR1yAqK9PtGj5zaCV4Hv775b+QqCI31V2nB7SGfNO5pmcvpmUyY1dc5OVNcJpJp6unYLEF8aj84YVEL7VitEKQxxfmMM377oTIehy6ePSC87HNrImfR8T9ZaAcWRltVoNXHDuuXjEUL/k1YBAYy3mXT6ZXzIyzT1UDknM3dbtr/g8AaPVvvhN9g+L5sn2NjdUOyjN90HLv2nNWd0baJfXMzOQTgIpsH0YJMax/GRfQIaqHAgZGKeRanlQwPqySJ8GzJn2mWmr1RstcYuOE9UttPHA5zmXSXRSTly5aKqMvizu2E56RN6Ruk2QhCGqiNGsNmXOHiyXJeJuUPRE1zJNA8QtBRqDUEFGaycVXHCMUC5A7rBZ2i1UXTuOAwuMQKlJgnGp06GrxcoG5MUIsNQ49FoJmnSXdpIQTIMRpuWoKhf8g99gfRmAqsKnba8TsgElDxQd5P/5vgSpYF0QVCsVirLGyuEYmyWAMGGt3zJfHNdSr3EsfYXMuMnxCRw/MYprrjuDaKpn0ZGz1bMHGpcBRXkAqQewdhafX/6rD9Z3T5fDXvlatAl1iXT//VRl6q7zbOLozNCpgNZl7oxOV8Ke99fAuDOqtrWX1mpg9WrgoQLGeY0a/PFjSIY2Iq0Mrl4BO7hUlmz3cQY3PQTWcpH/GFXKnWBLVFLTgcrmYZ7MclWPkVKwPwcI8Qwtdifz9kXqyWQadc49ioaqgWsGmtgJv30vD9Dlgbh8BQkYNzzgxON90aVSLwF3ChvTHQeiTcWSN52gu0jhpRp1ke4iNCj5Hlk0rZhC354YII/cd+7pxVMBlCsVfPfuuxFQj4jivtRHcgLmBBa0QjUCpGTE6S5o2Vk9apRnlwNNlI9mFa+/5cGAtgqHMZBWr/t0g4MGryi44aKpSlQyBTQJPAoriG7PImjsgCKy4bJoqi6wRx6MO4MADgKmLuOY7IedHbdUa/bYb7a7jp3ouqHe3jfloaHFG6Hub1n96rjUd+1vBvQRxLdoqqbvo22j40v6q8G2GWPVDQczLKGRVBvmikpDJVA2Ks0QclF4T4I/uAANEgXUBVQgwEcwTjRvJAqnJxqRYsJIP22z5oaHhnpW6dj4uIxZ7eNO5D2b7/SX9ug0aNrK5gKcuO/d/C9fxVOfdDGKkR5kGBxDRtzEzBxuv/sQnvKkR2fYOtkI+ioPCRZnT6aLHNjKcvIiqJ+bMBRo4HwsIKDqh8lzYZRFmjZ3X9aOREGVgxL9aBQVNYoqAY1WLEZyTKPPBa0pFPvQimsIGAhVjE8gaZBZHCENE/hFis43EMcESclEKghwGnp1BL4+H3uhBgiq1dEoaICgQqL1zu82o1QYjN58VQ+C6NoakIWieqOtNEK94crvJSgzL9TzbCkjU+qPQYSiEBOz00gDXWfoQjmQFDDrV1GIPIS1OtK5eRVgH+hHVOhHqRGgUSCYmsgBVXV6RnTgwsqABKPwOLezHebraCyMCiN6YNNm6ZcESriEUiuN0Rzba9nquRCaEHseYDBgQ/uDBiWwb1vgBRrkBL94nyDL8Pp1EiWX7t0GCEzPqgbb0MBgJuzO/sWanpuZlTQJfOXnBKZF45zC9kxHQA43JxNcWFiYEzdVPkc3VNORYz7MTZVrLAE8gmkEVQpRALphEiyZG50Qlk7fpo3iEs3pRMAYeJghoFqryTcH+vvEDc8Y9SYqL3ViBz+ufvJ7DdlnOObUclZNj6TXIM3AOI430TWLCpjzPRyeGENfK0KQ+thBULlVlz4RR0XUmi1MLiwgjltYN9SHYQd+2CRAPVpp19xhlBwK+LrO2dzKfBJQz6Kw8gBs9bpYhwdEr8MsAws7otm6umXeDHTj7/m6tvU6n6aBpwVH5+JOUt7zXdRdaRvXMnQpDQrSR0zjr5Ndp9qA8n7KvVwsTK7Ec9FEOTdIII8igzgjabb7fjVuCmBll4wfJzrIMDJyuEwXdNnrci/po16vwi/TGyNB0PRRjIoCFlZr8wLYsg82qFcngTs8DPYPoNaod+jqWTlsDMt3xdFETqqEpRYWC5m+IseF6A0TBOZa5w6RmW8BK3MuqPwb8xAGnjDkCLAZwE7QjNMkAXmOv8DTccv8N5pNeVbrUddbrvFkwLcS1YZjOjbGDNTOg3EE5E6MjOHqt7x3OcMqv4TlF1n9+0qBq+WCQt05Ox3oxOeXOuk+m2+eSZrLqdXT1Vuv8i5VB9YOp6qD5eTpdM+cAuB7oEgGzNIaGHe6hlm7v1YDD3ANPNhgXHD8APo//gcZ68yKW/2556Lx2J8569L3nFu7J2klyii9XVxU22tORnl3myyZiwXkcpEQxX3V3KucqKeYdvp3M+JlE+BKo7LRTKhtNHScJDpr1DZvZli0jQDn/erSIxi3YWhQLF5xZ8jzcdIUzRa1flJ149KtRLamGquLrDiJpspNLzc6dKXzPGzdunlFbUAD5MDBQ7phC1V3RzY05oBHl1/jYAszRcGNU6+bbYO7E/RcTCLL4j2sKNfLfFjAQVe7uaiSBh4IlLgoKqQuoTk40f1b+1HGjDsDMG45uV4uM27o2udg9uXvQjLY24VxOd96IJ7pGL+LOsni0Z2Bk87F1PLUBnPd2JZmsX6XB4DdG0sAQt1/tjY0ME7YVi7CsPbVNiNPxsISHd3weQN71QZwUZuzPbABew7Izsazjmkb9qKbnWOM5vPM9IeGe4Nx42PKoMq4prm82rgzSNICsFx2+Q344PWvVl0jAC949TvwkXe9FsdHxrF5PYPKuH7uGoDj4/Dxk/j8Ld/Ei37jGVnADLqmCXiWYzVk/cnhp3ngmQavGE85d3fl+TJYhnIxsvqW2UeBSflrxq50+lpOPk7sQC8Ut6QoJSOa9mgLRZ8ztkYenfbK8AMCnk2JbsqjhVKgUZJnkxpaReGAwIsDMSgrQQktBkpAUwE8HobE6i42GKrbLM27kk9ZcmXLVtEUgLBIphwF3mVOb6LBAys/RDEsI3BOoM0W2XN0BI0EhAoI3roDD/apaquGqFxSof5GHeU4QjVqIWBACmr7uYibcRjBjwOU0ghYqAsAudDnY7JZx46kpGtDQk6dChxQG64a15VpRmF0AnHUuvIjYX5Gobp26XqpjPLVuGwtZFp5QKJDFD/RgCm86OkrGm4G9DgwTlxZGXWcgLVjRZIRw0vKw6idbgzKMyKmr2AHjXJewmIkSEFWjFOkMOBEBfsVjGHUUP4UcKLeDhiTL0v+dwIZ7AsS5bRJNlQkQvbKxCbwG8An2EJwgN/hOHBaY1Go7owyVly9+4mCEKwLAQ6ysaHSGMJ0laAnp78IshKQ4H/8bjEoCPAmkgBhiPk4cUEdgHLkIa0riJlGJRlBPAhksCu6NzKwB0uUBdvNmMnKNhYAXvZZBJUcU8ymZydLIDsLYX4peLIalzHUTJQ/zyy0fsdnTCZE+7gefNrf8oes9r71V7aBzV/GcCMYx/frLY1GSzBOn+HRrs663L81qdHnAjrkv2s6dtaPqPPWSlvg/whmSjvzzDlJUQyKcpAgfZ3MXLpUM6gQXbxdUBEpJ91B2d/Z3gxwwkMgt49lFGWJmlzysNBqIIpD+LKI8VCohVKlKGCZnLG47V/c1PIY+G11yHruqC+RdNEATHRXFoafyxfLx/7PfiF+LG7AWd1Tk1HcSd1Y5v00VqC8HeBIx2W90XDrHYeKjgO6bNfqdWEMyjsS8MdFLJaDkTYLV9J2jDhjolo0VQaWOH5iDNcsF4w7HXB0Nh37TNM+m/ekc+YyvVyQa7nPdddH20Rof3clAGH+2eWWe7nPnU3bdb37QAFya2DcKjbSWlJrNXAmNfBggnHR97+KymeWDv3deNRTUP2FF66oWEePjwpL5XGPvlDeW9Z8KQwWg6V0oc42x25jq/sMmwqVKSHeBD2OijKDmieZ4mqghqOsF9wUmQtsTospv6lYqsDtU1Z7QvNgzDi9bxCDeXARWGsJYyZzI6P2kTFN8tpNNBQlkqSqwjz+ooswNjq6ovrnw499whPw6b/7rDDruGkjN8bgP7pd5Zla1VoD5VIx05DLGA8di2NupXVtkN3OL8IsVQ9aTa3eQKmokUx1A6s7hTyjgn9R4WRTOgJm5xYw2N/XbmGz8LIVUX/RvLgompa/nIaNfi53wp3lQzfgohl3FmBcZnxl7CEHgORO60/ViOV/+gQKt34eaamCmdd8aMXtfbYvELi5574j+B9PflSPpExbr+1qow95qDebKBboDpbiPR/5NF512a9kGzHtFm2mZTYms9bs6DjWIksUpd0ZFY9tvyvgTpLg2IhFU6UhpeiOvtW5fer+qt1Vlmpu7PZ4t505Y7m1XTTzoJ+mYrAZsyKjPRsbw0u4qY6N0U2Vek/qhqpptGtSurGrCp0vgcuuvAkfuPZlcvBAg/iFV70LH33nVfjy17+Hxz7qQhAcuO32/dh/4Cie/jNPwtj4jBT0n//9Gzh39zYRw3/aU5+obBKpS2fYunrLG2n5edmM2TxAZ2OR0gGcc3mRJciL0VulJLl7Gg2N4mYhkR0patNjnyqAzlDz1AryPPTXWojSBAG120LqgTUR+SniKo1IgnF0PyezsYE0cqBGQhRSwYpGvaVMIsmKKOxJeStJiKqn/bqcOBmDJEHV4QpRU8EiidBNHfamMypj1T+U8nH+9lMkjQQsIf8thqwAFBAmiu9Y3qxfunIlVQJFZOp6iBk11K13ZMoQXJoJA0wkTXyzPouD83N4WDCAiyuD2FDyUUhUB5ArRBiXhVFNsIlwYyuNEVUKaDZiRAynKqyYFElx9dxUbX2wvpAHQKTsApa1WXlilJtmmmm4Osb3QFiUKMVc6+SK3NzfjLUuBRDgmpgoC4YaWE57TfpUy0UpZbRjapzJ9zUpAhW8AtLOHVtH8u61XR1tj9HN7KszGIhbJyM/EtfUerMheeU7xbAo7RsGZHAqUJDETcScD+lKKYNI3R7lIrBs66KrCxkrDB6QOtfoXtNhj9kwpDuiT1YadRk9iWwZxNTHa4kbM+tQur7UwQLSZlUBD2kTT9zThc3qNVGK+6Rcpl8blovan+k+6XQ1OSoIKBOQEWaSC54h7pNurRagZplutktM8Iv+bCCLMaAMbLMH88zM/N8ELAoV/ORlLqV5l2B73p6RtBIq0dKbwYcflgSEl3fJwKJbMKGpVlNYtWxj005kG5Ll1X3o1ood6JUJH7SL2Gxp29O1l6xLXjUyOwuR9JPQ6dOJpqpzU0WhgBrnKjdPcV/HoGeJ3xI31dAvavsKgNgG32VdIzzmxqRPvc6ufa+Blfk9sO1pDLDL78sMeNdo2e39pM4FLQFuLS1xb7aowqKlrPVg7uxkV0oa7LSOqSm6hAz2IGw4PeARRiCXW4ZPd+CrjSHbN7K9LJrqDJlxJ0bxxreu0E3Vthq9QKlef1tOh16WEXSKhM4EqFpOvpZ65kzLudJvnm0dn0m9nsk7rlwPFBDH5NfAuJV2nrXn12pglWvgQQPj4haG3v7805Zm5sqPIo0ogd37+vcv3YY///Q/4yPvvEoeoFF/3/3H8HNPfYL8u9fc156DO3+j6yHXbS7AlLaQd80epV6cAFrKOeFPJUGp0HveKBRGi+ysmurG6k7WZDHnJo0Grzu152baFvXTVUYbjLMNgWwLMDE1i3V0UxW3NC2TZE3c09Q1gVaumedkbAhox0edCLJ9u04RWrqxJjEu3Lr1dFla8v437rpbdHBoGtBV9WVX3YQnXvpwef75z3661NfLX/cu/NavPR2f+Kt/wg2//xJMTs/he3cewFe+/j284TW/iUazJYYxiyRuYq5M1934Cfzulc9brGslDdZu8Y//5T/ixMkJ7Nq+Cc/+5Z+Vb3/2n74kAS/WDfcLaPvbz30mvnrr9/Ff37wDj3zYXvz7l76FN7/uBXjV69+NK176LPzRJ2/G71/5fNzy5W/jKT/2qE5qU9fqqKLyucvJmrX7RucLtik9WzAu33/sW3ZCnwc+LWcdYDPdsq59Dqo//1so/8MfY+ZV70Xa15s5xfe/f/f9uOkDf4UP33hl5iI4Oj6Fq9/yYQFhzuR65evfjXe/9ZU9X/3GbXfiC1+6DY+44Bx85479uOZVv4HZuSp+9+1/jGf9f0/Fx//iH/Get/2OgD2Hjo7gp3/ysS4dHQeZO2NOM84NOMdMNLqaNa2B8q6t3PgXd1AHqDrPlQzU5ZeOn3BgHNkFTq+Rm3iZRzo2fYu3VPn9d8ddGgJtabwsSExmUfQ6epYXFikvdvTb4aHemnFjoyMOjHOgRO7jmkenq+MASP647Kp34oNv+W13N8ALrn4PPnrTFbju3Z/Ey1/wS/L36/7wk7j6Vc/Gte/6c/z8U5+EPbu34H0f+1u84Xd+Ezf/y1ewc8dmPPlxj9R2c/OhgZh5MC5vxHUbwwI3OkYcjURxUxVDymkXiQsWffwUTNK1wen7UWso1HnGmz4mAG/YbGF2oB/B8CaEVeJo1Pbz0CxQ+HsBlWIBrQZbmqlE8v+DoIWkNQ9ELrKlWydazQRhFAozjX/yQ2VPenWyiejCmsKbXRBQNyYja7gfqR/BJ42I1Gw/FbH6VqOBqFIW4EMMRkDE1lvNJpq1uriZMVAAmV7mNkk9L3f0okGIghTRfCrupvOhh2nCaikwQEBQXO8TfOr4CUw0G/jG9DhO1FrYFZTxuKFB/MS2LbikrySyBvPpAupJvwToKYv7bCIGa1hQACskqEA6DZnZ4eqZEewDeRZ595wmIAWU1SIRKPlvASzJ/mHEdHV/Y30WWlpeA3IIuvGiC55HaQca4QHZ4pTvY2MlImrvYF0pL+taXJkJ1tLwd0xQYQOyXe0Ax00zSawaWebiyPLQiM800ch0EwBPJ45ms+WYe46+LziBMhGbPOaK+a7pvZKp5wvLTVvBXakyA0Wf0WlMaoRLsqY0LyH73TIuAm9xkCIR11EgIAtR3LWpdVHAAvubA7b9gMGt6gjF1Z5gnK7jeqDRgN8qqLat22zRDTeJE2EEUndQXiBbLFLXY45vJ3KhwKfNF+LKuvqicd1gaccezwFK3X9jlsyVmr9Td4xAoumh8W8GGpsusPRVAeNkcgAptLMLDWFolYsR+osMxMNpqylgHcc5XSuZDtM1d2dj2fEbdbJyCa6RhUfQTMZNgIDsxVoDRQKfBMudGz8lEMiSazTorhoqS5cuzMJ0BJJSAZP1qvyb/agvKsreDmlTDwP8SBi/7Jd9nCNrNWWYujnQI6uMLFVP+3ueQcj6Ea065yZrwKUAoYHTbiPI7NiQZLUaG1IPxdV1VYKWJM0OjTypb5OKkBMmB66licyd8/UaojCSgBAyS7EJmG+yiqtV0YwTLWUCeeKD39ZgZD7zdc5ymWbc9OysaMa98a3vW9q1s9d4WwqMyxky7SOyxQlk97oMn/wM3At3t/tyb6WA0ZIbmFMYYJbRM1kaVpK/pQzAlX53Od88FWjZfY/1nK/0pfKT4xd0tNEy5uqVPLIGxq2kttaeXauBB6AGHiwwrvgff43SFz9z2hJR7Hrmd5Y+XSJowg3Ru97yCkmLYNy9B47ivoPH8KhH7sNPPvESmfOq1Tre+0d/i0dffB7+36c8TsCXPedsx6YNwxgdm8Q9B47gcY99JL7wxW/h+3fsx6te9Muyyc3mSGNUCIpF9gs3xKpx1BuMI6JFME6ZcbLGyaaRYJyytHj6qRu+9vLazfTIV9DSYNwM1g0z9HsnGKdRW1NqAQsYZ9tVA+N0n+Sixjr9s1qcoAbgpc9/Hj5/882nbZ+lHnjxK1+JK9/wRokkWPA8vOrqP8T73/YqNZA9DwcPnZA6/9mnPA4HD5/AN797D3Zu24Tz9u7At7+/Hz/1Y4/GK675Q7zvba+RzQE1iZj/T336n/EfX7oNT378RXjhs5+OuYUq3vORv8GPPfEiZVblwDjm7eiJMdzypW9lYNyLXnM9PnLTlZLtF776HQIg/faVN+KD118uf7vqDz6A695wGS674ga59+o3vhdXvfzXBNR7zEXnu81rDqjJVcCpwDhdix96YFzxq59D6d8+helr/hQDH7oK/tQopl/7sSXbnWDcP/zr16SuH//oh8lzL7nyRjRbcQbG3fLl2/CVb9yOFz3nF7Fh3SD++FOfw/Of9XRpx4998nP4rWc/PUv/P7/6HQwN9uGSR+zDJ//mX/ATT7gYf/bXn8dVL3uWbHStjThOXvvmD+L633sJ3nLjJ/Dq3/5VlCtFfPgTf4cX/MYzZDP+0itvwgdv0HY0RheNUF5+3LJIAAAgAElEQVTmWtamzrlADDkgXV1IO8E4t39XbTbHkjUgxH7SKMyDceRG0Q2RrKmo7T2a94/tqN9ee1nJRR6Mk12y9bsOdK+jvIrenSEYd/KEgnGZtmEbCVwExjk3oBdd+U4875d+KsvDH3/6X/HRGy/Hde/5lIBxf/RnN+Oy5z0TURjg29+7F/MLDQHj/vmWr+OFz34Gxien8bef+08B6OXK3FRdWZ3xpMS+thtYHpSxymQgDHHFz4Fx1g/SiHNuFxjnUFIG6WHQA1r34cn9KEYhwnodM8ODCLfsglf14acEFHxhedWrs+gvV0CQTeZx6r15Hkphgrg+A6/QL9MQS6DBH1Ix/OrVBWWkFMh+8REvpIxug8hLEE9MieEsYuOb1iMJiiLu6XkJPD8RTToB4/r7QKavMDrgyWFFg9pztQUxzBkhlAY3XbBo3Iqel1UlWWx+jOI8JMjEdAiMpTGaSYqNQYhBGqBJC9fdfS8mGnV8Y3wUo40UW4MSnjg8gF/csxdPWT+IoudhOp3FXDqAQgsY5BLCgwgCQwTeGCVYGFPaZesSgXV1rl5gnLFjBKBqUqvTQxQVxHjPwLjAR7Vey8C4EkG1urJoUrKDCLhxjZfAKKHotckoIhgXeAKqUL6hv9LXAcYRAGg1VAaiG4zzxPXQrf0Erhi1tKl9hW1j4DLF6znXWcCAQkHlHQjOVOv1TJ+KrqkysznmYy0hSKX6YYVI2W/E8ciSEyZVxiKn67Bj8RFokLU0VXAy8JV11lAm3+kuarMloZDtxGYXDKzFnAZIowgztQZ8Mk1ZxgIZSg0BN31h57GbKECZkGHZCgUoTThJipatBnMoECgll54aZ2zTMoHvpoAhZHbyEm1LEfN1MZUpZreKV/eBldW7/bS5qBuMk/EtWmkNqX9GzOW4pF6gtYcx59hXLTiEugkTLKWeZISJmaqAQX3lIoYrBfUcSAjCK+hkOoTUGWS/tyAF9o0afPQXI6StRA4BhOVF/bSogJmFKioDFXGzN6aYsD+jKNMglIBHBL1aZLl6AsaNLsxlbtEDpQoqjIxNd2Wydv1QXGzZXkOlImoEIckmVe0UOfQl8Mu5juXOu5VTL5HgogGWeTCuEEYSCZnabgZisy9redR91Q5mOKYacUPvOdak/O7GTbamOtZhqVTE7MKC9n85sNYja9YDwTjqvlUYjIcRflutDIxj2gak8l0bx/wbxzLfm56bxfHjD1Ewrgew1AHWLQd4srGW34osB/g63fPLGcO9tj9LvbecPC33m6cD8FYBjFsEtKo8YsfVC0xdThFO9cwaGHe2Nbj2/loNnGUNPFhgHNk4y7r8ANOvWxwe3N593Zs/hNe98tdxy1duw/982k8IGPenf/VPeOMVz8VH/+zv8VNPfjQefuEeAVfe//ZX4xvfvlv0jH7upx6P69//F/i9y5+HD3z8M/jfv/Sz+Ny//Re2bt+Ax11yIa543buUbSfRDhnbva66dtykEFDjZlrC0GcQl2RJwC+eiHNxb9aFoZG5KIomETf4ytJICPZl1Dt9u1MPpK1Fkt8MGihgdSCaccNDsrHKr1M2h/Mkn/k0bRY5XRaQgE8o4GjMs3mKeafARbt3ysbiTK+9+/bhn778FTCqI423177xveKSVimXcMObXoovf+17KBUjPPZRF2Byag5/8Zl/w0ue9z/xBzd8HNu3bsC2LRvw8z/9RGUBiHZILA4XzTjBVVf/Id53wxUoBQFefMX1+MDbX4MvfOlb0lY//T8e2+Gq2g3GvfjyG/DhG6+QYlHv6kM3XpEBPvzb66/9CN54+XMFvOXvb7r6BbjxfX+Ja69Rd2meLnevyaxHYe2Zq13+NJZuGU6PMNONc420msw4Y4uYEbGUG193ew5d+5uoPfVZqD/p6dK/h972PExf+VFgCTYqwbgDh47jM5/7YgZqXv5778P0zLyAcd/8zt04OTaFn/7JS/Gy174TH77pShw7MYa//vtbJErZ//rFn8LO7W0dwmvf9Wd43SufLf3+Nb/7Plz5smdJZGC+y/QIxn3ohsulf/LZ177i1/CmGz4ubEUaFzd//qt45MPPwe7tm/GG6/4Ib38jWVp6sX7pPsbLNufsjwZ/E0DkM6KDw5N1spUc5EXNRHnOAXB0xzPQnEL1YozRHYaGoe9nARw4N1TjGAS12VcGyFpx7W2usoreWybbLbLUJqt9Imq/ObZXVzr6PvubqqO107PfEvzGc56Dz3727+VJRpekkXjBBRdgYmIC+849F9/48lfgcW4TxgQDkziWnHza9WX+StADKS67+t340Jte7LxgPbzw9R/AR298Da57z1/gZS/8ZXzk43+HV7zol4WxRTBubr6GPbs2i5vqC379FzA2Po2/ufk/8PxnP83pvXURCczt3kXAa8+3yhASkM5VoU93L7ZJ3HCYZHt3bHOu6KS5S+ZmYeb4SMMK6EJV+9wnJZpsZXIc8QV7UP6xpyL216PlR+IiljRmMD02io3r1iOsDMm3W2SBeSmi+izGD+5H34ad8MoFcQFLikQuyBIDRo+fkAOT8kARpb4SIn8AcVojfQYn77xDwDYaqtse8QgUNm5C4JUYJQJe2sD8xDSmJ6axddcOpEUNzsCPx40Yh+47gLGJEWzavlUCE/QPDgrriZVDEM9AHAGrgiYG4gpOegG+OXkc/3HwHsxWq3jqjn148jl7UG3N45W33otqK8HR+Sa8ddswVZ/DluY0Xnz+w/Crmzeg4nu4c/Yg/vLwcewrDeJp+y5ExfMwJC6GNQk0QK8vZV17qk23ylcGNDk3NYIR7MNjY2Po6+vH5s1bBPAiy4XunTNzszh09IiAP5wLJGIqs0WQLlYw7c577pZcPuz8C9AXFGQdISuOem333HMP6rUadu/YieFBZQ4TGCIrkdFSJycnMTAwgE2bNqJQiEBAje67o6MnMTc3I/MbDfedO/ZlUdJptBOMGRkZkUisO3bs0LkqVqBsvlrFsRPHJb87t+8SQEJcWhl4otHA7QcPyzzUVylj29bNKBWLEvgjbjUQBMps4uX5TqLB81Bt1DE3P4e5+XlMTE9haHhYIrFSn3A5VzENUUMTLcdEE8CShKFCEZNzC/juvfdgyO8XN+/de7ag0hcIy5D6cNygkKVEoLCFhgQmCYsRZpsazfb+w4cEZNq2eQt2bdqqbCfPx0Tk4b79+zE9OYWtGzdJHezcshWRR2ZgIqBPmpz5XqW73LYumytjnsVl64o9073uynySJNIf+JN9g+kwei/nWgPp+ByfYb/dtm2bzB8cK83Ex0Izwb0HDgmQt2H9MPZs34xSIUIUpPCDSPZlJ0+eFPCKkgPs55w3FHzXNe3e4yPYumkTBulynzoNNc7pgY97jxxBub8fW/r7MwYp94Z0GT587CjKhSIq5QqGBnnA6yNMfIzV5vCd++5BvRmLFvDe7duxa91GBJT28FJMtpoYmZiQyMwX7D4HpZRgKj1J9NCLQcXuP3IE552zI2MGcs01lhzHwIYNG/SwgnObaL1p0ARGJGbEUuaFY4BgPwMt8JCDIDkDr7D26IlRKhUETKMGKeufdTg1Oi2RijkuyaqTYDOtltQVIxnv2bsXJclnIsEbuK+oNRsYHx/H+qFhqWfVZSS1T+UC2Ab8NsFQtqsBdARQ2Ye/f9edmJldwE3v/eSitb69nud6nluqFt3LATzZvjNj+NlCltvydt9zj+heRnHR7n1Gfp+TrY25rHUAdUtMEh0gUtfeZhHA1JV2R366yrvUPd2N6JU9k3u4rePcO8NL5Ul2OLmb7T1bbl+Sr+Ne7ZPPk2Uw5+HQkV9XiKXaVmwza0O3F1090Yd23ayBcctZ/daeWauBB7AGHvpgnI/p1328Zw3QDfHnn/pEbN60LgNU8m6q45Mz+Kv/8wVcevH5sliajpwxoYx18+LXXI8P3nQlXv2G96BW001dHCfK9BF2SoqUp+oE48TlhWBcwblBUZ6FhrmbTsUOZhCEBH6z5k7GRWpWwTKGbOfpJxd/X0+zVVRcHZ6U/cbPKlDXLYGmZA5bAfKacRqBNg/U5Zl0bQaefocnn3oqqis0ATiewFRJtfc8PHzb1mVFUF2qa3LjdOfx46I/UkhSzEzOYOvm9fj8f9yKcqkg3hHFYgGPveRCTEzP4C8/8wUB4/RK8Ud/frOemscpnv/rvyAGFW0nQgyXX3UTPvzO1+Lfbvk6zj93F/bs2gK6Y1197Ufwjt99SW6ZXsyMOxUYxzp6/bUfxRsv/01xVeP11zffgmf+3I/j997+Mbz6Jf8bmzcMd7gkW/nF/SbXXm1B/qUH79mCcda+vb7QS9Om+7nojv9C5W/fI6w4uwbe92r402Mdf8u/Z2AcXcFf+BvPwKc/ewt+/Zd/Fi++/PqMGfedO+7DV2+9Hd+9/T7c8Acvlbrk2CLA9Z7rXtXeQaXAy173Lrzvbb8jfyMYd/3vv0TAsTfd+HH87uXPxd33HcYN7/tLAcp4kn3dG16MN93wJwLGcdNOMO4RDzsH52zfig/8yWeEYdXfV5ZuzXFFEDevL6SBB1RLTk7VxX3LwDhut1U4mu44MjLFBcYXYec80Mn0JZobOSG+hxMjk9i6Zb2Ma7r8MCIx3d8GRcPKuUSech7vPsLVeaAbrF/eUtCeH3S28PC4xz9eAAW7vv3tb+OSSy7J/p3XraqUyzh89GjHpj2bdiQ4gAPj0hSXXfNufPDNl6krZJriBQTjbngNrnvvXwgzrlAs4OWvfSfef/3v4KVXvgu/+b9+Drt3bcW/3PJ1YUhOTM7gb27+T7zgN35BmC7GZLSJT1hALpfMQ8aooHudBDZwRoZIsiUy75It1AYm9TcvpPObJy5bi3Q+CfhHGqSg/u//R1z95qbGMLjnXAxe+uNICn2gipiGcYgF8NmyabMyJZysgbg0Nls4fPgw+tYPu8iZqh3FNqShS8NQGHQuciYjtwbNOpKFeRzdfw9azYYwU3buOx99m7ZIBEqCQdQWL0xOYXLkBNbtPQf1IrXC1FmyiBbu2383xiYXsGv7DvT39YmBGFEbLtFoiTRcmYdGXEezkKI0FWBmoIR/OHwUN99/H+YbDfz08Db82qWPwNTcPF52235wFTyZAqW0iGlvASjO4sU7zscLBzZhwPPxudk78XeHpnAuCnjupY9DhYyYOEGRelF9RYzXqggqJSlvscZ1sK3RaXOTMbzEkKXbmJNviJ02G+tW2pvwsouESHF4eoCSRWgHV9TEq9UXcPz4UYydHMFAsB7nnXOuzBd+OcRcvYWTM/MSWEjwiCDFJQ8/H5VI54nJRk0M9G8cuEuYQI/ZuQ+bywPwAw+NApl9CW791ndRr7Vw/t692LlxnYzNMI3hexHuvOsAFmaOYmBgEDu275KotTTg52tVHD16FGMTo6oLWC7iYQ97hPQZlovgIdubz6xfvx579+7NABUa/DTs7733XkmLYI6BcXyXTKIv7d8vQSiG+vtx3o6dGCxXBIwmEEfxfgFE6XZL3bk63VkjTLeaOD4ziZGZSRw7OYo967fh0r0XwAsUELOLv+/fv19ADII84gJIof2AdZ8g8jTQi4w6z0PNS3F0bAz3Hro/cyO+6IKHYUN/P6IWn9f5WKJ7ckSTPUk3YT/APPdBAL53z36Mjo7i/N07sW/zJnmH4OJ4uYD/uu17mJtvYANdx4MAF+/bjcFipHppYYRiXYMDCPnVHWryGxY8RAjDUr7VM2XzIJ3pnvEbrC8D4w4cOCDttnv3bhmXNh/wObY/0yAIpXCph9iPMJu0cNuRQxL9d8fQMB6+dTvKItchJZNyELwiuEswjmOc/cjAPqZ5/4mT2L1zu6w9iYCzgRyGNZoxxienMLRuAwbKJSTU4COZ1ffRiFs4NnYSpUoZ5WIRQyVlgbZ8aqE1cM99BzA9MyflO+/cfdiwbkgPm5MWFpqMVjyNZqOJzRs3YaDSJ2wyAdWk3VMBvpinbFynjOyqQCLnVJZF3MfJNnNrL++xnjhncr5gNGPri/zJMcL/eI/v257I1gkCZpNTM1L/ol/JdT1JJL25hXmMjo1h69atAjDaZfMSx6VIrRQ1wrboFTqGvDHgCMATBOe/mSa/RzDuzv33YHp6Dh/82P/fY8l2etOZfkXnI/mDhvyd/PiU3pJ7fyX3ZEfQhcjl31/sndO2Q5by3MnbHd0FPtW9DCHstbExokKvU8q8YdSrHjM0bokjTkMmF2e2jWxmWj7uIec9pCO1LW+yqI2W2O+1PWPyEJ++3VH/XWlz7NgBMr/LA2XWWzcpoFcVruRvX/jsn+ngBI7n38vX4Dbe+JXnX3NsJQmf6bOkku/ZvR0//oSLxXXmnF3y+bVrrQYesBog8PP9uw7gu3fsxxe+eKuwTLon1wfq4w8WGFf6h4+h+K1/O22x0mIFM5f3FpW/7IobsX2LRn88MTopzLd7DxzB/vuP4WlPfQKoZfW3N/8nfuKJF8n9p/7EpfLsS666CR94x2vwtW/eIUyFw0dH8MvPeAqu+oMP4k2vvwwFGt5uqhMDjhGtiFSlyjaQDR2NLHeEIiwZxyVOJIKZaj0FTdMnUqOdUcQYay8NudnQSG+Z0WkTsFtYRFNIJt38VNg5/RqYowEcFIzTZJwB6n5q/toBHOSEL6ehJZsPYfoAjSRFDSketn1bWyz5tK20+AFuYL576DBK8EU/hJtCBkOYnlvA57/wNVx6yfm4/9BJPPUnL8WRYycFvPmVX1R3N4IyN73pZdKOPPUnKLdhg7JQ+N/Lr7hBWIvfvO1OOcV89EXnib7c71//MVx7zYuyOmC588w4/jsPxpnL6m9fcSM+cP1r5D1qn7356heIGwzT/OvP3oLbbr8Xb3/jZXjV69+DP3zrKxaBcQqodp44dp7a6YZ00Ymk0zs5U80429j32iCdcgPkmovs1MYlP4nCd/4za8B46x4EJ+7H9BUfAQoUpu+8DIz7hZ/5v+x9B5wlVZn9qXr1YufJOTECklRUZNU1r+6qa1xdFTGgKEGSgBKUJGHIgmREBEnqYkQMf1wUXLOroGQYJs/0hO6eTi9X/X/nu/erd9/r12Fmmhlcp/zhzLxKt26+557vnH/CeZffimdXbYgZbASvv/LVu/H2f3klFi+cLbpupx9/qDAgDz/xEunTNERYn/rFZTeJRp+Wu4JxZ150M87+3MdrsHMU4aSzrpF6cc4lt+LEo/4TuWwaN995Lw59/1tkEv+ly27BGSd91JS/gHEGWGMbU/dP20Isk8uAbTKBt+1G+t0mBi4GGVMc3JSuQDECwkLYtrNnTrH9AvWYZIWDJFmycl0tHxsXvXU7sU6bHat8x26SBozLF/I48MADsX5d3dxKbuUikQttPVwwTn/j4vHRRx5FewfbXm3DQCAwG6bKkFACACYf2S8mUBVmnW8WatJbJiQc9YlnVgk4d+D+e5qwX92AEOFyU04m/+vBS80vYaHYSTYZDlpWugATHhbTwn5XbfyU2RckDZhKRh83VeKgcU+AuiigeLyHdP9aWZiVB3qQmjUHhVQn/HQbQupihXSIDmXBxXBFhoeKJlqxiEKeTqc+isN5IG3AC74vdgG0wCqvEcYW/8zm0EKdN0qg5wdkkcjrM22dCIMMhqklJgGAHlJkBheH4He0olTxkCBCR6Al6SEf5kFJMw1/M4yiGqtah5CQIWKJAtoLrSiGSTwblvBQ3yYMlYo4aPp8LMrQIXUYR6xchcFSGc/2bkWiSA2rMqa0RTh03lIc0jULrb6PZ7LD+OWqbizItmLfjk5kfR8d4vJZRbUwjEQyjfKwCdWLcin5XtVGM83GAt3297qNBScuR7TVQBOimgMlgUYpS1sHWcuSqQTyhQK29GxCNtOBjrY2KzNRFm21oUqETb19AsYFPjB3eheiKIFU6AlAwfSs6t0oTo2Lps0SEIhhk8WoDIabbtk6jKHhIubNngnkB6Q7aKGQfuijf6iIgcFeYRO15FrijbRcLov+/q3o6esVZmhHR7sAYsqSI5DE8ibYoCwnN284ZhOkYLkSFFDwURlFqwaHEdIhN5XGjLYOY85RLcteIcE4+VC2CYZyliMBaAu+h/5SAf2lIvrzw5iR6cD89nYUKqb+8tn8k/nOd/O9WodlDpGkRhznM4Yx60XWACRIYGsxj+4tPfH4OHv6NOR86nHRXMQwiSn2z24iCsi4Mv1kRVjYnszRCKzMnNaJzgyZdAR6QpSSKWzsHcDWoSI6WsgO9DCrLYewNCzh35Q+kzBDa04RGV0O6fvjPsh+m2u+M3YfOrGzzQARbfd8AsEk1nsNU9V6rmUoTDD2N4yiEH3dpGjGbS4W5N7WIInWFB2SgaGwCLqkKggl4ckWJGLZaOgz31tiaGZEYwUT+8BnJRIBEpJfIeUPDZuXzqR2vCSTd6BcEGYZpSqZp6w7ZZ/OuQGG8gVhxrF+dLa1S9gsWXHsT0PpZ019Yz0s2zB5frsyr5jeMDJGJ5pv5WIpBigJzMlclexm2y+IcUoYynfyHm0zGtat4aIyzjhmZPp3iQhh2qhFSE1HK3vAepbkpoY1a+BWDd9tXJBNxAv/LqH/1i2agBuZturuynfz78Kgtf2TGjj0DGzF2jXrcclVo0f1TKyG7b5qp+eAnYOY9zYB80YD8p6jhI4A3RoZGpP03l/cc/vzA4zba+kCnHvapyfps3Y/ZncO7FgOUEj1iJMuEkfH5/LYVWCcVymh/SKzCB/r6D/pRkRNQIGh4QKu+/r3cOJRH5Dbi6UybvzGPXjL61+Oa7/+fRz9iXfjqq9+R8Le5syaBgIuNAW46qbv4Pgj3odZ1OUJQwFnVHj+4UefwQ9/9msxFbj8um/jwjOPMEGcsji3C3vLNHECxeT92j9GnJhwQcjJjrWml/OyODeMt9A6/Lk4m4IBDWrvVnzb5FDjGNAMjGvGltLrdFwRlp4S+YSFR7DIwI9cplJDaI95c2S3dXuPffffHz+67z6kvQQC35Oww3M+fxi+cMFXccOlJ8rE5zOnXCFlcum138I5n/s4crmMlONwvoCujjbc/cMHMHN6Fw46cB8kJdzLaMgc+bnLcfoJH8ai+bNw+GcvwTmnHIaLr7oTp53wEUzvaq/bMSIYR1OGD73nTfLOW7/1M0yb2o6Z06fg/l/9r5g0/PeD/4t13ZvxigP3wTU3fx+Xf+lo+exlV94uIdBfvv6/8NEPvAVfvOBruGqZZXY1ZMxI2rvJYKPXZIXiG+/ZTjBuvB3R0XYv3dcn1j6N1lvONk6SjWFk4jroN9WOc8G4Y0+7Eh941xvwyoP2i5mpN952D1q5YPIgoeOXnX00vv7Nn4o2YDqdFHD8mE++JwbZbvv2z/C6V79E9AIJwh70kr1x8Mv2xQVX3IbrLzlJwhjJeiTb7k8PPY5Tj/uwsKkuueabwrwiAEszCWb0J483GoA2x02bkbyv6WaZ3+xhdxjj/LJsOrnfAcWkfTSNe2CIltGFohkIwTiZ7Mc7tQaAtwmJnzGRjZZ4Pmjngs3a9Whts1goYv8D9pdQptEOLg4ZQsXFBgG7Rx55ZNRrucj761//iqnTptnvc6aoXKATFNE5K/OKmnOSBwyN93Dp1d8SA44f/OR/cM0ya9Qhat5cHFnGoSycLSDngKOmbzKPt1sMkk46REt/YN0Z40Uun8H0GHcdw2Lm3wQco8ZWpQYkak1hCLIsJiNkEiGSqSTKFCZPt6GvWEFrIgPKnklkXmAAJrLyuJDk39lPbu3tFZaHhIxZh0rdBBGBdis+LhsfVtuMYa/s87o6WuHz4XbTxE+kUCiF4nBmBNgroNR95FdRChjymkImJJuI4YwFVFsTCIo1YFkLklnssne8gMDdMDrLKRH+Kid89Ps0AojQEiQQEMRMevj2YElCV59euwHF4UgYNC+Y0Y5/nj4NS700aChYjIZkkUsTS34fw8IYGlulmDuZJwR0rA5TGanYsEDblgvG6W9caPPQhbTkswNq8rnZJFmBFvy10d7CSqQTLsPMaF4QJJAU6XhqCFIXLY2CaFoZV2/mXBCVUU75aCkbN1BWlTzHbgAt1F+jDpbwIEMxqShFHgiN+mEVGatPxr9HLCt+Z5CWvp4h61LGEgJvQD5xd6ReVioFsv74G+uJ9hP63SoGr8xBfrsAANYlVkExva6cSKFSLMk70+IWHEkIK3Eygl7qDkvxeZYFWepVbjKJazCbiIdc6CNb9VH0zHukrVgWI9OhLCT+XYCRhHkHw1DlEOJxBD+VljwbKtFh2LTUtB/A47utuyXnRRXy2zm8sO2zzjCcP8hJ6xZpgChCJh0grBQEjGPfSgfXipdGvhSKOzOPLM1SinkkM2mUqK3ISAXVyLN9T62fNX202TCouaWP2uFN8ASf55aZlpsCM3yMgDV2PBE9Q2dsUdCTv1cD49aZLZNNm5G8lDFA2MIFYRMWMx6SJeMY7B6is2dBuRjkigiXchPKbEkxTQSSCAYTfOa4T3fWDLUVWV/LbLusF5FxWCX7sUoWjo+Kx5bAsYx9qMk/AqJF6rylCGOxbyJoxvlZJJsZ1PjTvDE9sW5gWYdW6nRacE3auLtZ5VyvIbjaDwi4Z/Ndvsmps2qo4IKhMn5Q861UFuBWWO6eJ8zSVCZtNqEpaSfjuOm7DDhaFqZbvJli2wQ3BaQ/dzYUWFDMfz5TDRz680NYuWIVLr361gnWpt2X7c6BieXAROaPE3tS/VW7HIzraGvBV684LU4VWUrPrFiDB3/7kLCVVq3p3p7v2n3P7hyYcA6QjUkweN+9l+BVBx2AubOnx/euWLUeJ5911YSfta0X7iowTiYqf/5vZH88ulh8ZeHeGDrk9G39JLmeYF1Lrp7Zs7lnK6ZNGd0pUiZKALo392H6tE67ADQLPq45hWVjd9aMGk49VVjmgnSVs2Cc3GRpMSJcLDptBuiQwZwTYvt1wreztGhdeBo2lcBkR2YAACAASURBVA24ksmKYfHoMREwTjtuwyKpMU5GgnHKJOKueoRvf/MuHHvUUduV97zpqmuvwzvf+x4kPYbpeUgmfKxZvxHzZk2PHS6Zl9QXmzHVhP007gCxLyYDhpMo48tgwDhOmPKFkgj/88bujb2YOaPLMhKdkOGG1GtemF3PqoTJuvkznC+OqDP6CEnntOYulKZkGvbQTGWoB+Ma6PRaftvKjBsLjGucqI9WgO3LPobqgr0RrBgdhBk46lKEnTV9t4lWBmoA0q12dE5n7Ul0CyR4fuzh743DVLs39giAbtqjB4abs6zZT2ob5Z+btmzFtKmmTMiKue6WH+CET7+v7pqJgHHyTFsBG108zQLOAePcBIhe0lhgnENsjcOkzLePN6GS/sK+S10/tdzHAlu5eGDY03Nx/PnPf8bChQvrQlxEJ5EhuVaLRtIqWm6EPUIxqRGWotWvUkscIb0kzMJIw+7JxpA+1YJx/AZh7DUB4wj+xGCcFcIRQI7tTjprZ7eB+S1pEnV7WWjWtVhxfzQ6ewS9kmkKeIeoJrMYLIfIeUkEodG7qibIYDH1UoAVRCjmCxJSRpYJmboMqde2rYCS5I8FamMwDgm0t7ehYwQYx/C7EJl01rCJwirSZDp5IYqBDy9MIVM1EgdlgnEtPlJF1SE0BSFMbQnTc9ifgY/hKI/2coAEAQ7fwzBZVBIOCCQYwhv4eLAQYrhQwspNPSiWIuRSKSzszOFFXR2YRyOLkCGvwwIS8vpUJiNjRoWsuMC8k4AXHQoNJGsW/Dyahc+7oBT/zpBw00jq84zPTSeM7hPBFRNUTmzHbJQRVKxIqKKHFNns7H+rJcBPopBIoswy9GzaqiUUUx5yJQ+JkCxOD0Uvks0o6kchMM/jewjGFeGjSpC5UkZO9dKoNRcQjCNImxbghCCtiO1X6URp3FuFocXvYriwBZxUw5K/K8Dgis7zdwXCtE9n2+ahbKFqIoVqqSKbXQytNiKCBFoIHFalbEyeV6UsaKpR9X0B4vgfexgCcZmKh2KiBqJpn6ftz3XrNGAcHU8tM07IawwjTsl7KXOh/ZVxpWWAt6mbBD6YLiFQJYwWLw1G/ETGtCcpVwJYPqoVwzpl7UmGBITSKPLTrPtnxi8jKhclfLnCeFw6cVpAxdQnA+yLg7C0AbZJsxk6WYcLxgnoasEhYWPZ/k4dQpkmCfN1ohakTtB9m6zXREXYaJkKQaq0AGOS/wLGFQWMK2U9BMXxwTg+l0bPZHdKkH+kJgd0Wk6iSIdegpcE4yxjmH1Z1YtQ8iIxgVEwjvVZwLiIYByBZgXjaGRjwDgG71NypVox3835GsE9rc8yE9KNATHvMCw1rfvCfqVbrm6AWTCO/1YzDBeUZ75I2K1lsen4rOBxIxjHTQMBkIUZZ8By6j+SGUdwjTsK1DXUcVnBOAJsCvxrP87r3XYq47gDxjFN1ILsGxrAypWrcdluMG6ymts/7HP+IZhx+79wD5xx8mFSyFy8f/GCGyRkbfexOwd2dQ6841//GR9+31tsqEuIjxx9jtiOT/axK8E4fkvyqT8jd/eXbVhR7euKr3wHCq8zC+udcthJszoR2jmfLASLpOpTF86GnHGKk6IgMy+q242tUeQ4tJeqoSxSGIJFd0UJH+KCjxNEMU1gKAwXADzH+SnDFMwSQzVWdIKgf+qCTv/NyYCGqTaec+/VibX8pkw9XSRY9ome0/yeOmXKdmU9JyvdGzdawMFMuiWcgQcn3FwoMut0gSyhEgbaHMkwc5KgYWz2IorLc7LtCuvJ4u85onFPJDMM9mrCa+RPCdUjW8qXHVo5rQtT68TrgnE8PxbYoud1AuqCOm75j5VWOqa2XfNZMUahYUOzozpnD/ib14LM1G0/mrh5qmZiXMlqUwwK+B/0khfisuu+FWvG1d45EtLTX2pP8HDSWVfjkrMIHpvKoSwqNS0RkMaecbU7GiHgZikf7fsNPmzA3/UbezB7xpQYcLEQei042a4P9VkuCKyLX1k62TpB5he185RVqQtct/yb1ZWvf/3rOP54o8E33vHSl74U02bMxE9/fO94l8r5t771rbjz9tsNwGD7jGI1RFl0vUjIIRhBIMSAbEXqlFmGmgkPIluGGns+ChShj81vDAjHXoDmCbFEgF2s1mKVpXGYNmShe763bnmtTELLctSawPRKftlNDf1gKZZ4JyASo4VUKi2hWlwCC/OOouV+AoGXQMEvyoJOXDots7JULAkYR8CRizERAefCz+rF8TrmUHyPfXk6yGHajKkIyC5hh29Bx2o5lHd5kY9yAigFIbLDw0iGQCmTRMlLwa+K2IAIqCNRQapUMaYOEv7roVipglpqAgJQV4v5T5dVanWFVWSlCzamPlwoF0D9M1+AqVSUEBfYfBRAePlhiDafYY4W3OJmU7EKb2svkE7Bb22X+kD9r0iYMh6K5QLobssj5act28pDpVwRhphhKhmQVsAmEVa3GnyppOSjMO4E3GHdsowzyh5EzHuCaubwQ7YboJxMoETziEqItgRDdQle5OVcIUih4hM4MNGMQaWCYrKMbIkArjFUKqYT4iabqlSRpdstJScY/ocE8gSxbBhuTtIZwa+WUSa44VHzLiHfwvpNYIxssGq5JGGB5mqjX8l6ZLK0Zpjg6ohpv+4Ctxo2p/dIvgjIZcL6JDpTwkCpy8dx1RdgVBsGpTNYKnSV5FyDZU6mE9tkQMZc2WjjuX1TzIRrSGdIxIisfzFisHIA0satE6jT//IZDBMlgEaGocx5VDuO7p10mw09qetykKEo9TdEmSYsZJMmfKRLISp+CnREVkAyCZq0VCVP/WQWdEQWNiKBHg1nZ34QkJQkm/e7DKwJdXpjXKR9uJaV+2+9zQVQFTzSME2yHnmvuIBGBeOOTKtaBBiQqApjfpWgCl4UopwGgnKtX5G6z3pp+xsXjCqzH0smRCOTmm4yxrD+JgIB44JkWsDilLDdPJA9SeOVfFQxrM0wkrrBXqbMvCbzjdEh4slAkCyBUrEgki4i2OInUKoY0C9DliT7H2XwSR/jiSlJELimZwasTwZG+08ZZ7KZbedB7EfJPFYmqW4uKIjpgptu/XXLoiyM1US8xtA2xo0TbuIRlFMwTgFSBVdNP07A3HwP25gy/rQ/Z53TdPI3yhhs6e/DqlVrdoNxO9rI/sHvl7EjnujaOayYCk6+ZtwuY8a9eP89cfoJRl/mzu/8DN+555f/4MW++/Ofjzlw5QWfFWdJDg4f+tSZZidnEo9dDcbpp3hD/Uh0r0TUPhXVaRq6PokfOs6jZNFiddOS4pxkOj7m9kClgrLMnY17ooJxuYD7wzGXxr7BMFo4+RiqVGWhSkDO4k9yfdbu/Fe4uLJgnCw4ZPJlFrKc1MdLTtsbx4t2J4RuLDCukX3jsqbMI5V9UwtbFbFsu6C944478ZnPfGabC+Hqa67BB97//hha46TZ13orIJUlqXCCxAmbgFQjQzldGEYTodp8/HcNfNLRyjAJR+wkbfMXbM8NprxMqB3FcBhGp2AcE0sVdmrjmL8LINo0TFUukMuaTe5dwM1d0NXnx9jpb7/s0wg7pmHwE+eh9bZzkVj1RN0Ng59ahuqU2ehY9lEMfvRMVOcu3cYMaUCeLLOsHiarLyWyIJX5Vvcyp67rN9ZmJ4q8qEacC88p09P8pppxYrKhcF1skFB7o6Z8JOBni87BfhWMY5GvIxg3c4o1YVHQyLHQcj7KBVIFzFNAQkxUajv0UtYWoJNFgmXOuvXC1cnh7xdffDHOO++8Mcvrrf/+Dlxx/fWYkssajchKBeeeeQZuuvbaMe970YtfjF/+4heSJt0WGqAmkqnUAroTiMgyHMrzMFiuGMAtZs0RjPORDgLRQyvKYl1faTYrWghkWEawfLOypPQyBbJFZ870YeyvJQUaZmwQecskVkEBk0Y55fQQNQjMsJdSCCTkyA99CckThly5jIB6S8IqMglWlgvznGHBA/398hsXYgKUWOYHf5NwtGRgxOYt24OLy/kz5qOlLSdC/8ksddU8ec9A/yDaMjkxKigHEYrJCNktfUiS7tLRin7RUTJgXAdNDwrDqJIlRNMZ26cWQ8t+iSLkh4bNe5MZhGRw+SGCsIyATLtSQeYUXi4jelVB0UNQHpbneNRrLbN+VtAShCh5FVQIGnJ8qiSQLuXhpVIoGuvUOIxNGHuilWXCeBnupWwu1nWGRquWljpAMlReGDlCrEyIkyg1C83mDV1yTfh32UugFJURpBIILAMyKoXC9CknA2wq5AXgmWqdRbPFPDjO5pMpDDI8z9aT9hS5ewVkw5SYc3Dk6PFDDFSK6PADTEslBawgwOP7AQYRob9cRVdrBomhIcn7bCqJYRqtJwPkh8sCAuWSBG3JtisLO1DcWkvk2BlCZobhmVaTStuxMm0UuHFD7wRss9drE+D1UsdYB5RtTT1aMW9ICKgi80TbiTFkVVhqOuY4LHTqtgVhAnnPgMsKRrghlwoeScge2yPLw2ElCjs2dMPzTUo17dTcowO1AOmyEWmASVZdtrPA9gEitytzp1BCjr0EAWQfmXKIkp9EhXpqtu0GEZlzVZSoq5jKIfSTiBjCSBYpH0xWvbRDO5bKvobQ87ZxLBv7cg0jZr6zLqsuopYhQxd5sC6753iehi7MZzrp5ouDZl6ZSKPs+dhEwzDfQ1uQRE5kFsjUrCAJo7+o/YqGcWqfo/0OtzYkzLdKN2bLjGMfRuCLoczGiUMYkzo+EswfrBQN8EViLdsLN1tQQjqTQ6VKTTULEqaTAvITdBYwjmCo1V1juD7Dp1VrTXpiFoM11FAgTeazEUmNBoxjHjE/qpQSsHVeGXCqGacacY2h29qvMl8USJbvYl5Zhi0BQndOyQ0XugtLKDHzxM4plfHIvpwyAuy7ikXzXGrZMb3KfpR+zerFqUMrmXHUjCMYd8lXdmvGTWqD2ykPMzPEXX3I5kUT0E2a0nOQuF0CxrW25nDzlSb87ZxLvoa/PvrMc/Bpux+5OwcmJwdOOPIDeOXL90e+UMRHjjpnch5qn/J8AeMm9aO28WFm2QYMMFwgjESMmoAZOz2CZf0VOoDVGBsEAzjhbksGMJ6bI/k1fB7vi4E4GzrBgT5HvQ7RZjNAnbVNlKdwJ5SLUqbBAAe10FQF4/TzFMxpxoyTNDWE2CkgMdZ0VIchvead73gHfvWrX004R8meueXWW61jq+zXS6iKxx1apsf9Hiv4Lu6yDTooo71Q06WMl/qc35VgnEkx3Ry5WDHfaxzeLGaAatKETXOxSbC2DoxrbxUmQDNWXGPoqcuq0nxqtkPcLA+9Yh7tl34K1WnzEKVNeoL1y+Nd47C1A2GHCZMP1j4teo3bzo5rBOOAsoRtGcCNZWdYX+MvjMgo1XxidaFRgzKS9PvIqOH+vMmDWg2RsCirL8UQFR52bda0ejWkekJ1XtNGN1UB4yxgVru5+Tdqecn9/EbHwVXbrpQ7uwdbL9x7FIh1w91435o1a7Dffvs1TfsRx5+AE0+vhf23JXzD+pWFspne3X7z13Dm505uev8Nt9yC97zzndL3iVssIwrIRrGhqAKkENCixhWA4aoR7zY9p5ncMv+pJ5aviJR7XF6m34mQkw0JysnZMDjVjDM7HMb0hv0yw4HI3iCAR8dQYU+Z7QtxVLX9DV2vrT11zL4t2bSzHgo7iAy2mPWcEECsb/MWzJo3DUWGOQYUHjfsqyRjOu2iTdulLsxYPlycUyjfFb2nA+DWgX48+eSTskCdOXMm5s2bR7ccA34kE6KTKYs9fk9LDuW80fAykvdlDD38OMKerWjbYxGiWTPhJbOGaRh66HnySWwc6kHH9Klo6WhHtqUFfjYr7ogbN25G7xYaF/iY2jkFM6fOQdVnCGOEocF+bOhei2KpiEw6h6ULliIIkyhnCCiGGM6X8dSzq5BOBliycA4FpBBksoblW/JR2rpF9KfaughCcxPJRxQaXbLHnl2OvjxZaRGWTmmX7+VCWUO/tm7dKq6DdDkUhglZM5m01JfBwjC6t2wWh9H2bIvpTxnGxijMVBqrutcjnUtiRkenAVdK1MNKY0OxiN8/+RgqiRT2nD0LuVQS87MZBKkkustVPPT0csNcLBSxx9y52HdKB7JBGgPEHCLgt2ufxerezdhn1hy8ZMZsBDYErex5eGzdWqzp6cGC6TOxaEqH1Lf2FO+tYkVPD1atXofWbAaL5sxEWy6L9pSPSiEvTp8SwinMYF8MFzR00WX5CDtJTUls62vceNF+X5l0ZLvpoXMYAfptSKD2F8bIwADUAqxZwq28j0wy6h9awELGJzsWKzioLE8BkxPUXayx+tiPywaYnWvw0do3sV9Q4FBDdXUjgv82jMianqds2klbNO665pvouFlFvuxj5YZN6GhvF9C6M0eNPgM4FyoRtvT0yZjCOjizs1MYiASEIgv+iYMrWVyTCMZt2bIFGzZskDpNgJl1XL+XQA7zgY6cPDd//vxYP05Bm5UrV0p9ZBugpIqUN+tjpYq/rF2BgeEhzG5px9Kp05FNcpOAIDwEuJKw+GQS7e3tMQiojEmWRfeWPkzrojupYcAaYMxEaDCvkpksOttabcg+5QUDYZyu3dQtOnzZZBrt6aywlYshmWlp9G0dQD5flGexbco+SViVMNVCJcTg8DCqlSqmdHWJfmast2ZZm2zznZ3thlkmhmhGE5LfQxOTKZ2d8caFzo+YPwQtFYwjsC9hrba+uW6qBDXdNsNreH7LwADmzJot36J1ns8gK65voB/TZkwXMxHt1zXcmI61fCbLLx57CapXq9KXkbFHADGbycRzFL6P/drTK59FT08frrnpW03H0sa5fNyOG6I63Pmgu7kuLb9BssZ90Yh5pOsE2iCXovMNvX/kHHTH3FTHdUxtkh5JS6NIdmNOxjq+TYCzsc6N9exGMzY3bY0RN6Pl42huqg1pclNdR5ywUQSskqNF+SgYt6OQoTs7/eWuMHC488ZzZLJ30+0/xE9+/tsJTbp3X7Q7B3ZlDtxw+Skiav+Xvz6F8y6fvN2W3WCcDduEh75KRXRLyEprY4gPQ1SjCINl7mzLrCYeIwintaaSMRhXG8hklJRJDxl1nORbrotdbkZoUTCOgsYSBmJ3bznxVDBO9Y+s1lCzujceGOcu3k2qbPp1sm+JO41GEjJWOSEdF150IS688MJxq/+yC5bh8E8dHjO6DJhgdGxo2KFgnNHdozaUEU6n+K/suO/wset3tIxmVRW+BeNqme7FRiReDMYZwJST3E7qRlnmgC5uXAaULnB0MdOYVY2A3ahZWS0j971rJp7TQQrD7zxy4tfLlfX8RNZwMiEIxqlWzETBOBX1JmOM32juJwuqpthITS0BA0y8lq3kxiG4TECIgulWdNloDtWHNruT0LpJ0bhfzUWoEQbfYA0czGKg5rQ8EcBRX8PFUpGMCAukc7GlDnnNQNpmyeN1d9xxB448slZmF195Jd71gQ8ZB9N4Qhghx9AiASwbnX4j/O6BX+LD739/vLD+2CcPx5nnn49WbkBQa4wgHICChKhaXTgbAihgHN3/GGJo2X36WmH/Uvyb9YHLON1wsABXzqc4u2EPmX6oxi60CkjyO4GmAdYnz0OrgnE2BE5WrBRL57MtGCfh7JY1W3RAQuaJ6G3ZKlFgiGgigZ7NmzBvwXSBwoRRFhJoYoinKW8FRJgWdf+Lfy/bEFZH3+uRxx7FH//4R1mIzp07VxbgixYZICrhB/jtb34rAuBc5L3hDW9AIunLIhA0VSjlsf6PD6G4pRfT9tkTuYWLEQUZqVqpUhnPPPo3DGztwYx589A2pQst7W1ANo2hQhHr1m3Apu7Nkt6Z02dgwdx5xgUx6aOnvw+r166VRWXGT2G/ffZHIkghHw4YMG64iLXLV8NP+thjz4US0pZJ5KR+V6IkhtevQ0++H/OWLDAAkEeCSYRESwseeOhR9JVLUr4vamuR75WewTrMcoGtYJyAPVVK+5uNi+FyEd2bN6GzsxPtLa1IRAyxNKAN2VFPrVmBdDbAvBkzBOhNEQCMElg1MITfPfUECp6HA+bPQ2smjSVtrWL+s6ZcxK8feRxlGgQNF/DCxYvxillTkUYWw1VR1sJ/P/MYlm/ZgAPmL8RLZ89BiuYUZNbAx19WLMez3Rsxp2sK/mmpcQNOlIsoJ1P465o1eGZdN1ozGbxw4Vx0tbeiKx2gd9NGYX3n6DzJOUHkI0kI2tmI0TzRP93wu8bxW9uuhiNS/47zFXMvNyNqIYDU+or7FYdpzbDRmOkm8w+THobxabqUwaVjjl6vTCaXWcqGbtJpwFJ3fJLrEwzpVsdq08j4XII/htjIp1nXZRoHKMOVFcpuVPjJCobLEZ5ZtQFTujok/dPaWpHyI1NfyyGeWrtKQEWWy/xpM8GoBWH30YyD4wA146iHNv7+z7i9vl6wevVqrFu3TtopQaIlS5bIn3wvwTL+Sddqnue5XC4nvxF8YjvnOeY1dTinT51mRk0vgb5SGX9c+bS48M5p68S+cxeIc282l5T7CPgTvCJARTBO36mMOb7jmVVrsWjhfCQT1C80rqBlspFLZazv3oSOzino6myPwzPZjgrlElZtXI9UOo2WTBZTW9vNxkJUkjFi05ZeFAqG8TZt2jSkxYCH/XMVw6WygHz8tjkzZ6G1pUX+Lv2kHc+4UTR/3hwBYJXBxz/Z723ZtAltbW0y3mVbciLtwrrEZ9CISME4gmPqZspy5b0EPnktAUK9TnUY2c9s7OvDkkWLBaCNAeggQP/AADb39mDWnNliNKYH06x5TKMj9tkE3YSlV61Kmvgf38vf21ppwGPaG1lx7NceefJx9G8dxI3f+O6I+uTO6xpPNs4/RgPj3H5D5wvusxrnC3VA3ggQqQa2NT638dnNgDpzzejyKqMBj/rs0eY2cp9+VDPAbhwwTlYDowB9Y4KhDgjYNP/tMqPZsyWfdxSMs+kmXl3X1zrpMlQRndFMuMsaWRedX3Y6GPfef389PvDuN8kk6AOHn7H9X7H7zt05sBNzgIySu278krzx0KPOlkFxMo7dYFzc22NIFohG14i6R8KMQwSGYpEZoXpUPMHAytZk0ujWmPgo2zkquMfw1moMxnFRYnSfIrRb1kcpCmVRas6YHW0F44SzpCFeDQOKO0ln56/MuNEAmcbBXwNrzRfWtNpM5147NOCT6dva34/3vPvdoIh743HwwQfj7ru/g2zGhGEKSMivYsgUv5vMhnLJ8mNkj9q8RzTjEogSyXgHW4eYxneMhNlcDt+O7g9NRksy5S46SVwEWDDOLDRY7hSZtmGqZBdYR1sXjJNyFXaRXyfwz98bQ1IbUzxhMG5yPnWcp9SDcdzl5qKRbYCLRKl1dSy20R9nNtBrIvQSyqqTNA1ZtIC21eCPH8Y85mJTmKzKtNJKPu6irG7f0tZYbeSKymsocYj1G3owS5hxLGrDaDOV3EHwm3xmjRtm+w27uGY1IrjYbMLnLngbF+y1TsiT8MdMliYEFQHdZLHsdFRt1LuyfZCL1DNN7NvIUKP+mUfWhDUEyFDzjRpjwliEgHIM8LEQp5xLJ4xpSz9Df+w7qSnGa7hgziV8CVOtuO61ZgaL9gS1OBuAedNt1k09ySjOS7icYRrH2xlyLVEbArTMxMCYS0iIlGETkKUpTxM5AiMPYDl18LxA9OKGi3m05silqCKqBkh4dOJLoBKJrH8dGKeABBdoXPRWi0YzzgU3+voNE4wLOzLluGhMtVFbiaG9SfT19smclMySGbNmCghIeCpJ04Koir4nn6FlOFoWzgM6p6JUMovVXDLAli0bEXX3oG3aFAS5HBLZDEqiB+djKF9E3+ZeSS/NIrIdWdopSIhZ6Pvo3rJJFrQz2qegs3MqCgmInpxkYSXC1g2bkY8KmL5oJtLUk6uSkeRh2EsgVShgqDSIbFfWsDcJshYY0taG5Rt60V8iozzCHu0Z+Waml2ACXZXJsOGCl4tdpi0RVkGQVAoyGYgAemtLq9U6o5+CqT/VKIm+wiD8VIRWss4iD8kqHXxT2Fip4snNm1EOK9hz2hRhxnWJPEIVfakkHu3eKI6d1N5dMmcu5qdDJAo+oiAt9eLh3i1YN9SHJTOmY3E6g4StXzRu2FAq4tnubsyfOhWLcq1Sb7xiAVEmi3XDw3iiuwctqRTmT21HSzqFFi8UZpzU+4DsTB9eIiXhq+7GitYRZUUqyGtAfdPvK/imY6sLxtEsRNqeZYXx+wh2CMAcmXZE1T19bhQZgwWCVhyJOfvgRhj1CJVxxHIRINiy3Nz+13BejX6ujGHSME3/LEO63YphorjRaDRdOaaxLRG3CSX0l7qM5LJWqWdmu0jqJlKby6sYXS6j38sFaR7VRBq9/QWZY0i9J1AKajTS/TONvrAghiLc8Jmaa0MQRgirFQSiTxihELIuhnFI+2QMgwSxN2/eLAAS/yMYpGVDMIgHHav5LbNmzarNjex4tmnTJmnzM2bMQJJ1xHDGwe2YZ3o2C3NrRksb5nW0iQFWsVJCwLmDBaFYXgSD+G/VWNTv6hkqoL01a6QyqhXLODS99MBwHulsi9E8tn0hN8fIIuwZGkAqnRLgKkUuGfPRK8OnUUmhJExYkRNozSGiEYQF4yqej3yxJN9DAF2kBTU0WSqGh+F8Hh3ZbKxxp/WbdYZ1jvkk4acMw7YRFLyGoJdqxikTXB7p+zEwxr8r2KlAi4CwZQbZcm8iI8w4qaeqPUxX1WIBmVwWSW7uKVBMvdBiUe7le6V/Emah1Ua1YeLs7+W8I6XB+wjIkWG4YV03rrj+9m2qaqYVmf+vRX80PmKMTecx2WSj3zc2WLdNn/D3f3EM8jnzN/erxmPdjZIDUqo2EKpZidbrj5v+laB048FWPBnUhcbn7vQw1W/ddK505occcdZzIoj/918Td3/B8zUHPzD7KgAAIABJREFU3vYvr8THPvg2PPn0Kpx+/vWTksznAxhH+vrf/va32I1qjz32wOzZsyfl+7blIXGoh7OjYowYGL4aijYSoQRhUzjhWM3YL+xICbZpmGpFQukItvlIWWCAu8IE40wwlzFv4CTaRpGI/snoTB27gIwgYNzUrvY6in792GEHd3VxjYPGdOh3hn3FFR2SkYTLKuvE81HIF2QB15LLya6sHppWnbzLxEmBEwFFOLM2YsTiykV3Oi6SHXv60XaytqUcHSQkBkPqlf0UaBkXkdm21zpvE1c7OudZnUERplYwzj5V82ksN1V3UTZWYnYUjHOg5thgwrAjlcmhMKlhkTD8VvJZwBaFQmzkhFOHGucwE4FNm5XORDmPdc/ngtPWP/eZLpi1zQXccIOW4fo6ZtxEvnJH3zzW/bY0bYgnwSdqw3FiJ+RBMYsBsj5DkyIJOWVN1TwmG0h032zzEGjdTiK1ntAllQeNAti3sb8TkXjqnjF0jY6NYu5gNjiEucNFkZyjPmcoBjdq2sKFEhl3aTFzGb9dal/NNDSdmDaZMMfARwweNgKuBginwYDBBuMMsKBoo3+2LQMLuqoZQbz5oRsdDpgs03tdvElmWhkCfZWy7lSQ3+CHCGnexHNk+pBNbMPtJJSVfavoQBmNPQIzUpY8Vw1RLFKrjtG21Dj1EAW+jDlyXkXvuQFAZ0cy8ipG45T1hXJwAjDQmEDcMc03E8ApS5iacS2V77AOp1zYmzHTjF8ZOjeKnlmAcsWEqqortjzLAs8EFAQg5WKXDqBcAFfDeLFr3sEQfxu6bcvY5IUZRwTQ4zgbGFMgAhGyOA+C2DBEmFlBgFRUMW6e1uhiqGTCGpPU/7L9BsE+1rAiwTXLokxa7Tl+fpUAJNOTLxu5PiN7J2AVNw7KBC/8pEXaCViOX7cbW/ZoLA6G7rK8TR9kdLmEHcdyYHnaTcKAzrnavj0y2CIJ1xQRCXHTpYRAAmkByCIxwDDmG8xT7g5JrUWpTDDItE/3K+oBBHOtlKtzldR5t46zP9CQMMuK54YNr6NpB9Ovcy1iipx/+ewb7DP4BtZJ6nXxfRXZozEDj2xi2E0cbWvKMJHSdDT4tE9QzTU5J868NL0IJKyBGxFRQEDTbiiwPZQrAnbLZpHdZtR5oWBcnC1GjKwoiwZc0g+ExetVreyCrfgsM4bkEoRj2lJs3whRLhPYsmxwdTwNiVMb8xg1D1DQvzHEmdlUY+/q5iidfhMolkomXFw2LGojo2St7cvkq2KU1EgpyGlrQCJ9kprYCHBm6qGE1VnDA2F1C1hsN5U4BknjCBEk6RpL5hs3Lmzos92wYY/CzW+ZPrI0nNBiCR6gfmAlNPqVlCqg7iHnth7LzZqr2PZLRm2VxhVS/2qSF6Z2281P9pdWY9T0RaZPrQHY5vukrti+ztRv03npPZVKGXSHJxi3tX8rVq9ei4t2u6k+lxOd//PPlhlSw5Bh5js6E9u+LGh2904F47o623DDZadI6t93WE07Zfs+Z/ddu3Ng5+fAt79mxLknq/7uajDu/vvvjx2y3NzkwPfGN75x52Zw/YrdTiittht1IhwwjuwNTq5ceXA3sZygkUNhwDijXcVrudiUXWurB1AKq7IwZeea4jkVapdduucPGMe+Xya0nPTIjvXIRcXYYJwV5SAYJzvmunKxE35H427HC92FbuoXBgopmXds+8JovLTFy3syHq2jqvxG0FF2v2vHRMA4ubVBwLtZGnYGGKcT9+0F4yaa3TsClTaCcXWhDsptdcM1xyvQcc4/38E4Jp8hRurszK5HnZszZHpRxp6LO10YexBWBHXdXNzA7NPWWo26k/K5BNx4Vvsusjd4Lfs8gjIKxrHXIxhHZIjvlXP2vSZ81ZcNieeiXTLluvDWVl/PPNANCy8OddrBqrHTb5ewPAt2uiA+GR48GIpI59EqF/RSDDTdUEfMUBbKUTKBZNmApKJnmiJDKYJXCQVsVQF8hh/m6VjKsYDsGgIK4mTJEGMDMAhISJfchNGPIvOFgJuGXmvb4Z8ansl0KgtFf9O+TdpyZBbFNaChplEW/2YZxjLG2rBiBS2k17eLcnE85bu56id4TKMOG84uWmYy3htNNDINaZBBphBKBvAj6Mh6TCAoW6oKES3ybd4RjCMAWKogsGAch3knGm7H60fF5KkyesT5l4CqDUVVACoVJmSOwTBiMpl8MU4R4Q3QHZUARrUaIEM2nHW4VXdJgq7CbqNOJPUQ6U46SQcBQdGbVDCOzqjMU4JxdtNTQusT5jcpGweYESYfx1kCLtuw/9EMjNPni+YbQpTE9CIQBy9uZIQBJRLMS5Ksy6UyQjuHETK87A5Ewgrm3IgMWul7fRqfJKSdsW+LwTirl8bOuFAqGjCOfWDKGC8QRBZWJGuhb1yRWWLMfzUp0Hag7cUF5Ea0EcvmVTZZDMY5rC5th81YUi74p21I2ZxmemOYx6J9ag06BHQnYGfLkplEAxzWPWXBxaGs1ISMI0AUjONmmmlr8QYHQ6oTKQG5S0lP2mMq4lzc6GuyLnOjULUBCapXCexaZ2tt+1qFNZ/cyANl7MVsONVDtM9wv1vv47UsF/5HMI7hsavWrMVFV906Sa1l9MecesIReO2rD0IqqQrWz/krd79gJ+YAQfmVa9biiM+eIWHmNTBOWsZ2pWSXg3EqhH/5dXfh17//63Z9xI7cdO0lRhh5Q/cWXHL1nRgazsePYwdwxsmH4QVL5uHya+/Cnx4yDneXn3sclq9ci6/c+F848IA98ZY3HIwLvnwr9tlzEY751Ptw5EkX48iPvxsH7LtU/s7jzM8dJgj9+ZffilcetD8Off+/xufc9C+cPwvnnfZprFqzAaeff0MdC4ed69UXn4RjT7lctAZ4LJg3E6ce/xH5+2/+8Dd841s/acrcOeaT/4F99l4s1z30t6dx/S3fi6/TPNi0qRcXX30HBgaN29Bhh7wdL3/JC+Pk/eDHD+LHP/8trrrwRNk5oZvNbd/+Cf74l8fja/iscy6+Geu7N8tvc2dNx0VnH40tW/pw/BeuEMHSk485xIgPO8dxp14ui4CvLPtsXb68662vwX++64347R8fwRU31IQ3+Z57fvZr/Ohn/yNP4b/Pv+wWrF63cUeqw3bde+vVZyCbTePYUy+Pv3u7HmRv2pVg3H333Tdu0t/0pjeNe83kXGBjoUb0bSZ8tI6ZoyyRJk43sjttZAPqwqpqC8BaKKjM35xn1+7jveYO1YSRX3Rnz542E5T6MFUXlBnBqou3WAyUJpN3cU9lak2KuTgpWZ07XdMwFFd2deucY8cG4/isWlocjS6yaOwut9q2bt9wMlapa2k1Djl1pTg51cZ5ijxdGYV2cl4L9WV+1y9knl9gnIeisGE4/beLDrKcbD2kiDl1EDXcOrDn+L1V0W9DDDzLOdU8lPzhwrZxEddgzW53rt1CGTFh0F17px7H1yvLyP7g1ikDwuiVk1vbno9gXLwutX+JbPm4tf+QD30Q9957r2QKwZHNm8wYqj2PKY5aXhlmS12uyrXCQ6jr8xxGmQ29d2+LDVxUr1JfaploTsR/XfvcbjbjNiK7fI/qDk16B/EcPlAX0voKLnK5QFRBef7OBbDkb8ITAwwuZJPSMg2IQ8CJi2UB3Wz/JVAU2751+Y1ZfWTtWI0v1ylVxc/d9CizSxes8jzrQKjhZ2758noF7RRg1O/i/kZjKKeCKwLiOAtm3qPmAyomz9/ixTZDKenGye+gBlzS6IwRNKgyBE80KhminJAwxwoBNs+Pxd4FAEh4ci6TSNnNM+NiWi2bEDaTDwYwU0BjsqqBfkfchOwmgwKxWlZkEVH7i4eUo51oaL7xWynQr4YNmkfSFziN14ATZi0wGQfzkvmtdcu4bUaSVmXACdBo2ZnC5LKAjdZlTaOrezte2rT+aT65YC8F+L0ggUQ2jVQV8GnFK6AljQxsDANNuFIZFCrDAjTLBqVHgNsXTbFqWI61hGl+QlxOQZvGPlVDg7XeGq0zY3xRO8w8j9cwNJb9kwvCar1yAWq3rfHaUsWEzvPvCua5uoLyjTYk2s0XF9R360cdQM56Rx04buBw45BMxorRqWM/JHu4VicOltmn5SssVXWhddh1nCsJ+5GMXmU9inGPASgJoNPpmt+QINuQWm5k4aWTZjwiuEemITcCrK6r9kMuUMl0Mg1uWHbjd2qdUxDOBQbdZ6mpA8E4/rd6zTpceNUt41XH7TrP91572TnYc49F8f3u5sbkznK2K4m7b9rBHOC6TNufPoqs1re+73C70VW/ltzW1zXOr3cqM+6iM4/G4oVzcPgJy0Q0e2cfd95wNs697BZk0imcdPQHcdk1d+EPf3lMFnB3XH82fvW7h3HrN3+May46Cf/1w/vx/R8/iE98+N/xpte8DB/81Jm4+Suny738+0c/8G94+YtfiM+cchlOPvpDOPBFe+GcS27GY0+uwCVnf0bAuFPPvQ6vf9WB+NRH3yn3uMcB+yzFKcd9GEd//jK88TUvw3vf/lp86NNnxYPv5445BC/Zf09850cP4Nvf/7ncyrw7//RP47NfvBLvfttr8c8HvwgfPuLsOsCA1/G5M6ZNwcVX3Y73vP11ePUrDojfzzw45UvXihnB54/9ME4+8yqsWb8Jn/nEezF/3kx8+bpvyrsI0g0O5fGNa87AA799CP/vF7/HWScfhpWrN+DMi26Sa/isk8+6GmvWbcT8OTNw0VlH45PHX4DXvPLF+Mj7/03eOXVKh1C/Lz3nGFz39e/hqeWrsWFjjwB8fLbmC9PygiXzcdTJl+DsUz6BhfNmSX7oe/in5o9+A9Oys4+Pf/BteOu/vFLy9vf/++gOv35XgXGcVEzEpXPRokVYunTpDn/n+A+o75rqN1oN2FD7rTbUyd/cizVcJAbkzJtln73JSrNeOquWhvgNDr2e4LKZEJhnSkiA1YzraDPaO83AOJ1M1KTnqITEcEPux3LH1ohv8500rKAzVux+JueVtcLwDxOy2uxonHCaCaXd/dabrIOb0CdEVN3qzVgB2Nru6Pgl1niFTrbc30U/SgrA/iluc9uwjb4NyVAwLg7c1DAqZWQ1PGuywLjGAXsbkhxfSg2wYWEq1Uy6uHxr50QZEfrLJuxGazOLro2aTZ5nDU4MO4CXkH1BHS/DlLJ3SMhoLaTQlnwdYF1XLI1hhnbX3YS81C8SNVUjWHHxYtLco01V68kIsHo7Mu75CMaZCAbT7vSb5W/aFBChs7Or7msfeeQRMRYYcTSAWY3YVrOWNBKyqz2V4XsMfxoBGMZVayRgPioQNwKtrZVxrabWf1F9f2vQ8zqTiL9TMM7VFeMXc0HJRS7/FBdM9uGZNErlolnMc7HLcEuyvNgwubgNPAxGhh1GxluaffZQUdxkq+kESgSjLPOO91FnrFLMI2hrNexvbuRUK0ilMqiWGdpqQu9IC2L6uFjlmEBpAwXjxNUwn4+BQ17Oa5lm6mEp2ydmswUpA6BZYEFBLv6pAIaYSdj+QxfQysoTcIcMvoBBiAYgI9DCQ8Xk+V7RHBSQgeF4IfxMStiEZI1W80W5vlIqI53LSgjrMOGXahXZwEMq4SOkk6oNtTVQCjfWImEOTtZBtpbkHfW9qLdFxinzhqCGDXHku8ggylTJYASqCTIjEwjJbKR5SCVEO8MgyxUBmyTUORkI8MiDWn2RDWVO+/zdxilPwkco0GoiAwxYTPkL5r+w5uzmI8uHdblsdcWkSlmRfQFjrLvmRJOkdULZki4gY8BBGj5EoDKgV8iLIROyKXFj5TFEnbpEEmkMo5wviR4eAVe/tQWDZIWFFaQrBgzKFBkyHAjAR6CbyJL2y/yeqFxFSzaLSkQQjmCpj0Q6Jc2S+nlkwgWR0T0Nq0UkU8YgwmVySR/fMKdxWV1SV23YJX93WYaqbcf7XUaq9rn6LnVBVqDKZZoJy40bL5alSIMqvk+eVzEacwxvlvBaO3ZLeLxtswIW0kTGupKKjqHvwWdYblQRZ2kBX/mN6SRospNIJ5Esm3bIPJT6ns6gmjKmRMxz5llVwmANqNEIhOq3i86nhDvXgHq+j22L3+0CpdpPaN3UjQhqxfEdqhlHnbvnCoybPWsGbr/hUvPtUYRvf+/HuO7mOyda/f+Brhtr8317z0muNyz6npss5Vs0cuDVrzgQ55xyHAK7AXbVjbfh7h/8dESEUiMIO9b8bJeCcTd++VR0trfiw0eeLToaO/sgiHPcaV/Gxs29+KeX74ejPv4eHHrUOZg7e7oAaAoMvezFe+PEoz4o/6ZOwe3XnSV/5/08Dj3yHFx+3nH4+QN/xPfufSAG43iO100EjLvj+rNw13fvww9+8it5Jp999U13CyDI4/brzsQ3vvVTAf00XQrG6b9vuuJUYcf94n/qRd0Jxk3pbMfnzjaufXz2p0+8CP0DQ/L3jx1znuQ//840EHQkGDdr5lR84fwb6oqFgBkdb2+/+2dob2vB9Zd+rg7YUzDuhss+j9Vru/GlS43TKE06vvm9n8cd8O3Xn4XzL78Fjzz+rJxnpXbBOKaFbLNNW/riNH/8mPNQsOlcu36T6Bucdt71km4CirsCjHv9qw/EUYe9F7fcdS/usUy9HanHuwqMe+CBB8yu2TgHB0K6yz3Xh8v7kkG52QsVWGg85+hmSVfNBae9poZfmA68Drezi2aKdks0goTL1BbQZvFsqVY6MbVhNzLB54RVmXEdbSN2URp38GK2HcNuGDLA0FjPA0XZVTNqWCajDTviNJbw/VroWpPM0UWOfL+l9bu7uwqKeRUrYM1vDQyt3r2X/1ZAcaLAnH6nTrKNvocpAHmvuLIZLREJj3V2nScDkBEwTHVy4oKvgYyGaDIytHd7wbjGSaXuzmpebk9b6a+EKIqzXh3mJkL+zLshq/0Sv8MDcn4guj0U47cFKdWVO/sZn0L+CdEPY/5LKCSBXauJyJAd5cZxkSrfZAtNFvzmgQbgswtojoVGh9CcU3CJ+lI86tkE5rQImkuonFkEx5bwDjvHDe3b1rx7PoJx8STLqYuqYUgQnC5yCxYb5roev3rwQey3336mzajZgWSzcQ817ceT0Ls6MJ4sWmFzmLA8Kf+4DzOaTrw3LhvLeDABTbVDp7eq46N13GUzuGC75ntjH1HX76oem2Xv2Sol4IL5UGM6EHcWdjH298iMc0PvtA9lHtGJkM6LPN/Z1Ymu6Z0SMkc2SbF/CFvXdaNcKIoD65QFcxDlUsL08qshUsMVbHl6lYRnti+eg2qGAutWiL9QwuATz0jbn754PnwCfHSLDOi+6GHDmvUYHhwS0GDGrOni+qgsOC6CuWjl+E93RB7KkOHfeY7/UZB9xBEkRTSf51pbW+S+QqEo9YvlRv1ZHjSMUHYQF9q5bAYDg0MCRPC9U6dORbVYQDKdsl6eRoaBLph0tlQzAFbSIEhKnvQPD4lLZI5hpwTX6JbuARt7t+CJLf1IBwGWzJyJztYWpGjgI+y4RBxCKRtc1lRhW/uZZtcXA2BoYFC+uyWbE9WxKkXnE4EAhTqOFtNAshghSWPeIIH+ShEDlRKWd69Hq5fG/gv2QDosClAn4DSdYPtNPna1dxjQthpKnQkNwW7SDrIRVaSc859NmzehvZWGBaaeaYgwQUyWLQEbtnn+SQBHATU3fHWsxDFPCAprn89r6YjKsEIaKUyfPl3mP+UQaKmUMLRyFfq3dKOlqwNt8+eDQFMpnUE+SiC3fiU2ru4WViEB6K7F81Fsycrmld8zJNpo/SvWodqaxrS5s5FoyaBoHXCp67dh3XpUhgtYMGcusi0pmSOQU1f1k3h61VoxfJne1YE5UzuQDBJIUvgkkZL08hzbEx1I6WyqbD/9LjKz2OYUrFbWIdsLgSK2O46yCkhpeDYBKD5DWbXaNvlvtknVdWT+855Yay+M5LnM20wuJ3VSmapMG6/t3bQZuXbjmKogO+cH/Dvzv6PN6B5Xqf1GjclqFfnePmxctTo2epm1eBHK1KSjpMHWHgwNDmGgf1DqyuxFi1FKJ1ERoD4l7XPV8hWoVkpioMG80o1LppsGGpoXdG5WQJJ5xvSynyEwrCG1zAsFfnm/GjzwPPOG38X8Y9mw392wcTMuueYbk9ZWmK5XvOxFWHamibD7zR/+jNO/dJkZ1hqExZrNnd31wGQlqu69VvNvws9uiCya6Hx/Qs+vo+M3LFgaRdhcINtGG8UrwBHnJLftuqzpKnH05MVSICPva5zT61saDRz+4+1vwbGfPlTe8cv/+T3OWnaleZ+d69SRQ5QQogQRm7LRWJM7lRn3zZvOFZT+/Z/4QtPwygkV8g5c5IJxHe2tuPbik4Rttece83H25z8Zg0wL5s7EhWceVQc6feK4C3DVss8K8+3J5asFbDrxjK9g3YbNMRj39LNrpQNsa82Ny4wjE2/ZFd/Aw48+LV/EtN19zy/wXz+4H60tWdx4+SkxADgaGEfQ79EnVuBrd9xTlysE4xYvmIP7fvlHAR2ndLYJAKfv0Yu39g/iCBtaSzDuVa84IH6OvtMF47i78o1ra2w2lxn3tStOw4O/fQg33/mjpiU0ETCOwCh3ozSdh59wIQaHhiVvCOSddsJHcexpl+PK80/YZWDci/d7AU7/7Mfw0//+Hb562w92oDaaW3cVGDeREFWmjx30ztGOGwGfxXlbO1MHpTXP+xjNcGy59cqGSC+DxUUmDJx0fO7+xQGuCkfUuk7d3Yt3jAmcVavWwMEsatwBrXHwVYijYt0QCwwJoTOWFfzm/XlqQMWDjUk4NWYUjBNIQ+bsNn3qTOXo8+iuLa/hpEyfIX+plI0xBcNmYjDOLM31u3QR4bL8xqrojYy8OnBFdNtMGIMs5hkCY3eX9Jn63riYtpE5J2CYDbFQiCHO+xohacQnPJ/AuK0Vahcax83YTp2udVaXhw5vsduT4/xL4IwmJFLG3Nm3uoJcWmQCA8aRe5QvV2SCTWYJx2BqJyqaRsCMixNTp7iLbnSh+D6eq9ULA8bpOS13EfGW9sOgO3PIriKMDhT/nrR1zcr+mKpoQSStLxOtb25BPq/BuLgvCcX5LmJoYiJA/+AAFixZUlcfH3zgAey3775msRL3B9TkocajYRMJGMewK6d9ML8JAIiItQ33EzdZW1+40SCC8vKbLb+4hNwkuCqUps9zATftb9x+R8KzyKCw4d81IxEDHgpAaEHYGEDkt8gYb8BfpjVO798xGDca84MLdy4MeX7qtKlYuMcCYYuQ1TbUuxXrnlyO/NAw2rs6sWifvYC2jGGvsL70DeGp3/9Fynzhy/ZH0N5inYIjeKUK1v/+fzFcrmDmCxYhkU4jScfUdBrlaoQ1K1ajv2+r1JtZc2YKyEEAjWXCxSqZ8fyPvyszRRkoXNCKQZB1WlVwgN9AL1A6VBIMoHslD2W6sT3zHN9BgIKLY2XE8RkEJXURzcU5+yfWC2qhkYGQLxYEjJs7ew7SVn9JNOM8H1vzQ9iytQ/tbW2Y0tJuWhZdLUtFrOlej7+s6UZLJoN9Fy/GtI4OtDJysULQB1YT1vSrCTJ2JunYNNwvgCfH2I7WNmHdcfMpnUwJCM4QW7akfr+ElkoC6TBAyfewaagfm4YH8OizyzEl045X7vtitPpV48BLDcmoijXr10kq582eg5SXkNDlFHyUJ5kZx7bHEErZXPQgAElXRycyZCSR9cbQT+ZhsYTu7m4BR1gPWPaie0eNPH7rBBmHvFcZedr/r1ixAr29vZgzZ478x5DTyA+QKeSx+cknsXnNSrRO68LMvfcWs4+otQ35qo/wsYexfvkaZDI5ZHOtmLXPXqi05WTcqW7eKmytNQ8/jmJbCkv3fSHSHa0YrNCRtIxKtYJnn1mOsFDCfnu/EC1tmRiMK4YeHn78KQEf58yYhj3mz0YmlUTap+Mw8Mwzz8g5thvmA9PMfFDGKL9x1apV0gYUNDOmChUZD5nH/J35rAf7SYLUzAcefDYBbWWk8RzbhgJsBPNYFsoqrBRLGB4clDDdrqlT5V6e0zzm/Gv92nWYNW+uMY/Q/llMHMyzOwn8WmYmkgkB4/o2dGPF40/I8/iNS/Z5IbxsBlX265u70bO5BxvWmwilvQ54EdDWAi9JA54EKuUyHnvkURTyQ9hrr72ggJuO/StXrpQ+gX3QggULzBzGgrVMx5YtW6QPYh4wzcocZL/FfCQAx3xk2rROEVRk//bUU0+B69vrvvG9Ea19PFDM3XRyb+7saMd3vnG1/HTZ1V/DPT+9Pz49LhjnAF9jAXV8YOP5ZkCRvjjeNLMEhtGePd47R3tvvOJqMieXfDI3juxRxVRKTTpGgnF1edwAuI11zk5MHD2a+mePlSZ3TSDPcd5bl8f2HDei2SPXUUMiYMb0Kfj2166QciIj8pvf+ZGZm7vhHzI+2WyxZjx6+nkBxl1/6ecxpasdhx55tjCedvbhgnH77b0Epxx3qLD0qMV24Rk18G3/ffbAacd/pA6Me/A3DyGdSeH7P34Axx7+PsycPiU+r2Gqyp7btLlP9OjGClMlM+7mO36E//fLP0g2MG033fZD3PfAH3HCER/AQQe+UHT1Dn75fvh/9/8eX7/r3jhMVYGy6y45WZh19973m7qsJBi3aP5s3Hvfb7FmXTf+9+En4/N8zyePX4ZUKpBwXLqCLl+xbkLMuJZcBl/98qlNmXEEDx9/aiUuvcbQdfdauhBPPL0yfu9EwLgjT74YdDbU/Djs2PORLxQNGHfZLSJIzbymZtuuYsa94Z9fiiM//h4pu3vv+/UOV+FdBcb94he/iHflxvqIncWMGyv6/rkG4ziBETBBFo7KjBsbjGOeaQjBlt5+AbwbB7TGQV/5W+IAR1F3LlZVVN323QU6L7pgHFkUiIRBR4F1/t2OgDH1Px6QHbcqTYsuhjlxli+iux2ZTATjrI6NEUA2YIw7EE7BvfYdAAAgAElEQVQUHBkVjJMByWHG8e8Ec+r0WGqLfq2H27pD93wB4xonZNvSOSgYZwhnZrjmd7UQjAtDDBt15trhQZiSFN5nuJNcb7UGWdBpnqdmlQXjjOsmw7R860ZcE+qnLqJq0Yl2E13rLBinrDm6MWoYtp7T7zWaOSxaUbuSQ8G4eOff1jUNm5WqaAHa/7PMOBeMY1gQ8ymRaMqMe5DMOAXjrAurTGUZPiVgnOF2EnBrBOOERaTMOFNx4nrCED8B4yTEywBn2rPV18+RYJxpvrW66PZv/L3GhG3SZ6qDqWVZumAcF8liSMF0atilTYxuIGxrH7Atbe25uNbtN7UfZf5wQckFJ3/r6GjHzDkzQICUYDiZcRtXrEZhOI/WtlbMXroYlTSZwxR9qsIbLGLFw4+KwP6c/fYSZo+NEReW1KaHHxHG6/RFNWYcGOIYAuvXrMfgwKD0HbPnzoqZcfx2Zb5xEc4Fshsex/MK1BG8E3DYGhPwzyoIqm1BMplCe7sZ83iQsce23tvTI4ASWUESimrZO7yXC2XmCa8jiJEiA5SAPcck++dAfz+mTplqNxGkxgoYN1QuCjOODLS2lHUQZzhtGGLT1h48snYjsqkU9pg7B52trcjStZTgt5hZmDrMZRX15ybrGKyWMDw0JKBjSyZrwlOpwZUIJLSWfS8b22CiilzFRyoMUE546C0MobcwjOXr1qIj1YIX77EnMmHFhFFSR88HNvb0SDJnTJmChJWZS0ZkJFkjpsn6CIIx6njre+jtNYAnWYZS9pTTSHiolE3ZEiTi78L6Epdfw6yqjzkYPXHanyiIx38TwCWAQmYcGZPs32i3lS2X0b9yJbZu2oBsVwe6Fi6U/q+azqJY9eCvXo4NK9chnckKIDd16RKUMkkzTG4lMy7C+sefQbk1jUVLl8DPZZCvEogzGxRrVq1GJV/EXkuXIpUhcEpWWArlyMfTK1ZhcGgQ06d0Yd6MqeIOHHgVVCIfa9asEU0yljvzgWCSANU2fJt/Z5tXME3al93sZF4RyCO41JprcdqPAfOYDzz4bLY/HRv1nGpCEqRiWcRgW6WKYqEgZZFtaUGKjFOOG/HcIMLWvj60dXUavTvLhtfQ6sGBAbS1thr4hKG8CYbnAkM9W7B2+YoYhJ23ZDGRQoRBAv7WXvT19mHzxk0y4C/ea29ELRnZ6PW8hPRzK5c/i3xhCEuWLBFgTTd4+KcyIpl//E/HF2VOMp+UGReHyTLsu1SKgU3mo4bTM99ZLsxDltHmnj5c+VUju+Qe2wvG/fcPDMvuyutvxXfv+dk2gWayIW0TMRYwNh5oNgKosxEKMbN9NNBslN81X8zpZqCaTfVOBOPqCqsZM06BryZp3hlgHLNp9oxp+OZNX5akHvaZU/DsitXjgnFxkNUo3eNOZcYtO+Mo7LFoLj712WXo7ds1mnFkszHc8YrzT8D9D/4JX739hzIZue3aMyRM9Nd/+BuuOO84rFzTjUuuvkOy7cyTD8PeL1gIgkPcxSOrjSAR/83DBeNeesBeOOkzH8KKVevrwLiPHPWluAjIxKGpw5tfdxA+dsy52GvpAnzxxI9DwzIJ1FGzbuOmXgHg/vUNr8AhR5wdg3F81ktftBeO+/T78ekTL0T/gDFh0KMxTNU91xim+rs/PYIvX/8tAeNmz5qGsy40enCyQAtDCSX96f2/x90/vF/ASzriMpyUh8uMI0h1+KHvkHQuWmCMKVydvPHAuMvPPVbqxJcuvRkfeu+b8fY3v6oO9CMY99fHl+PqC08UQHdXgXGfPPQdeMvrX4ELr7wNf/zLY6M0q4n/vKvAOA5Yv/vd78ZN6MyZM7H//vuPe91kXKC7LHWghtDX4iEjfk3jsFEXdOXE+rkC/rzZLArN3WQS8T7Wdf4ik2dnQJIBromQugt+KTOOGozy5Ca7LSMGUO6iSigG/bkM0KafSJCOunHulJvTSwJx5LhJcGHMjKux49z8d9/HSadZ0piDOjoS8iagmGEJ8Hs03KFxUTmRcnXzQ/LVMnOUvWBeQoacnGyqGTfW7t94adAFo0z07MUEj0xJu/DQyF003sMNgM6O1hFhxvrexhC0ZpO5iQKXo31Lf7WKotTDWvioT90cMqEiYFBCqWvlzRrTQm0pqxlnK598MWsPXTMFvLX3lAVwI+BswBjz/2Y3T3fJueg15WdiZc2T3DBVq4lod/risGuHIRXntgV2xQBFMFizCHYhH5fBub3gi07u13f3YPbMKaOW4Xh1aHLPq4uIPpWURYpfifq9gBILFtWEn3kV9Ts1TFUBF1N7DaOUiydZGvuGTRSH0wvrlPu3DEU17Vn1urTeGjBO818biOnp6rtW+0uTrdtGoH4s4NltZY2PkjcIy89+A+unk5C/VzBOdaC0L1JRdwJbXCDy90wmjVwuK+WZzWQRFcvYur4bxbzRa+qYMwPDMA6dFFwPyiE2PLNSFvLTFs+Hl6bBgWEwZ/wAvc88KyF5XbNnwU8mkcikhVXHML/Nm3pQyOfl2jlzZsWC89o/K2tG2TUKuPE8F8Nc8DJNppicEqWZQqEgvykwo32fhr8yvclUSq7R8DsTzir8XpP+TAZ0U5W6bbXAeC3D1uS9NkLCgMdkhEWiqZYOkrGBg+hhJQMMVopYvmELUokEZnZ1IMcQvrAsY528z1Z50WhtMPHZkXZPsXqjGecb0wPL9jX6XcpGBQpJiGZcEFErzsNQpSz/bezrRS5IYfGMWfCKJTkn5ZAKMFQyelwtqTRCanLRdIlhqonReBXb/iVabgLGOZp9BIF0W0XLh3/mLfDIN6nuoOanK7o/Vkp0nsHv1HGHoAvrHIFhPpfjFDeOWkKgtGUzCoMDSLXlkJ46RZihZS9ApRohM9SL7nXdSKbSSKezaJ0zGwW2Fs9DkhIsYYSeVesRZtKYNWc2KjROsbp87D83b9yI0nABC+fPFzMCGZ38pLDyNm7uEdC6rbUFXa052aCiE4SfSArAzrrMMY3th6Cbbk64UQWurhwBZw09Ve1GAW1tX6h9Nd/Jg9c2mqvwnboBokyx2DzC0Yzj96tGHfNANeNknqdzx4bNvYLVCpT2Qs1H6gSS3TY8gM0bNsYMvSkzpiEM0vCSCQSFvIRpb+3plUY2k/mYDkR+JfDMt/Vu3oJ8cVj0UBWA5e/8PgKWbD8EYdXAgWlUUJPsXP6ubHy9T/UulZGrgD/TrmGqAsitXY9lXzGySTt60Kxhr6WL8Ze/PoYTTjtvBBCnzzfzZ+k1R7xyLKBooulrnHvGM16r+TzR54xMb/M0b+vz4usbNYfdB8Xn9MeGGUPdpnOT2UQN1dy25I2VJjtKGJyvtl3ZGKaqPAnOlF/36lfgrM8fI2unN73ro/XzKZuyujlWQ2obz+1UMO6wD70d//amfxKtLWpu7exDNd9IX6VOGt1C9Zja1Y7zTj8CHe0teOA3f8G1N383PsewU2qiKbh085Wn47d/+huuv+X7co0LxvHf1Htbtaa7DozTh7EDIWDFg6DTv7/lVRjOF3D2xV+Te6ZN6RCXUV6jHTXTzXerZhzvXb5yHa684dvo3mR20NxjomDcqcd9BPPmTsfRn7tUwDg3TJVg4N0//IWAcdR3I4D469//Ddd9vZYvLhjH97/37a/Df7zj9RJqyhDcR54w+nCSJ+NoxrGjJhtx370Xyzd9/pxrY11BZcYRjGttyeHGyz+/y8C4b910rjTWTxx3vmjw7eixq8A4pvvnP69p+o32HTvNTdX6KzAdddPNmNvbQAtyrmqyn1PrCu1J0w9blkfMDbHUYqURyxXOe8bqSe0bODj2kBnX1S6/KDjQ+Hfp4G1aBPQwhDGhM+lr+M8KwTiu2+O0GoMHan0JK26UAYXvjUEwm2cyQZbX8v9qoWsCjGk4nDBYQtnJ14XTCPBQjRCU7WKZEmPXfSOUMGJDrdEU0slHfd5YwIwLFja+381jLlrNYUCMZoeW1baCcfosd2K0o2BcmYwUgip0IbOZlvQ9ZO2uer5inFRZL/gfRcoJuPHb8gRYpe4YhgJDQcm8IRBnSl14SCYvHEBPTlkGnPmm+omPmVM2B3wboJwR/9RnxxPQOlB0R3vN2v3PRzDOhX/dXJUaSY2r7o3Yc8895SN0EfbTn/wUBx98cGMPNIIwbPYZnI5JN67HyNJmy/d4v6Khu9NecrQ+YPJKrjkX+u8VjNMwKQXjlN2humnMNwr9UwuOC90glZQwvzBfqgE32ZSEKlI9ngvopGWVyTzQMpAE0LXMmSCkKUsoYf/SN0Sh9AHiSuroNIo7qbBXjYuqip7rmOGC4pJOce2suSzytxpgbxxidQNH6osdF1iXDUBH9gpDp817tW/URTXTIeF2MAtvo9UKSbekk9i1dVMVJhvBGTp6JozzrKjrM538ezIh5/wqWd0EwKhL6qFSMjp2PKhfpYcydSejHiugZLrJ+jHGBTe55SYsehmPyQY1/YCwpWx/n7Tgheanmz59tgkjnjwDB323uvwI65YMW7qsMrzdbshXYOqChOHa72QIIplPcr1s7DW6dTfPYa1z7jxJr4zbitCsufnoI1Ey6UDKmF5I/nCuQog246NYYISVmd8QKCtWyvA8OsKa8qCrbhAYUFn11lSDjG2Uv/Hb9DBjugm91bZQi/o3QLgLsrkbgfp3fZaCbq6bqoajCrBEB1j7HlNPgxiA43l1XeU7NeRb6wfvc/XmxOTEzsvo1sx7m7mpqjOuRmnoszXUWNos2at0epbNPua3acvybo8sP7OlRnMLAftYhzmVDhLSfxHcFYMauql6CQyWCgJaapnzT36rfh/P8e/uEW/eOXNZt/zcfNdy1P6Gmx8EeAnGTYabKpPw8+8bVtwb3mH0wnYf/xg5YObctUP2QZ2Z8ndvuwYMXz75i8vwp7/8rX7t6lw3kS2UnQrGsXHfYU0Q3nfY6f8Ypbn7K//P5ABByTtvOEe+Z7Lq764E4zjg33///aPqN772ta+tm6jsjII0UyiXPyNTAPvqeEtk5MbT6FidfaLudtR3i7UpdPPzzb5ZWSI6uVAwrnEyphM3ncgI48h+jvwm2zBWcN35RGrKGZzOXC9zd8+YRdSsCkamrBEQMpNGAjAm1EdeLe81jAT9DmXS6CJLJ9z6p04+dUeS79FdW/22+tTYkEqXJdgAhG5LXYongo4g/AjAjueckLfaPfqmkcPh9oJxbnqktlontG35psZrDQdKweBauXPBKgu3qGbyYSA445pqstVcL1o5iAyroQ5XM7u1rvpFE2PhBiiuOb5Wn+6GXctRwGupBjb7pV43OKvtSL49H8E42+HE32xhUAl7esub3ww6p/LgooGhO1yMkPVAHa17fnSPuFfLPU7Z1kDl+nps8tMCdI07zvb+umKpK/gmIHWzirEjBeTc22jSo5XU+qmabPs7dVNVzSgdA9z+SReRZMIkaJ6aTIghAcE4o+Hoi6kFmV9kW2VDH9UoRIGaZ+mkAUDonuoZgJ0HN0fLzCvVaRTbUbNsIMuHIuyG7QMkQgMGcXGuIGENXKuFoeriXgFi9894TIgICNlNLZsWF+CX0HOJPjbjjdvW3bGC58mMI/NAgRyy8TQcjdVQwAUzQEp+0VVWzS/4bMpKlEKjtdZKw0u6xnomBJpupEEyiWKxjICGDwzhr0bwg+YbM9tTxek4qmOm5KcN6WXZSd7pmEc6EoEk/icakFUpKwIW1KmoyGYYzXjsJp1oxBogkd+nJicESSaIeU3oc0iyk5B3Oy9R4FSYSQS3RIvVE/BYtcrUqCEe86z2GD9xIocBFGvgMJ+juoK8X/pzqbsRkiDT15exj9IentbncgXJahXDZGBmc8IWFTmFMBQdQrqvlioE6SJ4DD8lk65YQoasSphwUAWnaSBC1prxtWdWsCwqsvEp4LV0sMbYi+ngKNxsnqfzKa33Cs7r3Il1QWUeWM/ZFgl4um1HWW+aj25fom0z1uB0NkalndkoD2mZvoeydXMWaQQbISDyAEk6rBqWHp+vJggs1xgsE8d05j3Z9JXYzVTLJ0ikUK1GKJvqi2RkgLdKpSSAnBd4wvrlb4zqCFO8vh5E1vxRtlzj3FUZlNpPad419lu1ubUvbF51U+XYumrNWlx01a0TqZZjXvPFk4/G6//5YHFNvfZrJlpu9/GPkAPS+GP+g4Wj6+bJc2fPxG03XCoEpH95t2HH6TEWANdsqrxTwTgm8rbrzkI6lcQnj79ABBZ3H7tz4O8lBxh+/IoD98V9v/wDrr9lpDDo9nzHrgTjNL0bNmyQBaIObFwMLmoIo9qeb5v0exooJ6pDJLty9lysfTXpLx/5wPHAuLhTVi03+wMnjmQwEHTj4opi3nG0ljDlms9s3UmgdvShuGzyOb6Ia4tovgX6uByiQQQn1ApvygLBhrxxwusegexwhnHYELU/mBq+gxNb7r6KULzvxyw6maDZh8TFIzjjyElrYw7WdpgbGXRNGHXjlKcwGp2EiNaKham4TiVI1ZirjWAcX+FOCl1QUtPauKPPf3Niu6PMuJ1QXUe8QsKdlVnlAGT6uwue1AM6fNQoFMe4Lpg7ZIHK35SpKP+w5xqIeaZ8XGhm/FyZKBg3FgA4Hjg43r3SBhQIa5JkinK/6lWvEo0cPXQRwn/TZY6LBz0Y9nTXXXfh1a9+ddMMaA5qNaG4xY2zsUfRQq8RbbVUmP/sF5rViwnPNMcvtlGveL6BcS4DgwtidXp1nchloUh9JgHCDLeaoZeVqCILY4JwrB+VUgUZZCTUsBKWBWgic4T9MxfFeS5uM1nkqAFomTEa2qb1XPskAfjoppxKolwtWRZTBdlMBuVCGQFSSAh4AJS8kqSbC1xdFOt3KRvJSwGVIkcQAnxp+NR84vXULCQAERjn26DEEDUfFYJj5ZJZcHMxTuCCIYQcG1CBzzFDxgqg4hltNy7iacgQENwoVFFKGskFBa0IIAiDhk6JxZIBLxzXZ6mjNryRf8bMnx2ob81uVWaghh4rSKJjADeiFGCd5FeP+zjtixQE1HRoOSpYM+6DJvkCatkJUEJALEHw02pKWlCW8zL+jwYaWvdU70znEwo48byC20ymfpPL4OQ1JQkbNSCatC86gCaShjGpjs0WMNUydMdvBX75Xg3/9aMEoiq1VQ0ITqOHiKYZHCsJ5JYNSKfl4IJwLguUv2sf7wLz+m3sPzhncx2OGwEot+2zf6ib/9nnSxrZFzigKsHtkgXcCLwJcEpwFR6GUEJLkBJ2IcuIf1QJCicTUHYm21+CwHalau+rzYs4byV4mcoYvTr9NmVR6vdoWQn4Wq6BjjIv8zwUy6UYyFaAVquk5qmbx/xNtO4sk5T/VmCOf2doNTe0FIzbOtCP1WvWTQoz7od33YCWXHaXsOLYb7tjzSQ32xGPy2WzGM7nn+vX7PDzs9kM8nkje/CcH8oKdV7kLkXv/+FtcoasSam79roR66JREqrX33/P7XPsJevdS911y2ye+I+Pn1abSe7A18+fMwOXnXucPGGy2EU7kJzdt+7OgQnlQC6bwS1Xf1GunUw34OcDGDehDHgeXqRLTMP/MoeAWmMsjCfzM8YD4xoX8UaZDhiuVGRxYoILuXvoSRhqwEkoQayGRLqTsPiURSK5Cy8TX8/DMCfDwo6yIIsXIccJHxc19l0S1lSDqUyecWJnjR1c0IWaciF36O2CqHGXkvc2ghA6OXMnVI157t5j8nCkIVP9xLNWtvos8wwL31hdP9GJs5oPkV0ERBIuYQbIxnrRCMY1y2f9LQbj7A6yfLvdPddd5smsWzvjWQLQStk2mEHFuI4B07ScDY5WA+Hq6mkzp2IL8PFxBBzsg2pVOG6zes7k6rYcEwXjRnum20bHA+W2JV167dq1a7Hvvvs2vVX1cKiN0+w46aST8IUvfCE+1Ww3NV6wOCERY6UzfkYDO1HqubZn50VuGbsl0ywt25M/jfcwHQp4TcbzJusZbOMKZDUu6IXlwZAzhovbsSfBEC/q93O1S0cFGzBf9ROoUt+PC2T2u2VS5SjmmEQlFSBPXTQn7FHfqaGlLiBUsI6F6SQZVYYZJCSnKsP00mbzRELLzKJZ2ShMi7KcYz0mAg4WVCNLqFIx41AQkJnE5xCQYMBlDoOlPPzARwvD+7j4kG8AQmq+EaQLIwmvl00gMQvyDRuQ4aUco8ohcsksrSQErFRmHME4YfAlk4Y1JLlmWL7K0tMwP7dcFWicrLJW4EbZOMoeUvDIdIPW5GayXroNz1GQUG/RsVbTNdbGwDa8ZpsujZK+CVu1BhaiY0kANrA6lhakJkAc65zpGO0w5RQI5TUK7AjbskGGg88mtMtwZGEOJnz4qSRKTINlTUqbE4DQbJhpW9JyVYYcAWCCQzx8YYQRHLcgFp/L5wu+V4If1ZtcNY4ZuimnumcuU07S47L7uS+q+pl2I9Blvul3y7daDUYXkNT6WAcqkj2ZNiYW2p+zZycDl0BVNWn0YqlJybabThCFj1AV52HDlhPDDp9tnQZCJHMadpzUr0RC9OjYZmVTyKafZcAwfA09dcNMRfXR92PNSAEHk4GUCdPkgtuNIKebHwL+sau0dcplGjJtBK2YPxKmOtCPlavX4uKrd5wZp8YNkx2i+rPv3By3MZqKvP0/PxXXhxuvOA8L58+JxxOeIxt62ZknYca0qTjsmFNx6gmfxmte+XL82/s+iQ++9+34+CHvxZvf83H5nUw+/p3HBWecKPn/+bMuxrve9iYc9YlD4nOagKlTOnHHjZfF7eyxJ5fjuFNqOvef/Mj78P53vRXv+9gxMYnqoJcegHNPPyH+hg0bN+EjR3xuRL9xyvGfwhte80/x73fefQ9uvv1u+bebB/w307z3nktw5TKz1ubBtvi2/zxc/s6Q0G9+7ctxOp94+lkc8zkTrfa9268F1+l6fOKYU7F67YYR79D3TLSDG9Gf1km7ADd95QIsWTQf7z7kSGwdGEkwq61U6t/Y+Nydzoxjcm7+yhfQ2pIVrSUaEOw+dufA8z0HVCvuuz/6Je64+2eTltzdYNzEs3LkjoOhEBfCKgqql+X7aLV6IRN/8vZdOR4Y5z5VdjDtQm2AIUYSfWhCDynUn2Lop+8jQx5CA5jo7qzqO3VhzIlO6DEPIuRlYiQKvYbZQodYRMgkAiStoYECSC5bScC4SsEsrJxE0zkPySSqHidp1DepWF0eI+QvEydeb9PLdCvookKocWhu/NzaMt4Q+EZzh+MEzkx8azJ5Ncac0YSrhweEwSHvYcgn8xvGsdaHLA65+HWP8cA4zXddyMaLcPsY5qWEWzW4w45Xm3j7XweNUPNEjhfkUsi6NqQTuWkC1xgOmi+OjKybsnim0LwD3vJ3+W62LwLG/FZr7qCvkAm5oOD1MDK/kwts/pm0eSRTegsEVYRpyTy0oXLy/m3D48YD4xrBYV0MuROhyQDhGhcRmjcvf/nL8dRTT41aGmO9u6urC88+W9NdrX+IBUkJk8hilQwS0yYbwfwRL5f8NyZNxuXNlP3/b+9L4OwqqvS/t7/Xnd6y7yGBEFBkcdQZZxzUcQQ3VARHcQQZEFAW2SGK7HtYJeyLsqiouIyAoow7CswgBGQLQkI66XTW7vT69uX/+07Vua/e7dfdr5PO4t93/cWQd++tqntuVd06X33nOyaBjXHixOmzzqI4PVXi44SF7Lzz8bLjrgbGuSwX031NaB1/p4O4adMm9Az0o7W5WbJ9UoSewvzIZtG3YTP6Nm4WsK5l0kTE5s0Q5lc0COQGkti8phOZVArNLS2YOG8eMiT6BA1wRueSmSZ5zJ4922OCCWAVi+G5VZ3IJ5PYY95sxKMRTIjHUcob7SV+V/r7BwWIaLbJaZRNQgF6Cp2TSULRfAqokznDjMsse31XF7b09Umb5kyfgTDHp2zWFLExmcObHe2IT4hhwZzZ4rDHRNctiIF0Em+uX4diIYg5U6cjxoyR0ajoLGSCwOur2sVZp0by/HnzMSdhkpHQMadNOVeQRTqprU30yaixxnk+RC2qbFaSOzB7pQIDCuq4QEsN096olyjQxnro2NNOzPKpfV21wFwgZdRCx+kCtklDjbUfKrDqCtmPU3U1F9PPfmcBnkQsLuCPzrGcJ9LZjIyV5gaCsJWbeBs3bkRPT49k1GSWXT3P+ynyz3NkPjGZGJ+f4I2AOOu2oGN9JyLxGGKJhGQVLpB1VchLfbx/w6aNEspNCQDVhlMWF5nKLIdRIGSDSr20bwlYtXaNZMptbW7B9EkTRT+NYcWlQBFsr2ZEJauZbWYf5PMxOQ//3rx5M1paWjB58mQPCOR7Y308x+fYc4+F8i7ZTrZNgSSe4xzI3/T7xvLZFzVcmPXKmMnlTNKLQgGDAwPyb2ZTpSalMPUkg3ZAvtsc900tLaKxCBvyG8sD6c6N6N24EQ2tLYgk4ohNnYxcyCQlIaiaHBjwALB4Q4OE0PNPLGQSmEhCl2AAzU3NFQkp2Hae59iljVxdOI55d0zrd1kZnrQRkzBIMpFw2LMx5wXepyxfPrsC9compp3Wb9yA9Rs24drbDGvJPbRfut8uby3jheDrLwEMBeOGg1ekB42wLVZ5jkCUAmbnn30i9t5zD3zuuDOw5x7zcfOSC7xz115yLt721kU4+LBjMHPGVNxz05X48KeP9UCmDx56NJYuuQA9PX244MpveGBcb18/Dv/CKbjywrNkfj/3Yh8Y5yQ8Y1t++Zs/4vpbvin96pc/+ia+8OVz0Ll+oxiC/+7rH8DAQFKAQB4Kxukz8BoCY39dscquK8y3kmDcrJnT5dzb93sLrrrwbBx06NFSxuM/ubcSGCyVsNeeu+Omq8831wQCeOTBO3DzXQ9I+1jHb/7wFK7+xl1eO485+avo6FwvYNzSO+/Dr3//NC5afArmzZmF/zppsffqxd6HHVMZDlB+8eUuYnadzXxQhXDgbSzbO2jff/yH/eivwZIAACAASURBVHDEsadhw6auIX3Ne+sq62CvEP/H8WF+v6OZcdpSBTf+umINzrv89pon/fqFdQvsSAtwMmFf5cEMuWdfdPO4Vl8H42o353BgHAXsmYmSBz/WuzoY15fPC1C0NWAcNf4OO+wwz2j/8/j/YP9/eHsNYJwBr8YGxlEgO/o3CcbluQPP3dJdEIz7yeZ+3LymW8SRRzuoWTMxEsJD+8we7dIxn68E4wy7pw7GjdmMcsNwYNxFF12EG2+8saJQOhjLli0T55IHHYtFixaJk+Ye++67L/7whz8M06DxAeOMY1IdjDMgrNU6qoNxFSGeys6gg7lhwwYB49paWtDY0CihogrG9azbKIAcx1br5EmIz5/pgXHZ/kFsXr0W6WQKza0tmDx/fgUYR8ddQ5vnzp1bAcbRWX9mZYeAcXvOn4tENIqmRBmMo7NMMI4Oamtrs9c/+W+Chy4YR6DCBeM6N21Gd1+vgAnzZs6qAOPWD2bx5ppVBoybO1cYfnELxvWnk1jZuVbAuLnTZyAejZXBuEAJr725ClkLxi2YvwDzEtTzAsgiFOZRsSjgC8E4yTTpA+PoZBOM080Pl2E1nsCYC8YREFAwTkHAOhg3dErqzWYN85whg/FEJRhXLCKZMWBc64QG4+Q6G2OUSSHgRlCYoKee5zWcE3mO2pqcL/nuFYwLr+3CmnWdEjIZbUhg2oJ5HhiXyqSljvUbNiAaiWDmzJkeGKeMs46ODgHH5s+fj1jEMGqKNtP9yjXtAv62NbdgxuTJiEbKYBzbSzCO7WB/VMCNz6eZYRWME6DbsvJU04zjj31prz0XDQHjCObxeo5v/nHBOPZFBeNYrwvGFfJ5D4xrmDChAowT0DYYFDCuubXVgnFm3icYl+pYj54NG9HYZsC4+PQpyNHOHIP5whAwTniyDhiXSiZlo45t0veqoac8l85k5L1qGDLtTDCOtqeNOc/4wTgCni4YpzZ2wTiWJ1mZbcIZlkEbc55Yt2G9gHHX3f6dIZ11VwTj5s6egbtvukKAqUM/9kF8+ZjPeSDVvm/dC9deeq78OxqN4NHv3YmPfPqL+PlDd2N1Ryduvee7uOSrp+Iriy/BylUdAsb94zv2RzwWw9cvvwGfOuQgmafPvfjaSmacA8b9z0/uxSnnXoLXXjebfwSuzrvsBvzfsy/Iv3n+k//5ZQG8FHzzg3HUTnvtrytx6bW3DAHjCIydd/kNuO6SxUI2OPZkA5IRjGtfY4Iun/7z87jn/h94YNyHDz9W3u0j37sDx592vjAd2S4y9sjc03ZefPVS/Ol/n5O2ffPbD+HPy17CvbdejW9++4f43o9/5r3/7QXGHXfUZ3DE4R/DRVfdhD88+UxFf5Pxq9DergrGscUPffNyaTizUn7prCVCR6wfdQvsKhZobWnCXTeYSYN9lBlUx/vYVcC4ZKGIwWIJ8WAATeOpEjyOBitzPhiWqTT8AAYLeSRFhJeLjhDaKOK7A46xMOPYHE2T3ZcnE8lkg5NAIgkXsMw4ajx7mUDLD0GHgAvK4Y72DRslpTwPw1Yz/0dWA5lxUbsDQ/aY0eExWck0fDOY506yYcp4bCJqiYQjYGhVjpnV8oYdIYBNPO45eFyI0RaZdEaYTboDrU7NcG1W1puy59wFustgKjPjTEnVGDiGrKbMt4DsbtPGZE1GQkE0RaLCEuThhZxa1tdw2VTdnVNXn8Trh3QkrRDyWLvbB5a149gZrfjc9Bb05Ys4/KU1RiwawP1vmYlZsYj8+6Dn23H7XjOwMFHOCDjWuoa7XhhQDG/OkalpsrHxmRsZYidC2mS2GfaaCYGjViB7raqWWaszFE/YbW5GPZPpMUvhZu78h03GOgEgLTOLYRe0qzK6yMyqAZ+seJzRmHHVnt3tP/6+5DLp3HvdvuD2U71Gy1HdH/fej3zkI3j66adBQOXZZ58dkUl54IEH4qWXXhK2xnPPPefpR1ZkeTaDwPRlZtDkuGT4TsgwjJRE6d+88Npk7c/QGI55ZX6RPSH3iti9+Z2ACFlxwZABTNw5mPdLfZpucBw6Jsvb1ZhxMrM4GUNdZhxBrTVr1mD95k2YNWsWJra2onlCk4TQFVIpbGrvwIb2DmEdTp09Cy1vWQAU8ohx3HX3YM3y15HsH0Bzaxt22+ctQFOjOLp8p3RG33jjDekvzL5LLUEJNbNhe79Y9iqK6RTe+da3YEIijolNTQiWDDNuMJMWgJDja9a06d474v0MnaYTzPBoggXsa7FgFIPMkFko4K+r24UdRwd4EYEKOub8JhWLeHNLL5a/8RrijXHsvXChfG+bYwnpB5v7evHKitdRKAaw527z0RCPY0rjBGlDXz6DZa8tRzqXR38qjb322hsHTGpFNp8TDSr5fuRyAhjMmDYNZFdpmJ0wq9JpA9RNmiS6cvpOWC8dcPaZ8Tp0fPNvgiO0E1lbGg6oYazVmDXj1YaRymG9bigtr3X17XZEG/x1/LVjrfQFzgVT2iZiQqLBvFPbXzf3bBEAeOFucyqy8fKalStXynsnKEbAjc+nIYzt7e0CyJElzH7Kd8B3zXKzb3QIgy1KNldDAgv2XoQAM3MW8uju2SI2Ytlcq7BsssmUcUpAdcWKFVIOx9ak5omyOmCwaqZUxMuvvy4szWmTJmHBLDJPoxKWncylsGrVKmHHsVyOEY57rnlYJoE2lsm/2VfnzJnj6TWyD7Mv8Zn4fPvvu58H8Gt2UQXqWDbb64ZK0w7mexkSppjqifHeTDKFwcEBYTu3tLUJo0wzrsrcVShg4/oNmD93PlLhoiQ74fc9nMqg9/V2bF69Bs3TJyE+oRGt8+ehSHCyWJKNgt4tW7x1DsE8su7ke58ryPNwnuLBd6RZX3WO4rmevj5Zu+oGhvTXormXfYLsXJ3z+bwczwRKaWOCsCyT307+tzD1kkm5hvfyOTkfaKQG57X+gX68sWIFurp7cPsDQ7W9awHj3O+6nxmna9Nq42ws51xm3JxZM3DP0iuEDfaJj34QJ32xHEq639v2wjUXnwsy4Dg2eN8Nt96Lg/7tX/CbPzwtDDUysxjKys0OBeOOOXkxHrz7Bjz7wstVwTh3HUOw7dTFl+HVv66QxxIw7tLr8X/P/QWnfflofPSg9+FTR56EHz9wC75w4rlYt34j3vX2fXHZ10/3wLnv3HkdXn7tDVxx3W0eKMs5fPHpJ+A9734HNm7qwrSpk/HbJ57GNZbZRjBOw0zJvGO5ey1cgJuWXCAZublGJBNu6Z0mmy3bdfpXL5d69N8XXbUUT/6fAePS6QxS6TSYWOHsC5bghZde9V6Ta+8h70514dT/UXkWZ+NAQTXxa7wCSjj9xGNwyIf+TUDCv7z82tCi7S/V1rZurM5OY8axfXyoB267UBI68Hj08T/hoZ/+Rmjs9aNugZ1lgWlTJuLixcdhUluzNGH56+04/8o7t0tzdjYYtyqdw7GvDpWDvGTBFPxLi9nF3GUOV3fKzmycFqm/xj/8b+pWxHyJCbZX+8cKxmkQaK+GqdoQMYY/xGyYalgSOJSdP7ad9eiO8XDPwrCll1evMQL4qmkQBLjfy8xsEe9LwNAq6rGEURARXxNmGhbNlLL6HgFBasYR4kzn8xIKQmedDj8PLnrUcabWiLTTAosaQqpg3HBOi+7yus686hqNlengDw6gKLGESRJEYqguASYFMCyLUt/faGCcgBKq7WI16Uw0sAEiqoGDo/W5H2zswx1rt+BXB8zDvy9rH3L5Y/vPxS0d3fh19yAe3W/uaMUNe/7hX/4JHz/4X6qel0QNDOllQpFSEdd84ztYfNrnRbtQHD6ry6d2MpGoms/XZmhlP7GLkwd/8msc9jFmYJZ8rmL/vA0n5rjkwXdhFiCs12Q+VBBwrCGqOjbYvnUbujFj2kTTFl+4rD68vqdqAFw1gG00o49XOaPVU/W8o+Un4ujCAC2HmRoLO4HcOl96eU7M+3UdEwHFbai6IczxPEOQg0aXaZhjNKByLM+3K4Jx+p51rLvC5fyNDudgKinOs4aXMQEBMzvmBlPo3mCYMC1kpbQ2chdEQsGLdBw29yCfzSISjaGR4WER5ns0YIuGu/FeAnGc413dso50CdnBQSyYPs1IHIQZip+XFIfZAgF2q59VKovcsyx1ZunQ0pGVkDfexgyPpRK6koPY0tsnYMPElmaEiiUB48ikHSgEsaF7I8LREKa2tgl4S4mFIEJI5rPY0LNFwMRpE9sQDYeRYDg0EzJEgujo7pJQ1HQ2h+kzZ2Jq0ejFaQKHUCQitmwm6JhKy9xk9LoMOKPZh7U/qSaZy7gZS18b6VoFhDg+CKLoBpPMYXx3jtbXeNVZSzl8VvYxfWYZ92OUSailnrFeU4iY7KDctOE6gVs2pm32O0yWI/9dNIkItN38bzLfuJ4gsKWhmaqTxv7AP+yLygZj2wSUSmXQtaUbQX7bI2G0TmzjVqOUrSGRLDsYDglQRDvpt5x/E2yjHVkvwWgB4zjnRSNYv2mjgGoMU53U2CRrhxITlkSDAtASCFJmHEEmHUvsK2wbgWO2WVlf7DMKjvEcQSSWrfOvMsm03a78hTK/NKRVNwNcUJbMVsqICEhr+4M3b9kw1Ww6g2gggmQoj3zIgHGN3EDr6kN/VxfQFJPszZGWVgRKES/pQyGX88A4jlHq63GMx4NhmzjGRqVYLTe37/CZmUyC84wyWaXd/PLb98T+7N8gpX3ZJ1RXVYFUSURhbUl78Lz2B5ar4GBPXy/WrF1XVTNOADP5QFb5pimTyTm3PTXjlGV26XmnYbc5s3Dkl84W/bHbr78EHzr8WLHLdZctxqKFCwRs4/HNpVdg9qwZAno98dSf8dgP75HftSwF48hku/HK8/CWRXtg2V9eqaoZp+Dhz75/J37/5DNY8o275F0/9tDdOPKEs7Bh42Y8+v07kcmacOp4PIb21Wtx0tkXV4Sp0va/+OE9OPGsi7DizdXlUFBfmCpBsm/dcpUXgjoUICthr4U2TPVTDGWtfEds55/+dxmuuP42r50KDpow1fvx698/hS8e+Wm89z3/KM+gB+tiqG/VtZ4rYeOEqeoaU/4eJgD52ksX4x/23wf/cfRXsKmre6xTp3f9TtGM87f2lOM/jQP/af+Kn5e9+Fe8sbIDa9dt2uqHq99Yt0AtFuCCYffdZmHPPeZij/mV4WDX3/Y9PPXMi7UUs1XX7Eww7uneFM5baTQBqh2fmNKEr8w2Gh67wqGZGRkOIfkL5KNq5PnVxTdy/e5+w/Zr+VjBOP2spEoGJDK72wYsIwDCBV/A5KivOB566CEcd5wRMB3puPu+B3DQhz+MgtomAMQDQWEjMRFYOpPFGRfehgP22QPPv/QGbrzsZCmONvzTk8/j2z/9Le688iSsaF+PZ198A799+iVcd+HxIrw9ZVKbqdoBAR788a9w2McORDRqFkQCxzlZrszlZXDk+DOvxZ3XmY/jN+78oSzU13RuwsnHHIo5s6bi9PNvwT+/8634h/32xPy5M0RTtK21qeoj+5M+GB0HCgrbt291yNSYXMTpd70WZhyfQ0FCeSarfSY71Tacc8w0Lt+TkB13QFMcy/qHbj69szmBZ/pSuHz3qfinZsMEqXZ88fQl2Pctu+Mrx5VDl8+55HYc8LaFOOLQD+Dl5W/irXvNH/Z+3eP79g8fx0cPejdaqS9l+5+rIPjVy+5A/0AS551+lIBePC67/n6QPbyyvRPnn3kU2lqacOaFt+C6i08qM7osIuTuJErxHrDuNs0C0aN1dOe8jsFawDi3WAWQ/Auz4X7Xviy9fAcliPG3t1yvA7O5dvSocAp3Dk2HUb6zcpFb3uew9/oSbnDu9ZyYMbyfsV66q4FxOn8p08Ovy6Xi42SR0Ok3QgBAMp1GoiEm4XqpwaTMg5FoFDnOT0xIECoiXAogUrCZa4slZINh5MMBRGxyHt6joIuGxSk7i/VmY3HkUjlMiEWEbUe9uFDYvCcC3QGyUblhYJnWrii+Mn1ZhwjbF0sI23k8T90tZlJkuBz16/J5Uq9kfo9EE0gzuUIogAiFAJgxtVAE4Zd8KMCUDCiVsojbBA5By7YrJaJIW/1PMsTjkQQiubxhAcrcSvuF5XmZwIHAAQF8aV/RZFkl4KHAh45HDQEcT3amC7T5gS/Wq0kkXKbPWPv51l6vG0A6D7mhuho+u7Vlb8t9BYYKWs1B9nndUBQAzIJn7JfhkOrAlrOQq4abMt6k/9rMumyTbtpp+3TDjnsPZFbKvoHdKCrkmbE1AELachA0DRvGnvZ5BdW1XhnTNiqrxLVYLIJkNi/1UouRCbYk8ygzgEZMH9X1AdusWnDK2GS1mixCteS0f/L9EeTjtfmsYbHqu+Q12qfUBu63RgFh/qbzgoJ4ZvVjDk2yoM/F37k+kvmbOrpBpmMxG2EN0RjCnJPINIwEUGRkRiCEcJFZZYtmLWDZeALukYnKeSYSRjGbl7Hghuz7v40um1S1DgVMKxUFzHSTc+jaUYFIfc/6Teb4Z5sIcuq1Oha1XoKhujnSvqYDS27+20jgkMlmceh/nihzIY9rLjkX++2zl7xnPuNHP3O8987f/c4DcPFXv+KBb489dA9Wre7Al8+8UO51wTgC4wxn9YNx2u9ofyaA0MQIZKPFYlH8759fwPlX3CjjhiCbAoOzZ07HN2++Uur2J3B48ZXXcObXrxoyjbiacdyo/dn378KHDjtGwPmREjgouOgW2Nw0AQ/de5MwAKlJSube1y+7QS5xwbh/f+8/4+Tjj5TQWj1GBONGmPw8f9Kuiys2OQEw2+6ExgZ8/IgT0D8wOOZpVPv3bx/59o7NpjpcS9nhTvni4Xj3O/cZ17CHMVumfsPfvQXodP78V0/hhw//ZrvbYmeBcRRmP/j51aM+3yP7zUHDMGFIv3/K6Ak0xGN4x/6LhmWkLL37x/iPT7wf06ZYQGfUWoe7wAm8cmdE16/cMTict4DiIoCg0cQ2o+ExHCtHFkmKsnEX09uBg2To8s4ZVbcKAzCUqJb05jNnzcKfX/iLlyiCwCQT7QUZEhsAfvDw7/DpT7xPdq9vuuvHOPbzHxHHhyb72uV3C9hy4zWn4e5vPYLjjz4Ed9/3CE46+lCcf/U9uPw8AwZqy/73uVfxrQd/jlO+eBjeumi+2OC5F1/Dfm9diCmTzI6vuzC7/MZvY/3GLiy94lSRI7hgybdwpS3zzAtvxXUXn4hvfvfnOOZzH8E93/mZAEhv33dPhLmz7rxTYgRmYVtO5sD/tqQeJ1B16ManFrN1YBwTGJSZcH5W1NZ06Z9u7sdNa6rvpE2LhtCVK+KX+4/MiiMYx7bcdf3Z0gQups644Bb8yz++TcA4vqd/fPveeOb55Thgn4X47Z+Wyb+bmxq9ZBfscV866zrcdu2ZhpFTKOD5v7wu1+y95zzv0e6472F8/EP/ghnTJklHOGXxN7D0ylOFafn1K+/GVeefADLx3v62PTFn5pQKTLnaENVgV9d2Y7VrrWCclusvn/fTOZK+TcCEGSKtw70zQLdhZz4n+2k1u/l4cPZ5qmsVu+N4tOnSv/CspZ+P9R363/+uFqaqgBUdF7ZNmRnabjpMEQL0ZKQIfRQS9h3gxOuExTOTZKQYFs2mXIApZkoIEcwimJAvSebqUIzZDctOuoiwB4MSqkcnVOUBJLtqgRsMRXA6JIOxyJD8aAi5LB26csi4OrcKELhzs4JZzJqayxlHUO4tGWCA4J5J3GMkZErFiAAfpWABIZv5O1RkMsugyCSQXx0oFRG1DFr+N/OG5+mA00YlZgwPIFwMShl0yoNiNwIqBjBgywmOeBsstJPV3XKTNbjOfC39stZrlImkIJCASA7rxwUEay1zvK5j3WQIkimpfYvvVdukiUXGq75ayynxOy2ZS4uiNSbJHByWljKhFDzyrw90/tU5V+cQ/bcCaNoec95AStp3zLwWMiw2sv459vIFK6FQndnr1Rc0fV9gPGY8LijgxU05M6xJ7g4FYwK+uSCoMhMVIFKgbjiA2AP2Ldgs48q3XpJR6LDuXVaZvnfZGHRYmt73SsayYbPJ/EFwUpJwBZAv5symgSZPgmELClAXCVnGGteLxobCRLPfQ9ZLXUeCcQxVlYzHds3rgmPCfHOZo1Z3tAyiBiWUWNvurpulHXYecMvQZ2W/cs+78wLHq2rGbentET218cimylBPhld+4j+/JDqcO/KYMKERA1sB8GxtG1uam9DT2zeiH7O1ZY/nfWwnE1TUeug6x2W3Dc/1d0stJ5Abrq7fPmKShLz/kM/bOcRcOdrayl/eLsGM8zeK1PTZM6dizsxpmDyptVZ716+rW2CrLEDdnbWdm7Bm7QZs6urZqjK29qadBcY9sL4X964b/VmnREL43jDi8QQCCKIkUxmcf9U9uPuGoWmtaZfxAuPKkJUyP4yraJg29g2MdQbc2hfnLKBqBeO0KkncQITJCQsb6QGoqVHLwTCOF99YCROcZBhvccmoqjpSJVlMre7YgBtufwjXXXKimO3me36CI474MC689E5cc/XpwgK75PK7hClKUfAj/+NgE6bmoGLUUFzM6y/6sggkX7DkHpx/xlG4eumDOPX4wzCx1Yj58k9P3wB+9Ojv8eIrK3HjZacI5f3S6+7HZV89VtqpjLlvPfgYXlr+Jq78+vG47Vv/jdNO+LS3m+3ZropGlbLkpD7bFYxPXIY4XVBBF61e+3oHDCPMAVNVm4X16o66aJqNoz4WyyY7brjjlNkT8ckp1ZmBeg/H4Alf+DimTmrFvDnTxc4zp0/GqjXrBYzjeY7LE8+5AYcf8l7sv88eOPfSOwS8MxzSANZt6MLTz76CQz9yILhDe+p5N+GK847Hvd97DAe+ez+8c79FUt3tLhgHYMnS7+KcUz4n5075GoE5ZpPqxs8efwrHfu4jFeOyzLazrDjNWlYeFAaEHiPrrFYwTsaDsgOcxb67M89r1AEaEVR32KG1jMvhrqFTzT8U0B/L4fblRx9/Ch876N0V8P3QKbD65FjLHsZw0+rWgHS1POOuxoxjm9VB1LBI/qahqtpPCKrJXMEuzHskE7RhfAkrl0ehhGghgnywiEzQOLJ0euUswTgEhR1WsqF8OvfQ4aSmFoE4V1spRAp0iPcZlouwTRgamy8iHIxAE1XzChfEcsFSz2EPlZDPaRKkCAIlht9zQJBlV5Askvx3sRhFKVASIC1MMI6fMQEUAwK4kVVHtYOwwUhE1J/6VHnag8GLvLZIRmAA+VBOtKPo2BugwLDFhSHueE+adEjHp7KClKWoAE8t/auWa4Zz9hUcECCUwNMY56pa6q7lGvYFze7KthJ4UYamtq2Wcsb1GtG6NWAcs5cKGEdmlQ1T1VBkhrz7v78uU03HkwvoVJuLWYbyUAXEtdSwUonMdfsdsaH2LptfvwNaptcW5AyLtEQgmv3WIHCiqRlkqL5ZaYYC5ZBK79PlyF9oubp+qNZHFNynxp7/vAJ5/nejc5D+rn2xwl6qaxkJyYaaaPlaXU+yFakDmgvkDVhKsFJCzxkmbjYQqAsqoJpsJBhNYY5rjmEFHLmJTDAuEovKu9bDPIfqh7IMjfAoCfjOd6zgtrxbm4leNxtMlEh5M9vtI1qHgJuW5av2YLsUeNQsq/ymEoxjmOqSm+/b5m5ObbSrLjob/f0D+ITDtNrmgndIAQZMGmk9s0OasRMrMdNAOV7KY5DWknned59/bXXkZz6JYz5/uDAPzzivuqZ8rWulXRKM24nvrV513QI71AI7C4wbCQRwDUBG1eP7l9kx7jl19Pnb4kvvEGYMjwceehxPPP0X7PfW3XHSMYdWgHHf/uH/4A9PvYC5s6fi66cfhZ/8/Ans95bdsWC3mTj9/Jtxw6UmdPJrl98F2sY9NKSurDr1twvGyWJCHDad3od3jWsF42bMnIk/LXvBgnFmgdXIDLPq8JE5VcjjpVdW4r4fPI5rL/oSNmzagt/+cRkO+dS/Y/HiG3HFVad7jn2oWMCTTzwnH3Jujuy3zx4VYMlJ596AW5ecgetu+z5OO/7Tou/DcMGHf/lHnHDUxz0w7itfu0lCYsnYIhin/eUti3YT0Kijc5MXvspz511xN75+5lF4+LE/CqPSXbCyLUajrvxZ1BTh3i63gCrGnhWwrc95GisYR8q/OGrjOEM8srkfN67pRiwYQMYuNA+f0oQfbeoXPbnRDo7BO68/G+defLsAo18+53qcfdJnhRHnB+NuXXK6FHfcGddUgHFP/vllRMJhvGv/vQQoJQh3/Bc+jlQqg6tu+g4uOee/5L6hYNyDOOeUI+ScgnFcGF+99Ls4//SjagfjbNff0WAcnQMVPlcn1nVuhrO935Eb7R1VO//f//3fOPpoaqIARx55JJYuXVpzMe7iTufgkYG16mfrYNzoJtc5QvuHsl1U24nOIP8wFFTC3kDoC8I+KRSMzo6AE1zU50uI5CPIhwpIE4wLUuOUzBNJJYoSGdJBppkxzDgFJFg3daYY2uYmx4mSzBMCcsibei2DK58nIBKjNJ0cuYIJ7/Q78DynYXSBUBGFnNFdjYaYfsKE9ZHVRpCPoB/bWyxEUQwwYUtBEuIYcM1wuZnoh4BcoFAOjSVQVwrDZHAsheX6UAGI5APIRbLCkKFjL6BSoSBMHmZ+FABTcht5MI6n0am25zPp+B1PYMwtyw0zdEOVXUBz9F40flfweZnNkwC+Mh41gYUy5CpYSeNX9cglBSnlYMG4SAQBhj5WAePIe3TBbe2DLlijfd9lg7nvRAAjgn42PFWYmhaQ4xji4aYC8jOtXJadllu0Y076a56JryJmzJQKKASKAkAz9DvIoFW7IajtcNurZWt4of9d8F5N1kAwTtmqCkS5YJzOPS5IpS/BBYO1PQTRRJePobQW3BJ2omRTDQnbNBssIMZEP3mbrKtkGKvcGDYAvmHYlsLm/Ykd+dx2E5Jzm45ZA8HvxwAAIABJREFUz3YWlHOZfC6YxpBhnuO49Z7TJr9SgM5lGvIZtY+oDdQunD/Uptr/NfyVDHeeo9acaMZ1dOLqcQDj2B4mOOBccMhnT8BgMrmjRtU41FMH4yTSugoYJ1rFo1l4FDBOWXEf+8xxGEymqpZWB+NGM3L9fN0Cu4AF/tbBuOlTJ8ou3Mxpk0W3qnP9ZlDI/cwvfwZ3PfAoDnr/O/HwL/4koAp37b/1vcfk3JrOjXj4sT/hsEMOBNkdn//0Qbj+th/I32+uXod5s6dhtzljY4zs6NepC4WxMuNGa6cXhma/FPfdex9OPfXU0W7DlTfehMOP+JzozslCkZkJEZDMfZFSUd7N9GmT5Nyvn3gW8+fNwNK7fyIJdPjBGhxMiQbY4q8ZEPSiC2/GV778WUye0IDfPLkMhx/yviFg3C1Xny76b3z3XGiRZfXo40/iuCMPkX9T+/OO+x9BPBbBwGAajQ1xXH/JSVJ+JkN9ighOXvwN3HyVeb4OqxF6ybX34fZrzsBlNzyAr59+pJzTRacu1tQg/kWxXuteNyRkRDZuLXOPzLjmCeJsukCL3uPfVSyDwlKDl1vUtMd8equHEg59hSz7A8+twn9Ob8F/zTAMyA8ua8ehU5tx4iwT1m3APxv2a3c5tU0KxlC/7aj/OBgvLl+JvfaYi/9btnxYMM7V7mNrCc5u3NyNf3vP2w0Y94PHcfxRhyCTzePS6+7FhYuNkPA3v/0oPvmh95gwVUBCUy/+6nHI5PM4/9Lbcd3FJ2NwMIm7vv0oTvvSp8UWzIbFvyMqKi2wgdWeKRTFwWEoMtkwhFjFetw5t9op+i7leXXxZNFQo8/FTK9DEziMZn/VC6IToCLQ1fpNRXZh+/pGc8T1vNeXBFWozKjwoQ99SDKs6kGh8VoPt353Q0Tvf/m1VcIsZebby792HBKJGC6+5lu4+JxjcPt9P8UnP/yv4Lx9yldNmHGth1uvO+aGE5AfzU7V6uU94xmmqk4ey9T52nX8JMTUZkLU8+wPBDhUTJ6/04GmcDsF2V0hdZbLbKp0/pjhkELjzPqnmf7IYmL2Us4l06ZORVtzq8dSU2CFouO8Z968eYblEQshQM22/hS6Xlsp7WhZOA+5eBhpy7yLhKJIDOaRLeYRbW4UBzmdzyEYjYgGaTGdFd0sjqd0oOiFWWoCADquIlDf2ioJCjgeKCrPvwn2UNyebZo9e7aXuZPvpisTwYrVK9DYEMLCubMEXIvkOQbDSAdDeKV9jSSD2WPGdDTEYphQJJyXQSoWxPK1naCmVz5TxO4z52Nao5MYByYLN8cBGd7KflPQgaxAPaeSDRo6KhpehSLCEWb8LW9wSXIIq3flfSts+OJofV77Aq9j/1ZgVH/XZADunKHsHmXr1ALsj9YO/3kNkVQtLg1LVbBiPEHJsbatlusDQZN8wnxbhbOCDevXI5UyCRwk/Fayd5eQCAQwuGkzNqzpwNTp09A4faqwvTKhgIyDls29WPHmCkTIGE0kMH3BApH/YLh3Nmt03VatbkcsEcX8WXOE7ZYPBJENlJAPAK+vXo1iLo9F8xeiIZSTehl6SU1YjiGCOkxcxfBzfmfI4iRIHC4CuWQaIWZ2bWxAupAFw3RlbIXCwsxLZwcly2u+YPTvTFILJtIKIT0wiIZIDCnq5xGZZt/PpRFJpdC1/E3EYg2ItrUhMHWKMEqpxzchW0T/K8uRSfUjGIlg4sL5KLRMQCZMhloYkc71SG5Yj2yxgMa5MxGbOhFZ0Ysk943rwDDy/UkUGyMCdushOpLRKHq7t0iCGdrMMGENCEcWHbM9JxoazNooHEIqlUQ4GkVAM60ry53fcWoHOqxRlhNJ5lBMRJBEASHq93HzghsGBSCXzhhWZ9wkBuO9mpjBTeDAuYrzsoJ0mgyDv7mbDJyjqRm3fPlybNrUjXt/+Ish3VLHiH9dN1L/feteC7F0yQXyjqtpmdXS93fKNX6NF18jxJ76my+hhTuXVLWVli0F+GCtKokwvKr9jGK33q09Zwv3nkejFyywW+Zwlg3AUWCkECp1gM1P+rsXe+XdaEm4uOumy7H7/Hl44qlncMEV3xj29frpFm60gbuxv1Ozqe6UzlmvtG6BXcgCOwuMu6VjC368qW9USzSEgnhk3zlVr3MdwdUdG/GDh3+DPXabhUf/5ynv+i9+/mN4ZtlyAePIiDvove9AS8sEWaAsvuxOXHPhlyWE7t8P/Ae8/z0HiG7Ylt5+cRwp8L8rHzsKjCM1v7VtZL09LmiWd6wzHxaJ0jCAkGQSDVJsu4Sn/vwyXnh5JY4/6mM47bybJayQO6IMrerP5XHuuTdgydVnCbdj7doNmDK1DcmeATRHIvj1k8vw2U/+W8Xr4Pu//dozhQa/+NLbce1FJ+Ksi24TJlVjY2XSAbaH4Y8KxBEw2Gev+bjt3p/K3wyH5PHVy+6UMFUCRrdfcyYuvf5+XHjWF+Sc7qr6GR66MFNdERdQcx2k8pqjLCLNdlXLpqqLPn//kw+xBYY046T5t7lSQCAbLuKGVw0px1mA/KJrANes7hIm3F8G0jjj9Q349QHzyuVouvUqg0GBtd6+QTBxwx3XnomV7evwzLJX8dlDPyAsOBOmej0InLKtvIdhqoIPlUpIJlO47b6HcdoXD0Mml8PpF96KW685A9ff+n28Y/+98c/v2kfYMfd+5+cC5MycbgDdE866FjddeTp+9LPfo61lAg5+/7vwxhtrsPyN1aItx2vIdmE9DJPhESTVVrCpANK5nGHzSFIMAnYGPODCScE4dTJdMNVdzLAkZu/1J3CoBgS5/UJZLuwfush3zStOCQXJyTYoGDH7cCQiTqQu+MR+VRZz/r7jtcXZIv3gBz+IZ555xquyKhhnQ639i0W3ndXAOP2N7Tj+TLIgz/FCwck+njtrKr5y3OFYcvOD+Oqp/zmkV/kX3tUcfP6moZquntbWAHBuA8YDjPODhtXmDdV9078JPmmfICjggi18VgJWvEYzPioAScexvb1dwqJ4juGDmkGRoBGBLeq9sQ0EvnabO8+EZObzUibvpdNJEGLRokXGMS3mUGJyg95+dLy4XIC0WfvsicCEBIp0vkXZKoCu9rVIZzKYtWCeySgZiwjAxvZmk2l0b94szzR/4R4euMW6+RsBQAKGbBPrZns4Fnhu9erV8qx8jgULFlSEOLV3J/H6iuWY0BjHfosWCjiRCEVQKoXQnUrj2VeXy1yxz267oTGRwOR4QqhwW4oZPP/a68jnCsiks1g0b0/MnpiQZ1O7s00MMZsyZYr8zuegnWkT/s4xQvu6Gl3sO7yWbSZgRwCR5wmS8iCAonOHzCWjcyG87ug67dXGBH9Tto8/1FL73Ehjd2vWNjIv2flI63CBQ/1Obk3ZO+IeYqG0FcGpXC4rLKw333wTTFAyY9p0TJs2TcCaSDSCYDaLla+8ioHuHjQ2TcD8vRfJHJzkZmNDHAMvvIyN3VuEWRmNxzFr/m6IMhNvroDunl7pz2vXdiAcDWPR7guRiCZE03Awn0WmkMOrr7+OXCaPvffYEzMmGg0+CbfO5zHQ1y/jo6m5GY0TGi1zMy/jLNc/iL6uLdIvCb4jERUwMM+M9JbdvmZNu/Rjk9SB4aJmbDEz6ZaubiSiMTRNmWZoojwKGRR7erBy2V8QizSgeeoUtC3YDWAGZYJp/YPoeP4FJFMDEtY9e++FwMQ2lMJxhANR9K9YgU1rViNbKGDy7nPROnM6gkx0kCeVrIRStogtmzZj8qxpRkfO6tHJ/JfLYcOGDQKCcyzFCbxx7V0sIZfJYH3nOvlGyhw2sQ3MqMrzZMQS/OIflkO2piRZs5pxtD/Ppbt7MXPBPORs8g4+LpPUpPoHBDgj0JrnrGY1W1mWzrecm2hn/tF5nedUH05D93me74tzLet87bXXRB7l+4/8bki3Lo9rs2KrOEYAkX50/y1oa20WrbJDP39i1eEy3LpR54HhAMBtAsVM4VWzw3rPaiYG36MaMFxtUNm2Sq20inMWMFNRGBe80gq2tl65z13vVgHq5Jpq+twui60GMI7W4CZwtTnaXdf5I2F4x/lnn4R/O/Ddcu8HPnHUiNm1h4BxjhpLHYzbEV+deh11C9RggZ0FxjEk7iMvjJ7A4bH954oYc7XDdQQ5QVKI/0tf+Dhefb0dn/jQe7xbVDOOCQJefHUlDv3Iv6KPyQLueAgXnPkFXHztvdjc1SssjTMuuBmDg2ncYbNu1mDCnXbJ9gLj9IFcqxMwmTFzxrDP2rlps8lWJ7pFhISM1gfDH2Nc/FpcM5VK441Vndh74TxEwoYRR65Sby4v74RZgTQMmBlYJ0Qi2LyhG02NcTRN4Lny0dXdK4u3luZGSRzw1xUdWLj7bGHaVTv4/hsSZnczlc5gxZud2GPBLDQk4kMuZ1KA11aswVsX7eY5g7oYc50kWccS8LEf8OGABAmDsRnTuDvrltXT22+ZcdRJKludu/PyobYLxeEWUtxJ1zWdZHN1dgxHWpx57zkQwEHPr8anpjThka4B7NcYw+ULplQsEoarmzble+ExMJjChMYECoWiyUoYi0pSDp7v70+iqclc1z+QknemqnoMTTn5azdh6RVfEWbc/T94HJ/46HvQGKNzmzC75QQkMlk0xmMSAsz/EWZbvWY9mlqb0NyYEFDtmqUP4uyTP2s1BoE8d88D8JhxZtFoEOMcd+DpcKtj4HR8z/ZV3mvFzqIFPkfLpuoCNAqGKPjABb3/4LkMM2LSycoXkC/kpa8LI8Wufckg0Peizo0bvqjnVNPJbcOwYJzqHQ0z0v1glx+MG0ymcfu9P8WZJ35GSjh58Y24+arTcMJZ14m+5yOPP4nfPPEsTvyvQ8X2TJKytYc/tGhry3HvG28wTt+BzhGsywXt3blD26Fj1mX8KSBHsMcFPzjOCKbRCaQzKkkPrHA6HclNmzbJOdapzDnXWeU5OpfsgzNmmPld9NkY4pfJYlN7h2QubZs7EwGGc4IMkgCCeYbCBuReAk8EtSUUhwBuKCjOK51TtjUejXnhcAoms90K6ii7RPsWgTiCX/ydyYNYhm6ADBSCWN3RjkQihHkzZshYEEmtQAiZYhAr13XK9bMmTpbkQM2SC6KEVKiEFZ1rUSQzLlvE3Jlz0RI3TBq1M4FEZcW4YBZtwnPKYtV3qm3i/TwvgDnHp3XUXBbZWPqmCz6rvViXjnEFNCWjbZbwjmHPaUirsvHccsZS/0jXsg26weT2V7eu4b4V49WGbSnH/U7r++vu2iTgMIHWtrY2YUtn8wUBbNI9vejt2ixgXPOkSZYZF0QmWEJz7yDeWPUmIrEYYokEps2ajVQ+i0g0LklUWdfKlSsRbYhh9vQZAhwXA0HkAmAeYHSuWy/vb97sOWgiUMS1RNEkfCCoJCxVfpvsNz0WiSIdou4jUEiZ/haNxZDMZYQZx/VWJGiYcalMGg3xhPxmkg5ocpcAUskkYg0JFHNFFKzYZDGQRSibw7oVKxENRJFobkJ8yhQUGSqLAhryRXS1r0YmkxJG3qR5M5GPMLw7gkgghsyWzejf0iXgc+uMaUg0t8hcQDvIpmwpiNTAIOJNiYr+I2O+UPQyFQtwHWTIeF5CW/knb7MYS7+3cwx14xqicbERbchznMOE9+4AHDxPJmExHESRobAcJ+zDzMTKzKxFJncx4JzOM5qYhfOXJsxR0J5lV2zMOZqJrEuzqb6y/FV0d/Xg7gcfHdJd/evHsfTn3zz8gFzOJGQHH2bkO3bpw0kUNwR49MKB9QmqgXXmXNU5ZRT2m7tZWWGjrWXNqffhoVtD/VL/u1W9uFqZcYYUVx2gU9iSCT2mTzPr84M+dbT0hZGOMtw59Ko6GLdLj5564/6eLLCzwDja+Fdbkrhy1aZhzb0gHsFde2u25aGX0RH0pvEAhIHBgw4gWW10DK++4Ev47o9+5WVTPencGxGJhOScZoD88/Ov4fmX3sAXP/9RPPLLJyXslYDdrn5sTzBOvgdeOJ58IeSHW2+9Feedd55nmuuvvx7HHHOMLJKSZPKQDSAhjSaf3oRwyGjGKchUQQM3C1AJUS0UjIA22QP22mgwgHgobIWSt+1tuOCXfjBdPRW/8+XW5i6+XKdD/9t1jnXRUG3xoPosLrOC91Yw4xw1Ov0wixMmC3Wu8Cs3U7Xd2gb9e6TnqWbJJ3pTuGTVZjn1y33nSG4POZxdwFqdOzK5jM08ut6QKhnuY+j2pl+ls1n85GdP4NCPHYj7HvyFhKnKORWkt33RLlNMySpcbftUV1cPmGH5sEPea0SwbQKNivzALFK1nZ2ECt6z2pZW7a56znkaASBKJazf0I0Z0yZW3zEdputqqCqdCS72JTzS2iyZSiIaiUqoJzVi5Dx35y0zjo6C7Kxa51/ZYeq0u1XS0WQIoB5HHHEEHnvsMcyaNQsHHHAAHn30UQFiXn755bKj4Yz/kUZeNWYcM+OSscpDz69ZuxG//uOzOPozH8bjv3tGgPOTjz102wa1966qL163pvDtAcapk+fOIwpo0PFzw6rYZgXr2C90PLuAlT+ztZ+pxTI0tFFZKPyNLEsJy7b6bQreKChW1kAT2XRhv+UGBhAMB1GKE3DjJGQGZL4/jWBLXMLIGFrnZbJkiC2zsYaNiDvHHhXgXBCENhadO4b8WSad38nVuVKdYE+nKZEQkDpMUMJm0BR2WDCMcLQBabaFbGybhbGUSUnG10BDHMkcNfS4eQK0xhuQTiWlXcp6MVOKAUHUbq5UAN+BhgibqdFmgbQ6XDqe9Xf+WwAFmwmVv4v+XY0Hr1eGpALP2j+0/+h3Te3He1QvTG3o9rsaqx72Mj8Y717ogiDbWs/2uj8SDhqGmMPOYl3sq8bWFhSjtEEAiIbDSPZ0C9Bj8g8DBbJHAwE08X1mM1YvLogAk5fYDTRvTBI4C1BDMSygEVXQGM5M9l0mnZN3xQ2XQDppvh3hkIBRmYJxsCmvECiYfkbcrB95TIjEEMyaBAmc/9P5rABNZIqF7Bckz+9CoShjU5O7SHhmJIxUNoNgJIhYPoKCIYwjG8ggwefit4YrLmqscQNRxkQJCX7PMxnkS2YDKNyQwGA2h0gpBCZyKQbywqhlv4zHG8zYLxkWrFwvmZGjyObSla/W2stsOuVNqK5NQEPGHGci+WNDW9PZDKLxmKw3QwUzPqiPyUM122g/7YtyngWGg7LGIDjJ7388HJF60tzSi0XQkC+HqCqgrmNP528d1/71IOcE9g/+zT/cSCA7rr1jLZYs3fYEDv6x8MsffQsRhsQDuPv+H+C7P3xkew2XernjYAEhHDjJ3bTIkTXjhmZRnTF9Kr571/Veiz7wiSMlKmO8jnoCh/GyZL2cugW2wgI7E4xjc/+vL4Wvrdg4RJT+sClNOHH2xK14or+fW3YGGEfrDtkPsjuWKQ+MM4gSAY0JosfFMED7XoYB45IE40QA2IB4vJmMyJhonZQzEW3t291VwDjX6dT3NxIYJ6DaDgDjaNcP/6UDUyJB3O8C4DsIjOOSIpvLIaqsRgumjQWMy2SyiMejHoj8twLGye59OGxAAR8Yx02FZCplwbiol3SFYBwXc3TGeAwHxrGP8Vo6O3feeSfOPfdcbwhdeumlOPjgg/Gud73L+23ffffFH/7wB8XeRx1u7oaIOAc3nIOf/+pp/PfPn5A5/aKzj8asGVNk0ciEK7ddc4awUs+5+PYx6cWN1JDxBAG2Nxin89BYwDg+O4FadWw1NNFb1FtH1QXLFQxQoI3XChOzNDwYp4y6cNgA5aFSAPnkoDi7xSjF5IFAwVCcc30phFrJRg0Js0XmMmpTRaPCahFgYgQwzg84upsHyvzSfs1n8KQB6PRmMgLGRchwKRWRt2BcKJJAxoalx8SJ56SSNmBcIo5UnmHpDEEHmmMJZDNGq84NQWO7aF9XXkCBRL4D0YfTMKkRwDi1N+3jgqVbC8a5G0fKTmMdypxz7aeaaB6AOY4ZuP/2wTgCRCZJQCBQZqJzI1AYU0WTGZWpRAjGEQxL9/UIA42sNh55Mk+DQTRy8zCf8zRIBYC2zrFuoJWKgaFgXJhgXBDZjEngE0/EEUgTNK4E4zgG2X+UGUdQbQB5NCoYFyAYF0K6kBsCxuUsGMcxyXEsoXfhkHwvqoFxGRCMC6PAb40F47IMIbVgXJyLuWwWBWZlIcMsnhBwuwzGcTM1K6BDPJYQMI4rOe2LwtwMR5DNZbypXOZty/ojmKU6jbJBS626GsA4ARitnIxuXogd7YJT5hmibtT5Y3mWGM8kEvw5gwKKsQgSOQN4KpCtc4+OId0w4TU7G4xj25ZcfA7eccDbPFuu7liHs86/UjRzGV3gzhejfsTrF2xXC2wNGMehwe9SLBrF6Scejfe955+8NnZv6cFhR5lEg+N51MG48bRmvay6BcZogZ0Nxmlzc6T0p3KYG48g4SE3Y3yYv7PLtxcYVw7Dc2E3swNjfuGCtUybU5YS16HKdFMGF4E0BUX09SjpRvOCSknU+bC7ogpIiMCp3MRkELbu8dsI8sISqjG+XOdGHR5piQ1bdNlwVdloQzIlla3AsuVZbRawLb0DaGs2mjGWKCaLbJddV8G+s/aS8zYRhJalzzIWZpyULfEkZkfZe+v2v9XkXtmWseYNN/edcH3NLGgcw3p/FT0RdYQq+4At0WHBeUXbTiPOoE0mwYyLlUcZtDUEQj6PJROqA22ZcdKHFTE26XDttVpRZVuqTS0sn++Rjg4Th5AZJ++kSli934kd8u8K9RQgY8PPpM8VjYA/+wQPghNkAbhsN/6uQIFmvCRIQRCMgAWdIWoI1XKoftxobfbGsyNaX0v543XNSMDA1tYxHmBc1b7iaMy4TAtXG07nFzO8TdiUjmNlkWmooib9cIEjdx5jH2DIFA9NHiFMKcoGRGNIZ9Le+JCRQudXhN6plWbZWwQsSgZgS+eykKSmAaOd1Le5Bw0TJwigIclRZOI3mykEnGLxmOg/cngIaGbnOgX81EYuGMY+rZsVfBY3OYDaJJPPIR4Vrp1NzmKnTQKGIvbIsHQjkcA2RahJStCEUwXHD8c5w9byBdH/ckMuJSzQMvbUlup4a8ZE1qbvzH0mhsdxnBr5TsME92ZSm7SB8w2JhaMdLrjsbt64wICChu67rWYztdtoddZ63v3+aX/VPqp/79pAQN6OLY4xA8ZRyY9dR/CmTN5kGZZwRgjzjVqiZJRSF473DCTTCMfITsuYkFJlSXLT0TKXVbuNG5ElkT9jCDfDNQ3bXBhastMUEOCJY8d86wzYw8RDytBSwIqXM/FDjABdOm/WCsEgyLcLhLnhGUQpX5Dys0GTvZjsUY5PhpcStCJ4JQAZCXiZEIIxSnoEkMwlESLIJmMnIOGeEnLO5+G/COrpcwhYFkKBrL5wHGC4a5DXm9VfOEgWIJNjxcpsN4KdwuYy312dx/hsos9qtSRl7NDe8lZsREXRXk9svZCXcrhxF7PPKKG9ZN+FmECFbVb+PEQaJBwISvgswUiOS5YbYRIMAvfhILLBEsLUtnMYxcpW13GhiXbc+ULnCLEz58h0usyM6+nDms7xy6ZabXyyj95/2xKQMVU//v+3QCqdxlEnnI3N3VvG9LD+IIeyf2e/nba03z76HQ1DM+Lf9nA/WSJkcfh/fa1zTC2oX1y3QN0Co1pgVwHjRm1o/YIhFtieYFw1zEvgJBX/1AhENxuSr4UE0Lj4VLBNHANPfNURnxdEyYNPnFJ0eeqIv/qzHW1DvxBQzGbe8oNr0lYbTqVV+EE7FwAzi/pyjKk6VAabGeqB0XEjSMKjWgKHavdom1ynR9vtb5sLxrkAHctwF5R+x8//EfYcDcfu6qD6y5V7LVtE21oNmPLOWRsPl3m0YhHhYGTsg1KGhQ2FjGD7mpf71bcCcRcgHqBsGZdajrnFACAe+8Vro5PxyhZmEmiYZ1YwrkLYt8ZQT7c+930oaKOghL4b0bKJRCsAW15LMMMD7Up0LClQTkfBAChTp00TZ4EHhfNvu+02CVU98sgjRchfDzeZg9uebRhqO/TWbQHpxgOMU8DCDIcyk0Jtz/HjhkB5jqm9XnXk9L1LuGM47LFM9N8sX1ljLEOZW5rYQsepMupYp4JfCnxpOKvqnrmsK4anBQMlKZcaVJyuwmEDSPT19KNhAvUbyxkMlVVCppyywWS+8fHe/f1d7eWGprKdGkarNmRd+XwWZLUEEUI2zxBBCCsoFImhVMgxlt+AcbbHhYMR5ApmHISjMRmw/AZJKH0o4mTWNDewLq3XnUNdcLTa5o1qVSkIRxvIIewpE6onWXN1E2uEEeHO/cqC1IQQvE3ZRm773NBLBTz98/R4DEJ9F/5vn2uf8ahne5VRLBowTmwsWqsBZPN8e0HROJWwL64JCPoQZA4wftGMYe3T6bQ5RwapyAWQfRUKyhiVLMihMKJho1ubTaelPxY4lqj5ya9WPo+A1GH6SCgek7BXme9zeZEj4DnWSWDbC3GjLhxBJ25CZQnGmY2fXKCIXMmE2QoLjP04EnHmBoLPWWH+CZM1Z9qYygck+QTLzOTSEsEg4C/1WCWjaUmeS8LQS2YeIKgl8w4BO+rCRqISHsuoBl0z0g6cXyQbtALRFlzXhCbax9mPWF8FyMWvMEFOZigW5m3BAyazZKYaDNNqRZbXVjIuq2zkxyIx9Pf3IRgNI0SmKt9ltiDlh+JRJLMZSUqhh45vdw4j0KZh6u5Y5HOobIAmoWGYan93D9asW4crbx7/MNVqY+Nf//kd+NTHDsbkSW2YMmliOcJgew2kernb1QIE/7u6tmBTVzee/N/ndkgocp0Zt11fab3wugVGtkAdjPvb7SHbF4wbiiTQxWFQRq5Y9MIxGqgJV8GUK9JbMOAaF6Q2tMOzMvWE6NVxd5csDBEMN2f5l2YDlX87WX/Uvdr2gNWh79sF4mQh6wBK6qz6wTqROTeRAAAajklEQVTXYarmnLmYoWJxfqBFnFCCcX2DaG0hy6SsdeJvpfAsZAfdtm9IYLfeUWG0IQ+rz1EGC0emalQDKXWR6g+D8ttxpOcRO9vU7qobp/IXCmBWasZZlpBmrKITYm+gvg7rahAn3TojKuTsgL9lC5ndeerOiNPPvug58AbZ89gdFkz13HubKVgckiKDmUyfLSdwcMDXYcC44cCi4UA5MxbKAGG1hAy8htpwrsC/MuPi1NgpFJBOZ3Dvfffik5/8JGbOnGlE6ekY0hnLZnHvvffi1FNPFfaAWMGps5b/3hkz6bYAb9XaOx5gnFuughd05phMgeXzHWnGU9VKWrt2rYAsfE8ESBm2pU6eAkQ8x+v53jSkSxM2qMOs45q/az9RkEv6uBNa6YZksj7WI5po6vQHQ8imkwiHAoiEY8jz3iDZJwFkC0XEi9QILSEYjUhYWi7PMPOohMUVMlkBDTgEKDrvhs26oCHr5fPwUCeX7SLIIc68D9yPxSLI9iYFTCiJuHwJWTI/oyGjjZXNIk8QQcTlzdxGtpPUX6K2nQHiGickkMmakFNtG23GZBjK6NG+xWv4mya6cJMmyDxAXSxrM6mReE6+IAkkCOSIwDzB0lgcmYJJuDDS4dbb1dUl9TK5AJmwAtBICKAJTWc2SMlAaZPA6Dtn/9DQdb1+tHprOa/28oNx+t10v4u1lLfDrwkyG6xhqZnZG+javAXJTAatbZMks2+QwJGwtYoC5Has60BrUzMa4iaraSLWIAkJcgGbQIf9jDplpYIBrgpFROy6h9+WXDEvY4o7k9Q5CxBIyxfRs7kLqWwK02fPQjZusoXGghEECyV0vrlKxnhTSzOap00RNthAOomGUgi9m7qQGUwKs7OhaQISk1uFHSdjxerKhnNApDEGMkmZkIXJsJghuZTJYsvaTjSGogjsPgcGHgSikm08gHQyiWjUMMyK8r+SaM+FCXaXDPAkcyR14fIMWzWgeZCJUXIm+3eisRG5ktVdtOw2Jk7Ipk2iCTfSgP2I44R9PNHQIO3nd9WEqeaF1cf7NJsq20PGLUFE5MtZWXUcit6cs/gSfcyBFKJtzcgWchLSzizlTfFG9HSsQyaVwrSZM1FsZtKNoqcJqeOd9+s8qaxZPj/HFMeaJnhgnXxfnMsIxqW6erFqXSeuvPX+HdPF/ZvUwyS92zGN8dWiSbOGCtxst+ZoH6g2H410rpZ5bCxlm/1abrwPfVSJ/Km2UT+OhIPRnsdt1u/rzLjt1h/rBdctMKoF6mDcqCbaZS/YXmBctQc2uEIA6VIRmWLBAiEBNDOjF0MZeAF3TQlQEHBjyA6dqXBUiuPSV45MSnY6QWcpTKYCwTjlRml4gflECPY0jmGpVZ/LAg7DAXL8mLthSfohdnVDtraDaJ1bbDZVLUcXEFqHAYqMbZRN56/TWyD4Q0jH0DgBOg0KY9+ZWUhI2RLG6duFtoy0iip4acCE4Oj1mpTDvzAyTMJy9rNyORRsVojOhIJyp54LegHbWEcwgJTVh0oy7CYANEdi0P1tBW1Fz4p9SdP56v0goGCccWGzkLlCbSXp6AHJXlpeyJAVwTAgA4iJs2D/ZmgQ27p+wxYbpmoWWFvdbf0UvioFVcP42B5lEwlbgmLhlpXAJBB0EkQo3NGPSg4OCjDE++gM8W86ozzodAlDy4buqFOiQIGCQTo+xtDNttul4wHMjQcY57ZDwThmCF2xYoX0M2Y1JRgqCTsIhGYyknWRzh3tumDBAnkPCqbwmt7eXhEFnzZtmoBUenCO4Ltavaod8+bN85I/KHuOoNb69etlDmNm0kTEaM9FrP7Zpo0bBfhiP5g8ebIBe6SDGce+s2MNuGUyc+Zsoj/ICIgB5FlvxzpsGezH7AW7SfgbxeGFQRIIId+fxJZNm6WuGXvt7gFIfBa2jc9Cp5Vt4rMqa5D2IiBGdibZm01NTWIjZQsSGFjf3oHmCS1onjxZ+meOIXJhZphMYWBTN7KBEponthqdxXgDcrmChKr1MNsjMx6mkpKwhAAanW4tm+3p7u4WMFSBQNbNcnhu48aN8t78jDNh0hUtMKDzS8GADIP9A9i0foOZTwMBTJ8/d9T+r/2H7Vq1ahXYd9gmvh9X347vne+W45oh6JrBVvUFtwcYp/3KBeOU2anspmqbU6M+9A66gOsU6sOFOQ6YD6lYwiuv/1UAuVlz5mLm7NnS3xtEMqOAN9tXYmPXRjRPaMKihYskA3yIMc/FANLIYU3nWqPtxMy/kyYjl03LGCtZoLd91Uq0TJqMhuYmhGIhSbxQSmeF2bbi1VfRNziAfd6+P4qT2wwolgdCmTxWvvKabK40TWzF1AVzEUnEJdlAcy6IN1/7K7o3bkYsHkfrlEmYtmAu8mHzDeP3iOVseOUNzJw/D6UIM5DmEeE8MzCA5JZerF/+OqY2tiD2vrcjmDPf9sZgFIV0Dh0dq5FoakQ8EUMDs5+z/wfCKBVK2LhhMwYHjX6pjINoBIPZpABjpf4M+rt7JXlL2/QpiDQya6rJiMp5hIy/ztXtmLX77rL+kzWNXVtxzlvTvlr6N8tmZlp+tZkdnYBc55oOAaJ5fdvkSSYJCsHtYEjmCY5ZjsFZc2Z7QJ9+D7f09iKzcQsmz5uFWMsEAeL5XYzlgRUvvoL+ri0yp7a8Zb7XHp1TuUHC7Lp8txxjGkXB9nK+4vvh7wTCdcxyLiVAvuLFV9EzOICbv/PToT17a7OA2pJkE9cP4vg2HYcDocxtQzdg3TFbrWxdhgwt10av+NaH+tDltaMuLSvrrvos7nOWF8VV7Wgn1iHnyuthJ6rGKde9Yci61jlZ6zm7lPXUrRVko3WU2epvJC3BjL56rzm/1SvHmmdQXT/6a6qDcTWbsH5h3QLjb4E6GGenQNHzsPsY4kyXAQmTUdIJQdRJ3ftQlN+L4BPbMJ/q5F9tQet3NscOxrmefvXQTxOKqrGl5kHUEgTNuHZjOnjJ7AkIG4kLPXNwdVsS3RLqDgXIjCNjQMxqrudCTEITmCWMGh/KjNsGm23rqPCsYtugItuGP2V0S3RxJ78wGkJ2km3fIYZj7zUgkNEPMrazwIxL89P7LOtjS08/WprNrrs6NkbPxlzoho7ZGm0JFqCTusr6UsPZo9rCR39TYEx1j0zjWT4XzZW6f7ooVdBJAVM3JFf6sT1hwDgLdFVpnLahGsCp9tOMqI6iHbK2/GSezJMAGsMR2B5lh6yO4/Li1X1e0YwhM0bDc+QBDMIoOjZ2yOt7MT9wl9O8W16jTsW6jSabqgtCVgPNtrWv1nq/119tH/P0h2yYsjAcAHEk6FSIk88wJjIJCgUM9A8YoKJowp+UgcVHT6dTwsrgIaygYNCwgERDzwCVtAMBTRc4Mm23VrH9Q/pSkYwsk1GWIFFFP3WdDN8Y8tvXg/QrNOzsIPIuHnmiCYQMQ4tElrA46wFkgwHkjf+NBLMYBkKSFVG0nmgDu4AOkSXCec8Bj+iw8nnSWTq6HXKupakZbW2TEArp+C2is7PTY8bNmTPHS9jAMWHCM/Pe3CDzpwVV3bpM9zTPp4xet7/QKRZn3ZnP/OxW93rXEdHr9Df+TQCK778xYTL1knVHMI4ac5IR0mZKVX07LVtBG22Hzm/+b5+MTclwaTYE9NkUdHZBK5YhfZebQXYeZX2SwdJqOmkZmklTGTpuvf62mGmwHEbn2t61VQ55hAImmQWdfYYpSmZOy5hR4CEUMZll9V1pm1y7ut9+gm0cnwQM6PhrX1AQsZb5QD7ntk55Phv6qKxECWvl99mKvrKfuDYRRrbH/qqlxl33mnzBaBHy0My4BFkJABMYJgORa5ei3Ywh0MM/zc3Nco7245wmmmJRZt6VFAeis8aQaDLmODR1Tkjn03JPNBhGhEigJI/IC0C1fm0nUskk5s+fjzRBZ4JxIrdQRMfKlQKSt0yciNZJUyTElTptkUxGGLabujZL4odJU6agubUFDN9kohXZbCGrrT+FeEsz0tm0ydjK5AyZLHKpDDa1d6AtMQHxPedW9EXt637AheC85EY3yEK577LBDCcVwI7AWU7WhWTxsb2is8Z1nl1DpZMpj3Wq85MmmHGz28qY4eYbn9mydbVHKRitm0HaZvdvlwnKevieOXYI7HlZn0NhbFy3Hr1bejB79mxEW8wmlK6/NNRf6/XW3laD0p1j3IQpnP8kTLWnF+1rO3HNrQ/smMHgyr8YY+yYekerxcki6n55q4GFoxU1lvMeGFfNDrWAoeUXP6Ta4cqWVbiNdvHmT/tbtRzaFcy4qhEcpupxc410KaTuna/sOhg3lh5Wv7ZugXG2QB2M82ZdhU0My8vOgB5QY4WZBWzyvQP3szduE2cN73nsYJxTqHyknFm5oj5n1tbfrYPN0A6TaME8KRdhVgrffP95nc2QFeCuqK3H4wpZxoUsGr0sgDsLtqgEJz1IURw/qx9mOWkKbuimogFhyn3HSwjgA+PKZLPKxZHrkLmacWUnuwzGicMt4SdDd0QNzlkbGOe+Yrd+Wbup8LRlwcm12g1s39e+LfXZcy5wIjapwszzrjE4V9VDQS1ZfFTb+VVRdi+smf3QFEW9GhZrQoOcgWszslYPbbbAkRMqa3ph2dnwGqrhw/4Fk8wF5qFEM26qSeCwvReaNUwNZhHnOP0u0ElAQfRtLOBIYFzBOulr3Pm3ekDsd2T+qZNCYW4R6bZgnGha0dmk42TBOd5vlLQNkKEOlGmT4nEGXGHIkAFXDOBEtofGp1d0FQXYdNDZZ/OcJA/4rtT8q9VWOgMVg0aMm8FbBOP4EGSBEYyj7tOEIvtNQLIMVmih2c0cSsET3BX2JC0iYYVFBEIh9Pf2mVA0y7Rg6arnRjCAduC/6fj7+5ALAvnHnILj1fqe/1odNHqP2scNx9e63XLFEr6+nWegX4n7LRZgkgQG9NwpQJ8zoZsEBoNGq678KakEx7Vs97x+21zdJj3vB9xc8Eqdeq1PQ8vUzixDAS0F+tx6vRndPqsLAmpf878bCWMrGrAUBcNQJYPK7AiEUCCwQxYQRe+LRrPRX4YL+Ok7Y3nsFwR+yBDUMarOv/vcI/ZzFcC3jF0C7Gwj+yHLZmIYsw+pGZgqw4pNLL4F5LY3Vb3WAbuV11Ebzn3H/G+CnQRRyNAU4Fi+/2YzhvObZqPWMeK9u0BekoaIypqsgwjG8lvKcG7zHSHIKRt3BW76GA1dXQsN9PYLk27ilClIh8zmRqCQE7ZMuq9PNkJiiQaEo2ZOpE5brFQQSYGBgX4TptrYIMCXrA8IjNn1KUNduaNQ5ADl3MQEBhyfxRIyfQOIhaIotdmkUdYg7pygY136PME9ls/79fPK8RGyERGyyWqTlwhz1mxYiZ2UVS8soPLGgpYvSWMcPUxvvrLPomPdHaP6LdJvnAs0u98DvYfvQPThuLHBNlhdvBQzj6ZSJvw7YaI0vHvsRpu/r/DZXA1OHbfCKC4UpK+QGTfY14/Va9dhyY4KU93K8TDut8mct4sAgeP+cKMXWG2JazDs8ipUrWP0RaUXV40AqvROynWP1Vsa9Xp7QV0zbvT3W7+iboHtZoE6GGdMq0FxMjWOBMY5Tq73ofa9nR0FyG1/MM5bAhkgyCpkybpdgRqzIpLQJdXONUw4fpSZict8bMqfZ5usQRf3cumon4vt1P+rg3Hy8SSgaDN66aJPFqQeQDUSGEeATJWUh6fn60P5wTiznimDOjTV9gTj2I8IyMii1gHj5N25Iae2Y8t1YwDjLF5lDTH0Vfqd/FrBOMXdJOubR171vAWvzw4HxunvBkRUbLrK6PUBQO4TmDBeYN36cjbVXQWM83ZnfQ60gj6in1MoIJ5IVDCp+DutQCFxjgOX8UinNUQGmwXjyH4StogF4wgU8H4ewjwi+44OrhuOYUF7grpG9LqAaDSGTCYtYJwA9Qq2lb0h0z9HAuOcDKQ1AxW2fJ2B8oECYgLGBS0YBxQYhhgwmTCbQFF1OsZFwyZyQCrTB4uIBENG0NwuwPN5ZmKMifYR3wmdT5f1oYL7Ak4WaIsyO1DneBmjdvPCdVDV+dTz7jvXe/U+ybZoQ6z9jrcCPTr2dPPBBb6qgXGyFSMbLCaslW0XXScKuFtxeNrFD/75Ab+KhA9OUh0/w0/AYuso+5m0CjKrY8x2kf3FZ2O/VZYhy9RkJy7Ypn3GfU61A39TJp07/vV3DVM1zBvLvuLYCYUr2pvNpr25XW3g2kK/NaxLWT18XoJE+rwuK6imD2PRgGsCHFgwQcuULLFkVDnsOf63ssckQ7PzzRvruKqpfTvwooDNwMnncMFNgpIaNm7WK+Y7QJvRBqpzqM8vY7aYoV6Czcpqcr8XmZWTiJsF42RlGQpLmCaToWiGUDrinA+ou9bY0oI0abeSwCEj4ZkBq4MaCkdQIAtXZBGYSbUk82M6ZbKjSri5jhcLmsmzUauuYNhyBOuK2YyAYSybIbLMRJ6LGYagHvpd0Of2AHquP8gi56aC/TzKOQeM4/OFqNnKTZViQWym85rZnywhETO6lC7rTELmIyaRigd2MyGLBeiUBattVLBd508dn/q98c8Jcp7zUSptNlkkSy77e0n0/QrZnKmXOnn20HnY/Y5ruTLv2/nHnZsU4CewSzAu2T+Ajs71uOqWHZPAYQcOoZGr+jsH46oZ528CjAPwu0fq2VR3mXFUb8jfnwXqYJzPG/N1gbEmDvDDSsM5xOPV07hw6Oruw6SJzd7isZayK/euyq02Ozvefo1XlLfLaWrxnGVZqHu366rdLmRlo91nkQr8y23FjoIwHevozq0CS9oVNEmC9f09h1gYYXQ+DSfGzcIpCzprGilmJAaBsixtfdSMa2tpct6f2sw0jMwkl1lSJq5bR9jBn2oFgtSp8JwrJwTQff9l4K0cIGqIEoYhqQt38+gmyYS/z7sOnN8Bdfuq2yZ399uYU+uSYGgDCys4aPukq9Sm+K6GuVZTcTOsTTes3Nm9HEbLwzgMbkcxbetc34WZ0yeNaQzWMk635Zpqc4/7WzUIXMEOOnsGAGBGwTI4zN81ZJVtS2fK4toqvk1HU4AEAdoMQFN5mJrFMVNAUHV3KjuEB/TQqXQP6X9OOF01O6lzVz5XCb7r7+6vzMwpYJyIkhvnk7/RV+YfcWSpz8QQe0eVWa4DExowZK0yTNRNuME61elV0EiBFz2n/V2BMT9Y4zqcfrBIgSTXSXVBJjqgLhioemk6jt3yFGhSO6mTqv+mdJaEpQZDAuaHI2GTDIFJC/I5LzGCZoZ0wUSdU5W55jro7hzhB/G0DBdE896jE+av9/mBS/9zKkDn/q7vQe3PNrrvzM8y1brc31VHTv4Wpqg5tG/4QS0X5HGvJ1AhzDsC5M58q+F9tcwPrFNBNTcphpRrQ8kFaHEYLW6CEPf911LfrnyNsrxcME7ft45HfU/8W3/zgCXdZLDsObKtzJePLDGTndXgaoZZhyL5o2HPzjInMVOpTVzASwimhUqGsceNiUDAZllV8L1gvjnmfWVlXLkgOcMvleXpgUahMmgtbc+ZTRMFjaQMAof2cMeBzj/ar2kzAnn84x4yJrgWEsafIyDBNQDj/OWBymxLXcPofKdAp/6tGzwCqlsNRj+4pu/KBencb5rW4fZlhs0qgKZgOdtFNreOe0pW6H/zXrWxjjm1Bcvy16FhsbyWoC7DVAcHBtC+Zi2uWnrvrjwc6m3bQRYQPNrWpesNswG8bSnpKv24ypDW4byr4X6vM+N2UGeoV1O3QDUL1MG4slXKjnaZ+WOAJ6OHU7FDbOMPjVtZnt7kv5yMi9u7140JjHO8zsoJ2W2/DbxzPHV5Pvl3+XNSLsqCJBXcN2M/T3rOLHN8ptgJ4Jv/ZbCNFmBz35nxSRgaCnApbaNArb4Y72HYQ0H6hLnSqstxR5vOaFlaxbKKjE5TNfUHLuRcZpwCWrow1L8rwbjKBzELRgss2XrUWVXnfLh+qA6ndGcfG8kkdPD4Y+YZtCs44aT+HWTXaayo1+1TDljpBwa1zfK3fbQK8qSvb5lxqZqPpkZzfbnfuoQqZcH6F0dynx88HmK4oe/RBeNqBUO357wwFISqXpvBX8l8K+tYaX+TrJOi7WicKi1TwDNHs0yYdQTSJKSLoINhcBGcYYidZoB0+4QLRPB+1sOEEw2Njd5MkUymLIvMgBmSTY/jy/bzbDZjCRdl1o8bajmcfT0Nx4oLym+9FIl4rL9AroBQkUmhbUg9ddCYCTEEhAjI5Rk6LrGmBpxmBlOyAbN5E77vhaEYUI+Oq44hAtl0bv1jRWzuOM1qe3W2FYRUB1CdVT/wqmCNCyLoeHKvVTBOHWTWr6woAUstkOQy57RNdJiZiIGON+/XJB9y7QjTuwK+GqLm9i8Zg04yEj8zT+dBXqPvWx1nbat7TvutOvxatoJSWp+2oRpwql1FGVJ+IE0nfF0fyL+ZDVJYjmHRqpKfJJzXbFa44KOfFci2KctPAVE3zFZZQSN9E9zuLYxNm+1Vn1/utVR2sWOB2aXJ/A7ImK8Yr0yCY/trRWj29pzEtlPZkv3Xk8cwnVTHgBeqbzXO1L4SyktGlf228/0YcLSAMCcD22fzXDNwIgyWJCxU3jnHUyCODDP5ho1duX6ghq5kBA4A6XwO8aDZsDCk4ALyxZxla3PGMrprkWAEubCZl721B5miknXUaLTpM+QCJgECwXcuYLhRIBtlzFScyyKaiCOSL6/JTN802ZS1r+rzmuRcJalHoEfL7uVmloJxDOvPW8kBAefCBjAkUM/b2X5qyvEed6NNmW6sV/u1rDHsHOjOQWyXPp/OCzyvc6GuG9zxJMkWaOtIxCSEKBidS9WJlYyo4YgHRLNcnYNdnU5vjnLYh6xb500dV9yc4HeP4apr1q7DZdfftZ16cr3Y/z8sMJxU0Ni04qp7F7VayMwDv3v02zPtHesqvh/OP2bUWmT9uroF6haoW6BugboF6haoW6BugboF6haoW6BugboF6haoW6BugboF6haoyQJ1MK4mM9UvqlugboG6BeoWqFugboG6BeoWqFugboG6BeoWqFugboG6BeoWqFtg2y1QAcb9Py4DmvNs2jZuAAAAAElFTkSuQmCC"/>
          <p:cNvSpPr>
            <a:spLocks noChangeAspect="1" noChangeArrowheads="1"/>
          </p:cNvSpPr>
          <p:nvPr/>
        </p:nvSpPr>
        <p:spPr bwMode="auto">
          <a:xfrm>
            <a:off x="9485585"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9" name="Rectángulo redondeado 18">
            <a:hlinkClick r:id="rId3" action="ppaction://hlinksldjump"/>
          </p:cNvPr>
          <p:cNvSpPr/>
          <p:nvPr/>
        </p:nvSpPr>
        <p:spPr>
          <a:xfrm>
            <a:off x="2455092" y="5367594"/>
            <a:ext cx="9496660"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b="1" dirty="0"/>
              <a:t>▼ </a:t>
            </a:r>
            <a:r>
              <a:rPr lang="es-ES_tradnl" sz="1600" dirty="0"/>
              <a:t>    </a:t>
            </a:r>
            <a:r>
              <a:rPr lang="es-ES_tradnl" sz="1600" dirty="0" err="1"/>
              <a:t>Learn</a:t>
            </a:r>
            <a:r>
              <a:rPr lang="es-ES_tradnl" sz="1600" dirty="0"/>
              <a:t> </a:t>
            </a:r>
            <a:r>
              <a:rPr lang="es-ES_tradnl" sz="1600" dirty="0" err="1"/>
              <a:t>about</a:t>
            </a:r>
            <a:r>
              <a:rPr lang="es-ES_tradnl" sz="1600" dirty="0"/>
              <a:t> </a:t>
            </a:r>
            <a:r>
              <a:rPr lang="es-ES_tradnl" sz="1600" dirty="0" err="1"/>
              <a:t>the</a:t>
            </a:r>
            <a:r>
              <a:rPr lang="es-ES_tradnl" sz="1600" dirty="0"/>
              <a:t> DST    </a:t>
            </a:r>
            <a:r>
              <a:rPr lang="es-ES_tradnl" sz="1600" b="1" dirty="0"/>
              <a:t>▼</a:t>
            </a:r>
          </a:p>
        </p:txBody>
      </p:sp>
      <p:sp>
        <p:nvSpPr>
          <p:cNvPr id="20" name="Rectángulo 19"/>
          <p:cNvSpPr/>
          <p:nvPr/>
        </p:nvSpPr>
        <p:spPr>
          <a:xfrm>
            <a:off x="-937" y="304800"/>
            <a:ext cx="1717939" cy="1015663"/>
          </a:xfrm>
          <a:prstGeom prst="rect">
            <a:avLst/>
          </a:prstGeom>
        </p:spPr>
        <p:txBody>
          <a:bodyPr wrap="square">
            <a:spAutoFit/>
          </a:bodyPr>
          <a:lstStyle/>
          <a:p>
            <a:pPr algn="r"/>
            <a:r>
              <a:rPr lang="en-GB" sz="2000" b="1" dirty="0">
                <a:solidFill>
                  <a:srgbClr val="54617A"/>
                </a:solidFill>
              </a:rPr>
              <a:t>Aggregated</a:t>
            </a:r>
          </a:p>
          <a:p>
            <a:pPr algn="r"/>
            <a:r>
              <a:rPr lang="en-GB" sz="2000" b="1" dirty="0">
                <a:solidFill>
                  <a:srgbClr val="54617A"/>
                </a:solidFill>
              </a:rPr>
              <a:t>variables</a:t>
            </a:r>
          </a:p>
          <a:p>
            <a:pPr algn="r"/>
            <a:r>
              <a:rPr lang="en-GB" sz="2000" b="1" dirty="0">
                <a:solidFill>
                  <a:srgbClr val="54617A"/>
                </a:solidFill>
              </a:rPr>
              <a:t>interface</a:t>
            </a:r>
            <a:endParaRPr lang="en-GB" sz="2400" b="1" dirty="0">
              <a:solidFill>
                <a:srgbClr val="EC613A"/>
              </a:solidFill>
            </a:endParaRPr>
          </a:p>
        </p:txBody>
      </p:sp>
      <p:sp>
        <p:nvSpPr>
          <p:cNvPr id="24" name="Rectángulo 23"/>
          <p:cNvSpPr/>
          <p:nvPr/>
        </p:nvSpPr>
        <p:spPr>
          <a:xfrm>
            <a:off x="0" y="6032938"/>
            <a:ext cx="12192000" cy="825062"/>
          </a:xfrm>
          <a:prstGeom prst="rect">
            <a:avLst/>
          </a:prstGeom>
          <a:solidFill>
            <a:srgbClr val="5461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ángulo redondeado 27">
            <a:hlinkClick r:id="rId3" action="ppaction://hlinksldjump"/>
          </p:cNvPr>
          <p:cNvSpPr/>
          <p:nvPr/>
        </p:nvSpPr>
        <p:spPr>
          <a:xfrm>
            <a:off x="3172147"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Forecast</a:t>
            </a:r>
            <a:r>
              <a:rPr lang="es-ES_tradnl" sz="1400" dirty="0"/>
              <a:t> </a:t>
            </a:r>
            <a:r>
              <a:rPr lang="es-ES_tradnl" sz="1400" dirty="0" err="1"/>
              <a:t>selection</a:t>
            </a:r>
            <a:endParaRPr lang="es-ES_tradnl" sz="1400" dirty="0"/>
          </a:p>
        </p:txBody>
      </p:sp>
      <p:sp>
        <p:nvSpPr>
          <p:cNvPr id="29" name="Rectángulo redondeado 28">
            <a:hlinkClick r:id="rId4" action="ppaction://hlinksldjump"/>
          </p:cNvPr>
          <p:cNvSpPr/>
          <p:nvPr/>
        </p:nvSpPr>
        <p:spPr>
          <a:xfrm>
            <a:off x="4635530"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t>Variables and </a:t>
            </a:r>
            <a:r>
              <a:rPr lang="es-ES_tradnl" sz="1400" dirty="0" err="1"/>
              <a:t>settings</a:t>
            </a:r>
            <a:endParaRPr lang="es-ES_tradnl" sz="1400" dirty="0"/>
          </a:p>
        </p:txBody>
      </p:sp>
      <p:sp>
        <p:nvSpPr>
          <p:cNvPr id="30" name="Rectángulo redondeado 29">
            <a:hlinkClick r:id="rId5" action="ppaction://hlinksldjump"/>
          </p:cNvPr>
          <p:cNvSpPr/>
          <p:nvPr/>
        </p:nvSpPr>
        <p:spPr>
          <a:xfrm>
            <a:off x="6098913"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Map</a:t>
            </a:r>
            <a:r>
              <a:rPr lang="es-ES_tradnl" sz="1400" dirty="0"/>
              <a:t> </a:t>
            </a:r>
            <a:r>
              <a:rPr lang="es-ES_tradnl" sz="1400" dirty="0" err="1"/>
              <a:t>visualisation</a:t>
            </a:r>
            <a:endParaRPr lang="es-ES_tradnl" sz="1400" dirty="0"/>
          </a:p>
        </p:txBody>
      </p:sp>
      <p:sp>
        <p:nvSpPr>
          <p:cNvPr id="31" name="Rectángulo redondeado 30">
            <a:hlinkClick r:id="rId6" action="ppaction://hlinksldjump"/>
          </p:cNvPr>
          <p:cNvSpPr/>
          <p:nvPr/>
        </p:nvSpPr>
        <p:spPr>
          <a:xfrm>
            <a:off x="7562296"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Detailed</a:t>
            </a:r>
            <a:r>
              <a:rPr lang="es-ES_tradnl" sz="1400" dirty="0"/>
              <a:t> panel</a:t>
            </a:r>
          </a:p>
        </p:txBody>
      </p:sp>
      <p:sp>
        <p:nvSpPr>
          <p:cNvPr id="32" name="Rectángulo redondeado 31">
            <a:hlinkClick r:id="rId7" action="ppaction://hlinksldjump"/>
          </p:cNvPr>
          <p:cNvSpPr/>
          <p:nvPr/>
        </p:nvSpPr>
        <p:spPr>
          <a:xfrm>
            <a:off x="9025679" y="6192655"/>
            <a:ext cx="1361507" cy="493986"/>
          </a:xfrm>
          <a:prstGeom prst="roundRect">
            <a:avLst>
              <a:gd name="adj" fmla="val 50000"/>
            </a:avLst>
          </a:prstGeom>
          <a:solidFill>
            <a:srgbClr val="54617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err="1"/>
              <a:t>Advanced</a:t>
            </a:r>
            <a:r>
              <a:rPr lang="es-ES_tradnl" sz="1400" dirty="0"/>
              <a:t> panel</a:t>
            </a:r>
          </a:p>
        </p:txBody>
      </p:sp>
      <p:pic>
        <p:nvPicPr>
          <p:cNvPr id="33" name="Picture 4" descr="nicio icono silueta">
            <a:hlinkClick r:id="" action="ppaction://hlinkshowjump?jump=firstslide"/>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79179" y="6266511"/>
            <a:ext cx="346275" cy="346275"/>
          </a:xfrm>
          <a:prstGeom prst="rect">
            <a:avLst/>
          </a:prstGeom>
          <a:noFill/>
          <a:extLst>
            <a:ext uri="{909E8E84-426E-40DD-AFC4-6F175D3DCCD1}">
              <a14:hiddenFill xmlns:a14="http://schemas.microsoft.com/office/drawing/2010/main">
                <a:solidFill>
                  <a:srgbClr val="FFFFFF"/>
                </a:solidFill>
              </a14:hiddenFill>
            </a:ext>
          </a:extLst>
        </p:spPr>
      </p:pic>
      <p:sp>
        <p:nvSpPr>
          <p:cNvPr id="34" name="Rectángulo redondeado 33">
            <a:hlinkClick r:id="rId9" action="ppaction://hlinksldjump"/>
          </p:cNvPr>
          <p:cNvSpPr/>
          <p:nvPr/>
        </p:nvSpPr>
        <p:spPr>
          <a:xfrm>
            <a:off x="654224" y="6192655"/>
            <a:ext cx="1577968" cy="493986"/>
          </a:xfrm>
          <a:prstGeom prst="roundRect">
            <a:avLst>
              <a:gd name="adj" fmla="val 50000"/>
            </a:avLst>
          </a:prstGeom>
          <a:solidFill>
            <a:srgbClr val="CFCFCF"/>
          </a:solidFill>
          <a:ln w="1905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GENERAL INFORMATION</a:t>
            </a:r>
          </a:p>
        </p:txBody>
      </p:sp>
      <p:sp>
        <p:nvSpPr>
          <p:cNvPr id="35" name="Rectángulo redondeado 34">
            <a:hlinkClick r:id="rId10" action="ppaction://hlinksldjump"/>
          </p:cNvPr>
          <p:cNvSpPr/>
          <p:nvPr/>
        </p:nvSpPr>
        <p:spPr>
          <a:xfrm>
            <a:off x="10583191" y="6192655"/>
            <a:ext cx="1361507" cy="49398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OFFICIAL LAUNCH</a:t>
            </a:r>
          </a:p>
        </p:txBody>
      </p:sp>
      <p:sp>
        <p:nvSpPr>
          <p:cNvPr id="36" name="Rectángulo redondeado 35">
            <a:hlinkClick r:id="rId11" action="ppaction://hlinksldjump"/>
          </p:cNvPr>
          <p:cNvSpPr/>
          <p:nvPr/>
        </p:nvSpPr>
        <p:spPr>
          <a:xfrm>
            <a:off x="2455091" y="6202701"/>
            <a:ext cx="615180" cy="493986"/>
          </a:xfrm>
          <a:prstGeom prst="roundRect">
            <a:avLst>
              <a:gd name="adj" fmla="val 50000"/>
            </a:avLst>
          </a:prstGeom>
          <a:solidFill>
            <a:srgbClr val="FAC632"/>
          </a:solidFill>
          <a:ln w="19050">
            <a:solidFill>
              <a:srgbClr val="FAC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rgbClr val="54617A"/>
                </a:solidFill>
              </a:rPr>
              <a:t>DST</a:t>
            </a:r>
          </a:p>
        </p:txBody>
      </p:sp>
      <p:sp>
        <p:nvSpPr>
          <p:cNvPr id="37" name="Rectángulo 36"/>
          <p:cNvSpPr/>
          <p:nvPr/>
        </p:nvSpPr>
        <p:spPr>
          <a:xfrm rot="5400000" flipV="1">
            <a:off x="1613133" y="320991"/>
            <a:ext cx="567967" cy="369332"/>
          </a:xfrm>
          <a:prstGeom prst="rect">
            <a:avLst/>
          </a:prstGeom>
        </p:spPr>
        <p:txBody>
          <a:bodyPr wrap="square">
            <a:spAutoFit/>
          </a:bodyPr>
          <a:lstStyle/>
          <a:p>
            <a:r>
              <a:rPr lang="es-ES_tradnl" b="1" dirty="0">
                <a:solidFill>
                  <a:srgbClr val="54617A"/>
                </a:solidFill>
              </a:rPr>
              <a:t>▼</a:t>
            </a:r>
            <a:endParaRPr lang="es-ES_tradnl" dirty="0">
              <a:solidFill>
                <a:srgbClr val="54617A"/>
              </a:solidFill>
            </a:endParaRPr>
          </a:p>
        </p:txBody>
      </p:sp>
    </p:spTree>
    <p:extLst>
      <p:ext uri="{BB962C8B-B14F-4D97-AF65-F5344CB8AC3E}">
        <p14:creationId xmlns:p14="http://schemas.microsoft.com/office/powerpoint/2010/main" val="15674982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874</Words>
  <Application>Microsoft Office PowerPoint</Application>
  <PresentationFormat>Widescreen</PresentationFormat>
  <Paragraphs>243</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Ebrima</vt:lpstr>
      <vt:lpstr>Segoe UI</vt:lpstr>
      <vt:lpstr>Wingdings 3</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Isadora Jimenez</dc:creator>
  <cp:lastModifiedBy>Andrea Manrique</cp:lastModifiedBy>
  <cp:revision>37</cp:revision>
  <dcterms:created xsi:type="dcterms:W3CDTF">2019-04-06T21:00:01Z</dcterms:created>
  <dcterms:modified xsi:type="dcterms:W3CDTF">2019-04-10T16:17:34Z</dcterms:modified>
</cp:coreProperties>
</file>