
<file path=[Content_Types].xml><?xml version="1.0" encoding="utf-8"?>
<Types xmlns="http://schemas.openxmlformats.org/package/2006/content-types">
  <Default ContentType="image/jpeg" Extension="jpg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4.xml"/>
  <Override ContentType="application/vnd.openxmlformats-officedocument.presentationml.slideMaster+xml" PartName="/ppt/slideMasters/slideMaster6.xml"/>
  <Override ContentType="application/vnd.openxmlformats-officedocument.presentationml.slideMaster+xml" PartName="/ppt/slideMasters/slideMaster5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7.xml"/>
  <Override ContentType="application/vnd.openxmlformats-officedocument.theme+xml" PartName="/ppt/theme/theme6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712" r:id="rId4"/>
    <p:sldMasterId id="2147483713" r:id="rId5"/>
    <p:sldMasterId id="2147483714" r:id="rId6"/>
    <p:sldMasterId id="2147483715" r:id="rId7"/>
    <p:sldMasterId id="2147483716" r:id="rId8"/>
    <p:sldMasterId id="2147483717" r:id="rId9"/>
  </p:sldMasterIdLst>
  <p:notesMasterIdLst>
    <p:notesMasterId r:id="rId10"/>
  </p:notesMasterIdLst>
  <p:sldIdLst>
    <p:sldId id="256" r:id="rId11"/>
    <p:sldId id="257" r:id="rId12"/>
    <p:sldId id="258" r:id="rId13"/>
    <p:sldId id="259" r:id="rId14"/>
    <p:sldId id="260" r:id="rId15"/>
    <p:sldId id="261" r:id="rId16"/>
    <p:sldId id="262" r:id="rId17"/>
    <p:sldId id="263" r:id="rId18"/>
    <p:sldId id="264" r:id="rId19"/>
    <p:sldId id="265" r:id="rId20"/>
    <p:sldId id="266" r:id="rId21"/>
    <p:sldId id="267" r:id="rId22"/>
    <p:sldId id="268" r:id="rId23"/>
    <p:sldId id="269" r:id="rId24"/>
    <p:sldId id="270" r:id="rId25"/>
    <p:sldId id="271" r:id="rId26"/>
    <p:sldId id="272" r:id="rId27"/>
    <p:sldId id="273" r:id="rId28"/>
    <p:sldId id="274" r:id="rId29"/>
  </p:sldIdLst>
  <p:sldSz cy="7019925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D7E4509D-2014-4926-BCD1-87AC40346CBB}">
  <a:tblStyle styleId="{D7E4509D-2014-4926-BCD1-87AC40346CB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med" w="med" type="none"/>
              <a:tailEnd len="med" w="med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med" w="med" type="none"/>
              <a:tailEnd len="med" w="med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med" w="med" type="none"/>
              <a:tailEnd len="med" w="med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med" w="med" type="none"/>
              <a:tailEnd len="med" w="med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med" w="med" type="none"/>
              <a:tailEnd len="med" w="med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med" w="med" type="none"/>
              <a:tailEnd len="med" w="med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0.xml"/><Relationship Id="rId22" Type="http://schemas.openxmlformats.org/officeDocument/2006/relationships/slide" Target="slides/slide12.xml"/><Relationship Id="rId21" Type="http://schemas.openxmlformats.org/officeDocument/2006/relationships/slide" Target="slides/slide11.xml"/><Relationship Id="rId24" Type="http://schemas.openxmlformats.org/officeDocument/2006/relationships/slide" Target="slides/slide14.xml"/><Relationship Id="rId23" Type="http://schemas.openxmlformats.org/officeDocument/2006/relationships/slide" Target="slides/slide13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26" Type="http://schemas.openxmlformats.org/officeDocument/2006/relationships/slide" Target="slides/slide16.xml"/><Relationship Id="rId25" Type="http://schemas.openxmlformats.org/officeDocument/2006/relationships/slide" Target="slides/slide15.xml"/><Relationship Id="rId28" Type="http://schemas.openxmlformats.org/officeDocument/2006/relationships/slide" Target="slides/slide18.xml"/><Relationship Id="rId27" Type="http://schemas.openxmlformats.org/officeDocument/2006/relationships/slide" Target="slides/slide17.xml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29" Type="http://schemas.openxmlformats.org/officeDocument/2006/relationships/slide" Target="slides/slide19.xml"/><Relationship Id="rId7" Type="http://schemas.openxmlformats.org/officeDocument/2006/relationships/slideMaster" Target="slideMasters/slideMaster4.xml"/><Relationship Id="rId8" Type="http://schemas.openxmlformats.org/officeDocument/2006/relationships/slideMaster" Target="slideMasters/slideMaster5.xml"/><Relationship Id="rId11" Type="http://schemas.openxmlformats.org/officeDocument/2006/relationships/slide" Target="slides/slide1.xml"/><Relationship Id="rId10" Type="http://schemas.openxmlformats.org/officeDocument/2006/relationships/notesMaster" Target="notesMasters/notesMaster1.xml"/><Relationship Id="rId13" Type="http://schemas.openxmlformats.org/officeDocument/2006/relationships/slide" Target="slides/slide3.xml"/><Relationship Id="rId12" Type="http://schemas.openxmlformats.org/officeDocument/2006/relationships/slide" Target="slides/slide2.xml"/><Relationship Id="rId15" Type="http://schemas.openxmlformats.org/officeDocument/2006/relationships/slide" Target="slides/slide5.xml"/><Relationship Id="rId14" Type="http://schemas.openxmlformats.org/officeDocument/2006/relationships/slide" Target="slides/slide4.xml"/><Relationship Id="rId17" Type="http://schemas.openxmlformats.org/officeDocument/2006/relationships/slide" Target="slides/slide7.xml"/><Relationship Id="rId16" Type="http://schemas.openxmlformats.org/officeDocument/2006/relationships/slide" Target="slides/slide6.xml"/><Relationship Id="rId19" Type="http://schemas.openxmlformats.org/officeDocument/2006/relationships/slide" Target="slides/slide9.xml"/><Relationship Id="rId18" Type="http://schemas.openxmlformats.org/officeDocument/2006/relationships/slide" Target="slides/slide8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fmla="val 5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Shape 4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fmla="val 5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Shape 5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fmla="val 5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Shape 6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fmla="val 5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Shape 7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fmla="val 5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hape 8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fmla="val 5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Shape 9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fmla="val 5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Shape 10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fmla="val 5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Shape 11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fmla="val 5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Shape 12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fmla="val 5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Shape 13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fmla="val 5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Shape 14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fmla="val 5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Shape 15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fmla="val 5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Shape 16"/>
          <p:cNvSpPr txBox="1"/>
          <p:nvPr/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Shape 17"/>
          <p:cNvSpPr txBox="1"/>
          <p:nvPr/>
        </p:nvSpPr>
        <p:spPr>
          <a:xfrm>
            <a:off x="3884612" y="0"/>
            <a:ext cx="2952750" cy="4381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Shape 18"/>
          <p:cNvSpPr/>
          <p:nvPr>
            <p:ph idx="2" type="sldImg"/>
          </p:nvPr>
        </p:nvSpPr>
        <p:spPr>
          <a:xfrm>
            <a:off x="1195387" y="685800"/>
            <a:ext cx="4446587" cy="3408362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sq" cmpd="sng" w="12600">
            <a:solidFill>
              <a:srgbClr val="000000"/>
            </a:solidFill>
            <a:prstDash val="solid"/>
            <a:miter lim="800000"/>
            <a:headEnd len="med" w="med" type="none"/>
            <a:tailEnd len="med" w="med" type="none"/>
          </a:ln>
        </p:spPr>
      </p:sp>
      <p:sp>
        <p:nvSpPr>
          <p:cNvPr id="19" name="Shape 19"/>
          <p:cNvSpPr txBox="1"/>
          <p:nvPr>
            <p:ph idx="1" type="body"/>
          </p:nvPr>
        </p:nvSpPr>
        <p:spPr>
          <a:xfrm>
            <a:off x="685800" y="4343400"/>
            <a:ext cx="5465762" cy="409416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0"/>
              </a:spcBef>
              <a:buChar char="●"/>
              <a:defRPr b="0" i="0" sz="1800" u="none" cap="none" strike="noStrike"/>
            </a:lvl1pPr>
            <a:lvl2pPr indent="0" lvl="1" marL="0" marR="0" rtl="0" algn="l">
              <a:spcBef>
                <a:spcPts val="0"/>
              </a:spcBef>
              <a:buChar char="○"/>
              <a:defRPr b="0" i="0" sz="1800" u="none" cap="none" strike="noStrike"/>
            </a:lvl2pPr>
            <a:lvl3pPr indent="0" lvl="2" marL="0" marR="0" rtl="0" algn="l">
              <a:spcBef>
                <a:spcPts val="0"/>
              </a:spcBef>
              <a:buChar char="■"/>
              <a:defRPr b="0" i="0" sz="1800" u="none" cap="none" strike="noStrike"/>
            </a:lvl3pPr>
            <a:lvl4pPr indent="0" lvl="3" marL="0" marR="0" rtl="0" algn="l">
              <a:spcBef>
                <a:spcPts val="0"/>
              </a:spcBef>
              <a:buChar char="●"/>
              <a:defRPr b="0" i="0" sz="1800" u="none" cap="none" strike="noStrike"/>
            </a:lvl4pPr>
            <a:lvl5pPr indent="0" lvl="4" marL="0" marR="0" rtl="0" algn="l">
              <a:spcBef>
                <a:spcPts val="0"/>
              </a:spcBef>
              <a:buChar char="○"/>
              <a:defRPr b="0" i="0" sz="1800" u="none" cap="none" strike="noStrike"/>
            </a:lvl5pPr>
            <a:lvl6pPr indent="0" lvl="5" marL="0" marR="0" rtl="0" algn="l">
              <a:spcBef>
                <a:spcPts val="0"/>
              </a:spcBef>
              <a:buChar char="■"/>
              <a:defRPr b="0" i="0" sz="1800" u="none" cap="none" strike="noStrike"/>
            </a:lvl6pPr>
            <a:lvl7pPr indent="0" lvl="6" marL="0" marR="0" rtl="0" algn="l">
              <a:spcBef>
                <a:spcPts val="0"/>
              </a:spcBef>
              <a:buChar char="●"/>
              <a:defRPr b="0" i="0" sz="1800" u="none" cap="none" strike="noStrike"/>
            </a:lvl7pPr>
            <a:lvl8pPr indent="0" lvl="7" marL="0" marR="0" rtl="0" algn="l">
              <a:spcBef>
                <a:spcPts val="0"/>
              </a:spcBef>
              <a:buChar char="○"/>
              <a:defRPr b="0" i="0" sz="1800" u="none" cap="none" strike="noStrike"/>
            </a:lvl8pPr>
            <a:lvl9pPr indent="0" lvl="8" marL="0" marR="0" rtl="0" algn="l">
              <a:spcBef>
                <a:spcPts val="0"/>
              </a:spcBef>
              <a:buChar char="■"/>
              <a:defRPr b="0" i="0" sz="1800" u="none" cap="none" strike="noStrike"/>
            </a:lvl9pPr>
          </a:lstStyle>
          <a:p/>
        </p:txBody>
      </p:sp>
      <p:sp>
        <p:nvSpPr>
          <p:cNvPr id="20" name="Shape 20"/>
          <p:cNvSpPr txBox="1"/>
          <p:nvPr/>
        </p:nvSpPr>
        <p:spPr>
          <a:xfrm>
            <a:off x="0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Shape 21"/>
          <p:cNvSpPr txBox="1"/>
          <p:nvPr>
            <p:ph idx="12" type="sldNum"/>
          </p:nvPr>
        </p:nvSpPr>
        <p:spPr>
          <a:xfrm>
            <a:off x="3884612" y="8685212"/>
            <a:ext cx="2951162" cy="43656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Shape 306"/>
          <p:cNvSpPr txBox="1"/>
          <p:nvPr/>
        </p:nvSpPr>
        <p:spPr>
          <a:xfrm>
            <a:off x="3884612" y="8685212"/>
            <a:ext cx="2951162" cy="43656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-US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  <p:sp>
        <p:nvSpPr>
          <p:cNvPr id="307" name="Shape 307"/>
          <p:cNvSpPr txBox="1"/>
          <p:nvPr/>
        </p:nvSpPr>
        <p:spPr>
          <a:xfrm>
            <a:off x="3884612" y="8685212"/>
            <a:ext cx="2952750" cy="43815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-US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  <p:sp>
        <p:nvSpPr>
          <p:cNvPr id="308" name="Shape 308"/>
          <p:cNvSpPr/>
          <p:nvPr>
            <p:ph idx="2" type="sldImg"/>
          </p:nvPr>
        </p:nvSpPr>
        <p:spPr>
          <a:xfrm>
            <a:off x="1195387" y="685800"/>
            <a:ext cx="4467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309" name="Shape 309"/>
          <p:cNvSpPr txBox="1"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0" name="Shape 310"/>
          <p:cNvSpPr txBox="1"/>
          <p:nvPr>
            <p:ph idx="1" type="body"/>
          </p:nvPr>
        </p:nvSpPr>
        <p:spPr>
          <a:xfrm>
            <a:off x="685800" y="4343400"/>
            <a:ext cx="5465762" cy="4094162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54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Shape 455"/>
          <p:cNvSpPr txBox="1"/>
          <p:nvPr>
            <p:ph idx="1" type="body"/>
          </p:nvPr>
        </p:nvSpPr>
        <p:spPr>
          <a:xfrm>
            <a:off x="685800" y="4343400"/>
            <a:ext cx="5465762" cy="4094162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56" name="Shape 456"/>
          <p:cNvSpPr/>
          <p:nvPr>
            <p:ph idx="2" type="sldImg"/>
          </p:nvPr>
        </p:nvSpPr>
        <p:spPr>
          <a:xfrm>
            <a:off x="1195387" y="685800"/>
            <a:ext cx="4446587" cy="3408362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66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Shape 467"/>
          <p:cNvSpPr txBox="1"/>
          <p:nvPr>
            <p:ph idx="1" type="body"/>
          </p:nvPr>
        </p:nvSpPr>
        <p:spPr>
          <a:xfrm>
            <a:off x="685800" y="4343400"/>
            <a:ext cx="5465700" cy="40941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68" name="Shape 468"/>
          <p:cNvSpPr/>
          <p:nvPr>
            <p:ph idx="2" type="sldImg"/>
          </p:nvPr>
        </p:nvSpPr>
        <p:spPr>
          <a:xfrm>
            <a:off x="1195387" y="685800"/>
            <a:ext cx="4446600" cy="34083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Shape 477"/>
          <p:cNvSpPr txBox="1"/>
          <p:nvPr/>
        </p:nvSpPr>
        <p:spPr>
          <a:xfrm>
            <a:off x="3884612" y="8685212"/>
            <a:ext cx="2949600" cy="43500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-US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  <p:sp>
        <p:nvSpPr>
          <p:cNvPr id="478" name="Shape 478"/>
          <p:cNvSpPr txBox="1"/>
          <p:nvPr/>
        </p:nvSpPr>
        <p:spPr>
          <a:xfrm>
            <a:off x="3884612" y="8685212"/>
            <a:ext cx="2951100" cy="43650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-US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  <p:sp>
        <p:nvSpPr>
          <p:cNvPr id="479" name="Shape 479"/>
          <p:cNvSpPr txBox="1"/>
          <p:nvPr/>
        </p:nvSpPr>
        <p:spPr>
          <a:xfrm>
            <a:off x="3884612" y="8685212"/>
            <a:ext cx="2952900" cy="43830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-US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  <p:sp>
        <p:nvSpPr>
          <p:cNvPr id="480" name="Shape 480"/>
          <p:cNvSpPr/>
          <p:nvPr>
            <p:ph idx="2" type="sldImg"/>
          </p:nvPr>
        </p:nvSpPr>
        <p:spPr>
          <a:xfrm>
            <a:off x="1195387" y="685800"/>
            <a:ext cx="4467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481" name="Shape 481"/>
          <p:cNvSpPr txBox="1"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2" name="Shape 482"/>
          <p:cNvSpPr txBox="1"/>
          <p:nvPr>
            <p:ph idx="1" type="body"/>
          </p:nvPr>
        </p:nvSpPr>
        <p:spPr>
          <a:xfrm>
            <a:off x="685800" y="4343400"/>
            <a:ext cx="5464200" cy="40926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94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Shape 495"/>
          <p:cNvSpPr txBox="1"/>
          <p:nvPr>
            <p:ph idx="1" type="body"/>
          </p:nvPr>
        </p:nvSpPr>
        <p:spPr>
          <a:xfrm>
            <a:off x="685800" y="4343400"/>
            <a:ext cx="5465700" cy="40941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96" name="Shape 496"/>
          <p:cNvSpPr/>
          <p:nvPr>
            <p:ph idx="2" type="sldImg"/>
          </p:nvPr>
        </p:nvSpPr>
        <p:spPr>
          <a:xfrm>
            <a:off x="1195387" y="685800"/>
            <a:ext cx="4446600" cy="34083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Shape 504"/>
          <p:cNvSpPr txBox="1"/>
          <p:nvPr>
            <p:ph idx="1" type="body"/>
          </p:nvPr>
        </p:nvSpPr>
        <p:spPr>
          <a:xfrm>
            <a:off x="685800" y="4343400"/>
            <a:ext cx="5465700" cy="40941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505" name="Shape 505"/>
          <p:cNvSpPr/>
          <p:nvPr>
            <p:ph idx="2" type="sldImg"/>
          </p:nvPr>
        </p:nvSpPr>
        <p:spPr>
          <a:xfrm>
            <a:off x="1195387" y="685800"/>
            <a:ext cx="4446600" cy="34083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12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Shape 513"/>
          <p:cNvSpPr txBox="1"/>
          <p:nvPr>
            <p:ph idx="1" type="body"/>
          </p:nvPr>
        </p:nvSpPr>
        <p:spPr>
          <a:xfrm>
            <a:off x="685800" y="4343400"/>
            <a:ext cx="5465700" cy="40941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514" name="Shape 514"/>
          <p:cNvSpPr/>
          <p:nvPr>
            <p:ph idx="2" type="sldImg"/>
          </p:nvPr>
        </p:nvSpPr>
        <p:spPr>
          <a:xfrm>
            <a:off x="1195387" y="685800"/>
            <a:ext cx="4446600" cy="34083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Shape 522"/>
          <p:cNvSpPr txBox="1"/>
          <p:nvPr>
            <p:ph idx="1" type="body"/>
          </p:nvPr>
        </p:nvSpPr>
        <p:spPr>
          <a:xfrm>
            <a:off x="685800" y="4343400"/>
            <a:ext cx="5465700" cy="40941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523" name="Shape 523"/>
          <p:cNvSpPr/>
          <p:nvPr>
            <p:ph idx="2" type="sldImg"/>
          </p:nvPr>
        </p:nvSpPr>
        <p:spPr>
          <a:xfrm>
            <a:off x="1195387" y="685800"/>
            <a:ext cx="4446600" cy="34083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35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Shape 536"/>
          <p:cNvSpPr txBox="1"/>
          <p:nvPr>
            <p:ph idx="1" type="body"/>
          </p:nvPr>
        </p:nvSpPr>
        <p:spPr>
          <a:xfrm>
            <a:off x="685800" y="4343400"/>
            <a:ext cx="5465700" cy="40941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537" name="Shape 537"/>
          <p:cNvSpPr/>
          <p:nvPr>
            <p:ph idx="2" type="sldImg"/>
          </p:nvPr>
        </p:nvSpPr>
        <p:spPr>
          <a:xfrm>
            <a:off x="1195387" y="685800"/>
            <a:ext cx="4446600" cy="34083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44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Shape 545"/>
          <p:cNvSpPr txBox="1"/>
          <p:nvPr/>
        </p:nvSpPr>
        <p:spPr>
          <a:xfrm>
            <a:off x="3884612" y="8685212"/>
            <a:ext cx="2949600" cy="43500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-US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  <p:sp>
        <p:nvSpPr>
          <p:cNvPr id="546" name="Shape 546"/>
          <p:cNvSpPr txBox="1"/>
          <p:nvPr/>
        </p:nvSpPr>
        <p:spPr>
          <a:xfrm>
            <a:off x="3884612" y="8685212"/>
            <a:ext cx="2951100" cy="43650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-US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  <p:sp>
        <p:nvSpPr>
          <p:cNvPr id="547" name="Shape 547"/>
          <p:cNvSpPr txBox="1"/>
          <p:nvPr/>
        </p:nvSpPr>
        <p:spPr>
          <a:xfrm>
            <a:off x="3884612" y="8685212"/>
            <a:ext cx="2952900" cy="43830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-US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  <p:sp>
        <p:nvSpPr>
          <p:cNvPr id="548" name="Shape 548"/>
          <p:cNvSpPr/>
          <p:nvPr>
            <p:ph idx="2" type="sldImg"/>
          </p:nvPr>
        </p:nvSpPr>
        <p:spPr>
          <a:xfrm>
            <a:off x="1195387" y="685800"/>
            <a:ext cx="4467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549" name="Shape 549"/>
          <p:cNvSpPr txBox="1"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Shape 550"/>
          <p:cNvSpPr txBox="1"/>
          <p:nvPr>
            <p:ph idx="1" type="body"/>
          </p:nvPr>
        </p:nvSpPr>
        <p:spPr>
          <a:xfrm>
            <a:off x="685800" y="4343400"/>
            <a:ext cx="5464200" cy="40926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58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Shape 559"/>
          <p:cNvSpPr txBox="1"/>
          <p:nvPr>
            <p:ph idx="1" type="body"/>
          </p:nvPr>
        </p:nvSpPr>
        <p:spPr>
          <a:xfrm>
            <a:off x="685800" y="4343400"/>
            <a:ext cx="5465762" cy="4094162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560" name="Shape 560"/>
          <p:cNvSpPr/>
          <p:nvPr>
            <p:ph idx="2" type="sldImg"/>
          </p:nvPr>
        </p:nvSpPr>
        <p:spPr>
          <a:xfrm>
            <a:off x="1195387" y="685800"/>
            <a:ext cx="4446587" cy="3408362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Shape 319"/>
          <p:cNvSpPr txBox="1"/>
          <p:nvPr>
            <p:ph idx="1" type="body"/>
          </p:nvPr>
        </p:nvSpPr>
        <p:spPr>
          <a:xfrm>
            <a:off x="685800" y="4343400"/>
            <a:ext cx="5465762" cy="4094162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20" name="Shape 320"/>
          <p:cNvSpPr/>
          <p:nvPr>
            <p:ph idx="2" type="sldImg"/>
          </p:nvPr>
        </p:nvSpPr>
        <p:spPr>
          <a:xfrm>
            <a:off x="1195387" y="685800"/>
            <a:ext cx="4446587" cy="3408362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Shape 331"/>
          <p:cNvSpPr/>
          <p:nvPr>
            <p:ph idx="2" type="sldImg"/>
          </p:nvPr>
        </p:nvSpPr>
        <p:spPr>
          <a:xfrm>
            <a:off x="1246910" y="685800"/>
            <a:ext cx="43644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med" w="med" type="none"/>
            <a:tailEnd len="med" w="med" type="none"/>
          </a:ln>
        </p:spPr>
      </p:sp>
      <p:sp>
        <p:nvSpPr>
          <p:cNvPr id="332" name="Shape 33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3" name="Shape 333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Shape 350"/>
          <p:cNvSpPr txBox="1"/>
          <p:nvPr/>
        </p:nvSpPr>
        <p:spPr>
          <a:xfrm>
            <a:off x="3884612" y="8685212"/>
            <a:ext cx="2951162" cy="43656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-US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  <p:sp>
        <p:nvSpPr>
          <p:cNvPr id="351" name="Shape 351"/>
          <p:cNvSpPr txBox="1"/>
          <p:nvPr/>
        </p:nvSpPr>
        <p:spPr>
          <a:xfrm>
            <a:off x="3884612" y="8685212"/>
            <a:ext cx="2952750" cy="43815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-US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  <p:sp>
        <p:nvSpPr>
          <p:cNvPr id="352" name="Shape 352"/>
          <p:cNvSpPr/>
          <p:nvPr>
            <p:ph idx="2" type="sldImg"/>
          </p:nvPr>
        </p:nvSpPr>
        <p:spPr>
          <a:xfrm>
            <a:off x="1195387" y="685800"/>
            <a:ext cx="4467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353" name="Shape 353"/>
          <p:cNvSpPr txBox="1"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Shape 354"/>
          <p:cNvSpPr txBox="1"/>
          <p:nvPr>
            <p:ph idx="1" type="body"/>
          </p:nvPr>
        </p:nvSpPr>
        <p:spPr>
          <a:xfrm>
            <a:off x="685800" y="4343400"/>
            <a:ext cx="5465762" cy="4094162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Shape 378"/>
          <p:cNvSpPr txBox="1"/>
          <p:nvPr>
            <p:ph idx="1" type="body"/>
          </p:nvPr>
        </p:nvSpPr>
        <p:spPr>
          <a:xfrm>
            <a:off x="685800" y="4343400"/>
            <a:ext cx="5465762" cy="4094162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79" name="Shape 379"/>
          <p:cNvSpPr/>
          <p:nvPr>
            <p:ph idx="2" type="sldImg"/>
          </p:nvPr>
        </p:nvSpPr>
        <p:spPr>
          <a:xfrm>
            <a:off x="1195387" y="685800"/>
            <a:ext cx="4446587" cy="3408362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Shape 388"/>
          <p:cNvSpPr txBox="1"/>
          <p:nvPr/>
        </p:nvSpPr>
        <p:spPr>
          <a:xfrm>
            <a:off x="3884612" y="8685212"/>
            <a:ext cx="2949600" cy="43500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-US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  <p:sp>
        <p:nvSpPr>
          <p:cNvPr id="389" name="Shape 389"/>
          <p:cNvSpPr txBox="1"/>
          <p:nvPr/>
        </p:nvSpPr>
        <p:spPr>
          <a:xfrm>
            <a:off x="3884612" y="8685212"/>
            <a:ext cx="2951100" cy="43650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-US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  <p:sp>
        <p:nvSpPr>
          <p:cNvPr id="390" name="Shape 390"/>
          <p:cNvSpPr txBox="1"/>
          <p:nvPr/>
        </p:nvSpPr>
        <p:spPr>
          <a:xfrm>
            <a:off x="3884612" y="8685212"/>
            <a:ext cx="2952900" cy="43830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-US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  <p:sp>
        <p:nvSpPr>
          <p:cNvPr id="391" name="Shape 391"/>
          <p:cNvSpPr/>
          <p:nvPr>
            <p:ph idx="2" type="sldImg"/>
          </p:nvPr>
        </p:nvSpPr>
        <p:spPr>
          <a:xfrm>
            <a:off x="1195387" y="685800"/>
            <a:ext cx="4467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392" name="Shape 392"/>
          <p:cNvSpPr txBox="1"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3" name="Shape 393"/>
          <p:cNvSpPr txBox="1"/>
          <p:nvPr>
            <p:ph idx="1" type="body"/>
          </p:nvPr>
        </p:nvSpPr>
        <p:spPr>
          <a:xfrm>
            <a:off x="685800" y="4343400"/>
            <a:ext cx="5464200" cy="40926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Shape 403"/>
          <p:cNvSpPr txBox="1"/>
          <p:nvPr>
            <p:ph idx="1" type="body"/>
          </p:nvPr>
        </p:nvSpPr>
        <p:spPr>
          <a:xfrm>
            <a:off x="685800" y="4343400"/>
            <a:ext cx="5465700" cy="40941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04" name="Shape 404"/>
          <p:cNvSpPr/>
          <p:nvPr>
            <p:ph idx="2" type="sldImg"/>
          </p:nvPr>
        </p:nvSpPr>
        <p:spPr>
          <a:xfrm>
            <a:off x="1195387" y="685800"/>
            <a:ext cx="4446600" cy="34083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Shape 414"/>
          <p:cNvSpPr/>
          <p:nvPr>
            <p:ph idx="2" type="sldImg"/>
          </p:nvPr>
        </p:nvSpPr>
        <p:spPr>
          <a:xfrm>
            <a:off x="1195387" y="685800"/>
            <a:ext cx="4446600" cy="34083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5" name="Shape 415"/>
          <p:cNvSpPr txBox="1"/>
          <p:nvPr>
            <p:ph idx="1" type="body"/>
          </p:nvPr>
        </p:nvSpPr>
        <p:spPr>
          <a:xfrm>
            <a:off x="685800" y="4343400"/>
            <a:ext cx="5465700" cy="40941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16" name="Shape 416"/>
          <p:cNvSpPr txBox="1"/>
          <p:nvPr>
            <p:ph idx="12" type="sldNum"/>
          </p:nvPr>
        </p:nvSpPr>
        <p:spPr>
          <a:xfrm>
            <a:off x="3884612" y="8685212"/>
            <a:ext cx="2951100" cy="436500"/>
          </a:xfrm>
          <a:prstGeom prst="rect">
            <a:avLst/>
          </a:prstGeom>
        </p:spPr>
        <p:txBody>
          <a:bodyPr anchorCtr="0" anchor="b" bIns="46800" lIns="90000" rIns="90000" wrap="square" tIns="468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Times New Roman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28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Shape 429"/>
          <p:cNvSpPr txBox="1"/>
          <p:nvPr>
            <p:ph idx="1" type="body"/>
          </p:nvPr>
        </p:nvSpPr>
        <p:spPr>
          <a:xfrm>
            <a:off x="685800" y="4343400"/>
            <a:ext cx="5465762" cy="4094162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30" name="Shape 430"/>
          <p:cNvSpPr/>
          <p:nvPr>
            <p:ph idx="2" type="sldImg"/>
          </p:nvPr>
        </p:nvSpPr>
        <p:spPr>
          <a:xfrm>
            <a:off x="1195387" y="685800"/>
            <a:ext cx="4446587" cy="3408362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3.jpg"/><Relationship Id="rId3" Type="http://schemas.openxmlformats.org/officeDocument/2006/relationships/image" Target="../media/image15.png"/><Relationship Id="rId4" Type="http://schemas.openxmlformats.org/officeDocument/2006/relationships/image" Target="../media/image18.png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7.jpg"/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11" Type="http://schemas.openxmlformats.org/officeDocument/2006/relationships/hyperlink" Target="https://www.youtube.com/user/BSCCNS" TargetMode="External"/><Relationship Id="rId10" Type="http://schemas.openxmlformats.org/officeDocument/2006/relationships/image" Target="../media/image22.png"/><Relationship Id="rId12" Type="http://schemas.openxmlformats.org/officeDocument/2006/relationships/image" Target="../media/image21.png"/><Relationship Id="rId9" Type="http://schemas.openxmlformats.org/officeDocument/2006/relationships/hyperlink" Target="https://twitter.com/bsc_cns" TargetMode="External"/><Relationship Id="rId5" Type="http://schemas.openxmlformats.org/officeDocument/2006/relationships/hyperlink" Target="https://www.linkedin.com/company/barcelona-supercomputing-center" TargetMode="External"/><Relationship Id="rId6" Type="http://schemas.openxmlformats.org/officeDocument/2006/relationships/image" Target="../media/image20.png"/><Relationship Id="rId7" Type="http://schemas.openxmlformats.org/officeDocument/2006/relationships/hyperlink" Target="https://www.facebook.com/BSCCNS" TargetMode="External"/><Relationship Id="rId8" Type="http://schemas.openxmlformats.org/officeDocument/2006/relationships/image" Target="../media/image19.png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3.jpg"/><Relationship Id="rId3" Type="http://schemas.openxmlformats.org/officeDocument/2006/relationships/image" Target="../media/image15.png"/><Relationship Id="rId4" Type="http://schemas.openxmlformats.org/officeDocument/2006/relationships/image" Target="../media/image18.png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3.jpg"/><Relationship Id="rId3" Type="http://schemas.openxmlformats.org/officeDocument/2006/relationships/image" Target="../media/image15.png"/><Relationship Id="rId4" Type="http://schemas.openxmlformats.org/officeDocument/2006/relationships/image" Target="../media/image18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7.jpg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7.jpg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7.jpg"/><Relationship Id="rId3" Type="http://schemas.openxmlformats.org/officeDocument/2006/relationships/image" Target="../media/image15.png"/><Relationship Id="rId4" Type="http://schemas.openxmlformats.org/officeDocument/2006/relationships/image" Target="../media/image27.png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7.jpg"/><Relationship Id="rId3" Type="http://schemas.openxmlformats.org/officeDocument/2006/relationships/image" Target="../media/image15.png"/><Relationship Id="rId4" Type="http://schemas.openxmlformats.org/officeDocument/2006/relationships/image" Target="../media/image27.png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7.jpg"/><Relationship Id="rId3" Type="http://schemas.openxmlformats.org/officeDocument/2006/relationships/image" Target="../media/image15.png"/><Relationship Id="rId4" Type="http://schemas.openxmlformats.org/officeDocument/2006/relationships/image" Target="../media/image27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blank">
  <p:cSld name="Blank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obj">
  <p:cSld name="Title and Conten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/>
          <p:nvPr>
            <p:ph type="title"/>
          </p:nvPr>
        </p:nvSpPr>
        <p:spPr>
          <a:xfrm>
            <a:off x="457200" y="280988"/>
            <a:ext cx="8229600" cy="11699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3" name="Shape 63"/>
          <p:cNvSpPr txBox="1"/>
          <p:nvPr>
            <p:ph idx="1" type="body"/>
          </p:nvPr>
        </p:nvSpPr>
        <p:spPr>
          <a:xfrm>
            <a:off x="457200" y="1638300"/>
            <a:ext cx="8229600" cy="46323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342900" lvl="0" marL="342900" marR="0" rtl="0" algn="l">
              <a:spcBef>
                <a:spcPts val="800"/>
              </a:spcBef>
              <a:spcAft>
                <a:spcPts val="0"/>
              </a:spcAft>
              <a:buChar char="●"/>
              <a:defRPr b="0" i="0" sz="32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spcBef>
                <a:spcPts val="700"/>
              </a:spcBef>
              <a:spcAft>
                <a:spcPts val="0"/>
              </a:spcAft>
              <a:buChar char="○"/>
              <a:defRPr b="0" i="0" sz="2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spcBef>
                <a:spcPts val="600"/>
              </a:spcBef>
              <a:spcAft>
                <a:spcPts val="0"/>
              </a:spcAft>
              <a:buChar char="■"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itle">
  <p:cSld name="Title Slide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 txBox="1"/>
          <p:nvPr>
            <p:ph type="ctrTitle"/>
          </p:nvPr>
        </p:nvSpPr>
        <p:spPr>
          <a:xfrm>
            <a:off x="685800" y="2181225"/>
            <a:ext cx="7772400" cy="15049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6" name="Shape 66"/>
          <p:cNvSpPr txBox="1"/>
          <p:nvPr>
            <p:ph idx="1" type="subTitle"/>
          </p:nvPr>
        </p:nvSpPr>
        <p:spPr>
          <a:xfrm>
            <a:off x="1371600" y="3978275"/>
            <a:ext cx="6400800" cy="17938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ctr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32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ctr"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ctr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ctr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ctr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ctr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ctr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ctr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ctr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blank">
  <p:cSld name="Blank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objTx">
  <p:cSld name="Content with Caption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 txBox="1"/>
          <p:nvPr>
            <p:ph type="title"/>
          </p:nvPr>
        </p:nvSpPr>
        <p:spPr>
          <a:xfrm>
            <a:off x="457200" y="279400"/>
            <a:ext cx="3008313" cy="1189038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5" name="Shape 75"/>
          <p:cNvSpPr txBox="1"/>
          <p:nvPr>
            <p:ph idx="1" type="body"/>
          </p:nvPr>
        </p:nvSpPr>
        <p:spPr>
          <a:xfrm>
            <a:off x="3575050" y="279400"/>
            <a:ext cx="5111750" cy="59912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342900" lvl="0" marL="342900" marR="0" rtl="0" algn="l">
              <a:spcBef>
                <a:spcPts val="800"/>
              </a:spcBef>
              <a:spcAft>
                <a:spcPts val="0"/>
              </a:spcAft>
              <a:buChar char="●"/>
              <a:defRPr b="0" i="0" sz="32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spcBef>
                <a:spcPts val="700"/>
              </a:spcBef>
              <a:spcAft>
                <a:spcPts val="0"/>
              </a:spcAft>
              <a:buChar char="○"/>
              <a:defRPr b="0" i="0" sz="2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spcBef>
                <a:spcPts val="600"/>
              </a:spcBef>
              <a:spcAft>
                <a:spcPts val="0"/>
              </a:spcAft>
              <a:buChar char="■"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6" name="Shape 76"/>
          <p:cNvSpPr txBox="1"/>
          <p:nvPr>
            <p:ph idx="2" type="body"/>
          </p:nvPr>
        </p:nvSpPr>
        <p:spPr>
          <a:xfrm>
            <a:off x="457200" y="1468438"/>
            <a:ext cx="3008313" cy="48021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0" i="0" sz="1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0" i="0" sz="12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0" i="0" sz="1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vertTitleAndTx">
  <p:cSld name="Vertical Title and Text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 txBox="1"/>
          <p:nvPr>
            <p:ph type="title"/>
          </p:nvPr>
        </p:nvSpPr>
        <p:spPr>
          <a:xfrm rot="5400000">
            <a:off x="4663281" y="2247106"/>
            <a:ext cx="5989637" cy="20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9" name="Shape 79"/>
          <p:cNvSpPr txBox="1"/>
          <p:nvPr>
            <p:ph idx="1" type="body"/>
          </p:nvPr>
        </p:nvSpPr>
        <p:spPr>
          <a:xfrm rot="5400000">
            <a:off x="472282" y="265907"/>
            <a:ext cx="5989637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342900" lvl="0" marL="342900" marR="0" rtl="0" algn="l">
              <a:spcBef>
                <a:spcPts val="800"/>
              </a:spcBef>
              <a:spcAft>
                <a:spcPts val="0"/>
              </a:spcAft>
              <a:buChar char="●"/>
              <a:defRPr b="0" i="0" sz="32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spcBef>
                <a:spcPts val="700"/>
              </a:spcBef>
              <a:spcAft>
                <a:spcPts val="0"/>
              </a:spcAft>
              <a:buChar char="○"/>
              <a:defRPr b="0" i="0" sz="2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spcBef>
                <a:spcPts val="600"/>
              </a:spcBef>
              <a:spcAft>
                <a:spcPts val="0"/>
              </a:spcAft>
              <a:buChar char="■"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vertTx">
  <p:cSld name="Title and Vertical Text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/>
          <p:nvPr>
            <p:ph type="title"/>
          </p:nvPr>
        </p:nvSpPr>
        <p:spPr>
          <a:xfrm>
            <a:off x="457200" y="280988"/>
            <a:ext cx="8229600" cy="11699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2" name="Shape 82"/>
          <p:cNvSpPr txBox="1"/>
          <p:nvPr>
            <p:ph idx="1" type="body"/>
          </p:nvPr>
        </p:nvSpPr>
        <p:spPr>
          <a:xfrm rot="5400000">
            <a:off x="2255837" y="-160338"/>
            <a:ext cx="4632325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342900" lvl="0" marL="342900" marR="0" rtl="0" algn="l">
              <a:spcBef>
                <a:spcPts val="800"/>
              </a:spcBef>
              <a:spcAft>
                <a:spcPts val="0"/>
              </a:spcAft>
              <a:buChar char="●"/>
              <a:defRPr b="0" i="0" sz="32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spcBef>
                <a:spcPts val="700"/>
              </a:spcBef>
              <a:spcAft>
                <a:spcPts val="0"/>
              </a:spcAft>
              <a:buChar char="○"/>
              <a:defRPr b="0" i="0" sz="2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spcBef>
                <a:spcPts val="600"/>
              </a:spcBef>
              <a:spcAft>
                <a:spcPts val="0"/>
              </a:spcAft>
              <a:buChar char="■"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picTx">
  <p:cSld name="Picture with Caption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/>
          <p:nvPr>
            <p:ph type="title"/>
          </p:nvPr>
        </p:nvSpPr>
        <p:spPr>
          <a:xfrm>
            <a:off x="1792288" y="4913313"/>
            <a:ext cx="5486400" cy="581025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5" name="Shape 85"/>
          <p:cNvSpPr/>
          <p:nvPr>
            <p:ph idx="2" type="pic"/>
          </p:nvPr>
        </p:nvSpPr>
        <p:spPr>
          <a:xfrm>
            <a:off x="1792288" y="627063"/>
            <a:ext cx="5486400" cy="421163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32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6" name="Shape 86"/>
          <p:cNvSpPr txBox="1"/>
          <p:nvPr>
            <p:ph idx="1" type="body"/>
          </p:nvPr>
        </p:nvSpPr>
        <p:spPr>
          <a:xfrm>
            <a:off x="1792288" y="5494338"/>
            <a:ext cx="5486400" cy="82391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0" i="0" sz="1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0" i="0" sz="12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0" i="0" sz="1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itleOnly">
  <p:cSld name="Title Only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 txBox="1"/>
          <p:nvPr>
            <p:ph type="title"/>
          </p:nvPr>
        </p:nvSpPr>
        <p:spPr>
          <a:xfrm>
            <a:off x="457200" y="280988"/>
            <a:ext cx="8229600" cy="11699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woTxTwoObj">
  <p:cSld name="Comparison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/>
          <p:nvPr>
            <p:ph type="title"/>
          </p:nvPr>
        </p:nvSpPr>
        <p:spPr>
          <a:xfrm>
            <a:off x="457200" y="280988"/>
            <a:ext cx="8229600" cy="11699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1" name="Shape 91"/>
          <p:cNvSpPr txBox="1"/>
          <p:nvPr>
            <p:ph idx="1" type="body"/>
          </p:nvPr>
        </p:nvSpPr>
        <p:spPr>
          <a:xfrm>
            <a:off x="457200" y="1571625"/>
            <a:ext cx="4040188" cy="65405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1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1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1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2" name="Shape 92"/>
          <p:cNvSpPr txBox="1"/>
          <p:nvPr>
            <p:ph idx="2" type="body"/>
          </p:nvPr>
        </p:nvSpPr>
        <p:spPr>
          <a:xfrm>
            <a:off x="457200" y="2225675"/>
            <a:ext cx="4040188" cy="40449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342900" lvl="0" marL="342900" marR="0" rtl="0" algn="l">
              <a:spcBef>
                <a:spcPts val="800"/>
              </a:spcBef>
              <a:spcAft>
                <a:spcPts val="0"/>
              </a:spcAft>
              <a:buChar char="●"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spcBef>
                <a:spcPts val="700"/>
              </a:spcBef>
              <a:spcAft>
                <a:spcPts val="0"/>
              </a:spcAft>
              <a:buChar char="○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spcBef>
                <a:spcPts val="600"/>
              </a:spcBef>
              <a:spcAft>
                <a:spcPts val="0"/>
              </a:spcAft>
              <a:buChar char="■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3" name="Shape 93"/>
          <p:cNvSpPr txBox="1"/>
          <p:nvPr>
            <p:ph idx="3" type="body"/>
          </p:nvPr>
        </p:nvSpPr>
        <p:spPr>
          <a:xfrm>
            <a:off x="4645025" y="1571625"/>
            <a:ext cx="4041775" cy="65405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1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1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1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4" name="Shape 94"/>
          <p:cNvSpPr txBox="1"/>
          <p:nvPr>
            <p:ph idx="4" type="body"/>
          </p:nvPr>
        </p:nvSpPr>
        <p:spPr>
          <a:xfrm>
            <a:off x="4645025" y="2225675"/>
            <a:ext cx="4041775" cy="40449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342900" lvl="0" marL="342900" marR="0" rtl="0" algn="l">
              <a:spcBef>
                <a:spcPts val="800"/>
              </a:spcBef>
              <a:spcAft>
                <a:spcPts val="0"/>
              </a:spcAft>
              <a:buChar char="●"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spcBef>
                <a:spcPts val="700"/>
              </a:spcBef>
              <a:spcAft>
                <a:spcPts val="0"/>
              </a:spcAft>
              <a:buChar char="○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spcBef>
                <a:spcPts val="600"/>
              </a:spcBef>
              <a:spcAft>
                <a:spcPts val="0"/>
              </a:spcAft>
              <a:buChar char="■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woObj">
  <p:cSld name="Two Content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 txBox="1"/>
          <p:nvPr>
            <p:ph type="title"/>
          </p:nvPr>
        </p:nvSpPr>
        <p:spPr>
          <a:xfrm>
            <a:off x="457200" y="280988"/>
            <a:ext cx="8229600" cy="11699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7" name="Shape 97"/>
          <p:cNvSpPr txBox="1"/>
          <p:nvPr>
            <p:ph idx="1" type="body"/>
          </p:nvPr>
        </p:nvSpPr>
        <p:spPr>
          <a:xfrm>
            <a:off x="457200" y="1638300"/>
            <a:ext cx="4038600" cy="46323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342900" lvl="0" marL="342900" marR="0" rtl="0" algn="l">
              <a:spcBef>
                <a:spcPts val="800"/>
              </a:spcBef>
              <a:spcAft>
                <a:spcPts val="0"/>
              </a:spcAft>
              <a:buChar char="●"/>
              <a:defRPr b="0" i="0" sz="2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spcBef>
                <a:spcPts val="700"/>
              </a:spcBef>
              <a:spcAft>
                <a:spcPts val="0"/>
              </a:spcAft>
              <a:buChar char="○"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spcBef>
                <a:spcPts val="600"/>
              </a:spcBef>
              <a:spcAft>
                <a:spcPts val="0"/>
              </a:spcAft>
              <a:buChar char="■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8" name="Shape 98"/>
          <p:cNvSpPr txBox="1"/>
          <p:nvPr>
            <p:ph idx="2" type="body"/>
          </p:nvPr>
        </p:nvSpPr>
        <p:spPr>
          <a:xfrm>
            <a:off x="4648200" y="1638300"/>
            <a:ext cx="4038600" cy="46323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342900" lvl="0" marL="342900" marR="0" rtl="0" algn="l">
              <a:spcBef>
                <a:spcPts val="800"/>
              </a:spcBef>
              <a:spcAft>
                <a:spcPts val="0"/>
              </a:spcAft>
              <a:buChar char="●"/>
              <a:defRPr b="0" i="0" sz="2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spcBef>
                <a:spcPts val="700"/>
              </a:spcBef>
              <a:spcAft>
                <a:spcPts val="0"/>
              </a:spcAft>
              <a:buChar char="○"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spcBef>
                <a:spcPts val="600"/>
              </a:spcBef>
              <a:spcAft>
                <a:spcPts val="0"/>
              </a:spcAft>
              <a:buChar char="■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vertTitleAndTx">
  <p:cSld name="Vertical Title and Tex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/>
          <p:nvPr>
            <p:ph type="title"/>
          </p:nvPr>
        </p:nvSpPr>
        <p:spPr>
          <a:xfrm rot="5400000">
            <a:off x="4663281" y="2247106"/>
            <a:ext cx="5989637" cy="20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4" name="Shape 34"/>
          <p:cNvSpPr txBox="1"/>
          <p:nvPr>
            <p:ph idx="1" type="body"/>
          </p:nvPr>
        </p:nvSpPr>
        <p:spPr>
          <a:xfrm rot="5400000">
            <a:off x="472282" y="265907"/>
            <a:ext cx="5989637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342900" lvl="0" marL="342900" marR="0" rtl="0" algn="l">
              <a:spcBef>
                <a:spcPts val="800"/>
              </a:spcBef>
              <a:spcAft>
                <a:spcPts val="0"/>
              </a:spcAft>
              <a:buChar char="●"/>
              <a:defRPr b="0" i="0" sz="32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spcBef>
                <a:spcPts val="700"/>
              </a:spcBef>
              <a:spcAft>
                <a:spcPts val="0"/>
              </a:spcAft>
              <a:buChar char="○"/>
              <a:defRPr b="0" i="0" sz="2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spcBef>
                <a:spcPts val="600"/>
              </a:spcBef>
              <a:spcAft>
                <a:spcPts val="0"/>
              </a:spcAft>
              <a:buChar char="■"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secHead">
  <p:cSld name="Section Header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 txBox="1"/>
          <p:nvPr>
            <p:ph type="title"/>
          </p:nvPr>
        </p:nvSpPr>
        <p:spPr>
          <a:xfrm>
            <a:off x="722313" y="4511675"/>
            <a:ext cx="7772400" cy="13938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b="1" i="0" sz="4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1" name="Shape 101"/>
          <p:cNvSpPr txBox="1"/>
          <p:nvPr>
            <p:ph idx="1" type="body"/>
          </p:nvPr>
        </p:nvSpPr>
        <p:spPr>
          <a:xfrm>
            <a:off x="722313" y="2974975"/>
            <a:ext cx="7772400" cy="1536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0" i="0" sz="1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0" i="0" sz="1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0" i="0" sz="1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0" i="0" sz="1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0" i="0" sz="1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0" i="0" sz="1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obj">
  <p:cSld name="Title and Content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 txBox="1"/>
          <p:nvPr>
            <p:ph type="title"/>
          </p:nvPr>
        </p:nvSpPr>
        <p:spPr>
          <a:xfrm>
            <a:off x="457200" y="280988"/>
            <a:ext cx="8229600" cy="11699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4" name="Shape 104"/>
          <p:cNvSpPr txBox="1"/>
          <p:nvPr>
            <p:ph idx="1" type="body"/>
          </p:nvPr>
        </p:nvSpPr>
        <p:spPr>
          <a:xfrm>
            <a:off x="457200" y="1638300"/>
            <a:ext cx="8229600" cy="46323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342900" lvl="0" marL="342900" marR="0" rtl="0" algn="l">
              <a:spcBef>
                <a:spcPts val="800"/>
              </a:spcBef>
              <a:spcAft>
                <a:spcPts val="0"/>
              </a:spcAft>
              <a:buChar char="●"/>
              <a:defRPr b="0" i="0" sz="32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spcBef>
                <a:spcPts val="700"/>
              </a:spcBef>
              <a:spcAft>
                <a:spcPts val="0"/>
              </a:spcAft>
              <a:buChar char="○"/>
              <a:defRPr b="0" i="0" sz="2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spcBef>
                <a:spcPts val="600"/>
              </a:spcBef>
              <a:spcAft>
                <a:spcPts val="0"/>
              </a:spcAft>
              <a:buChar char="■"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itle">
  <p:cSld name="Title Slide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/>
          <p:nvPr>
            <p:ph type="ctrTitle"/>
          </p:nvPr>
        </p:nvSpPr>
        <p:spPr>
          <a:xfrm>
            <a:off x="685800" y="2181225"/>
            <a:ext cx="7772400" cy="15049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7" name="Shape 107"/>
          <p:cNvSpPr txBox="1"/>
          <p:nvPr>
            <p:ph idx="1" type="subTitle"/>
          </p:nvPr>
        </p:nvSpPr>
        <p:spPr>
          <a:xfrm>
            <a:off x="1371600" y="3978275"/>
            <a:ext cx="6400800" cy="17938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ctr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32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ctr"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ctr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ctr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ctr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ctr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ctr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ctr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ctr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blank">
  <p:cSld name="Blank"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 txBox="1"/>
          <p:nvPr>
            <p:ph idx="12" type="sldNum"/>
          </p:nvPr>
        </p:nvSpPr>
        <p:spPr>
          <a:xfrm>
            <a:off x="6556375" y="6394450"/>
            <a:ext cx="2112962" cy="4667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wrap="square" tIns="0">
            <a:noAutofit/>
          </a:bodyPr>
          <a:lstStyle/>
          <a:p>
            <a:pPr indent="-203200" lvl="0" marL="215900" marR="0" rtl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fld id="{00000000-1234-1234-1234-123412341234}" type="slidenum">
              <a:rPr b="0" i="0" lang="en-US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vertTitleAndTx">
  <p:cSld name="Vertical Title and Text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 txBox="1"/>
          <p:nvPr>
            <p:ph type="title"/>
          </p:nvPr>
        </p:nvSpPr>
        <p:spPr>
          <a:xfrm rot="5400000">
            <a:off x="4933950" y="1962150"/>
            <a:ext cx="5418138" cy="205263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2" name="Shape 122"/>
          <p:cNvSpPr txBox="1"/>
          <p:nvPr>
            <p:ph idx="1" type="body"/>
          </p:nvPr>
        </p:nvSpPr>
        <p:spPr>
          <a:xfrm rot="5400000">
            <a:off x="751681" y="-15081"/>
            <a:ext cx="5418138" cy="60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342900" lvl="0" marL="342900" marR="0" rtl="0" algn="l">
              <a:spcBef>
                <a:spcPts val="800"/>
              </a:spcBef>
              <a:spcAft>
                <a:spcPts val="0"/>
              </a:spcAft>
              <a:buNone/>
              <a:defRPr b="0" i="0" sz="32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spcBef>
                <a:spcPts val="700"/>
              </a:spcBef>
              <a:spcAft>
                <a:spcPts val="0"/>
              </a:spcAft>
              <a:buNone/>
              <a:defRPr b="0" i="0" sz="2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spcBef>
                <a:spcPts val="60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spcBef>
                <a:spcPts val="500"/>
              </a:spcBef>
              <a:spcAft>
                <a:spcPts val="0"/>
              </a:spcAft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spcBef>
                <a:spcPts val="500"/>
              </a:spcBef>
              <a:spcAft>
                <a:spcPts val="0"/>
              </a:spcAft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spcBef>
                <a:spcPts val="500"/>
              </a:spcBef>
              <a:spcAft>
                <a:spcPts val="0"/>
              </a:spcAft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spcBef>
                <a:spcPts val="500"/>
              </a:spcBef>
              <a:spcAft>
                <a:spcPts val="0"/>
              </a:spcAft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spcBef>
                <a:spcPts val="500"/>
              </a:spcBef>
              <a:spcAft>
                <a:spcPts val="0"/>
              </a:spcAft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spcBef>
                <a:spcPts val="500"/>
              </a:spcBef>
              <a:spcAft>
                <a:spcPts val="0"/>
              </a:spcAft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3" name="Shape 123"/>
          <p:cNvSpPr txBox="1"/>
          <p:nvPr>
            <p:ph idx="12" type="sldNum"/>
          </p:nvPr>
        </p:nvSpPr>
        <p:spPr>
          <a:xfrm>
            <a:off x="6556375" y="6394450"/>
            <a:ext cx="2112962" cy="4667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wrap="square" tIns="0">
            <a:noAutofit/>
          </a:bodyPr>
          <a:lstStyle/>
          <a:p>
            <a:pPr indent="-203200" lvl="0" marL="215900" marR="0" rtl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fld id="{00000000-1234-1234-1234-123412341234}" type="slidenum">
              <a:rPr b="0" i="0" lang="en-US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vertTx">
  <p:cSld name="Title and Vertical Text"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/>
          <p:nvPr>
            <p:ph type="title"/>
          </p:nvPr>
        </p:nvSpPr>
        <p:spPr>
          <a:xfrm>
            <a:off x="457200" y="279400"/>
            <a:ext cx="8212137" cy="115411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6" name="Shape 126"/>
          <p:cNvSpPr txBox="1"/>
          <p:nvPr>
            <p:ph idx="1" type="body"/>
          </p:nvPr>
        </p:nvSpPr>
        <p:spPr>
          <a:xfrm rot="5400000">
            <a:off x="2536031" y="-435769"/>
            <a:ext cx="4054475" cy="821213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342900" lvl="0" marL="342900" marR="0" rtl="0" algn="l">
              <a:spcBef>
                <a:spcPts val="800"/>
              </a:spcBef>
              <a:spcAft>
                <a:spcPts val="0"/>
              </a:spcAft>
              <a:buNone/>
              <a:defRPr b="0" i="0" sz="32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spcBef>
                <a:spcPts val="700"/>
              </a:spcBef>
              <a:spcAft>
                <a:spcPts val="0"/>
              </a:spcAft>
              <a:buNone/>
              <a:defRPr b="0" i="0" sz="2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spcBef>
                <a:spcPts val="60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spcBef>
                <a:spcPts val="500"/>
              </a:spcBef>
              <a:spcAft>
                <a:spcPts val="0"/>
              </a:spcAft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spcBef>
                <a:spcPts val="500"/>
              </a:spcBef>
              <a:spcAft>
                <a:spcPts val="0"/>
              </a:spcAft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spcBef>
                <a:spcPts val="500"/>
              </a:spcBef>
              <a:spcAft>
                <a:spcPts val="0"/>
              </a:spcAft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spcBef>
                <a:spcPts val="500"/>
              </a:spcBef>
              <a:spcAft>
                <a:spcPts val="0"/>
              </a:spcAft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spcBef>
                <a:spcPts val="500"/>
              </a:spcBef>
              <a:spcAft>
                <a:spcPts val="0"/>
              </a:spcAft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spcBef>
                <a:spcPts val="500"/>
              </a:spcBef>
              <a:spcAft>
                <a:spcPts val="0"/>
              </a:spcAft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7" name="Shape 127"/>
          <p:cNvSpPr txBox="1"/>
          <p:nvPr>
            <p:ph idx="12" type="sldNum"/>
          </p:nvPr>
        </p:nvSpPr>
        <p:spPr>
          <a:xfrm>
            <a:off x="6556375" y="6394450"/>
            <a:ext cx="2112962" cy="4667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wrap="square" tIns="0">
            <a:noAutofit/>
          </a:bodyPr>
          <a:lstStyle/>
          <a:p>
            <a:pPr indent="-203200" lvl="0" marL="215900" marR="0" rtl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fld id="{00000000-1234-1234-1234-123412341234}" type="slidenum">
              <a:rPr b="0" i="0" lang="en-US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picTx">
  <p:cSld name="Picture with Caption"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 txBox="1"/>
          <p:nvPr>
            <p:ph type="title"/>
          </p:nvPr>
        </p:nvSpPr>
        <p:spPr>
          <a:xfrm>
            <a:off x="1792288" y="4913313"/>
            <a:ext cx="5486400" cy="581025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0" name="Shape 130"/>
          <p:cNvSpPr/>
          <p:nvPr>
            <p:ph idx="2" type="pic"/>
          </p:nvPr>
        </p:nvSpPr>
        <p:spPr>
          <a:xfrm>
            <a:off x="1792288" y="627063"/>
            <a:ext cx="5486400" cy="421163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32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1" name="Shape 131"/>
          <p:cNvSpPr txBox="1"/>
          <p:nvPr>
            <p:ph idx="1" type="body"/>
          </p:nvPr>
        </p:nvSpPr>
        <p:spPr>
          <a:xfrm>
            <a:off x="1792288" y="5494338"/>
            <a:ext cx="5486400" cy="82391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1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12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1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2" name="Shape 132"/>
          <p:cNvSpPr txBox="1"/>
          <p:nvPr>
            <p:ph idx="12" type="sldNum"/>
          </p:nvPr>
        </p:nvSpPr>
        <p:spPr>
          <a:xfrm>
            <a:off x="6556375" y="6394450"/>
            <a:ext cx="2112962" cy="4667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wrap="square" tIns="0">
            <a:noAutofit/>
          </a:bodyPr>
          <a:lstStyle/>
          <a:p>
            <a:pPr indent="-203200" lvl="0" marL="215900" marR="0" rtl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fld id="{00000000-1234-1234-1234-123412341234}" type="slidenum">
              <a:rPr b="0" i="0" lang="en-US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objTx">
  <p:cSld name="Content with Caption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 txBox="1"/>
          <p:nvPr>
            <p:ph type="title"/>
          </p:nvPr>
        </p:nvSpPr>
        <p:spPr>
          <a:xfrm>
            <a:off x="457200" y="279400"/>
            <a:ext cx="3008313" cy="1189038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5" name="Shape 135"/>
          <p:cNvSpPr txBox="1"/>
          <p:nvPr>
            <p:ph idx="1" type="body"/>
          </p:nvPr>
        </p:nvSpPr>
        <p:spPr>
          <a:xfrm>
            <a:off x="3575050" y="279400"/>
            <a:ext cx="5111750" cy="59912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342900" lvl="0" marL="342900" marR="0" rtl="0" algn="l">
              <a:spcBef>
                <a:spcPts val="800"/>
              </a:spcBef>
              <a:spcAft>
                <a:spcPts val="0"/>
              </a:spcAft>
              <a:buNone/>
              <a:defRPr b="0" i="0" sz="32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spcBef>
                <a:spcPts val="700"/>
              </a:spcBef>
              <a:spcAft>
                <a:spcPts val="0"/>
              </a:spcAft>
              <a:buNone/>
              <a:defRPr b="0" i="0" sz="2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spcBef>
                <a:spcPts val="60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spcBef>
                <a:spcPts val="500"/>
              </a:spcBef>
              <a:spcAft>
                <a:spcPts val="0"/>
              </a:spcAft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spcBef>
                <a:spcPts val="500"/>
              </a:spcBef>
              <a:spcAft>
                <a:spcPts val="0"/>
              </a:spcAft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spcBef>
                <a:spcPts val="500"/>
              </a:spcBef>
              <a:spcAft>
                <a:spcPts val="0"/>
              </a:spcAft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spcBef>
                <a:spcPts val="500"/>
              </a:spcBef>
              <a:spcAft>
                <a:spcPts val="0"/>
              </a:spcAft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spcBef>
                <a:spcPts val="500"/>
              </a:spcBef>
              <a:spcAft>
                <a:spcPts val="0"/>
              </a:spcAft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spcBef>
                <a:spcPts val="500"/>
              </a:spcBef>
              <a:spcAft>
                <a:spcPts val="0"/>
              </a:spcAft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6" name="Shape 136"/>
          <p:cNvSpPr txBox="1"/>
          <p:nvPr>
            <p:ph idx="2" type="body"/>
          </p:nvPr>
        </p:nvSpPr>
        <p:spPr>
          <a:xfrm>
            <a:off x="457200" y="1468438"/>
            <a:ext cx="3008313" cy="48021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1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12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1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7" name="Shape 137"/>
          <p:cNvSpPr txBox="1"/>
          <p:nvPr>
            <p:ph idx="12" type="sldNum"/>
          </p:nvPr>
        </p:nvSpPr>
        <p:spPr>
          <a:xfrm>
            <a:off x="6556375" y="6394450"/>
            <a:ext cx="2112962" cy="4667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wrap="square" tIns="0">
            <a:noAutofit/>
          </a:bodyPr>
          <a:lstStyle/>
          <a:p>
            <a:pPr indent="-203200" lvl="0" marL="215900" marR="0" rtl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fld id="{00000000-1234-1234-1234-123412341234}" type="slidenum">
              <a:rPr b="0" i="0" lang="en-US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itleOnly">
  <p:cSld name="Title Only"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 txBox="1"/>
          <p:nvPr>
            <p:ph type="title"/>
          </p:nvPr>
        </p:nvSpPr>
        <p:spPr>
          <a:xfrm>
            <a:off x="457200" y="279400"/>
            <a:ext cx="8212137" cy="115411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0" name="Shape 140"/>
          <p:cNvSpPr txBox="1"/>
          <p:nvPr>
            <p:ph idx="12" type="sldNum"/>
          </p:nvPr>
        </p:nvSpPr>
        <p:spPr>
          <a:xfrm>
            <a:off x="6556375" y="6394450"/>
            <a:ext cx="2112962" cy="4667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wrap="square" tIns="0">
            <a:noAutofit/>
          </a:bodyPr>
          <a:lstStyle/>
          <a:p>
            <a:pPr indent="-203200" lvl="0" marL="215900" marR="0" rtl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fld id="{00000000-1234-1234-1234-123412341234}" type="slidenum">
              <a:rPr b="0" i="0" lang="en-US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woTxTwoObj">
  <p:cSld name="Comparison"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 txBox="1"/>
          <p:nvPr>
            <p:ph type="title"/>
          </p:nvPr>
        </p:nvSpPr>
        <p:spPr>
          <a:xfrm>
            <a:off x="457200" y="280988"/>
            <a:ext cx="8229600" cy="1169987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3" name="Shape 143"/>
          <p:cNvSpPr txBox="1"/>
          <p:nvPr>
            <p:ph idx="1" type="body"/>
          </p:nvPr>
        </p:nvSpPr>
        <p:spPr>
          <a:xfrm>
            <a:off x="457200" y="1571625"/>
            <a:ext cx="4040188" cy="65405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1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1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1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4" name="Shape 144"/>
          <p:cNvSpPr txBox="1"/>
          <p:nvPr>
            <p:ph idx="2" type="body"/>
          </p:nvPr>
        </p:nvSpPr>
        <p:spPr>
          <a:xfrm>
            <a:off x="457200" y="2225675"/>
            <a:ext cx="4040188" cy="40449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342900" lvl="0" marL="342900" marR="0" rtl="0" algn="l">
              <a:spcBef>
                <a:spcPts val="80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spcBef>
                <a:spcPts val="700"/>
              </a:spcBef>
              <a:spcAft>
                <a:spcPts val="0"/>
              </a:spcAft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spcBef>
                <a:spcPts val="60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spcBef>
                <a:spcPts val="500"/>
              </a:spcBef>
              <a:spcAft>
                <a:spcPts val="0"/>
              </a:spcAft>
              <a:buNone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spcBef>
                <a:spcPts val="500"/>
              </a:spcBef>
              <a:spcAft>
                <a:spcPts val="0"/>
              </a:spcAft>
              <a:buNone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spcBef>
                <a:spcPts val="500"/>
              </a:spcBef>
              <a:spcAft>
                <a:spcPts val="0"/>
              </a:spcAft>
              <a:buNone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spcBef>
                <a:spcPts val="500"/>
              </a:spcBef>
              <a:spcAft>
                <a:spcPts val="0"/>
              </a:spcAft>
              <a:buNone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spcBef>
                <a:spcPts val="500"/>
              </a:spcBef>
              <a:spcAft>
                <a:spcPts val="0"/>
              </a:spcAft>
              <a:buNone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spcBef>
                <a:spcPts val="500"/>
              </a:spcBef>
              <a:spcAft>
                <a:spcPts val="0"/>
              </a:spcAft>
              <a:buNone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5" name="Shape 145"/>
          <p:cNvSpPr txBox="1"/>
          <p:nvPr>
            <p:ph idx="3" type="body"/>
          </p:nvPr>
        </p:nvSpPr>
        <p:spPr>
          <a:xfrm>
            <a:off x="4645025" y="1571625"/>
            <a:ext cx="4041775" cy="65405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1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1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1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6" name="Shape 146"/>
          <p:cNvSpPr txBox="1"/>
          <p:nvPr>
            <p:ph idx="4" type="body"/>
          </p:nvPr>
        </p:nvSpPr>
        <p:spPr>
          <a:xfrm>
            <a:off x="4645025" y="2225675"/>
            <a:ext cx="4041775" cy="40449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342900" lvl="0" marL="342900" marR="0" rtl="0" algn="l">
              <a:spcBef>
                <a:spcPts val="80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spcBef>
                <a:spcPts val="700"/>
              </a:spcBef>
              <a:spcAft>
                <a:spcPts val="0"/>
              </a:spcAft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spcBef>
                <a:spcPts val="60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spcBef>
                <a:spcPts val="500"/>
              </a:spcBef>
              <a:spcAft>
                <a:spcPts val="0"/>
              </a:spcAft>
              <a:buNone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spcBef>
                <a:spcPts val="500"/>
              </a:spcBef>
              <a:spcAft>
                <a:spcPts val="0"/>
              </a:spcAft>
              <a:buNone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spcBef>
                <a:spcPts val="500"/>
              </a:spcBef>
              <a:spcAft>
                <a:spcPts val="0"/>
              </a:spcAft>
              <a:buNone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spcBef>
                <a:spcPts val="500"/>
              </a:spcBef>
              <a:spcAft>
                <a:spcPts val="0"/>
              </a:spcAft>
              <a:buNone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spcBef>
                <a:spcPts val="500"/>
              </a:spcBef>
              <a:spcAft>
                <a:spcPts val="0"/>
              </a:spcAft>
              <a:buNone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spcBef>
                <a:spcPts val="500"/>
              </a:spcBef>
              <a:spcAft>
                <a:spcPts val="0"/>
              </a:spcAft>
              <a:buNone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7" name="Shape 147"/>
          <p:cNvSpPr txBox="1"/>
          <p:nvPr>
            <p:ph idx="12" type="sldNum"/>
          </p:nvPr>
        </p:nvSpPr>
        <p:spPr>
          <a:xfrm>
            <a:off x="6556375" y="6394450"/>
            <a:ext cx="2112962" cy="4667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wrap="square" tIns="0">
            <a:noAutofit/>
          </a:bodyPr>
          <a:lstStyle/>
          <a:p>
            <a:pPr indent="-203200" lvl="0" marL="215900" marR="0" rtl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fld id="{00000000-1234-1234-1234-123412341234}" type="slidenum">
              <a:rPr b="0" i="0" lang="en-US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vertTx">
  <p:cSld name="Title and Vertical Text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/>
          <p:nvPr>
            <p:ph type="title"/>
          </p:nvPr>
        </p:nvSpPr>
        <p:spPr>
          <a:xfrm>
            <a:off x="457200" y="280988"/>
            <a:ext cx="8229600" cy="11699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7" name="Shape 37"/>
          <p:cNvSpPr txBox="1"/>
          <p:nvPr>
            <p:ph idx="1" type="body"/>
          </p:nvPr>
        </p:nvSpPr>
        <p:spPr>
          <a:xfrm rot="5400000">
            <a:off x="2255837" y="-160338"/>
            <a:ext cx="4632325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342900" lvl="0" marL="342900" marR="0" rtl="0" algn="l">
              <a:spcBef>
                <a:spcPts val="800"/>
              </a:spcBef>
              <a:spcAft>
                <a:spcPts val="0"/>
              </a:spcAft>
              <a:buChar char="●"/>
              <a:defRPr b="0" i="0" sz="32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spcBef>
                <a:spcPts val="700"/>
              </a:spcBef>
              <a:spcAft>
                <a:spcPts val="0"/>
              </a:spcAft>
              <a:buChar char="○"/>
              <a:defRPr b="0" i="0" sz="2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spcBef>
                <a:spcPts val="600"/>
              </a:spcBef>
              <a:spcAft>
                <a:spcPts val="0"/>
              </a:spcAft>
              <a:buChar char="■"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woObj">
  <p:cSld name="Two Content"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 txBox="1"/>
          <p:nvPr>
            <p:ph type="title"/>
          </p:nvPr>
        </p:nvSpPr>
        <p:spPr>
          <a:xfrm>
            <a:off x="457200" y="279400"/>
            <a:ext cx="8212137" cy="115411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0" name="Shape 150"/>
          <p:cNvSpPr txBox="1"/>
          <p:nvPr>
            <p:ph idx="1" type="body"/>
          </p:nvPr>
        </p:nvSpPr>
        <p:spPr>
          <a:xfrm>
            <a:off x="457200" y="1643063"/>
            <a:ext cx="4029075" cy="40544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342900" lvl="0" marL="342900" marR="0" rtl="0" algn="l">
              <a:spcBef>
                <a:spcPts val="800"/>
              </a:spcBef>
              <a:spcAft>
                <a:spcPts val="0"/>
              </a:spcAft>
              <a:buNone/>
              <a:defRPr b="0" i="0" sz="2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spcBef>
                <a:spcPts val="70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spcBef>
                <a:spcPts val="600"/>
              </a:spcBef>
              <a:spcAft>
                <a:spcPts val="0"/>
              </a:spcAft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spcBef>
                <a:spcPts val="50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spcBef>
                <a:spcPts val="50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spcBef>
                <a:spcPts val="50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spcBef>
                <a:spcPts val="50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spcBef>
                <a:spcPts val="50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spcBef>
                <a:spcPts val="50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1" name="Shape 151"/>
          <p:cNvSpPr txBox="1"/>
          <p:nvPr>
            <p:ph idx="2" type="body"/>
          </p:nvPr>
        </p:nvSpPr>
        <p:spPr>
          <a:xfrm>
            <a:off x="4638675" y="1643063"/>
            <a:ext cx="4030663" cy="40544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342900" lvl="0" marL="342900" marR="0" rtl="0" algn="l">
              <a:spcBef>
                <a:spcPts val="800"/>
              </a:spcBef>
              <a:spcAft>
                <a:spcPts val="0"/>
              </a:spcAft>
              <a:buNone/>
              <a:defRPr b="0" i="0" sz="2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spcBef>
                <a:spcPts val="70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spcBef>
                <a:spcPts val="600"/>
              </a:spcBef>
              <a:spcAft>
                <a:spcPts val="0"/>
              </a:spcAft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spcBef>
                <a:spcPts val="50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spcBef>
                <a:spcPts val="50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spcBef>
                <a:spcPts val="50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spcBef>
                <a:spcPts val="50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spcBef>
                <a:spcPts val="50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spcBef>
                <a:spcPts val="50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2" name="Shape 152"/>
          <p:cNvSpPr txBox="1"/>
          <p:nvPr>
            <p:ph idx="12" type="sldNum"/>
          </p:nvPr>
        </p:nvSpPr>
        <p:spPr>
          <a:xfrm>
            <a:off x="6556375" y="6394450"/>
            <a:ext cx="2112962" cy="4667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wrap="square" tIns="0">
            <a:noAutofit/>
          </a:bodyPr>
          <a:lstStyle/>
          <a:p>
            <a:pPr indent="-203200" lvl="0" marL="215900" marR="0" rtl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fld id="{00000000-1234-1234-1234-123412341234}" type="slidenum">
              <a:rPr b="0" i="0" lang="en-US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secHead">
  <p:cSld name="Section Header"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 txBox="1"/>
          <p:nvPr>
            <p:ph type="title"/>
          </p:nvPr>
        </p:nvSpPr>
        <p:spPr>
          <a:xfrm>
            <a:off x="722313" y="4511675"/>
            <a:ext cx="7772400" cy="13938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b="1" i="0" sz="4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5" name="Shape 155"/>
          <p:cNvSpPr txBox="1"/>
          <p:nvPr>
            <p:ph idx="1" type="body"/>
          </p:nvPr>
        </p:nvSpPr>
        <p:spPr>
          <a:xfrm>
            <a:off x="722313" y="2974975"/>
            <a:ext cx="7772400" cy="1536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1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1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1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1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1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1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6" name="Shape 156"/>
          <p:cNvSpPr txBox="1"/>
          <p:nvPr>
            <p:ph idx="12" type="sldNum"/>
          </p:nvPr>
        </p:nvSpPr>
        <p:spPr>
          <a:xfrm>
            <a:off x="6556375" y="6394450"/>
            <a:ext cx="2112962" cy="4667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wrap="square" tIns="0">
            <a:noAutofit/>
          </a:bodyPr>
          <a:lstStyle/>
          <a:p>
            <a:pPr indent="-203200" lvl="0" marL="215900" marR="0" rtl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fld id="{00000000-1234-1234-1234-123412341234}" type="slidenum">
              <a:rPr b="0" i="0" lang="en-US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obj">
  <p:cSld name="Title and Content"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 txBox="1"/>
          <p:nvPr>
            <p:ph type="title"/>
          </p:nvPr>
        </p:nvSpPr>
        <p:spPr>
          <a:xfrm>
            <a:off x="457200" y="279400"/>
            <a:ext cx="8212137" cy="115411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9" name="Shape 159"/>
          <p:cNvSpPr txBox="1"/>
          <p:nvPr>
            <p:ph idx="1" type="body"/>
          </p:nvPr>
        </p:nvSpPr>
        <p:spPr>
          <a:xfrm>
            <a:off x="457200" y="1643062"/>
            <a:ext cx="8212137" cy="40544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342900" lvl="0" marL="342900" marR="0" rtl="0" algn="l">
              <a:spcBef>
                <a:spcPts val="800"/>
              </a:spcBef>
              <a:spcAft>
                <a:spcPts val="0"/>
              </a:spcAft>
              <a:buNone/>
              <a:defRPr b="0" i="0" sz="32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spcBef>
                <a:spcPts val="700"/>
              </a:spcBef>
              <a:spcAft>
                <a:spcPts val="0"/>
              </a:spcAft>
              <a:buNone/>
              <a:defRPr b="0" i="0" sz="2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spcBef>
                <a:spcPts val="60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spcBef>
                <a:spcPts val="500"/>
              </a:spcBef>
              <a:spcAft>
                <a:spcPts val="0"/>
              </a:spcAft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spcBef>
                <a:spcPts val="500"/>
              </a:spcBef>
              <a:spcAft>
                <a:spcPts val="0"/>
              </a:spcAft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spcBef>
                <a:spcPts val="500"/>
              </a:spcBef>
              <a:spcAft>
                <a:spcPts val="0"/>
              </a:spcAft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spcBef>
                <a:spcPts val="500"/>
              </a:spcBef>
              <a:spcAft>
                <a:spcPts val="0"/>
              </a:spcAft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spcBef>
                <a:spcPts val="500"/>
              </a:spcBef>
              <a:spcAft>
                <a:spcPts val="0"/>
              </a:spcAft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spcBef>
                <a:spcPts val="500"/>
              </a:spcBef>
              <a:spcAft>
                <a:spcPts val="0"/>
              </a:spcAft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0" name="Shape 160"/>
          <p:cNvSpPr txBox="1"/>
          <p:nvPr>
            <p:ph idx="12" type="sldNum"/>
          </p:nvPr>
        </p:nvSpPr>
        <p:spPr>
          <a:xfrm>
            <a:off x="6556375" y="6394450"/>
            <a:ext cx="2112962" cy="4667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wrap="square" tIns="0">
            <a:noAutofit/>
          </a:bodyPr>
          <a:lstStyle/>
          <a:p>
            <a:pPr indent="-203200" lvl="0" marL="215900" marR="0" rtl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fld id="{00000000-1234-1234-1234-123412341234}" type="slidenum">
              <a:rPr b="0" i="0" lang="en-US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itle">
  <p:cSld name="Title Slide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/>
          <p:nvPr>
            <p:ph type="ctrTitle"/>
          </p:nvPr>
        </p:nvSpPr>
        <p:spPr>
          <a:xfrm>
            <a:off x="685800" y="2181225"/>
            <a:ext cx="7772400" cy="150495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3" name="Shape 163"/>
          <p:cNvSpPr txBox="1"/>
          <p:nvPr>
            <p:ph idx="1" type="subTitle"/>
          </p:nvPr>
        </p:nvSpPr>
        <p:spPr>
          <a:xfrm>
            <a:off x="1371600" y="3978275"/>
            <a:ext cx="6400800" cy="17938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ctr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32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ctr"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ctr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ctr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ctr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ctr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ctr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ctr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ctr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4" name="Shape 164"/>
          <p:cNvSpPr txBox="1"/>
          <p:nvPr>
            <p:ph idx="12" type="sldNum"/>
          </p:nvPr>
        </p:nvSpPr>
        <p:spPr>
          <a:xfrm>
            <a:off x="6556375" y="6394450"/>
            <a:ext cx="2112962" cy="4667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wrap="square" tIns="0">
            <a:noAutofit/>
          </a:bodyPr>
          <a:lstStyle/>
          <a:p>
            <a:pPr indent="-203200" lvl="0" marL="215900" marR="0" rtl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fld id="{00000000-1234-1234-1234-123412341234}" type="slidenum">
              <a:rPr b="0" i="0" lang="en-US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blank">
  <p:cSld name="Blank"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vertTitleAndTx">
  <p:cSld name="Vertical Title and Text"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 txBox="1"/>
          <p:nvPr>
            <p:ph type="title"/>
          </p:nvPr>
        </p:nvSpPr>
        <p:spPr>
          <a:xfrm rot="5400000">
            <a:off x="4663281" y="2247106"/>
            <a:ext cx="5989637" cy="20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3" name="Shape 173"/>
          <p:cNvSpPr txBox="1"/>
          <p:nvPr>
            <p:ph idx="1" type="body"/>
          </p:nvPr>
        </p:nvSpPr>
        <p:spPr>
          <a:xfrm rot="5400000">
            <a:off x="472282" y="265907"/>
            <a:ext cx="5989637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342900" lvl="0" marL="342900" marR="0" rtl="0" algn="l">
              <a:spcBef>
                <a:spcPts val="800"/>
              </a:spcBef>
              <a:spcAft>
                <a:spcPts val="0"/>
              </a:spcAft>
              <a:buChar char="●"/>
              <a:defRPr b="0" i="0" sz="32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spcBef>
                <a:spcPts val="700"/>
              </a:spcBef>
              <a:spcAft>
                <a:spcPts val="0"/>
              </a:spcAft>
              <a:buChar char="○"/>
              <a:defRPr b="0" i="0" sz="2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spcBef>
                <a:spcPts val="600"/>
              </a:spcBef>
              <a:spcAft>
                <a:spcPts val="0"/>
              </a:spcAft>
              <a:buChar char="■"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vertTx">
  <p:cSld name="Title and Vertical Text"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hape 175"/>
          <p:cNvSpPr txBox="1"/>
          <p:nvPr>
            <p:ph type="title"/>
          </p:nvPr>
        </p:nvSpPr>
        <p:spPr>
          <a:xfrm>
            <a:off x="457200" y="280988"/>
            <a:ext cx="8229600" cy="11699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6" name="Shape 176"/>
          <p:cNvSpPr txBox="1"/>
          <p:nvPr>
            <p:ph idx="1" type="body"/>
          </p:nvPr>
        </p:nvSpPr>
        <p:spPr>
          <a:xfrm rot="5400000">
            <a:off x="2255837" y="-160338"/>
            <a:ext cx="4632325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342900" lvl="0" marL="342900" marR="0" rtl="0" algn="l">
              <a:spcBef>
                <a:spcPts val="800"/>
              </a:spcBef>
              <a:spcAft>
                <a:spcPts val="0"/>
              </a:spcAft>
              <a:buChar char="●"/>
              <a:defRPr b="0" i="0" sz="32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spcBef>
                <a:spcPts val="700"/>
              </a:spcBef>
              <a:spcAft>
                <a:spcPts val="0"/>
              </a:spcAft>
              <a:buChar char="○"/>
              <a:defRPr b="0" i="0" sz="2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spcBef>
                <a:spcPts val="600"/>
              </a:spcBef>
              <a:spcAft>
                <a:spcPts val="0"/>
              </a:spcAft>
              <a:buChar char="■"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picTx">
  <p:cSld name="Picture with Caption"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 txBox="1"/>
          <p:nvPr>
            <p:ph type="title"/>
          </p:nvPr>
        </p:nvSpPr>
        <p:spPr>
          <a:xfrm>
            <a:off x="1792288" y="4913313"/>
            <a:ext cx="5486400" cy="581025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9" name="Shape 179"/>
          <p:cNvSpPr/>
          <p:nvPr>
            <p:ph idx="2" type="pic"/>
          </p:nvPr>
        </p:nvSpPr>
        <p:spPr>
          <a:xfrm>
            <a:off x="1792288" y="627063"/>
            <a:ext cx="5486400" cy="421163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32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0" name="Shape 180"/>
          <p:cNvSpPr txBox="1"/>
          <p:nvPr>
            <p:ph idx="1" type="body"/>
          </p:nvPr>
        </p:nvSpPr>
        <p:spPr>
          <a:xfrm>
            <a:off x="1792288" y="5494338"/>
            <a:ext cx="5486400" cy="82391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0" i="0" sz="1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0" i="0" sz="12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0" i="0" sz="1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objTx">
  <p:cSld name="Content with Caption"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 txBox="1"/>
          <p:nvPr>
            <p:ph type="title"/>
          </p:nvPr>
        </p:nvSpPr>
        <p:spPr>
          <a:xfrm>
            <a:off x="457200" y="279400"/>
            <a:ext cx="3008313" cy="1189038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3" name="Shape 183"/>
          <p:cNvSpPr txBox="1"/>
          <p:nvPr>
            <p:ph idx="1" type="body"/>
          </p:nvPr>
        </p:nvSpPr>
        <p:spPr>
          <a:xfrm>
            <a:off x="3575050" y="279400"/>
            <a:ext cx="5111750" cy="59912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342900" lvl="0" marL="342900" marR="0" rtl="0" algn="l">
              <a:spcBef>
                <a:spcPts val="800"/>
              </a:spcBef>
              <a:spcAft>
                <a:spcPts val="0"/>
              </a:spcAft>
              <a:buChar char="●"/>
              <a:defRPr b="0" i="0" sz="32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spcBef>
                <a:spcPts val="700"/>
              </a:spcBef>
              <a:spcAft>
                <a:spcPts val="0"/>
              </a:spcAft>
              <a:buChar char="○"/>
              <a:defRPr b="0" i="0" sz="2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spcBef>
                <a:spcPts val="600"/>
              </a:spcBef>
              <a:spcAft>
                <a:spcPts val="0"/>
              </a:spcAft>
              <a:buChar char="■"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4" name="Shape 184"/>
          <p:cNvSpPr txBox="1"/>
          <p:nvPr>
            <p:ph idx="2" type="body"/>
          </p:nvPr>
        </p:nvSpPr>
        <p:spPr>
          <a:xfrm>
            <a:off x="457200" y="1468438"/>
            <a:ext cx="3008313" cy="48021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0" i="0" sz="1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0" i="0" sz="12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0" i="0" sz="1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itleOnly">
  <p:cSld name="Title Only"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 txBox="1"/>
          <p:nvPr>
            <p:ph type="title"/>
          </p:nvPr>
        </p:nvSpPr>
        <p:spPr>
          <a:xfrm>
            <a:off x="457200" y="280988"/>
            <a:ext cx="8229600" cy="11699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picTx">
  <p:cSld name="Picture with Caption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 txBox="1"/>
          <p:nvPr>
            <p:ph type="title"/>
          </p:nvPr>
        </p:nvSpPr>
        <p:spPr>
          <a:xfrm>
            <a:off x="1792288" y="4913313"/>
            <a:ext cx="5486400" cy="581025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0" name="Shape 40"/>
          <p:cNvSpPr/>
          <p:nvPr>
            <p:ph idx="2" type="pic"/>
          </p:nvPr>
        </p:nvSpPr>
        <p:spPr>
          <a:xfrm>
            <a:off x="1792288" y="627063"/>
            <a:ext cx="5486400" cy="421163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32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1" name="Shape 41"/>
          <p:cNvSpPr txBox="1"/>
          <p:nvPr>
            <p:ph idx="1" type="body"/>
          </p:nvPr>
        </p:nvSpPr>
        <p:spPr>
          <a:xfrm>
            <a:off x="1792288" y="5494338"/>
            <a:ext cx="5486400" cy="82391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0" i="0" sz="1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0" i="0" sz="12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0" i="0" sz="1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woTxTwoObj">
  <p:cSld name="Comparison"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 txBox="1"/>
          <p:nvPr>
            <p:ph type="title"/>
          </p:nvPr>
        </p:nvSpPr>
        <p:spPr>
          <a:xfrm>
            <a:off x="457200" y="280988"/>
            <a:ext cx="8229600" cy="11699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9" name="Shape 189"/>
          <p:cNvSpPr txBox="1"/>
          <p:nvPr>
            <p:ph idx="1" type="body"/>
          </p:nvPr>
        </p:nvSpPr>
        <p:spPr>
          <a:xfrm>
            <a:off x="457200" y="1571625"/>
            <a:ext cx="4040188" cy="65405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1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1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1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0" name="Shape 190"/>
          <p:cNvSpPr txBox="1"/>
          <p:nvPr>
            <p:ph idx="2" type="body"/>
          </p:nvPr>
        </p:nvSpPr>
        <p:spPr>
          <a:xfrm>
            <a:off x="457200" y="2225675"/>
            <a:ext cx="4040188" cy="40449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342900" lvl="0" marL="342900" marR="0" rtl="0" algn="l">
              <a:spcBef>
                <a:spcPts val="800"/>
              </a:spcBef>
              <a:spcAft>
                <a:spcPts val="0"/>
              </a:spcAft>
              <a:buChar char="●"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spcBef>
                <a:spcPts val="700"/>
              </a:spcBef>
              <a:spcAft>
                <a:spcPts val="0"/>
              </a:spcAft>
              <a:buChar char="○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spcBef>
                <a:spcPts val="600"/>
              </a:spcBef>
              <a:spcAft>
                <a:spcPts val="0"/>
              </a:spcAft>
              <a:buChar char="■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1" name="Shape 191"/>
          <p:cNvSpPr txBox="1"/>
          <p:nvPr>
            <p:ph idx="3" type="body"/>
          </p:nvPr>
        </p:nvSpPr>
        <p:spPr>
          <a:xfrm>
            <a:off x="4645025" y="1571625"/>
            <a:ext cx="4041775" cy="65405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1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1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1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2" name="Shape 192"/>
          <p:cNvSpPr txBox="1"/>
          <p:nvPr>
            <p:ph idx="4" type="body"/>
          </p:nvPr>
        </p:nvSpPr>
        <p:spPr>
          <a:xfrm>
            <a:off x="4645025" y="2225675"/>
            <a:ext cx="4041775" cy="40449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342900" lvl="0" marL="342900" marR="0" rtl="0" algn="l">
              <a:spcBef>
                <a:spcPts val="800"/>
              </a:spcBef>
              <a:spcAft>
                <a:spcPts val="0"/>
              </a:spcAft>
              <a:buChar char="●"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spcBef>
                <a:spcPts val="700"/>
              </a:spcBef>
              <a:spcAft>
                <a:spcPts val="0"/>
              </a:spcAft>
              <a:buChar char="○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spcBef>
                <a:spcPts val="600"/>
              </a:spcBef>
              <a:spcAft>
                <a:spcPts val="0"/>
              </a:spcAft>
              <a:buChar char="■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woObj">
  <p:cSld name="Two Content"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 txBox="1"/>
          <p:nvPr>
            <p:ph type="title"/>
          </p:nvPr>
        </p:nvSpPr>
        <p:spPr>
          <a:xfrm>
            <a:off x="457200" y="280988"/>
            <a:ext cx="8229600" cy="11699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5" name="Shape 195"/>
          <p:cNvSpPr txBox="1"/>
          <p:nvPr>
            <p:ph idx="1" type="body"/>
          </p:nvPr>
        </p:nvSpPr>
        <p:spPr>
          <a:xfrm>
            <a:off x="457200" y="1638300"/>
            <a:ext cx="4038600" cy="46323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342900" lvl="0" marL="342900" marR="0" rtl="0" algn="l">
              <a:spcBef>
                <a:spcPts val="800"/>
              </a:spcBef>
              <a:spcAft>
                <a:spcPts val="0"/>
              </a:spcAft>
              <a:buChar char="●"/>
              <a:defRPr b="0" i="0" sz="2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spcBef>
                <a:spcPts val="700"/>
              </a:spcBef>
              <a:spcAft>
                <a:spcPts val="0"/>
              </a:spcAft>
              <a:buChar char="○"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spcBef>
                <a:spcPts val="600"/>
              </a:spcBef>
              <a:spcAft>
                <a:spcPts val="0"/>
              </a:spcAft>
              <a:buChar char="■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6" name="Shape 196"/>
          <p:cNvSpPr txBox="1"/>
          <p:nvPr>
            <p:ph idx="2" type="body"/>
          </p:nvPr>
        </p:nvSpPr>
        <p:spPr>
          <a:xfrm>
            <a:off x="4648200" y="1638300"/>
            <a:ext cx="4038600" cy="46323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342900" lvl="0" marL="342900" marR="0" rtl="0" algn="l">
              <a:spcBef>
                <a:spcPts val="800"/>
              </a:spcBef>
              <a:spcAft>
                <a:spcPts val="0"/>
              </a:spcAft>
              <a:buChar char="●"/>
              <a:defRPr b="0" i="0" sz="2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spcBef>
                <a:spcPts val="700"/>
              </a:spcBef>
              <a:spcAft>
                <a:spcPts val="0"/>
              </a:spcAft>
              <a:buChar char="○"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spcBef>
                <a:spcPts val="600"/>
              </a:spcBef>
              <a:spcAft>
                <a:spcPts val="0"/>
              </a:spcAft>
              <a:buChar char="■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secHead">
  <p:cSld name="Section Header"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hape 198"/>
          <p:cNvSpPr txBox="1"/>
          <p:nvPr>
            <p:ph type="title"/>
          </p:nvPr>
        </p:nvSpPr>
        <p:spPr>
          <a:xfrm>
            <a:off x="722313" y="4511675"/>
            <a:ext cx="7772400" cy="13938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b="1" i="0" sz="4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9" name="Shape 199"/>
          <p:cNvSpPr txBox="1"/>
          <p:nvPr>
            <p:ph idx="1" type="body"/>
          </p:nvPr>
        </p:nvSpPr>
        <p:spPr>
          <a:xfrm>
            <a:off x="722313" y="2974975"/>
            <a:ext cx="7772400" cy="1536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0" i="0" sz="1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0" i="0" sz="1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0" i="0" sz="1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0" i="0" sz="1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0" i="0" sz="1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0" i="0" sz="1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obj">
  <p:cSld name="Title and Content"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Shape 201"/>
          <p:cNvSpPr txBox="1"/>
          <p:nvPr>
            <p:ph type="title"/>
          </p:nvPr>
        </p:nvSpPr>
        <p:spPr>
          <a:xfrm>
            <a:off x="457200" y="280988"/>
            <a:ext cx="8229600" cy="11699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2" name="Shape 202"/>
          <p:cNvSpPr txBox="1"/>
          <p:nvPr>
            <p:ph idx="1" type="body"/>
          </p:nvPr>
        </p:nvSpPr>
        <p:spPr>
          <a:xfrm>
            <a:off x="457200" y="1638300"/>
            <a:ext cx="8229600" cy="46323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342900" lvl="0" marL="342900" marR="0" rtl="0" algn="l">
              <a:spcBef>
                <a:spcPts val="800"/>
              </a:spcBef>
              <a:spcAft>
                <a:spcPts val="0"/>
              </a:spcAft>
              <a:buChar char="●"/>
              <a:defRPr b="0" i="0" sz="32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spcBef>
                <a:spcPts val="700"/>
              </a:spcBef>
              <a:spcAft>
                <a:spcPts val="0"/>
              </a:spcAft>
              <a:buChar char="○"/>
              <a:defRPr b="0" i="0" sz="2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spcBef>
                <a:spcPts val="600"/>
              </a:spcBef>
              <a:spcAft>
                <a:spcPts val="0"/>
              </a:spcAft>
              <a:buChar char="■"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itle">
  <p:cSld name="Title Slide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Shape 204"/>
          <p:cNvSpPr txBox="1"/>
          <p:nvPr>
            <p:ph type="ctrTitle"/>
          </p:nvPr>
        </p:nvSpPr>
        <p:spPr>
          <a:xfrm>
            <a:off x="685800" y="2181225"/>
            <a:ext cx="7772400" cy="15049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5" name="Shape 205"/>
          <p:cNvSpPr txBox="1"/>
          <p:nvPr>
            <p:ph idx="1" type="subTitle"/>
          </p:nvPr>
        </p:nvSpPr>
        <p:spPr>
          <a:xfrm>
            <a:off x="1371600" y="3978275"/>
            <a:ext cx="6400800" cy="17938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ctr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32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ctr"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ctr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ctr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ctr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ctr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ctr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ctr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ctr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blank">
  <p:cSld name="Blank"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vertTitleAndTx">
  <p:cSld name="Vertical Title and Text"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Shape 213"/>
          <p:cNvSpPr txBox="1"/>
          <p:nvPr>
            <p:ph type="title"/>
          </p:nvPr>
        </p:nvSpPr>
        <p:spPr>
          <a:xfrm rot="5400000">
            <a:off x="4663350" y="2247038"/>
            <a:ext cx="5989500" cy="20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4" name="Shape 214"/>
          <p:cNvSpPr txBox="1"/>
          <p:nvPr>
            <p:ph idx="1" type="body"/>
          </p:nvPr>
        </p:nvSpPr>
        <p:spPr>
          <a:xfrm rot="5400000">
            <a:off x="472350" y="265838"/>
            <a:ext cx="5989500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342900" lvl="0" marL="342900" marR="0" rtl="0" algn="l">
              <a:spcBef>
                <a:spcPts val="800"/>
              </a:spcBef>
              <a:spcAft>
                <a:spcPts val="0"/>
              </a:spcAft>
              <a:buChar char="●"/>
              <a:defRPr b="0" i="0" sz="32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spcBef>
                <a:spcPts val="700"/>
              </a:spcBef>
              <a:spcAft>
                <a:spcPts val="0"/>
              </a:spcAft>
              <a:buChar char="○"/>
              <a:defRPr b="0" i="0" sz="2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spcBef>
                <a:spcPts val="600"/>
              </a:spcBef>
              <a:spcAft>
                <a:spcPts val="0"/>
              </a:spcAft>
              <a:buChar char="■"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vertTx">
  <p:cSld name="Title and Vertical Text"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Shape 216"/>
          <p:cNvSpPr txBox="1"/>
          <p:nvPr>
            <p:ph type="title"/>
          </p:nvPr>
        </p:nvSpPr>
        <p:spPr>
          <a:xfrm>
            <a:off x="457200" y="280988"/>
            <a:ext cx="8229600" cy="11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7" name="Shape 217"/>
          <p:cNvSpPr txBox="1"/>
          <p:nvPr>
            <p:ph idx="1" type="body"/>
          </p:nvPr>
        </p:nvSpPr>
        <p:spPr>
          <a:xfrm rot="5400000">
            <a:off x="2255850" y="-160350"/>
            <a:ext cx="4632300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342900" lvl="0" marL="342900" marR="0" rtl="0" algn="l">
              <a:spcBef>
                <a:spcPts val="800"/>
              </a:spcBef>
              <a:spcAft>
                <a:spcPts val="0"/>
              </a:spcAft>
              <a:buChar char="●"/>
              <a:defRPr b="0" i="0" sz="32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spcBef>
                <a:spcPts val="700"/>
              </a:spcBef>
              <a:spcAft>
                <a:spcPts val="0"/>
              </a:spcAft>
              <a:buChar char="○"/>
              <a:defRPr b="0" i="0" sz="2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spcBef>
                <a:spcPts val="600"/>
              </a:spcBef>
              <a:spcAft>
                <a:spcPts val="0"/>
              </a:spcAft>
              <a:buChar char="■"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picTx">
  <p:cSld name="Picture with Caption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Shape 219"/>
          <p:cNvSpPr txBox="1"/>
          <p:nvPr>
            <p:ph type="title"/>
          </p:nvPr>
        </p:nvSpPr>
        <p:spPr>
          <a:xfrm>
            <a:off x="1792288" y="4913313"/>
            <a:ext cx="5486400" cy="581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20" name="Shape 220"/>
          <p:cNvSpPr/>
          <p:nvPr>
            <p:ph idx="2" type="pic"/>
          </p:nvPr>
        </p:nvSpPr>
        <p:spPr>
          <a:xfrm>
            <a:off x="1792288" y="627063"/>
            <a:ext cx="5486400" cy="421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32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21" name="Shape 221"/>
          <p:cNvSpPr txBox="1"/>
          <p:nvPr>
            <p:ph idx="1" type="body"/>
          </p:nvPr>
        </p:nvSpPr>
        <p:spPr>
          <a:xfrm>
            <a:off x="1792288" y="5494338"/>
            <a:ext cx="5486400" cy="82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0" i="0" sz="1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0" i="0" sz="12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0" i="0" sz="1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objTx">
  <p:cSld name="Content with Caption"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Shape 223"/>
          <p:cNvSpPr txBox="1"/>
          <p:nvPr>
            <p:ph type="title"/>
          </p:nvPr>
        </p:nvSpPr>
        <p:spPr>
          <a:xfrm>
            <a:off x="457200" y="279400"/>
            <a:ext cx="3008400" cy="1188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24" name="Shape 224"/>
          <p:cNvSpPr txBox="1"/>
          <p:nvPr>
            <p:ph idx="1" type="body"/>
          </p:nvPr>
        </p:nvSpPr>
        <p:spPr>
          <a:xfrm>
            <a:off x="3575050" y="279400"/>
            <a:ext cx="5111700" cy="599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342900" lvl="0" marL="342900" marR="0" rtl="0" algn="l">
              <a:spcBef>
                <a:spcPts val="800"/>
              </a:spcBef>
              <a:spcAft>
                <a:spcPts val="0"/>
              </a:spcAft>
              <a:buChar char="●"/>
              <a:defRPr b="0" i="0" sz="32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spcBef>
                <a:spcPts val="700"/>
              </a:spcBef>
              <a:spcAft>
                <a:spcPts val="0"/>
              </a:spcAft>
              <a:buChar char="○"/>
              <a:defRPr b="0" i="0" sz="2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spcBef>
                <a:spcPts val="600"/>
              </a:spcBef>
              <a:spcAft>
                <a:spcPts val="0"/>
              </a:spcAft>
              <a:buChar char="■"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25" name="Shape 225"/>
          <p:cNvSpPr txBox="1"/>
          <p:nvPr>
            <p:ph idx="2" type="body"/>
          </p:nvPr>
        </p:nvSpPr>
        <p:spPr>
          <a:xfrm>
            <a:off x="457200" y="1468438"/>
            <a:ext cx="3008400" cy="480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0" i="0" sz="1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0" i="0" sz="12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0" i="0" sz="1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objTx">
  <p:cSld name="Content with Caption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 txBox="1"/>
          <p:nvPr>
            <p:ph type="title"/>
          </p:nvPr>
        </p:nvSpPr>
        <p:spPr>
          <a:xfrm>
            <a:off x="457200" y="279400"/>
            <a:ext cx="3008313" cy="1189038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4" name="Shape 44"/>
          <p:cNvSpPr txBox="1"/>
          <p:nvPr>
            <p:ph idx="1" type="body"/>
          </p:nvPr>
        </p:nvSpPr>
        <p:spPr>
          <a:xfrm>
            <a:off x="3575050" y="279400"/>
            <a:ext cx="5111750" cy="59912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342900" lvl="0" marL="342900" marR="0" rtl="0" algn="l">
              <a:spcBef>
                <a:spcPts val="800"/>
              </a:spcBef>
              <a:spcAft>
                <a:spcPts val="0"/>
              </a:spcAft>
              <a:buChar char="●"/>
              <a:defRPr b="0" i="0" sz="32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spcBef>
                <a:spcPts val="700"/>
              </a:spcBef>
              <a:spcAft>
                <a:spcPts val="0"/>
              </a:spcAft>
              <a:buChar char="○"/>
              <a:defRPr b="0" i="0" sz="2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spcBef>
                <a:spcPts val="600"/>
              </a:spcBef>
              <a:spcAft>
                <a:spcPts val="0"/>
              </a:spcAft>
              <a:buChar char="■"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5" name="Shape 45"/>
          <p:cNvSpPr txBox="1"/>
          <p:nvPr>
            <p:ph idx="2" type="body"/>
          </p:nvPr>
        </p:nvSpPr>
        <p:spPr>
          <a:xfrm>
            <a:off x="457200" y="1468438"/>
            <a:ext cx="3008313" cy="48021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0" i="0" sz="1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0" i="0" sz="12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0" i="0" sz="1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itleOnly">
  <p:cSld name="Title Only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Shape 227"/>
          <p:cNvSpPr txBox="1"/>
          <p:nvPr>
            <p:ph type="title"/>
          </p:nvPr>
        </p:nvSpPr>
        <p:spPr>
          <a:xfrm>
            <a:off x="457200" y="280988"/>
            <a:ext cx="8229600" cy="11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woTxTwoObj">
  <p:cSld name="Comparison"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Shape 229"/>
          <p:cNvSpPr txBox="1"/>
          <p:nvPr>
            <p:ph type="title"/>
          </p:nvPr>
        </p:nvSpPr>
        <p:spPr>
          <a:xfrm>
            <a:off x="457200" y="280988"/>
            <a:ext cx="8229600" cy="11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0" name="Shape 230"/>
          <p:cNvSpPr txBox="1"/>
          <p:nvPr>
            <p:ph idx="1" type="body"/>
          </p:nvPr>
        </p:nvSpPr>
        <p:spPr>
          <a:xfrm>
            <a:off x="457200" y="1571625"/>
            <a:ext cx="4040100" cy="654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1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1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1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1" name="Shape 231"/>
          <p:cNvSpPr txBox="1"/>
          <p:nvPr>
            <p:ph idx="2" type="body"/>
          </p:nvPr>
        </p:nvSpPr>
        <p:spPr>
          <a:xfrm>
            <a:off x="457200" y="2225675"/>
            <a:ext cx="4040100" cy="404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342900" lvl="0" marL="342900" marR="0" rtl="0" algn="l">
              <a:spcBef>
                <a:spcPts val="800"/>
              </a:spcBef>
              <a:spcAft>
                <a:spcPts val="0"/>
              </a:spcAft>
              <a:buChar char="●"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spcBef>
                <a:spcPts val="700"/>
              </a:spcBef>
              <a:spcAft>
                <a:spcPts val="0"/>
              </a:spcAft>
              <a:buChar char="○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spcBef>
                <a:spcPts val="600"/>
              </a:spcBef>
              <a:spcAft>
                <a:spcPts val="0"/>
              </a:spcAft>
              <a:buChar char="■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2" name="Shape 232"/>
          <p:cNvSpPr txBox="1"/>
          <p:nvPr>
            <p:ph idx="3" type="body"/>
          </p:nvPr>
        </p:nvSpPr>
        <p:spPr>
          <a:xfrm>
            <a:off x="4645025" y="1571625"/>
            <a:ext cx="4041900" cy="654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1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1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1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3" name="Shape 233"/>
          <p:cNvSpPr txBox="1"/>
          <p:nvPr>
            <p:ph idx="4" type="body"/>
          </p:nvPr>
        </p:nvSpPr>
        <p:spPr>
          <a:xfrm>
            <a:off x="4645025" y="2225675"/>
            <a:ext cx="4041900" cy="404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342900" lvl="0" marL="342900" marR="0" rtl="0" algn="l">
              <a:spcBef>
                <a:spcPts val="800"/>
              </a:spcBef>
              <a:spcAft>
                <a:spcPts val="0"/>
              </a:spcAft>
              <a:buChar char="●"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spcBef>
                <a:spcPts val="700"/>
              </a:spcBef>
              <a:spcAft>
                <a:spcPts val="0"/>
              </a:spcAft>
              <a:buChar char="○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spcBef>
                <a:spcPts val="600"/>
              </a:spcBef>
              <a:spcAft>
                <a:spcPts val="0"/>
              </a:spcAft>
              <a:buChar char="■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woObj">
  <p:cSld name="Two Content"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Shape 235"/>
          <p:cNvSpPr txBox="1"/>
          <p:nvPr>
            <p:ph type="title"/>
          </p:nvPr>
        </p:nvSpPr>
        <p:spPr>
          <a:xfrm>
            <a:off x="457200" y="280988"/>
            <a:ext cx="8229600" cy="11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6" name="Shape 236"/>
          <p:cNvSpPr txBox="1"/>
          <p:nvPr>
            <p:ph idx="1" type="body"/>
          </p:nvPr>
        </p:nvSpPr>
        <p:spPr>
          <a:xfrm>
            <a:off x="457200" y="1638300"/>
            <a:ext cx="4038600" cy="463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342900" lvl="0" marL="342900" marR="0" rtl="0" algn="l">
              <a:spcBef>
                <a:spcPts val="800"/>
              </a:spcBef>
              <a:spcAft>
                <a:spcPts val="0"/>
              </a:spcAft>
              <a:buChar char="●"/>
              <a:defRPr b="0" i="0" sz="2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spcBef>
                <a:spcPts val="700"/>
              </a:spcBef>
              <a:spcAft>
                <a:spcPts val="0"/>
              </a:spcAft>
              <a:buChar char="○"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spcBef>
                <a:spcPts val="600"/>
              </a:spcBef>
              <a:spcAft>
                <a:spcPts val="0"/>
              </a:spcAft>
              <a:buChar char="■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7" name="Shape 237"/>
          <p:cNvSpPr txBox="1"/>
          <p:nvPr>
            <p:ph idx="2" type="body"/>
          </p:nvPr>
        </p:nvSpPr>
        <p:spPr>
          <a:xfrm>
            <a:off x="4648200" y="1638300"/>
            <a:ext cx="4038600" cy="463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342900" lvl="0" marL="342900" marR="0" rtl="0" algn="l">
              <a:spcBef>
                <a:spcPts val="800"/>
              </a:spcBef>
              <a:spcAft>
                <a:spcPts val="0"/>
              </a:spcAft>
              <a:buChar char="●"/>
              <a:defRPr b="0" i="0" sz="2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spcBef>
                <a:spcPts val="700"/>
              </a:spcBef>
              <a:spcAft>
                <a:spcPts val="0"/>
              </a:spcAft>
              <a:buChar char="○"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spcBef>
                <a:spcPts val="600"/>
              </a:spcBef>
              <a:spcAft>
                <a:spcPts val="0"/>
              </a:spcAft>
              <a:buChar char="■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secHead">
  <p:cSld name="Section Header"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Shape 239"/>
          <p:cNvSpPr txBox="1"/>
          <p:nvPr>
            <p:ph type="title"/>
          </p:nvPr>
        </p:nvSpPr>
        <p:spPr>
          <a:xfrm>
            <a:off x="722313" y="4511675"/>
            <a:ext cx="7772400" cy="139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b="1" i="0" sz="4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40" name="Shape 240"/>
          <p:cNvSpPr txBox="1"/>
          <p:nvPr>
            <p:ph idx="1" type="body"/>
          </p:nvPr>
        </p:nvSpPr>
        <p:spPr>
          <a:xfrm>
            <a:off x="722313" y="2974975"/>
            <a:ext cx="7772400" cy="1536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0" i="0" sz="1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0" i="0" sz="1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0" i="0" sz="1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0" i="0" sz="1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0" i="0" sz="1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0" i="0" sz="1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obj">
  <p:cSld name="Title and Content"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Shape 242"/>
          <p:cNvSpPr txBox="1"/>
          <p:nvPr>
            <p:ph type="title"/>
          </p:nvPr>
        </p:nvSpPr>
        <p:spPr>
          <a:xfrm>
            <a:off x="457200" y="280988"/>
            <a:ext cx="8229600" cy="11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43" name="Shape 243"/>
          <p:cNvSpPr txBox="1"/>
          <p:nvPr>
            <p:ph idx="1" type="body"/>
          </p:nvPr>
        </p:nvSpPr>
        <p:spPr>
          <a:xfrm>
            <a:off x="457200" y="1638300"/>
            <a:ext cx="8229600" cy="463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342900" lvl="0" marL="342900" marR="0" rtl="0" algn="l">
              <a:spcBef>
                <a:spcPts val="800"/>
              </a:spcBef>
              <a:spcAft>
                <a:spcPts val="0"/>
              </a:spcAft>
              <a:buChar char="●"/>
              <a:defRPr b="0" i="0" sz="32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spcBef>
                <a:spcPts val="700"/>
              </a:spcBef>
              <a:spcAft>
                <a:spcPts val="0"/>
              </a:spcAft>
              <a:buChar char="○"/>
              <a:defRPr b="0" i="0" sz="2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spcBef>
                <a:spcPts val="600"/>
              </a:spcBef>
              <a:spcAft>
                <a:spcPts val="0"/>
              </a:spcAft>
              <a:buChar char="■"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itle">
  <p:cSld name="Title Slide"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Shape 245"/>
          <p:cNvSpPr txBox="1"/>
          <p:nvPr>
            <p:ph type="ctrTitle"/>
          </p:nvPr>
        </p:nvSpPr>
        <p:spPr>
          <a:xfrm>
            <a:off x="685800" y="2181225"/>
            <a:ext cx="7772400" cy="15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46" name="Shape 246"/>
          <p:cNvSpPr txBox="1"/>
          <p:nvPr>
            <p:ph idx="1" type="subTitle"/>
          </p:nvPr>
        </p:nvSpPr>
        <p:spPr>
          <a:xfrm>
            <a:off x="1371600" y="3978275"/>
            <a:ext cx="6400800" cy="179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ctr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32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ctr"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ctr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ctr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ctr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ctr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ctr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ctr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ctr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2_text-picture"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:\OLD\MisDocumentos\JASMINA\BSC-Corporative Design\BSC Template\cabecera2012-1600px.jpg" id="249" name="Shape 24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38100" y="2"/>
            <a:ext cx="9290052" cy="840779"/>
          </a:xfrm>
          <a:prstGeom prst="rect">
            <a:avLst/>
          </a:prstGeom>
          <a:noFill/>
          <a:ln>
            <a:noFill/>
          </a:ln>
        </p:spPr>
      </p:pic>
      <p:sp>
        <p:nvSpPr>
          <p:cNvPr id="250" name="Shape 250"/>
          <p:cNvSpPr txBox="1"/>
          <p:nvPr/>
        </p:nvSpPr>
        <p:spPr>
          <a:xfrm>
            <a:off x="8458200" y="6505575"/>
            <a:ext cx="5334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b="0" i="0" lang="en-US" sz="1000" u="none" cap="none" strike="noStrike">
                <a:solidFill>
                  <a:srgbClr val="23589C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  <p:pic>
        <p:nvPicPr>
          <p:cNvPr descr="C:\Users\lbermude\Documents\Laura\PWP BSC\img_ok\logo.png" id="251" name="Shape 2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32588" y="144464"/>
            <a:ext cx="1936750" cy="581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Shape 25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45478" y="125415"/>
            <a:ext cx="574301" cy="299917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Shape 253"/>
          <p:cNvSpPr txBox="1"/>
          <p:nvPr>
            <p:ph type="title"/>
          </p:nvPr>
        </p:nvSpPr>
        <p:spPr>
          <a:xfrm>
            <a:off x="396876" y="144432"/>
            <a:ext cx="6191400" cy="6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b="0" i="0" sz="28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54" name="Shape 254"/>
          <p:cNvSpPr/>
          <p:nvPr>
            <p:ph idx="2" type="pic"/>
          </p:nvPr>
        </p:nvSpPr>
        <p:spPr>
          <a:xfrm>
            <a:off x="4572000" y="3221931"/>
            <a:ext cx="4152900" cy="338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107950" lvl="1" marL="74295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76200" lvl="2" marL="11430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01600" lvl="3" marL="1600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101600" lvl="4" marL="2057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101600" lvl="5" marL="2514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01600" lvl="6" marL="2971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101600" lvl="7" marL="3429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101600" lvl="8" marL="3886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55" name="Shape 255"/>
          <p:cNvSpPr txBox="1"/>
          <p:nvPr>
            <p:ph idx="1" type="body"/>
          </p:nvPr>
        </p:nvSpPr>
        <p:spPr>
          <a:xfrm>
            <a:off x="395538" y="985391"/>
            <a:ext cx="8329500" cy="552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190500" lvl="0" marL="3429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158750" lvl="1" marL="74295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114300" lvl="2" marL="11430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27000" lvl="3" marL="1600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139700" lvl="4" marL="20574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101600" lvl="5" marL="2514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01600" lvl="6" marL="2971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101600" lvl="7" marL="3429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101600" lvl="8" marL="3886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cover"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7" name="Shape 2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178" y="0"/>
            <a:ext cx="9104261" cy="6987633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Shape 258"/>
          <p:cNvSpPr txBox="1"/>
          <p:nvPr/>
        </p:nvSpPr>
        <p:spPr>
          <a:xfrm>
            <a:off x="76200" y="182564"/>
            <a:ext cx="1600200" cy="498300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b="0" i="0" lang="en-US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www.bsc.es</a:t>
            </a:r>
          </a:p>
        </p:txBody>
      </p:sp>
      <p:pic>
        <p:nvPicPr>
          <p:cNvPr descr="C:\Users\lbermude\Documents\Laura\PWP BSC\img_ok\logo.png" id="259" name="Shape 25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09800" y="830264"/>
            <a:ext cx="4603750" cy="138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Shape 26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38828" y="1025526"/>
            <a:ext cx="1011171" cy="5265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Shape 261">
            <a:hlinkClick r:id="rId5"/>
          </p:cNvPr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538788" y="6386514"/>
            <a:ext cx="425432" cy="3241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" name="Shape 262">
            <a:hlinkClick r:id="rId7"/>
          </p:cNvPr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227763" y="6389690"/>
            <a:ext cx="393651" cy="325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3" name="Shape 263">
            <a:hlinkClick r:id="rId9"/>
          </p:cNvPr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6878641" y="6386514"/>
            <a:ext cx="447630" cy="331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Shape 264">
            <a:hlinkClick r:id="rId11"/>
          </p:cNvPr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7480300" y="6386514"/>
            <a:ext cx="763384" cy="3317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objectives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:\OLD\MisDocumentos\JASMINA\BSC-Corporative Design\BSC Template\cabecera2012-1600px.jpg" id="266" name="Shape 2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38100" y="2"/>
            <a:ext cx="9290052" cy="840779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Shape 267"/>
          <p:cNvSpPr txBox="1"/>
          <p:nvPr/>
        </p:nvSpPr>
        <p:spPr>
          <a:xfrm>
            <a:off x="8458200" y="6505575"/>
            <a:ext cx="5334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b="0" i="0" lang="en-US" sz="1000" u="none" cap="none" strike="noStrike">
                <a:solidFill>
                  <a:srgbClr val="23589C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  <p:pic>
        <p:nvPicPr>
          <p:cNvPr descr="C:\Users\lbermude\Documents\Laura\PWP BSC\img_ok\logo.png" id="268" name="Shape 26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32588" y="144464"/>
            <a:ext cx="1936750" cy="581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Shape 26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45478" y="125415"/>
            <a:ext cx="574301" cy="299917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Shape 270"/>
          <p:cNvSpPr txBox="1"/>
          <p:nvPr>
            <p:ph type="title"/>
          </p:nvPr>
        </p:nvSpPr>
        <p:spPr>
          <a:xfrm>
            <a:off x="396876" y="144432"/>
            <a:ext cx="6191400" cy="6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b="0" i="0" sz="28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71" name="Shape 271"/>
          <p:cNvSpPr txBox="1"/>
          <p:nvPr>
            <p:ph idx="1" type="body"/>
          </p:nvPr>
        </p:nvSpPr>
        <p:spPr>
          <a:xfrm>
            <a:off x="395538" y="985391"/>
            <a:ext cx="8329500" cy="552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190500" lvl="0" marL="3429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158750" lvl="1" marL="74295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114300" lvl="2" marL="11430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27000" lvl="3" marL="1600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139700" lvl="4" marL="20574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101600" lvl="5" marL="2514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01600" lvl="6" marL="2971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101600" lvl="7" marL="3429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101600" lvl="8" marL="3886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text-graphics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:\OLD\MisDocumentos\JASMINA\BSC-Corporative Design\BSC Template\cabecera2012-1600px.jpg" id="273" name="Shape 27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38100" y="2"/>
            <a:ext cx="9290052" cy="840779"/>
          </a:xfrm>
          <a:prstGeom prst="rect">
            <a:avLst/>
          </a:prstGeom>
          <a:noFill/>
          <a:ln>
            <a:noFill/>
          </a:ln>
        </p:spPr>
      </p:pic>
      <p:sp>
        <p:nvSpPr>
          <p:cNvPr id="274" name="Shape 274"/>
          <p:cNvSpPr txBox="1"/>
          <p:nvPr/>
        </p:nvSpPr>
        <p:spPr>
          <a:xfrm>
            <a:off x="8458200" y="6505575"/>
            <a:ext cx="5334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b="0" i="0" lang="en-US" sz="1000" u="none" cap="none" strike="noStrike">
                <a:solidFill>
                  <a:srgbClr val="23589C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  <p:pic>
        <p:nvPicPr>
          <p:cNvPr descr="C:\Users\lbermude\Documents\Laura\PWP BSC\img_ok\logo.png" id="275" name="Shape 27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32588" y="144464"/>
            <a:ext cx="1936750" cy="581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" name="Shape 27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45478" y="125415"/>
            <a:ext cx="574301" cy="299917"/>
          </a:xfrm>
          <a:prstGeom prst="rect">
            <a:avLst/>
          </a:prstGeom>
          <a:noFill/>
          <a:ln>
            <a:noFill/>
          </a:ln>
        </p:spPr>
      </p:pic>
      <p:sp>
        <p:nvSpPr>
          <p:cNvPr id="277" name="Shape 277"/>
          <p:cNvSpPr txBox="1"/>
          <p:nvPr>
            <p:ph type="title"/>
          </p:nvPr>
        </p:nvSpPr>
        <p:spPr>
          <a:xfrm>
            <a:off x="396876" y="144432"/>
            <a:ext cx="6191400" cy="6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b="0" i="0" sz="28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78" name="Shape 278"/>
          <p:cNvSpPr txBox="1"/>
          <p:nvPr>
            <p:ph idx="1" type="body"/>
          </p:nvPr>
        </p:nvSpPr>
        <p:spPr>
          <a:xfrm>
            <a:off x="395538" y="985391"/>
            <a:ext cx="8329500" cy="552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190500" lvl="0" marL="3429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158750" lvl="1" marL="74295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114300" lvl="2" marL="11430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27000" lvl="3" marL="1600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139700" lvl="4" marL="20574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101600" lvl="5" marL="2514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01600" lvl="6" marL="2971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101600" lvl="7" marL="3429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101600" lvl="8" marL="3886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79" name="Shape 279"/>
          <p:cNvSpPr/>
          <p:nvPr>
            <p:ph idx="2" type="chart"/>
          </p:nvPr>
        </p:nvSpPr>
        <p:spPr>
          <a:xfrm>
            <a:off x="4572000" y="1997794"/>
            <a:ext cx="4152900" cy="460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107950" lvl="1" marL="74295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76200" lvl="2" marL="11430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01600" lvl="3" marL="1600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101600" lvl="4" marL="2057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101600" lvl="5" marL="2514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01600" lvl="6" marL="2971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101600" lvl="7" marL="3429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101600" lvl="8" marL="3886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itleOnly">
  <p:cSld name="Title Only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 txBox="1"/>
          <p:nvPr>
            <p:ph type="title"/>
          </p:nvPr>
        </p:nvSpPr>
        <p:spPr>
          <a:xfrm>
            <a:off x="457200" y="280988"/>
            <a:ext cx="8229600" cy="11699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1_future-plans"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Shape 281"/>
          <p:cNvSpPr txBox="1"/>
          <p:nvPr/>
        </p:nvSpPr>
        <p:spPr>
          <a:xfrm>
            <a:off x="685800" y="2181225"/>
            <a:ext cx="7772400" cy="15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b="0" i="0" lang="en-US" sz="2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FUTURE PLANS</a:t>
            </a:r>
          </a:p>
        </p:txBody>
      </p:sp>
      <p:pic>
        <p:nvPicPr>
          <p:cNvPr id="282" name="Shape 2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91" y="0"/>
            <a:ext cx="9104261" cy="6987633"/>
          </a:xfrm>
          <a:prstGeom prst="rect">
            <a:avLst/>
          </a:prstGeom>
          <a:noFill/>
          <a:ln>
            <a:noFill/>
          </a:ln>
        </p:spPr>
      </p:pic>
      <p:sp>
        <p:nvSpPr>
          <p:cNvPr id="283" name="Shape 283"/>
          <p:cNvSpPr txBox="1"/>
          <p:nvPr/>
        </p:nvSpPr>
        <p:spPr>
          <a:xfrm>
            <a:off x="838200" y="2333626"/>
            <a:ext cx="7772400" cy="15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b="0" i="0" lang="en-US" sz="2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MAIN RESEARCH LINES &amp; RESULTS</a:t>
            </a: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future-plans"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Shape 285"/>
          <p:cNvSpPr txBox="1"/>
          <p:nvPr/>
        </p:nvSpPr>
        <p:spPr>
          <a:xfrm>
            <a:off x="685800" y="2181225"/>
            <a:ext cx="7772400" cy="15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b="0" i="0" lang="en-US" sz="2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FUTURE PLANS</a:t>
            </a:r>
          </a:p>
        </p:txBody>
      </p:sp>
      <p:pic>
        <p:nvPicPr>
          <p:cNvPr id="286" name="Shape 2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91" y="0"/>
            <a:ext cx="9104261" cy="6987633"/>
          </a:xfrm>
          <a:prstGeom prst="rect">
            <a:avLst/>
          </a:prstGeom>
          <a:noFill/>
          <a:ln>
            <a:noFill/>
          </a:ln>
        </p:spPr>
      </p:pic>
      <p:sp>
        <p:nvSpPr>
          <p:cNvPr id="287" name="Shape 287"/>
          <p:cNvSpPr txBox="1"/>
          <p:nvPr/>
        </p:nvSpPr>
        <p:spPr>
          <a:xfrm>
            <a:off x="838200" y="2333626"/>
            <a:ext cx="7772400" cy="15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b="0" i="0" lang="en-US" sz="2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FUTURE PLANS</a:t>
            </a:r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transition slide1"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9" name="Shape 2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91" y="0"/>
            <a:ext cx="9104261" cy="6987633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Shape 290"/>
          <p:cNvSpPr txBox="1"/>
          <p:nvPr/>
        </p:nvSpPr>
        <p:spPr>
          <a:xfrm>
            <a:off x="76200" y="182564"/>
            <a:ext cx="1600200" cy="498300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b="0" i="0" lang="en-US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www.bsc.es</a:t>
            </a:r>
          </a:p>
        </p:txBody>
      </p:sp>
      <p:pic>
        <p:nvPicPr>
          <p:cNvPr descr="C:\Users\lbermude\Documents\Laura\PWP BSC\img_ok\logo.png" id="291" name="Shape 29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92728" y="185739"/>
            <a:ext cx="3306763" cy="9921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2" name="Shape 29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885113" y="176213"/>
            <a:ext cx="830262" cy="431484"/>
          </a:xfrm>
          <a:prstGeom prst="rect">
            <a:avLst/>
          </a:prstGeom>
          <a:noFill/>
          <a:ln>
            <a:noFill/>
          </a:ln>
        </p:spPr>
      </p:pic>
      <p:sp>
        <p:nvSpPr>
          <p:cNvPr id="293" name="Shape 293"/>
          <p:cNvSpPr txBox="1"/>
          <p:nvPr>
            <p:ph type="title"/>
          </p:nvPr>
        </p:nvSpPr>
        <p:spPr>
          <a:xfrm>
            <a:off x="457200" y="3176997"/>
            <a:ext cx="8229600" cy="66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transition-slide-2"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5" name="Shape 29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91" y="0"/>
            <a:ext cx="9104261" cy="698763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lbermude\Documents\Laura\PWP BSC\img_ok\logo.png" id="296" name="Shape 29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76375" y="1584327"/>
            <a:ext cx="6191250" cy="1857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" name="Shape 29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00775" y="1690688"/>
            <a:ext cx="1555750" cy="807444"/>
          </a:xfrm>
          <a:prstGeom prst="rect">
            <a:avLst/>
          </a:prstGeom>
          <a:noFill/>
          <a:ln>
            <a:noFill/>
          </a:ln>
        </p:spPr>
      </p:pic>
      <p:sp>
        <p:nvSpPr>
          <p:cNvPr id="298" name="Shape 298"/>
          <p:cNvSpPr txBox="1"/>
          <p:nvPr/>
        </p:nvSpPr>
        <p:spPr>
          <a:xfrm>
            <a:off x="76200" y="182564"/>
            <a:ext cx="1600200" cy="498300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b="0" i="0" lang="en-US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www.bsc.es</a:t>
            </a:r>
          </a:p>
        </p:txBody>
      </p:sp>
      <p:sp>
        <p:nvSpPr>
          <p:cNvPr id="299" name="Shape 299"/>
          <p:cNvSpPr txBox="1"/>
          <p:nvPr>
            <p:ph type="title"/>
          </p:nvPr>
        </p:nvSpPr>
        <p:spPr>
          <a:xfrm>
            <a:off x="3819339" y="4806106"/>
            <a:ext cx="4762800" cy="72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28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thank-you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1" name="Shape 30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91" y="0"/>
            <a:ext cx="9104261" cy="6987633"/>
          </a:xfrm>
          <a:prstGeom prst="rect">
            <a:avLst/>
          </a:prstGeom>
          <a:noFill/>
          <a:ln>
            <a:noFill/>
          </a:ln>
        </p:spPr>
      </p:pic>
      <p:sp>
        <p:nvSpPr>
          <p:cNvPr id="302" name="Shape 302"/>
          <p:cNvSpPr txBox="1"/>
          <p:nvPr/>
        </p:nvSpPr>
        <p:spPr>
          <a:xfrm>
            <a:off x="76200" y="182564"/>
            <a:ext cx="1600200" cy="498300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b="0" i="0" lang="en-US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www.bsc.es</a:t>
            </a:r>
          </a:p>
        </p:txBody>
      </p:sp>
      <p:pic>
        <p:nvPicPr>
          <p:cNvPr descr="C:\Users\lbermude\Documents\Laura\PWP BSC\img_ok\logo.png" id="303" name="Shape 30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43213" y="2016125"/>
            <a:ext cx="3306763" cy="9921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4" name="Shape 30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35603" y="2006600"/>
            <a:ext cx="830263" cy="4314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woTxTwoObj">
  <p:cSld name="Comparison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/>
          <p:nvPr>
            <p:ph type="title"/>
          </p:nvPr>
        </p:nvSpPr>
        <p:spPr>
          <a:xfrm>
            <a:off x="457200" y="280988"/>
            <a:ext cx="8229600" cy="11699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0" name="Shape 50"/>
          <p:cNvSpPr txBox="1"/>
          <p:nvPr>
            <p:ph idx="1" type="body"/>
          </p:nvPr>
        </p:nvSpPr>
        <p:spPr>
          <a:xfrm>
            <a:off x="457200" y="1571625"/>
            <a:ext cx="4040188" cy="65405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1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1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1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1" name="Shape 51"/>
          <p:cNvSpPr txBox="1"/>
          <p:nvPr>
            <p:ph idx="2" type="body"/>
          </p:nvPr>
        </p:nvSpPr>
        <p:spPr>
          <a:xfrm>
            <a:off x="457200" y="2225675"/>
            <a:ext cx="4040188" cy="40449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342900" lvl="0" marL="342900" marR="0" rtl="0" algn="l">
              <a:spcBef>
                <a:spcPts val="800"/>
              </a:spcBef>
              <a:spcAft>
                <a:spcPts val="0"/>
              </a:spcAft>
              <a:buChar char="●"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spcBef>
                <a:spcPts val="700"/>
              </a:spcBef>
              <a:spcAft>
                <a:spcPts val="0"/>
              </a:spcAft>
              <a:buChar char="○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spcBef>
                <a:spcPts val="600"/>
              </a:spcBef>
              <a:spcAft>
                <a:spcPts val="0"/>
              </a:spcAft>
              <a:buChar char="■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2" name="Shape 52"/>
          <p:cNvSpPr txBox="1"/>
          <p:nvPr>
            <p:ph idx="3" type="body"/>
          </p:nvPr>
        </p:nvSpPr>
        <p:spPr>
          <a:xfrm>
            <a:off x="4645025" y="1571625"/>
            <a:ext cx="4041775" cy="65405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1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1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1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3" name="Shape 53"/>
          <p:cNvSpPr txBox="1"/>
          <p:nvPr>
            <p:ph idx="4" type="body"/>
          </p:nvPr>
        </p:nvSpPr>
        <p:spPr>
          <a:xfrm>
            <a:off x="4645025" y="2225675"/>
            <a:ext cx="4041775" cy="40449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342900" lvl="0" marL="342900" marR="0" rtl="0" algn="l">
              <a:spcBef>
                <a:spcPts val="800"/>
              </a:spcBef>
              <a:spcAft>
                <a:spcPts val="0"/>
              </a:spcAft>
              <a:buChar char="●"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spcBef>
                <a:spcPts val="700"/>
              </a:spcBef>
              <a:spcAft>
                <a:spcPts val="0"/>
              </a:spcAft>
              <a:buChar char="○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spcBef>
                <a:spcPts val="600"/>
              </a:spcBef>
              <a:spcAft>
                <a:spcPts val="0"/>
              </a:spcAft>
              <a:buChar char="■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woObj">
  <p:cSld name="Two Conten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/>
          <p:nvPr>
            <p:ph type="title"/>
          </p:nvPr>
        </p:nvSpPr>
        <p:spPr>
          <a:xfrm>
            <a:off x="457200" y="280988"/>
            <a:ext cx="8229600" cy="11699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6" name="Shape 56"/>
          <p:cNvSpPr txBox="1"/>
          <p:nvPr>
            <p:ph idx="1" type="body"/>
          </p:nvPr>
        </p:nvSpPr>
        <p:spPr>
          <a:xfrm>
            <a:off x="457200" y="1638300"/>
            <a:ext cx="4038600" cy="46323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342900" lvl="0" marL="342900" marR="0" rtl="0" algn="l">
              <a:spcBef>
                <a:spcPts val="800"/>
              </a:spcBef>
              <a:spcAft>
                <a:spcPts val="0"/>
              </a:spcAft>
              <a:buChar char="●"/>
              <a:defRPr b="0" i="0" sz="2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spcBef>
                <a:spcPts val="700"/>
              </a:spcBef>
              <a:spcAft>
                <a:spcPts val="0"/>
              </a:spcAft>
              <a:buChar char="○"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spcBef>
                <a:spcPts val="600"/>
              </a:spcBef>
              <a:spcAft>
                <a:spcPts val="0"/>
              </a:spcAft>
              <a:buChar char="■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7" name="Shape 57"/>
          <p:cNvSpPr txBox="1"/>
          <p:nvPr>
            <p:ph idx="2" type="body"/>
          </p:nvPr>
        </p:nvSpPr>
        <p:spPr>
          <a:xfrm>
            <a:off x="4648200" y="1638300"/>
            <a:ext cx="4038600" cy="46323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342900" lvl="0" marL="342900" marR="0" rtl="0" algn="l">
              <a:spcBef>
                <a:spcPts val="800"/>
              </a:spcBef>
              <a:spcAft>
                <a:spcPts val="0"/>
              </a:spcAft>
              <a:buChar char="●"/>
              <a:defRPr b="0" i="0" sz="2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spcBef>
                <a:spcPts val="700"/>
              </a:spcBef>
              <a:spcAft>
                <a:spcPts val="0"/>
              </a:spcAft>
              <a:buChar char="○"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spcBef>
                <a:spcPts val="600"/>
              </a:spcBef>
              <a:spcAft>
                <a:spcPts val="0"/>
              </a:spcAft>
              <a:buChar char="■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secHead">
  <p:cSld name="Section Header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/>
          <p:nvPr>
            <p:ph type="title"/>
          </p:nvPr>
        </p:nvSpPr>
        <p:spPr>
          <a:xfrm>
            <a:off x="722313" y="4511675"/>
            <a:ext cx="7772400" cy="13938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b="1" i="0" sz="4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0" name="Shape 60"/>
          <p:cNvSpPr txBox="1"/>
          <p:nvPr>
            <p:ph idx="1" type="body"/>
          </p:nvPr>
        </p:nvSpPr>
        <p:spPr>
          <a:xfrm>
            <a:off x="722313" y="2974975"/>
            <a:ext cx="7772400" cy="1536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0" i="0" sz="1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0" i="0" sz="1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0" i="0" sz="1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0" i="0" sz="1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0" i="0" sz="1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0" i="0" sz="1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4.xml"/><Relationship Id="rId10" Type="http://schemas.openxmlformats.org/officeDocument/2006/relationships/slideLayout" Target="../slideLayouts/slideLayout3.xml"/><Relationship Id="rId13" Type="http://schemas.openxmlformats.org/officeDocument/2006/relationships/slideLayout" Target="../slideLayouts/slideLayout6.xml"/><Relationship Id="rId12" Type="http://schemas.openxmlformats.org/officeDocument/2006/relationships/slideLayout" Target="../slideLayouts/slideLayout5.xml"/><Relationship Id="rId1" Type="http://schemas.openxmlformats.org/officeDocument/2006/relationships/image" Target="../media/image3.jpg"/><Relationship Id="rId2" Type="http://schemas.openxmlformats.org/officeDocument/2006/relationships/image" Target="../media/image4.png"/><Relationship Id="rId3" Type="http://schemas.openxmlformats.org/officeDocument/2006/relationships/image" Target="../media/image2.png"/><Relationship Id="rId4" Type="http://schemas.openxmlformats.org/officeDocument/2006/relationships/image" Target="../media/image1.png"/><Relationship Id="rId9" Type="http://schemas.openxmlformats.org/officeDocument/2006/relationships/slideLayout" Target="../slideLayouts/slideLayout2.xml"/><Relationship Id="rId15" Type="http://schemas.openxmlformats.org/officeDocument/2006/relationships/slideLayout" Target="../slideLayouts/slideLayout8.xml"/><Relationship Id="rId14" Type="http://schemas.openxmlformats.org/officeDocument/2006/relationships/slideLayout" Target="../slideLayouts/slideLayout7.xml"/><Relationship Id="rId17" Type="http://schemas.openxmlformats.org/officeDocument/2006/relationships/slideLayout" Target="../slideLayouts/slideLayout10.xml"/><Relationship Id="rId16" Type="http://schemas.openxmlformats.org/officeDocument/2006/relationships/slideLayout" Target="../slideLayouts/slideLayout9.xml"/><Relationship Id="rId5" Type="http://schemas.openxmlformats.org/officeDocument/2006/relationships/image" Target="../media/image8.png"/><Relationship Id="rId19" Type="http://schemas.openxmlformats.org/officeDocument/2006/relationships/theme" Target="../theme/theme2.xml"/><Relationship Id="rId6" Type="http://schemas.openxmlformats.org/officeDocument/2006/relationships/image" Target="../media/image10.png"/><Relationship Id="rId18" Type="http://schemas.openxmlformats.org/officeDocument/2006/relationships/slideLayout" Target="../slideLayouts/slideLayout11.xml"/><Relationship Id="rId7" Type="http://schemas.openxmlformats.org/officeDocument/2006/relationships/image" Target="../media/image7.png"/><Relationship Id="rId8" Type="http://schemas.openxmlformats.org/officeDocument/2006/relationships/slideLayout" Target="../slideLayouts/slideLayout1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18.xml"/><Relationship Id="rId13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0.xml"/><Relationship Id="rId1" Type="http://schemas.openxmlformats.org/officeDocument/2006/relationships/image" Target="../media/image5.jpg"/><Relationship Id="rId2" Type="http://schemas.openxmlformats.org/officeDocument/2006/relationships/image" Target="../media/image4.png"/><Relationship Id="rId3" Type="http://schemas.openxmlformats.org/officeDocument/2006/relationships/image" Target="../media/image6.png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Relationship Id="rId15" Type="http://schemas.openxmlformats.org/officeDocument/2006/relationships/theme" Target="../theme/theme3.xml"/><Relationship Id="rId14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5.xml"/><Relationship Id="rId8" Type="http://schemas.openxmlformats.org/officeDocument/2006/relationships/slideLayout" Target="../slideLayouts/slideLayout16.xml"/></Relationships>
</file>

<file path=ppt/slideMasters/_rels/slideMaster3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1.xml"/><Relationship Id="rId1" Type="http://schemas.openxmlformats.org/officeDocument/2006/relationships/image" Target="../media/image5.jpg"/><Relationship Id="rId2" Type="http://schemas.openxmlformats.org/officeDocument/2006/relationships/image" Target="../media/image4.png"/><Relationship Id="rId3" Type="http://schemas.openxmlformats.org/officeDocument/2006/relationships/image" Target="../media/image6.png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5" Type="http://schemas.openxmlformats.org/officeDocument/2006/relationships/theme" Target="../theme/theme4.xml"/><Relationship Id="rId14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6.xml"/><Relationship Id="rId8" Type="http://schemas.openxmlformats.org/officeDocument/2006/relationships/slideLayout" Target="../slideLayouts/slideLayout27.xml"/></Relationships>
</file>

<file path=ppt/slideMasters/_rels/slideMaster4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2.xml"/><Relationship Id="rId1" Type="http://schemas.openxmlformats.org/officeDocument/2006/relationships/image" Target="../media/image3.jpg"/><Relationship Id="rId2" Type="http://schemas.openxmlformats.org/officeDocument/2006/relationships/image" Target="../media/image4.png"/><Relationship Id="rId3" Type="http://schemas.openxmlformats.org/officeDocument/2006/relationships/image" Target="../media/image14.png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5" Type="http://schemas.openxmlformats.org/officeDocument/2006/relationships/theme" Target="../theme/theme1.xml"/><Relationship Id="rId14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5.xml"/><Relationship Id="rId6" Type="http://schemas.openxmlformats.org/officeDocument/2006/relationships/slideLayout" Target="../slideLayouts/slideLayout36.xml"/><Relationship Id="rId7" Type="http://schemas.openxmlformats.org/officeDocument/2006/relationships/slideLayout" Target="../slideLayouts/slideLayout37.xml"/><Relationship Id="rId8" Type="http://schemas.openxmlformats.org/officeDocument/2006/relationships/slideLayout" Target="../slideLayouts/slideLayout38.xml"/></Relationships>
</file>

<file path=ppt/slideMasters/_rels/slideMaster5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1.xml"/><Relationship Id="rId13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3.xml"/><Relationship Id="rId1" Type="http://schemas.openxmlformats.org/officeDocument/2006/relationships/image" Target="../media/image9.jpg"/><Relationship Id="rId2" Type="http://schemas.openxmlformats.org/officeDocument/2006/relationships/image" Target="../media/image11.png"/><Relationship Id="rId3" Type="http://schemas.openxmlformats.org/officeDocument/2006/relationships/image" Target="../media/image12.png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5" Type="http://schemas.openxmlformats.org/officeDocument/2006/relationships/theme" Target="../theme/theme7.xml"/><Relationship Id="rId14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6.xml"/><Relationship Id="rId6" Type="http://schemas.openxmlformats.org/officeDocument/2006/relationships/slideLayout" Target="../slideLayouts/slideLayout47.xml"/><Relationship Id="rId7" Type="http://schemas.openxmlformats.org/officeDocument/2006/relationships/slideLayout" Target="../slideLayouts/slideLayout48.xml"/><Relationship Id="rId8" Type="http://schemas.openxmlformats.org/officeDocument/2006/relationships/slideLayout" Target="../slideLayouts/slideLayout49.xml"/></Relationships>
</file>

<file path=ppt/slideMasters/_rels/slideMaster6.xml.rels><?xml version="1.0" encoding="UTF-8" standalone="yes"?><Relationships xmlns="http://schemas.openxmlformats.org/package/2006/relationships"><Relationship Id="rId10" Type="http://schemas.openxmlformats.org/officeDocument/2006/relationships/theme" Target="../theme/theme6.xml"/><Relationship Id="rId1" Type="http://schemas.openxmlformats.org/officeDocument/2006/relationships/slideLayout" Target="../slideLayouts/slideLayout56.xml"/><Relationship Id="rId2" Type="http://schemas.openxmlformats.org/officeDocument/2006/relationships/slideLayout" Target="../slideLayouts/slideLayout57.xml"/><Relationship Id="rId3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5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2.xml"/><Relationship Id="rId8" Type="http://schemas.openxmlformats.org/officeDocument/2006/relationships/slideLayout" Target="../slideLayouts/slideLayout6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Shape 23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3175" y="0"/>
            <a:ext cx="9140825" cy="7019925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Shape 24"/>
          <p:cNvSpPr txBox="1"/>
          <p:nvPr/>
        </p:nvSpPr>
        <p:spPr>
          <a:xfrm>
            <a:off x="76200" y="182562"/>
            <a:ext cx="1600200" cy="498475"/>
          </a:xfrm>
          <a:prstGeom prst="rect">
            <a:avLst/>
          </a:prstGeom>
          <a:noFill/>
          <a:ln>
            <a:noFill/>
          </a:ln>
        </p:spPr>
        <p:txBody>
          <a:bodyPr anchorCtr="1" anchor="t" bIns="46800" lIns="90000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b="0" i="0" lang="en-US" sz="18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www.bsc.es</a:t>
            </a:r>
          </a:p>
        </p:txBody>
      </p:sp>
      <p:pic>
        <p:nvPicPr>
          <p:cNvPr id="25" name="Shape 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09800" y="830262"/>
            <a:ext cx="4603750" cy="138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Shape 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38825" y="1025525"/>
            <a:ext cx="1012825" cy="527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Shape 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538787" y="6386512"/>
            <a:ext cx="425450" cy="331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Shape 2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27762" y="6389687"/>
            <a:ext cx="393700" cy="333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Shape 2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878637" y="6386512"/>
            <a:ext cx="447675" cy="331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Shape 3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480300" y="6386512"/>
            <a:ext cx="763587" cy="331787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8"/>
    <p:sldLayoutId id="2147483649" r:id="rId9"/>
    <p:sldLayoutId id="2147483650" r:id="rId10"/>
    <p:sldLayoutId id="2147483651" r:id="rId11"/>
    <p:sldLayoutId id="2147483652" r:id="rId12"/>
    <p:sldLayoutId id="2147483653" r:id="rId13"/>
    <p:sldLayoutId id="2147483654" r:id="rId14"/>
    <p:sldLayoutId id="2147483655" r:id="rId15"/>
    <p:sldLayoutId id="2147483656" r:id="rId16"/>
    <p:sldLayoutId id="2147483657" r:id="rId17"/>
    <p:sldLayoutId id="2147483658" r:id="rId1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Shape 68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-38100" y="0"/>
            <a:ext cx="9290050" cy="841375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Shape 69"/>
          <p:cNvSpPr txBox="1"/>
          <p:nvPr/>
        </p:nvSpPr>
        <p:spPr>
          <a:xfrm>
            <a:off x="8458200" y="6505575"/>
            <a:ext cx="533400" cy="5143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589C"/>
              </a:buClr>
              <a:buSzPct val="25000"/>
              <a:buFont typeface="Arial"/>
              <a:buNone/>
            </a:pPr>
            <a:fld id="{00000000-1234-1234-1234-123412341234}" type="slidenum">
              <a:rPr b="0" i="0" lang="en-US" sz="1000" u="none">
                <a:solidFill>
                  <a:srgbClr val="23589C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  <p:pic>
        <p:nvPicPr>
          <p:cNvPr id="70" name="Shape 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32587" y="144462"/>
            <a:ext cx="1936750" cy="581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Shape 7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45475" y="125412"/>
            <a:ext cx="574675" cy="300037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69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Shape 109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-38100" y="0"/>
            <a:ext cx="9290050" cy="841375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Shape 110"/>
          <p:cNvSpPr txBox="1"/>
          <p:nvPr/>
        </p:nvSpPr>
        <p:spPr>
          <a:xfrm>
            <a:off x="8458200" y="6505575"/>
            <a:ext cx="533400" cy="5143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589C"/>
              </a:buClr>
              <a:buSzPct val="25000"/>
              <a:buFont typeface="Arial"/>
              <a:buNone/>
            </a:pPr>
            <a:fld id="{00000000-1234-1234-1234-123412341234}" type="slidenum">
              <a:rPr b="0" i="0" lang="en-US" sz="1000" u="none">
                <a:solidFill>
                  <a:srgbClr val="23589C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  <p:pic>
        <p:nvPicPr>
          <p:cNvPr id="111" name="Shape 1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32587" y="144462"/>
            <a:ext cx="1936750" cy="581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Shape 1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45475" y="125412"/>
            <a:ext cx="574675" cy="300037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Shape 113"/>
          <p:cNvSpPr txBox="1"/>
          <p:nvPr>
            <p:ph type="title"/>
          </p:nvPr>
        </p:nvSpPr>
        <p:spPr>
          <a:xfrm>
            <a:off x="457200" y="279400"/>
            <a:ext cx="8212137" cy="115411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4" name="Shape 114"/>
          <p:cNvSpPr txBox="1"/>
          <p:nvPr>
            <p:ph idx="1" type="body"/>
          </p:nvPr>
        </p:nvSpPr>
        <p:spPr>
          <a:xfrm>
            <a:off x="457200" y="1643062"/>
            <a:ext cx="8212137" cy="40544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342900" lvl="0" marL="342900" marR="0" rtl="0" algn="l">
              <a:spcBef>
                <a:spcPts val="800"/>
              </a:spcBef>
              <a:spcAft>
                <a:spcPts val="0"/>
              </a:spcAft>
              <a:buChar char="●"/>
              <a:defRPr b="0" i="0" sz="32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spcBef>
                <a:spcPts val="700"/>
              </a:spcBef>
              <a:spcAft>
                <a:spcPts val="0"/>
              </a:spcAft>
              <a:buChar char="○"/>
              <a:defRPr b="0" i="0" sz="2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spcBef>
                <a:spcPts val="600"/>
              </a:spcBef>
              <a:spcAft>
                <a:spcPts val="0"/>
              </a:spcAft>
              <a:buChar char="■"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5" name="Shape 115"/>
          <p:cNvSpPr txBox="1"/>
          <p:nvPr/>
        </p:nvSpPr>
        <p:spPr>
          <a:xfrm>
            <a:off x="457200" y="6394450"/>
            <a:ext cx="2128837" cy="48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Shape 116"/>
          <p:cNvSpPr txBox="1"/>
          <p:nvPr/>
        </p:nvSpPr>
        <p:spPr>
          <a:xfrm>
            <a:off x="3127375" y="6394450"/>
            <a:ext cx="2897187" cy="48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Shape 117"/>
          <p:cNvSpPr txBox="1"/>
          <p:nvPr>
            <p:ph idx="12" type="sldNum"/>
          </p:nvPr>
        </p:nvSpPr>
        <p:spPr>
          <a:xfrm>
            <a:off x="6556375" y="6394450"/>
            <a:ext cx="2112962" cy="4667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wrap="square" tIns="0">
            <a:noAutofit/>
          </a:bodyPr>
          <a:lstStyle/>
          <a:p>
            <a:pPr indent="-203200" lvl="0" marL="215900" marR="0" rtl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fld id="{00000000-1234-1234-1234-123412341234}" type="slidenum">
              <a:rPr b="0" i="0" lang="en-US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Shape 166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587" y="0"/>
            <a:ext cx="9140825" cy="7019925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Shape 167"/>
          <p:cNvSpPr txBox="1"/>
          <p:nvPr/>
        </p:nvSpPr>
        <p:spPr>
          <a:xfrm>
            <a:off x="76200" y="182562"/>
            <a:ext cx="1600200" cy="498475"/>
          </a:xfrm>
          <a:prstGeom prst="rect">
            <a:avLst/>
          </a:prstGeom>
          <a:noFill/>
          <a:ln>
            <a:noFill/>
          </a:ln>
        </p:spPr>
        <p:txBody>
          <a:bodyPr anchorCtr="1" anchor="t" bIns="46800" lIns="90000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b="0" i="0" lang="en-US" sz="18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www.bsc.es</a:t>
            </a:r>
          </a:p>
        </p:txBody>
      </p:sp>
      <p:pic>
        <p:nvPicPr>
          <p:cNvPr id="168" name="Shape 1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843212" y="2016125"/>
            <a:ext cx="3306762" cy="9921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35600" y="2006600"/>
            <a:ext cx="830262" cy="43180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" name="Shape 207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-38100" y="0"/>
            <a:ext cx="9290052" cy="840779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Shape 208"/>
          <p:cNvSpPr txBox="1"/>
          <p:nvPr/>
        </p:nvSpPr>
        <p:spPr>
          <a:xfrm>
            <a:off x="8458200" y="6505575"/>
            <a:ext cx="5334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589C"/>
              </a:buClr>
              <a:buSzPct val="25000"/>
              <a:buFont typeface="Arial"/>
              <a:buNone/>
            </a:pPr>
            <a:fld id="{00000000-1234-1234-1234-123412341234}" type="slidenum">
              <a:rPr b="0" i="0" lang="en-US" sz="1000" u="none">
                <a:solidFill>
                  <a:srgbClr val="23589C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  <p:pic>
        <p:nvPicPr>
          <p:cNvPr id="209" name="Shape 2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32587" y="144462"/>
            <a:ext cx="1936750" cy="581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Shape 2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45475" y="125412"/>
            <a:ext cx="574301" cy="299917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  <p:sldLayoutId id="2147483702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2.png"/><Relationship Id="rId4" Type="http://schemas.openxmlformats.org/officeDocument/2006/relationships/image" Target="../media/image6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1.jpg"/><Relationship Id="rId4" Type="http://schemas.openxmlformats.org/officeDocument/2006/relationships/image" Target="../media/image6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5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63.png"/><Relationship Id="rId4" Type="http://schemas.openxmlformats.org/officeDocument/2006/relationships/image" Target="../media/image68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66.png"/><Relationship Id="rId4" Type="http://schemas.openxmlformats.org/officeDocument/2006/relationships/image" Target="../media/image69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67.png"/><Relationship Id="rId4" Type="http://schemas.openxmlformats.org/officeDocument/2006/relationships/image" Target="../media/image71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68.png"/><Relationship Id="rId4" Type="http://schemas.openxmlformats.org/officeDocument/2006/relationships/image" Target="../media/image69.png"/><Relationship Id="rId5" Type="http://schemas.openxmlformats.org/officeDocument/2006/relationships/image" Target="../media/image7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76.png"/><Relationship Id="rId4" Type="http://schemas.openxmlformats.org/officeDocument/2006/relationships/image" Target="../media/image72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5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6.png"/></Relationships>
</file>

<file path=ppt/slides/_rels/slide3.xml.rels><?xml version="1.0" encoding="UTF-8" standalone="yes"?><Relationships xmlns="http://schemas.openxmlformats.org/package/2006/relationships"><Relationship Id="rId11" Type="http://schemas.openxmlformats.org/officeDocument/2006/relationships/image" Target="../media/image33.png"/><Relationship Id="rId10" Type="http://schemas.openxmlformats.org/officeDocument/2006/relationships/image" Target="../media/image23.png"/><Relationship Id="rId13" Type="http://schemas.openxmlformats.org/officeDocument/2006/relationships/image" Target="../media/image40.gif"/><Relationship Id="rId12" Type="http://schemas.openxmlformats.org/officeDocument/2006/relationships/image" Target="../media/image32.png"/><Relationship Id="rId1" Type="http://schemas.openxmlformats.org/officeDocument/2006/relationships/slideLayout" Target="../slideLayouts/slideLayout5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1.gif"/><Relationship Id="rId4" Type="http://schemas.openxmlformats.org/officeDocument/2006/relationships/image" Target="../media/image25.png"/><Relationship Id="rId9" Type="http://schemas.openxmlformats.org/officeDocument/2006/relationships/image" Target="../media/image28.png"/><Relationship Id="rId14" Type="http://schemas.openxmlformats.org/officeDocument/2006/relationships/image" Target="../media/image34.gif"/><Relationship Id="rId5" Type="http://schemas.openxmlformats.org/officeDocument/2006/relationships/hyperlink" Target="http://www.bsc.es/caliope" TargetMode="External"/><Relationship Id="rId6" Type="http://schemas.openxmlformats.org/officeDocument/2006/relationships/hyperlink" Target="https://play.google.com/store/apps/details?id=es.bsc.earthscience.caliope" TargetMode="External"/><Relationship Id="rId7" Type="http://schemas.openxmlformats.org/officeDocument/2006/relationships/image" Target="../media/image29.png"/><Relationship Id="rId8" Type="http://schemas.openxmlformats.org/officeDocument/2006/relationships/hyperlink" Target="https://itunes.apple.com/za/app/caliope/id734538360?mt=8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5.jpg"/><Relationship Id="rId4" Type="http://schemas.openxmlformats.org/officeDocument/2006/relationships/image" Target="../media/image36.jpg"/><Relationship Id="rId5" Type="http://schemas.openxmlformats.org/officeDocument/2006/relationships/image" Target="../media/image30.jpg"/><Relationship Id="rId6" Type="http://schemas.openxmlformats.org/officeDocument/2006/relationships/image" Target="../media/image39.jpg"/><Relationship Id="rId7" Type="http://schemas.openxmlformats.org/officeDocument/2006/relationships/image" Target="../media/image41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7.jpg"/><Relationship Id="rId4" Type="http://schemas.openxmlformats.org/officeDocument/2006/relationships/image" Target="../media/image3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5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1.png"/><Relationship Id="rId4" Type="http://schemas.openxmlformats.org/officeDocument/2006/relationships/image" Target="../media/image42.png"/><Relationship Id="rId5" Type="http://schemas.openxmlformats.org/officeDocument/2006/relationships/image" Target="../media/image4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4.png"/><Relationship Id="rId4" Type="http://schemas.openxmlformats.org/officeDocument/2006/relationships/image" Target="../media/image5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0.png"/><Relationship Id="rId4" Type="http://schemas.openxmlformats.org/officeDocument/2006/relationships/image" Target="../media/image73.png"/></Relationships>
</file>

<file path=ppt/slides/_rels/slide9.xml.rels><?xml version="1.0" encoding="UTF-8" standalone="yes"?><Relationships xmlns="http://schemas.openxmlformats.org/package/2006/relationships"><Relationship Id="rId11" Type="http://schemas.openxmlformats.org/officeDocument/2006/relationships/image" Target="../media/image58.png"/><Relationship Id="rId10" Type="http://schemas.openxmlformats.org/officeDocument/2006/relationships/image" Target="../media/image53.png"/><Relationship Id="rId13" Type="http://schemas.openxmlformats.org/officeDocument/2006/relationships/image" Target="../media/image54.png"/><Relationship Id="rId12" Type="http://schemas.openxmlformats.org/officeDocument/2006/relationships/image" Target="../media/image56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6.jpg"/><Relationship Id="rId4" Type="http://schemas.openxmlformats.org/officeDocument/2006/relationships/image" Target="../media/image45.jpg"/><Relationship Id="rId9" Type="http://schemas.openxmlformats.org/officeDocument/2006/relationships/image" Target="../media/image52.png"/><Relationship Id="rId15" Type="http://schemas.openxmlformats.org/officeDocument/2006/relationships/image" Target="../media/image60.jpg"/><Relationship Id="rId14" Type="http://schemas.openxmlformats.org/officeDocument/2006/relationships/image" Target="../media/image55.png"/><Relationship Id="rId16" Type="http://schemas.openxmlformats.org/officeDocument/2006/relationships/image" Target="../media/image59.jpg"/><Relationship Id="rId5" Type="http://schemas.openxmlformats.org/officeDocument/2006/relationships/image" Target="../media/image47.jpg"/><Relationship Id="rId6" Type="http://schemas.openxmlformats.org/officeDocument/2006/relationships/image" Target="../media/image49.jpg"/><Relationship Id="rId7" Type="http://schemas.openxmlformats.org/officeDocument/2006/relationships/image" Target="../media/image50.jpg"/><Relationship Id="rId8" Type="http://schemas.openxmlformats.org/officeDocument/2006/relationships/image" Target="../media/image4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Shape 312"/>
          <p:cNvSpPr txBox="1"/>
          <p:nvPr/>
        </p:nvSpPr>
        <p:spPr>
          <a:xfrm>
            <a:off x="6287399" y="196850"/>
            <a:ext cx="27090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libri"/>
              <a:buNone/>
            </a:pPr>
            <a:r>
              <a:rPr lang="en-US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Chapel Hill</a:t>
            </a:r>
            <a:r>
              <a:rPr b="0" i="0" lang="en-US" sz="14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, 2</a:t>
            </a:r>
            <a:r>
              <a:rPr lang="en-US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r>
              <a:rPr b="0" i="0" lang="en-US" sz="14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October</a:t>
            </a:r>
            <a:r>
              <a:rPr b="0" i="0" lang="en-US" sz="14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201</a:t>
            </a:r>
            <a:r>
              <a:rPr lang="en-US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7</a:t>
            </a:r>
          </a:p>
        </p:txBody>
      </p:sp>
      <p:sp>
        <p:nvSpPr>
          <p:cNvPr id="313" name="Shape 313"/>
          <p:cNvSpPr txBox="1"/>
          <p:nvPr/>
        </p:nvSpPr>
        <p:spPr>
          <a:xfrm>
            <a:off x="685800" y="2388512"/>
            <a:ext cx="7772400" cy="15048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6800" lIns="90000" rIns="90000" wrap="square" tIns="46800">
            <a:noAutofit/>
          </a:bodyPr>
          <a:lstStyle/>
          <a:p>
            <a:pPr indent="-6985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5"/>
              <a:buFont typeface="Arial"/>
              <a:buNone/>
            </a:pPr>
            <a:r>
              <a:rPr b="1" lang="en-US" sz="2800">
                <a:solidFill>
                  <a:srgbClr val="FFFFFF"/>
                </a:solidFill>
              </a:rPr>
              <a:t>CALIOPE-urban:​ coupling​​ R-LINE​ with​ ​ CMAQ​ for​​ urban​ ​air​ quality​​ forecasts​​ over</a:t>
            </a:r>
          </a:p>
          <a:p>
            <a:pPr indent="-6985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5"/>
              <a:buFont typeface="Arial"/>
              <a:buNone/>
            </a:pPr>
            <a:r>
              <a:rPr b="1" lang="en-US" sz="2800">
                <a:solidFill>
                  <a:srgbClr val="FFFFFF"/>
                </a:solidFill>
              </a:rPr>
              <a:t>Barcelona</a:t>
            </a:r>
          </a:p>
        </p:txBody>
      </p:sp>
      <p:sp>
        <p:nvSpPr>
          <p:cNvPr id="314" name="Shape 314"/>
          <p:cNvSpPr txBox="1"/>
          <p:nvPr/>
        </p:nvSpPr>
        <p:spPr>
          <a:xfrm>
            <a:off x="85350" y="3893300"/>
            <a:ext cx="8973300" cy="500100"/>
          </a:xfrm>
          <a:prstGeom prst="rect">
            <a:avLst/>
          </a:prstGeom>
          <a:noFill/>
          <a:ln>
            <a:noFill/>
          </a:ln>
        </p:spPr>
        <p:txBody>
          <a:bodyPr anchorCtr="1" anchor="t" bIns="46800" lIns="90000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-US" sz="1900">
                <a:solidFill>
                  <a:srgbClr val="FFFFFF"/>
                </a:solidFill>
              </a:rPr>
              <a:t>Jaime Benavides</a:t>
            </a:r>
            <a:r>
              <a:rPr baseline="30000" lang="en-US" sz="1900">
                <a:solidFill>
                  <a:srgbClr val="FFFFFF"/>
                </a:solidFill>
              </a:rPr>
              <a:t>1</a:t>
            </a:r>
            <a:r>
              <a:rPr lang="en-US" sz="1900">
                <a:solidFill>
                  <a:srgbClr val="FFFFFF"/>
                </a:solidFill>
              </a:rPr>
              <a:t>, </a:t>
            </a:r>
            <a:r>
              <a:rPr lang="en-US" sz="1900">
                <a:solidFill>
                  <a:schemeClr val="lt1"/>
                </a:solidFill>
              </a:rPr>
              <a:t>Michelle Snyder</a:t>
            </a:r>
            <a:r>
              <a:rPr baseline="30000" lang="en-US" sz="1900">
                <a:solidFill>
                  <a:schemeClr val="lt1"/>
                </a:solidFill>
              </a:rPr>
              <a:t>2</a:t>
            </a:r>
            <a:r>
              <a:rPr lang="en-US" sz="1900">
                <a:solidFill>
                  <a:schemeClr val="lt1"/>
                </a:solidFill>
              </a:rPr>
              <a:t>, </a:t>
            </a:r>
            <a:r>
              <a:rPr lang="en-US" sz="1900">
                <a:solidFill>
                  <a:srgbClr val="FFFFFF"/>
                </a:solidFill>
              </a:rPr>
              <a:t>Marc Guevara</a:t>
            </a:r>
            <a:r>
              <a:rPr baseline="30000" lang="en-US" sz="1900">
                <a:solidFill>
                  <a:srgbClr val="FFFFFF"/>
                </a:solidFill>
              </a:rPr>
              <a:t>1</a:t>
            </a:r>
            <a:r>
              <a:rPr lang="en-US" sz="1900">
                <a:solidFill>
                  <a:srgbClr val="FFFFFF"/>
                </a:solidFill>
              </a:rPr>
              <a:t>, Carlos Pérez García-Pando</a:t>
            </a:r>
            <a:r>
              <a:rPr baseline="30000" lang="en-US" sz="1900">
                <a:solidFill>
                  <a:srgbClr val="FFFFFF"/>
                </a:solidFill>
              </a:rPr>
              <a:t>1</a:t>
            </a:r>
            <a:r>
              <a:rPr lang="en-US" sz="1900">
                <a:solidFill>
                  <a:srgbClr val="FFFFFF"/>
                </a:solidFill>
              </a:rPr>
              <a:t>, Albert Soret</a:t>
            </a:r>
            <a:r>
              <a:rPr baseline="30000" lang="en-US" sz="1900">
                <a:solidFill>
                  <a:srgbClr val="FFFFFF"/>
                </a:solidFill>
              </a:rPr>
              <a:t>1</a:t>
            </a:r>
            <a:r>
              <a:rPr lang="en-US" sz="1900">
                <a:solidFill>
                  <a:srgbClr val="FFFFFF"/>
                </a:solidFill>
              </a:rPr>
              <a:t>, Oriol Jorba</a:t>
            </a:r>
            <a:r>
              <a:rPr baseline="30000" lang="en-US" sz="1900">
                <a:solidFill>
                  <a:srgbClr val="FFFFFF"/>
                </a:solidFill>
              </a:rPr>
              <a:t>1</a:t>
            </a:r>
            <a:r>
              <a:rPr lang="en-US" sz="1900">
                <a:solidFill>
                  <a:srgbClr val="FFFFFF"/>
                </a:solidFill>
              </a:rPr>
              <a:t>, </a:t>
            </a:r>
            <a:r>
              <a:rPr lang="en-US" sz="1900">
                <a:solidFill>
                  <a:schemeClr val="lt1"/>
                </a:solidFill>
              </a:rPr>
              <a:t>Fulvio Amato</a:t>
            </a:r>
            <a:r>
              <a:rPr baseline="30000" lang="en-US" sz="1900">
                <a:solidFill>
                  <a:schemeClr val="lt1"/>
                </a:solidFill>
              </a:rPr>
              <a:t>3</a:t>
            </a:r>
            <a:r>
              <a:rPr lang="en-US" sz="1900">
                <a:solidFill>
                  <a:schemeClr val="lt1"/>
                </a:solidFill>
              </a:rPr>
              <a:t> and Xavier Querol</a:t>
            </a:r>
            <a:r>
              <a:rPr baseline="30000" lang="en-US" sz="1900">
                <a:solidFill>
                  <a:schemeClr val="lt1"/>
                </a:solidFill>
              </a:rPr>
              <a:t>3</a:t>
            </a:r>
          </a:p>
          <a:p>
            <a: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FFFFFF"/>
              </a:solidFill>
            </a:endParaRPr>
          </a:p>
          <a:p>
            <a: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FFFFF"/>
                </a:solidFill>
              </a:rPr>
              <a:t>1.Earth Sciences Department, Barcelona Supercomputing Center, BSC-CNS, Barcelona, Spain</a:t>
            </a:r>
          </a:p>
          <a:p>
            <a: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FFFFF"/>
                </a:solidFill>
              </a:rPr>
              <a:t>2.Institute for the Environment, The University of North Carolina, Chapel Hill, NC, USA</a:t>
            </a:r>
          </a:p>
          <a:p>
            <a: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FFFFF"/>
                </a:solidFill>
              </a:rPr>
              <a:t>3.Institute of Environmental Assessment and Water Research, IDAEA-CSIC, Barcelona, Spain</a:t>
            </a:r>
          </a:p>
        </p:txBody>
      </p:sp>
      <p:sp>
        <p:nvSpPr>
          <p:cNvPr id="315" name="Shape 315"/>
          <p:cNvSpPr/>
          <p:nvPr/>
        </p:nvSpPr>
        <p:spPr>
          <a:xfrm>
            <a:off x="5110500" y="5790175"/>
            <a:ext cx="3347700" cy="11274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</p:txBody>
      </p:sp>
      <p:pic>
        <p:nvPicPr>
          <p:cNvPr descr="UNC_IE_logo.png" id="316" name="Shape 3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55600" y="5925250"/>
            <a:ext cx="2857500" cy="857250"/>
          </a:xfrm>
          <a:prstGeom prst="rect">
            <a:avLst/>
          </a:prstGeom>
          <a:noFill/>
          <a:ln>
            <a:noFill/>
          </a:ln>
        </p:spPr>
      </p:pic>
      <p:sp>
        <p:nvSpPr>
          <p:cNvPr id="317" name="Shape 317"/>
          <p:cNvSpPr txBox="1"/>
          <p:nvPr/>
        </p:nvSpPr>
        <p:spPr>
          <a:xfrm>
            <a:off x="0" y="5925250"/>
            <a:ext cx="5025000" cy="500100"/>
          </a:xfrm>
          <a:prstGeom prst="rect">
            <a:avLst/>
          </a:prstGeom>
          <a:noFill/>
          <a:ln>
            <a:noFill/>
          </a:ln>
        </p:spPr>
        <p:txBody>
          <a:bodyPr anchorCtr="1" anchor="t" bIns="46800" lIns="90000" rIns="90000" wrap="square" tIns="46800">
            <a:noAutofit/>
          </a:bodyPr>
          <a:lstStyle/>
          <a:p>
            <a:pPr indent="0" lvl="0" marL="0" rtl="0" algn="ctr">
              <a:spcBef>
                <a:spcPts val="0"/>
              </a:spcBef>
              <a:buNone/>
            </a:pPr>
            <a:r>
              <a:rPr lang="en-US" sz="1600">
                <a:solidFill>
                  <a:srgbClr val="FFFFFF"/>
                </a:solidFill>
              </a:rPr>
              <a:t>Jaime developed part of this work as research visitor at the Institute for the Environment at UNC in collaboration with Michelle Snyder. 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457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Shape 458"/>
          <p:cNvSpPr txBox="1"/>
          <p:nvPr/>
        </p:nvSpPr>
        <p:spPr>
          <a:xfrm>
            <a:off x="396875" y="144462"/>
            <a:ext cx="6191250" cy="6969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9" name="Shape 459"/>
          <p:cNvSpPr txBox="1"/>
          <p:nvPr/>
        </p:nvSpPr>
        <p:spPr>
          <a:xfrm>
            <a:off x="586212" y="4976300"/>
            <a:ext cx="3438600" cy="101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High spatial (1x1 km</a:t>
            </a:r>
            <a:r>
              <a:rPr b="0" baseline="3000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) and </a:t>
            </a: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temporal resolution (1h) </a:t>
            </a: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over Barcelona</a:t>
            </a:r>
          </a:p>
        </p:txBody>
      </p:sp>
      <p:pic>
        <p:nvPicPr>
          <p:cNvPr id="460" name="Shape 46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76200" y="1081248"/>
            <a:ext cx="4763400" cy="3569700"/>
          </a:xfrm>
          <a:prstGeom prst="rect">
            <a:avLst/>
          </a:prstGeom>
          <a:noFill/>
          <a:ln>
            <a:noFill/>
          </a:ln>
        </p:spPr>
      </p:pic>
      <p:sp>
        <p:nvSpPr>
          <p:cNvPr id="461" name="Shape 461"/>
          <p:cNvSpPr txBox="1"/>
          <p:nvPr/>
        </p:nvSpPr>
        <p:spPr>
          <a:xfrm>
            <a:off x="-76200" y="7937"/>
            <a:ext cx="2438400" cy="455612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b="0" i="0" lang="en-US" sz="20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Methodologies</a:t>
            </a:r>
          </a:p>
        </p:txBody>
      </p:sp>
      <p:sp>
        <p:nvSpPr>
          <p:cNvPr id="462" name="Shape 462"/>
          <p:cNvSpPr txBox="1"/>
          <p:nvPr/>
        </p:nvSpPr>
        <p:spPr>
          <a:xfrm>
            <a:off x="604175" y="347300"/>
            <a:ext cx="7416900" cy="91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-US" sz="2400">
                <a:solidFill>
                  <a:srgbClr val="FFFFFF"/>
                </a:solidFill>
              </a:rPr>
              <a:t>Upwind urban background scheme</a:t>
            </a:r>
          </a:p>
        </p:txBody>
      </p:sp>
      <p:sp>
        <p:nvSpPr>
          <p:cNvPr id="463" name="Shape 463"/>
          <p:cNvSpPr txBox="1"/>
          <p:nvPr/>
        </p:nvSpPr>
        <p:spPr>
          <a:xfrm>
            <a:off x="4896350" y="4811300"/>
            <a:ext cx="4247700" cy="101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-69850" lvl="0" marL="0" rtl="0">
              <a:spcBef>
                <a:spcPts val="0"/>
              </a:spcBef>
              <a:buClr>
                <a:schemeClr val="dk1"/>
              </a:buClr>
              <a:buSzPct val="55000"/>
              <a:buFont typeface="Arial"/>
              <a:buNone/>
            </a:pPr>
            <a:r>
              <a:rPr lang="en-US" sz="2000">
                <a:solidFill>
                  <a:srgbClr val="004990"/>
                </a:solidFill>
              </a:rPr>
              <a:t>Select concentrations from CMAQ depending on the wind speed and direction provided by WRF. Based on Berkowicz (2000)</a:t>
            </a:r>
          </a:p>
        </p:txBody>
      </p:sp>
      <p:pic>
        <p:nvPicPr>
          <p:cNvPr descr="background.png" id="464" name="Shape 46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39600" y="1027525"/>
            <a:ext cx="4061086" cy="3623425"/>
          </a:xfrm>
          <a:prstGeom prst="rect">
            <a:avLst/>
          </a:prstGeom>
          <a:noFill/>
          <a:ln>
            <a:noFill/>
          </a:ln>
        </p:spPr>
      </p:pic>
      <p:sp>
        <p:nvSpPr>
          <p:cNvPr id="465" name="Shape 465"/>
          <p:cNvSpPr txBox="1"/>
          <p:nvPr/>
        </p:nvSpPr>
        <p:spPr>
          <a:xfrm>
            <a:off x="65000" y="6215750"/>
            <a:ext cx="8836800" cy="101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lang="en-US" sz="2000">
                <a:solidFill>
                  <a:srgbClr val="004990"/>
                </a:solidFill>
              </a:rPr>
              <a:t>Results on poster “Influence of NO</a:t>
            </a:r>
            <a:r>
              <a:rPr baseline="-25000" lang="en-US" sz="2000">
                <a:solidFill>
                  <a:srgbClr val="004990"/>
                </a:solidFill>
              </a:rPr>
              <a:t>2</a:t>
            </a:r>
            <a:r>
              <a:rPr lang="en-US" sz="2000">
                <a:solidFill>
                  <a:srgbClr val="004990"/>
                </a:solidFill>
              </a:rPr>
              <a:t> - O</a:t>
            </a:r>
            <a:r>
              <a:rPr baseline="-25000" lang="en-US" sz="2000">
                <a:solidFill>
                  <a:srgbClr val="004990"/>
                </a:solidFill>
              </a:rPr>
              <a:t>3</a:t>
            </a:r>
            <a:r>
              <a:rPr lang="en-US" sz="2000">
                <a:solidFill>
                  <a:srgbClr val="004990"/>
                </a:solidFill>
              </a:rPr>
              <a:t> urban background on nitrogen dioxide concentration near roadway sources in Barcelona city (Spain)” 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Shape 470"/>
          <p:cNvSpPr txBox="1"/>
          <p:nvPr/>
        </p:nvSpPr>
        <p:spPr>
          <a:xfrm>
            <a:off x="396875" y="144462"/>
            <a:ext cx="6191400" cy="69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1" name="Shape 471"/>
          <p:cNvSpPr txBox="1"/>
          <p:nvPr/>
        </p:nvSpPr>
        <p:spPr>
          <a:xfrm>
            <a:off x="5759450" y="863600"/>
            <a:ext cx="1242900" cy="42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72" name="Shape 47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2078037" y="0"/>
            <a:ext cx="11658600" cy="70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473" name="Shape 473"/>
          <p:cNvSpPr txBox="1"/>
          <p:nvPr/>
        </p:nvSpPr>
        <p:spPr>
          <a:xfrm>
            <a:off x="3338512" y="2443162"/>
            <a:ext cx="5183100" cy="107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b="1" lang="en-US" sz="3300">
                <a:solidFill>
                  <a:schemeClr val="lt1"/>
                </a:solidFill>
              </a:rPr>
              <a:t>Results</a:t>
            </a:r>
          </a:p>
        </p:txBody>
      </p:sp>
      <p:pic>
        <p:nvPicPr>
          <p:cNvPr id="474" name="Shape 47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044700" y="2276475"/>
            <a:ext cx="885900" cy="885900"/>
          </a:xfrm>
          <a:prstGeom prst="rect">
            <a:avLst/>
          </a:prstGeom>
          <a:noFill/>
          <a:ln>
            <a:noFill/>
          </a:ln>
        </p:spPr>
      </p:pic>
      <p:sp>
        <p:nvSpPr>
          <p:cNvPr id="475" name="Shape 475"/>
          <p:cNvSpPr txBox="1"/>
          <p:nvPr/>
        </p:nvSpPr>
        <p:spPr>
          <a:xfrm>
            <a:off x="6991350" y="6740525"/>
            <a:ext cx="2293800" cy="26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b="0" i="0" lang="en-US" sz="11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Source: Carlos Orti (2015)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83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Shape 484"/>
          <p:cNvSpPr txBox="1"/>
          <p:nvPr/>
        </p:nvSpPr>
        <p:spPr>
          <a:xfrm>
            <a:off x="396875" y="144462"/>
            <a:ext cx="6191400" cy="69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5" name="Shape 485"/>
          <p:cNvSpPr txBox="1"/>
          <p:nvPr/>
        </p:nvSpPr>
        <p:spPr>
          <a:xfrm>
            <a:off x="5759450" y="863600"/>
            <a:ext cx="1242900" cy="42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6" name="Shape 486"/>
          <p:cNvSpPr txBox="1"/>
          <p:nvPr/>
        </p:nvSpPr>
        <p:spPr>
          <a:xfrm>
            <a:off x="434975" y="384175"/>
            <a:ext cx="74169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-US" sz="2400">
                <a:solidFill>
                  <a:srgbClr val="FFFFFF"/>
                </a:solidFill>
              </a:rPr>
              <a:t>Meteorology </a:t>
            </a:r>
          </a:p>
        </p:txBody>
      </p:sp>
      <p:sp>
        <p:nvSpPr>
          <p:cNvPr id="487" name="Shape 487"/>
          <p:cNvSpPr txBox="1"/>
          <p:nvPr/>
        </p:nvSpPr>
        <p:spPr>
          <a:xfrm>
            <a:off x="-76200" y="7937"/>
            <a:ext cx="2438400" cy="4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-US" sz="2000">
                <a:solidFill>
                  <a:srgbClr val="FFFFFF"/>
                </a:solidFill>
              </a:rPr>
              <a:t>Results</a:t>
            </a:r>
          </a:p>
        </p:txBody>
      </p:sp>
      <p:pic>
        <p:nvPicPr>
          <p:cNvPr descr="no2_map_arrow_non_local_wind.png" id="488" name="Shape 48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999800"/>
            <a:ext cx="4532425" cy="33993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no2_map_arrow_local_wind.png" id="489" name="Shape 48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11575" y="1999819"/>
            <a:ext cx="4532425" cy="3399306"/>
          </a:xfrm>
          <a:prstGeom prst="rect">
            <a:avLst/>
          </a:prstGeom>
          <a:noFill/>
          <a:ln>
            <a:noFill/>
          </a:ln>
        </p:spPr>
      </p:pic>
      <p:sp>
        <p:nvSpPr>
          <p:cNvPr id="490" name="Shape 490"/>
          <p:cNvSpPr txBox="1"/>
          <p:nvPr/>
        </p:nvSpPr>
        <p:spPr>
          <a:xfrm>
            <a:off x="708275" y="1150288"/>
            <a:ext cx="3438600" cy="54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lang="en-US" sz="2000">
                <a:solidFill>
                  <a:srgbClr val="004990"/>
                </a:solidFill>
              </a:rPr>
              <a:t>O</a:t>
            </a:r>
            <a:r>
              <a:rPr lang="en-US" sz="2000">
                <a:solidFill>
                  <a:srgbClr val="004990"/>
                </a:solidFill>
              </a:rPr>
              <a:t>pen terrain</a:t>
            </a: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lang="en-US" sz="2000">
                <a:solidFill>
                  <a:srgbClr val="004990"/>
                </a:solidFill>
              </a:rPr>
              <a:t>R-LINE (Snyder et al. 2013)</a:t>
            </a:r>
          </a:p>
        </p:txBody>
      </p:sp>
      <p:sp>
        <p:nvSpPr>
          <p:cNvPr id="491" name="Shape 491"/>
          <p:cNvSpPr txBox="1"/>
          <p:nvPr/>
        </p:nvSpPr>
        <p:spPr>
          <a:xfrm>
            <a:off x="5087900" y="1150300"/>
            <a:ext cx="3870000" cy="101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lang="en-US" sz="2000">
                <a:solidFill>
                  <a:srgbClr val="004990"/>
                </a:solidFill>
              </a:rPr>
              <a:t>Channelled winds</a:t>
            </a: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lang="en-US" sz="2000">
                <a:solidFill>
                  <a:srgbClr val="004990"/>
                </a:solidFill>
              </a:rPr>
              <a:t>R-LINE Local</a:t>
            </a:r>
          </a:p>
        </p:txBody>
      </p:sp>
      <p:sp>
        <p:nvSpPr>
          <p:cNvPr id="492" name="Shape 492"/>
          <p:cNvSpPr txBox="1"/>
          <p:nvPr/>
        </p:nvSpPr>
        <p:spPr>
          <a:xfrm>
            <a:off x="632550" y="4315600"/>
            <a:ext cx="1020900" cy="54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b="1" lang="en-US" sz="2000"/>
              <a:t>WRF wd</a:t>
            </a:r>
          </a:p>
        </p:txBody>
      </p:sp>
      <p:sp>
        <p:nvSpPr>
          <p:cNvPr id="493" name="Shape 493"/>
          <p:cNvSpPr txBox="1"/>
          <p:nvPr/>
        </p:nvSpPr>
        <p:spPr>
          <a:xfrm>
            <a:off x="242249" y="5760775"/>
            <a:ext cx="8659500" cy="101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lang="en-US" sz="2000">
                <a:solidFill>
                  <a:srgbClr val="004990"/>
                </a:solidFill>
              </a:rPr>
              <a:t>Additional results presented by Michelle Snyder poster on </a:t>
            </a:r>
            <a:r>
              <a:rPr lang="en-US" sz="1000">
                <a:solidFill>
                  <a:schemeClr val="dk1"/>
                </a:solidFill>
              </a:rPr>
              <a:t> </a:t>
            </a:r>
            <a:r>
              <a:rPr lang="en-US" sz="2000">
                <a:solidFill>
                  <a:srgbClr val="004990"/>
                </a:solidFill>
              </a:rPr>
              <a:t>“Adaptation of meteorology and R-LINE to street canyon micro-climates: Application in Barcelona city (Spain)” 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hort_4_8-NO2-series-all_groups.png" id="498" name="Shape 49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64275" y="1528325"/>
            <a:ext cx="7276500" cy="5089775"/>
          </a:xfrm>
          <a:prstGeom prst="rect">
            <a:avLst/>
          </a:prstGeom>
          <a:noFill/>
          <a:ln>
            <a:noFill/>
          </a:ln>
        </p:spPr>
      </p:pic>
      <p:sp>
        <p:nvSpPr>
          <p:cNvPr id="499" name="Shape 499"/>
          <p:cNvSpPr txBox="1"/>
          <p:nvPr/>
        </p:nvSpPr>
        <p:spPr>
          <a:xfrm>
            <a:off x="396875" y="144462"/>
            <a:ext cx="6191400" cy="69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0" name="Shape 500"/>
          <p:cNvSpPr txBox="1"/>
          <p:nvPr/>
        </p:nvSpPr>
        <p:spPr>
          <a:xfrm>
            <a:off x="-76200" y="7937"/>
            <a:ext cx="2438400" cy="4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-US" sz="2000">
                <a:solidFill>
                  <a:srgbClr val="FFFFFF"/>
                </a:solidFill>
              </a:rPr>
              <a:t>Results</a:t>
            </a:r>
          </a:p>
        </p:txBody>
      </p:sp>
      <p:sp>
        <p:nvSpPr>
          <p:cNvPr id="501" name="Shape 501"/>
          <p:cNvSpPr txBox="1"/>
          <p:nvPr/>
        </p:nvSpPr>
        <p:spPr>
          <a:xfrm>
            <a:off x="0" y="334300"/>
            <a:ext cx="7416900" cy="91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-US" sz="2400">
                <a:solidFill>
                  <a:srgbClr val="FFFFFF"/>
                </a:solidFill>
              </a:rPr>
              <a:t>Palau Reial: Urban background</a:t>
            </a:r>
          </a:p>
        </p:txBody>
      </p:sp>
      <p:pic>
        <p:nvPicPr>
          <p:cNvPr descr="palau_reial.png" id="502" name="Shape 50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70613" y="841350"/>
            <a:ext cx="2063825" cy="2063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506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Shape 507"/>
          <p:cNvSpPr txBox="1"/>
          <p:nvPr/>
        </p:nvSpPr>
        <p:spPr>
          <a:xfrm>
            <a:off x="396875" y="144462"/>
            <a:ext cx="6191400" cy="69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8" name="Shape 508"/>
          <p:cNvSpPr txBox="1"/>
          <p:nvPr/>
        </p:nvSpPr>
        <p:spPr>
          <a:xfrm>
            <a:off x="-76200" y="7937"/>
            <a:ext cx="2438400" cy="4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-US" sz="2000">
                <a:solidFill>
                  <a:srgbClr val="FFFFFF"/>
                </a:solidFill>
              </a:rPr>
              <a:t>Results</a:t>
            </a:r>
          </a:p>
        </p:txBody>
      </p:sp>
      <p:sp>
        <p:nvSpPr>
          <p:cNvPr id="509" name="Shape 509"/>
          <p:cNvSpPr txBox="1"/>
          <p:nvPr/>
        </p:nvSpPr>
        <p:spPr>
          <a:xfrm>
            <a:off x="0" y="334300"/>
            <a:ext cx="7416900" cy="91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-US" sz="2400">
                <a:solidFill>
                  <a:srgbClr val="FFFFFF"/>
                </a:solidFill>
              </a:rPr>
              <a:t>Gracia</a:t>
            </a:r>
            <a:r>
              <a:rPr lang="en-US" sz="2400">
                <a:solidFill>
                  <a:srgbClr val="FFFFFF"/>
                </a:solidFill>
              </a:rPr>
              <a:t>: Traffic </a:t>
            </a:r>
          </a:p>
        </p:txBody>
      </p:sp>
      <p:pic>
        <p:nvPicPr>
          <p:cNvPr descr="short_4_8-NO2-series-all_groups.png" id="510" name="Shape 5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04450" y="1526075"/>
            <a:ext cx="7416899" cy="518801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racia.png" id="511" name="Shape 51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22925" y="841350"/>
            <a:ext cx="2029675" cy="2029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Shape 516"/>
          <p:cNvSpPr txBox="1"/>
          <p:nvPr/>
        </p:nvSpPr>
        <p:spPr>
          <a:xfrm>
            <a:off x="396875" y="144462"/>
            <a:ext cx="6191400" cy="69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7" name="Shape 517"/>
          <p:cNvSpPr txBox="1"/>
          <p:nvPr/>
        </p:nvSpPr>
        <p:spPr>
          <a:xfrm>
            <a:off x="-76200" y="7937"/>
            <a:ext cx="2438400" cy="4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-US" sz="2000">
                <a:solidFill>
                  <a:srgbClr val="FFFFFF"/>
                </a:solidFill>
              </a:rPr>
              <a:t>Results</a:t>
            </a:r>
          </a:p>
        </p:txBody>
      </p:sp>
      <p:sp>
        <p:nvSpPr>
          <p:cNvPr id="518" name="Shape 518"/>
          <p:cNvSpPr txBox="1"/>
          <p:nvPr/>
        </p:nvSpPr>
        <p:spPr>
          <a:xfrm>
            <a:off x="0" y="334300"/>
            <a:ext cx="7416900" cy="91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-US" sz="2400">
                <a:solidFill>
                  <a:srgbClr val="FFFFFF"/>
                </a:solidFill>
              </a:rPr>
              <a:t>Valencia Street: High traffic</a:t>
            </a:r>
          </a:p>
        </p:txBody>
      </p:sp>
      <p:pic>
        <p:nvPicPr>
          <p:cNvPr descr="short_4_8-NO2-series-all_groups.png" id="519" name="Shape 5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5700" y="1589563"/>
            <a:ext cx="7152624" cy="5003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valencia_455.png" id="520" name="Shape 5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58162" y="841350"/>
            <a:ext cx="2027675" cy="2027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524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Shape 525"/>
          <p:cNvSpPr txBox="1"/>
          <p:nvPr/>
        </p:nvSpPr>
        <p:spPr>
          <a:xfrm>
            <a:off x="396875" y="144462"/>
            <a:ext cx="6191400" cy="69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6" name="Shape 526"/>
          <p:cNvSpPr txBox="1"/>
          <p:nvPr/>
        </p:nvSpPr>
        <p:spPr>
          <a:xfrm>
            <a:off x="-76200" y="7937"/>
            <a:ext cx="2438400" cy="4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-US" sz="2000">
                <a:solidFill>
                  <a:srgbClr val="FFFFFF"/>
                </a:solidFill>
              </a:rPr>
              <a:t>Results</a:t>
            </a:r>
          </a:p>
        </p:txBody>
      </p:sp>
      <p:sp>
        <p:nvSpPr>
          <p:cNvPr id="527" name="Shape 527"/>
          <p:cNvSpPr txBox="1"/>
          <p:nvPr/>
        </p:nvSpPr>
        <p:spPr>
          <a:xfrm>
            <a:off x="0" y="334300"/>
            <a:ext cx="7416900" cy="91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-US" sz="2400">
                <a:solidFill>
                  <a:srgbClr val="FFFFFF"/>
                </a:solidFill>
              </a:rPr>
              <a:t>NO</a:t>
            </a:r>
            <a:r>
              <a:rPr baseline="-25000" lang="en-US" sz="2400">
                <a:solidFill>
                  <a:srgbClr val="FFFFFF"/>
                </a:solidFill>
              </a:rPr>
              <a:t>2</a:t>
            </a:r>
            <a:r>
              <a:rPr lang="en-US" sz="2400">
                <a:solidFill>
                  <a:srgbClr val="FFFFFF"/>
                </a:solidFill>
              </a:rPr>
              <a:t> summary statistics from 3 to 24 April 2013</a:t>
            </a:r>
          </a:p>
        </p:txBody>
      </p:sp>
      <p:graphicFrame>
        <p:nvGraphicFramePr>
          <p:cNvPr id="528" name="Shape 528"/>
          <p:cNvGraphicFramePr/>
          <p:nvPr/>
        </p:nvGraphicFramePr>
        <p:xfrm>
          <a:off x="3876450" y="9572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{D7E4509D-2014-4926-BCD1-87AC40346CBB}</a:tableStyleId>
              </a:tblPr>
              <a:tblGrid>
                <a:gridCol w="1229850"/>
                <a:gridCol w="955150"/>
                <a:gridCol w="1214575"/>
                <a:gridCol w="1016200"/>
              </a:tblGrid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4990"/>
                        </a:buClr>
                        <a:buSzPct val="25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004990"/>
                          </a:solidFill>
                        </a:rPr>
                        <a:t>FAC2</a:t>
                      </a: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rgbClr val="004990"/>
                          </a:solidFill>
                        </a:rPr>
                        <a:t>MB</a:t>
                      </a: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rgbClr val="004990"/>
                          </a:solidFill>
                        </a:rPr>
                        <a:t>RMSE</a:t>
                      </a: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rgbClr val="004990"/>
                          </a:solidFill>
                        </a:rPr>
                        <a:t>r</a:t>
                      </a: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</a:tr>
            </a:tbl>
          </a:graphicData>
        </a:graphic>
      </p:graphicFrame>
      <p:pic>
        <p:nvPicPr>
          <p:cNvPr descr="palau_reial.png" id="529" name="Shape 5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4635" y="1589125"/>
            <a:ext cx="1684013" cy="168401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racia.png" id="530" name="Shape 5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7550" y="3378250"/>
            <a:ext cx="1684025" cy="1684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valencia_455.png" id="531" name="Shape 5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7550" y="5167375"/>
            <a:ext cx="1684025" cy="168402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32" name="Shape 532"/>
          <p:cNvGraphicFramePr/>
          <p:nvPr/>
        </p:nvGraphicFramePr>
        <p:xfrm>
          <a:off x="1808638" y="18746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{D7E4509D-2014-4926-BCD1-87AC40346CBB}</a:tableStyleId>
              </a:tblPr>
              <a:tblGrid>
                <a:gridCol w="2158425"/>
                <a:gridCol w="955750"/>
                <a:gridCol w="1147950"/>
                <a:gridCol w="1217200"/>
                <a:gridCol w="912700"/>
              </a:tblGrid>
              <a:tr h="487825">
                <a:tc>
                  <a:txBody>
                    <a:bodyPr>
                      <a:noAutofit/>
                    </a:bodyPr>
                    <a:lstStyle/>
                    <a:p>
                      <a:pPr lvl="0">
                        <a:spcBef>
                          <a:spcPts val="0"/>
                        </a:spcBef>
                        <a:buNone/>
                      </a:pPr>
                      <a:r>
                        <a:rPr lang="en-US" sz="2000">
                          <a:solidFill>
                            <a:srgbClr val="004990"/>
                          </a:solidFill>
                        </a:rPr>
                        <a:t>CALIOPE</a:t>
                      </a: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rgbClr val="004990"/>
                          </a:solidFill>
                        </a:rPr>
                        <a:t>0.70</a:t>
                      </a: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rgbClr val="004990"/>
                          </a:solidFill>
                        </a:rPr>
                        <a:t>-4.08</a:t>
                      </a: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rgbClr val="004990"/>
                          </a:solidFill>
                        </a:rPr>
                        <a:t>27.86</a:t>
                      </a: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rgbClr val="004990"/>
                          </a:solidFill>
                        </a:rPr>
                        <a:t>0.55</a:t>
                      </a: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</a:tr>
              <a:tr h="625175">
                <a:tc>
                  <a:txBody>
                    <a:bodyPr>
                      <a:noAutofit/>
                    </a:bodyPr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-US" sz="2000">
                          <a:solidFill>
                            <a:srgbClr val="004990"/>
                          </a:solidFill>
                        </a:rPr>
                        <a:t>CALIOPE-Urban</a:t>
                      </a: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rgbClr val="004990"/>
                          </a:solidFill>
                        </a:rPr>
                        <a:t>0.66</a:t>
                      </a: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rgbClr val="004990"/>
                          </a:solidFill>
                        </a:rPr>
                        <a:t>-8.26</a:t>
                      </a: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rgbClr val="004990"/>
                          </a:solidFill>
                        </a:rPr>
                        <a:t>27.72</a:t>
                      </a: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rgbClr val="004990"/>
                          </a:solidFill>
                        </a:rPr>
                        <a:t>0.47</a:t>
                      </a: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533" name="Shape 533"/>
          <p:cNvGraphicFramePr/>
          <p:nvPr/>
        </p:nvGraphicFramePr>
        <p:xfrm>
          <a:off x="1791563" y="366376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{D7E4509D-2014-4926-BCD1-87AC40346CBB}</a:tableStyleId>
              </a:tblPr>
              <a:tblGrid>
                <a:gridCol w="2158425"/>
                <a:gridCol w="955750"/>
                <a:gridCol w="1147950"/>
                <a:gridCol w="1217200"/>
                <a:gridCol w="912700"/>
              </a:tblGrid>
              <a:tr h="487825">
                <a:tc>
                  <a:txBody>
                    <a:bodyPr>
                      <a:noAutofit/>
                    </a:bodyPr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-US" sz="2000">
                          <a:solidFill>
                            <a:srgbClr val="004990"/>
                          </a:solidFill>
                        </a:rPr>
                        <a:t>CALIOPE</a:t>
                      </a: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rgbClr val="004990"/>
                          </a:solidFill>
                        </a:rPr>
                        <a:t>0.58</a:t>
                      </a: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rgbClr val="004990"/>
                          </a:solidFill>
                        </a:rPr>
                        <a:t>-13.97</a:t>
                      </a: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rgbClr val="004990"/>
                          </a:solidFill>
                        </a:rPr>
                        <a:t>34.33</a:t>
                      </a: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rgbClr val="004990"/>
                          </a:solidFill>
                        </a:rPr>
                        <a:t>0.50</a:t>
                      </a: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</a:tr>
              <a:tr h="625175">
                <a:tc>
                  <a:txBody>
                    <a:bodyPr>
                      <a:noAutofit/>
                    </a:bodyPr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-US" sz="2000">
                          <a:solidFill>
                            <a:srgbClr val="004990"/>
                          </a:solidFill>
                        </a:rPr>
                        <a:t>CALIOPE-Urban</a:t>
                      </a: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rgbClr val="004990"/>
                          </a:solidFill>
                        </a:rPr>
                        <a:t>0.73</a:t>
                      </a: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rgbClr val="004990"/>
                          </a:solidFill>
                        </a:rPr>
                        <a:t>-3.36</a:t>
                      </a: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rgbClr val="004990"/>
                          </a:solidFill>
                        </a:rPr>
                        <a:t>33.85</a:t>
                      </a: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rgbClr val="004990"/>
                          </a:solidFill>
                        </a:rPr>
                        <a:t>0.42</a:t>
                      </a: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534" name="Shape 534"/>
          <p:cNvGraphicFramePr/>
          <p:nvPr/>
        </p:nvGraphicFramePr>
        <p:xfrm>
          <a:off x="1791563" y="55367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{D7E4509D-2014-4926-BCD1-87AC40346CBB}</a:tableStyleId>
              </a:tblPr>
              <a:tblGrid>
                <a:gridCol w="2158425"/>
                <a:gridCol w="955750"/>
                <a:gridCol w="1147950"/>
                <a:gridCol w="1217200"/>
                <a:gridCol w="912700"/>
              </a:tblGrid>
              <a:tr h="487825">
                <a:tc>
                  <a:txBody>
                    <a:bodyPr>
                      <a:noAutofit/>
                    </a:bodyPr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-US" sz="2000">
                          <a:solidFill>
                            <a:srgbClr val="004990"/>
                          </a:solidFill>
                        </a:rPr>
                        <a:t>CALIOPE</a:t>
                      </a: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rgbClr val="004990"/>
                          </a:solidFill>
                        </a:rPr>
                        <a:t>0.55</a:t>
                      </a: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rgbClr val="004990"/>
                          </a:solidFill>
                        </a:rPr>
                        <a:t>-20.99</a:t>
                      </a: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rgbClr val="004990"/>
                          </a:solidFill>
                        </a:rPr>
                        <a:t>37.81</a:t>
                      </a: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rgbClr val="004990"/>
                          </a:solidFill>
                        </a:rPr>
                        <a:t>0.53</a:t>
                      </a: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</a:tr>
              <a:tr h="625175">
                <a:tc>
                  <a:txBody>
                    <a:bodyPr>
                      <a:noAutofit/>
                    </a:bodyPr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-US" sz="2000">
                          <a:solidFill>
                            <a:srgbClr val="004990"/>
                          </a:solidFill>
                        </a:rPr>
                        <a:t>CALIOPE-Urban</a:t>
                      </a: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rgbClr val="004990"/>
                          </a:solidFill>
                        </a:rPr>
                        <a:t>0.91</a:t>
                      </a: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rgbClr val="004990"/>
                          </a:solidFill>
                        </a:rPr>
                        <a:t>5.02</a:t>
                      </a: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rgbClr val="004990"/>
                          </a:solidFill>
                        </a:rPr>
                        <a:t>28.93</a:t>
                      </a: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rgbClr val="004990"/>
                          </a:solidFill>
                        </a:rPr>
                        <a:t>0.57</a:t>
                      </a: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538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Shape 539"/>
          <p:cNvSpPr txBox="1"/>
          <p:nvPr/>
        </p:nvSpPr>
        <p:spPr>
          <a:xfrm>
            <a:off x="396875" y="144462"/>
            <a:ext cx="6191400" cy="69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map_no2_concentrations_cmaq_leg.png" id="540" name="Shape 5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60926" y="-42225"/>
            <a:ext cx="9359951" cy="7019926"/>
          </a:xfrm>
          <a:prstGeom prst="rect">
            <a:avLst/>
          </a:prstGeom>
          <a:noFill/>
          <a:ln>
            <a:noFill/>
          </a:ln>
        </p:spPr>
      </p:pic>
      <p:sp>
        <p:nvSpPr>
          <p:cNvPr id="541" name="Shape 541"/>
          <p:cNvSpPr txBox="1"/>
          <p:nvPr/>
        </p:nvSpPr>
        <p:spPr>
          <a:xfrm rot="-2700000">
            <a:off x="7728675" y="5478834"/>
            <a:ext cx="1657175" cy="527785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b="1" lang="en-US" sz="2400">
                <a:solidFill>
                  <a:srgbClr val="FFFFFF"/>
                </a:solidFill>
              </a:rPr>
              <a:t>CALIOPE</a:t>
            </a:r>
            <a:r>
              <a:rPr lang="en-US" sz="2400">
                <a:solidFill>
                  <a:srgbClr val="FFFFFF"/>
                </a:solidFill>
              </a:rPr>
              <a:t> </a:t>
            </a:r>
          </a:p>
        </p:txBody>
      </p:sp>
      <p:pic>
        <p:nvPicPr>
          <p:cNvPr descr="map_no2_concentrations_cmaq_rline.png" id="542" name="Shape 5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30462" y="-19394"/>
            <a:ext cx="9299025" cy="6974269"/>
          </a:xfrm>
          <a:prstGeom prst="rect">
            <a:avLst/>
          </a:prstGeom>
          <a:noFill/>
          <a:ln>
            <a:noFill/>
          </a:ln>
        </p:spPr>
      </p:pic>
      <p:sp>
        <p:nvSpPr>
          <p:cNvPr id="543" name="Shape 543"/>
          <p:cNvSpPr txBox="1"/>
          <p:nvPr/>
        </p:nvSpPr>
        <p:spPr>
          <a:xfrm rot="-2700000">
            <a:off x="7017797" y="5582035"/>
            <a:ext cx="2608800" cy="527785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b="1" lang="en-US" sz="2400">
                <a:solidFill>
                  <a:srgbClr val="FFFFFF"/>
                </a:solidFill>
              </a:rPr>
              <a:t>CALIOPE-Urban</a:t>
            </a:r>
            <a:r>
              <a:rPr lang="en-US" sz="2400">
                <a:solidFill>
                  <a:srgbClr val="FFFFFF"/>
                </a:solidFill>
              </a:rPr>
              <a:t> 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5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Shape 552"/>
          <p:cNvSpPr txBox="1"/>
          <p:nvPr/>
        </p:nvSpPr>
        <p:spPr>
          <a:xfrm>
            <a:off x="396875" y="144462"/>
            <a:ext cx="6191400" cy="69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3" name="Shape 553"/>
          <p:cNvSpPr txBox="1"/>
          <p:nvPr/>
        </p:nvSpPr>
        <p:spPr>
          <a:xfrm>
            <a:off x="646112" y="406400"/>
            <a:ext cx="74169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b="0" i="0" lang="en-US" sz="2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Conclusions</a:t>
            </a:r>
            <a:r>
              <a:rPr lang="en-US" sz="2400">
                <a:solidFill>
                  <a:srgbClr val="FFFFFF"/>
                </a:solidFill>
              </a:rPr>
              <a:t> and open </a:t>
            </a:r>
            <a:r>
              <a:rPr b="0" i="0" lang="en-US" sz="2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question</a:t>
            </a:r>
            <a:r>
              <a:rPr lang="en-US" sz="2400">
                <a:solidFill>
                  <a:srgbClr val="FFFFFF"/>
                </a:solidFill>
              </a:rPr>
              <a:t>s</a:t>
            </a:r>
          </a:p>
        </p:txBody>
      </p:sp>
      <p:sp>
        <p:nvSpPr>
          <p:cNvPr id="554" name="Shape 554"/>
          <p:cNvSpPr txBox="1"/>
          <p:nvPr/>
        </p:nvSpPr>
        <p:spPr>
          <a:xfrm>
            <a:off x="0" y="2951550"/>
            <a:ext cx="10880100" cy="7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rIns="90000" wrap="square" tIns="468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100000"/>
              <a:buFont typeface="Arial"/>
              <a:buChar char="•"/>
            </a:pPr>
            <a:r>
              <a:rPr lang="en-US" sz="2000">
                <a:solidFill>
                  <a:srgbClr val="004990"/>
                </a:solidFill>
              </a:rPr>
              <a:t>Meteorology: </a:t>
            </a:r>
            <a:r>
              <a:rPr b="1" lang="en-US" sz="2000">
                <a:solidFill>
                  <a:srgbClr val="004990"/>
                </a:solidFill>
              </a:rPr>
              <a:t>R-LINE meteorology channels dispersion within streets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04990"/>
                </a:solidFill>
              </a:rPr>
              <a:t>     providing more realistic spatial detail but wind speed is overestimated. 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04990"/>
                </a:solidFill>
              </a:rPr>
              <a:t>     How to improve wind speed without reducing overall efficacy?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>
              <a:solidFill>
                <a:srgbClr val="00499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5" name="Shape 555"/>
          <p:cNvSpPr txBox="1"/>
          <p:nvPr/>
        </p:nvSpPr>
        <p:spPr>
          <a:xfrm>
            <a:off x="-42600" y="4101125"/>
            <a:ext cx="8967000" cy="7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rIns="90000" wrap="square" tIns="468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100000"/>
              <a:buFont typeface="Arial"/>
              <a:buChar char="•"/>
            </a:pPr>
            <a:r>
              <a:rPr lang="en-US" sz="2000">
                <a:solidFill>
                  <a:srgbClr val="004990"/>
                </a:solidFill>
              </a:rPr>
              <a:t>Background: </a:t>
            </a:r>
            <a:r>
              <a:rPr b="1" lang="en-US" sz="2000">
                <a:solidFill>
                  <a:srgbClr val="004990"/>
                </a:solidFill>
              </a:rPr>
              <a:t>Upwind urban scheme couples CMAQ with R-LINE, avoiding double-counting emissions and using directly CMAQ outputs as input without re-executing CMAQ</a:t>
            </a:r>
            <a:r>
              <a:rPr lang="en-US" sz="2000">
                <a:solidFill>
                  <a:srgbClr val="004990"/>
                </a:solidFill>
              </a:rPr>
              <a:t> but urban NO</a:t>
            </a:r>
            <a:r>
              <a:rPr baseline="-25000" lang="en-US" sz="2000">
                <a:solidFill>
                  <a:srgbClr val="004990"/>
                </a:solidFill>
              </a:rPr>
              <a:t>2</a:t>
            </a:r>
            <a:r>
              <a:rPr lang="en-US" sz="2000">
                <a:solidFill>
                  <a:srgbClr val="004990"/>
                </a:solidFill>
              </a:rPr>
              <a:t> estimated with R-LINE using observations as background gives better results. How to reduce differences between observed background and scheme results?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>
              <a:solidFill>
                <a:srgbClr val="00499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Shape 556"/>
          <p:cNvSpPr txBox="1"/>
          <p:nvPr/>
        </p:nvSpPr>
        <p:spPr>
          <a:xfrm>
            <a:off x="0" y="863600"/>
            <a:ext cx="8881800" cy="7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rIns="90000" wrap="square" tIns="4680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 sz="2000">
              <a:solidFill>
                <a:srgbClr val="004990"/>
              </a:solidFill>
            </a:endParaRPr>
          </a:p>
          <a:p>
            <a:pPr indent="-342900" lvl="0" marL="342900" rtl="0">
              <a:spcBef>
                <a:spcPts val="0"/>
              </a:spcBef>
              <a:buClr>
                <a:srgbClr val="004990"/>
              </a:buClr>
              <a:buSzPct val="100000"/>
              <a:buFont typeface="Arial"/>
              <a:buChar char="•"/>
            </a:pPr>
            <a:r>
              <a:rPr lang="en-US" sz="2000">
                <a:solidFill>
                  <a:srgbClr val="004990"/>
                </a:solidFill>
              </a:rPr>
              <a:t>Urban NO</a:t>
            </a:r>
            <a:r>
              <a:rPr baseline="-25000" lang="en-US" sz="2000">
                <a:solidFill>
                  <a:srgbClr val="004990"/>
                </a:solidFill>
              </a:rPr>
              <a:t>2</a:t>
            </a:r>
            <a:r>
              <a:rPr lang="en-US" sz="2000">
                <a:solidFill>
                  <a:srgbClr val="004990"/>
                </a:solidFill>
              </a:rPr>
              <a:t>: </a:t>
            </a:r>
            <a:r>
              <a:rPr b="1" lang="en-US" sz="2000">
                <a:solidFill>
                  <a:srgbClr val="004990"/>
                </a:solidFill>
              </a:rPr>
              <a:t>Street scale system</a:t>
            </a:r>
            <a:r>
              <a:rPr lang="en-US" sz="2000">
                <a:solidFill>
                  <a:srgbClr val="004990"/>
                </a:solidFill>
              </a:rPr>
              <a:t> results are similar to mesoscale system in background sites and </a:t>
            </a:r>
            <a:r>
              <a:rPr b="1" lang="en-US" sz="2000">
                <a:solidFill>
                  <a:srgbClr val="004990"/>
                </a:solidFill>
              </a:rPr>
              <a:t>better than mesoscale in traffic sites</a:t>
            </a:r>
            <a:r>
              <a:rPr lang="en-US" sz="2000">
                <a:solidFill>
                  <a:srgbClr val="004990"/>
                </a:solidFill>
              </a:rPr>
              <a:t> but street system correlation to observations is lower in sites where urban NO</a:t>
            </a:r>
            <a:r>
              <a:rPr baseline="-25000" lang="en-US" sz="2000">
                <a:solidFill>
                  <a:srgbClr val="004990"/>
                </a:solidFill>
              </a:rPr>
              <a:t>2</a:t>
            </a:r>
            <a:r>
              <a:rPr lang="en-US" sz="2000">
                <a:solidFill>
                  <a:srgbClr val="004990"/>
                </a:solidFill>
              </a:rPr>
              <a:t> is highly influenced by background NO</a:t>
            </a:r>
            <a:r>
              <a:rPr baseline="-25000" lang="en-US" sz="2000">
                <a:solidFill>
                  <a:srgbClr val="004990"/>
                </a:solidFill>
              </a:rPr>
              <a:t>2</a:t>
            </a:r>
            <a:r>
              <a:rPr lang="en-US" sz="2000">
                <a:solidFill>
                  <a:srgbClr val="004990"/>
                </a:solidFill>
              </a:rPr>
              <a:t>. How to improve system performance under these conditions? </a:t>
            </a:r>
          </a:p>
        </p:txBody>
      </p:sp>
      <p:sp>
        <p:nvSpPr>
          <p:cNvPr id="557" name="Shape 557"/>
          <p:cNvSpPr txBox="1"/>
          <p:nvPr/>
        </p:nvSpPr>
        <p:spPr>
          <a:xfrm>
            <a:off x="-93900" y="5927375"/>
            <a:ext cx="9069600" cy="7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rIns="90000" wrap="square" tIns="468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100000"/>
              <a:buFont typeface="Arial"/>
              <a:buChar char="•"/>
            </a:pPr>
            <a:r>
              <a:rPr lang="en-US" sz="2000">
                <a:solidFill>
                  <a:srgbClr val="004990"/>
                </a:solidFill>
              </a:rPr>
              <a:t>System evaluation: CALIOPE-Urban works well for April 2013 in traffic sites but it has not been evaluated during a longer period over the entire city. What is its performance for a year over the entire city?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>
              <a:solidFill>
                <a:srgbClr val="00499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Shape 562"/>
          <p:cNvSpPr txBox="1"/>
          <p:nvPr/>
        </p:nvSpPr>
        <p:spPr>
          <a:xfrm>
            <a:off x="1755600" y="3123900"/>
            <a:ext cx="6098700" cy="107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b="1" lang="en-US" sz="2400">
                <a:solidFill>
                  <a:schemeClr val="lt1"/>
                </a:solidFill>
              </a:rPr>
              <a:t>Thank you Michelle for your collaboration</a:t>
            </a: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b="1" lang="en-US" sz="2400">
                <a:solidFill>
                  <a:schemeClr val="lt1"/>
                </a:solidFill>
              </a:rPr>
              <a:t> </a:t>
            </a: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b="1" lang="en-US" sz="2400">
                <a:solidFill>
                  <a:schemeClr val="lt1"/>
                </a:solidFill>
              </a:rPr>
              <a:t>jaime.benavides@bsc.es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Shape 563"/>
          <p:cNvSpPr txBox="1"/>
          <p:nvPr/>
        </p:nvSpPr>
        <p:spPr>
          <a:xfrm>
            <a:off x="85350" y="4593600"/>
            <a:ext cx="8973300" cy="500100"/>
          </a:xfrm>
          <a:prstGeom prst="rect">
            <a:avLst/>
          </a:prstGeom>
          <a:noFill/>
          <a:ln>
            <a:noFill/>
          </a:ln>
        </p:spPr>
        <p:txBody>
          <a:bodyPr anchorCtr="1" anchor="t" bIns="46800" lIns="90000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t/>
            </a:r>
            <a:endParaRPr baseline="30000" sz="1900">
              <a:solidFill>
                <a:srgbClr val="FFFFFF"/>
              </a:solidFill>
            </a:endParaRPr>
          </a:p>
          <a:p>
            <a:pPr indent="-69850" lvl="0" marL="0" rtl="0" algn="ctr">
              <a:spcBef>
                <a:spcPts val="0"/>
              </a:spcBef>
              <a:buClr>
                <a:schemeClr val="dk1"/>
              </a:buClr>
              <a:buSzPct val="68750"/>
              <a:buFont typeface="Arial"/>
              <a:buNone/>
            </a:pPr>
            <a:r>
              <a:rPr lang="en-US" sz="1600">
                <a:solidFill>
                  <a:srgbClr val="FFFFFF"/>
                </a:solidFill>
              </a:rPr>
              <a:t>BSC researchers acknowledge the grants CGL2013-46736-R, CGL2016-75725-R and COMRDI15-1-0011-04 of the Spanish Government. J. Benavides PhD work is funded with the grant BES-2014-070637 from the FPI Programme  and the mobility grant EEBB-I-17-12296 both by the Spanish Ministry of the Economy and Competitiveness. Jaime developed part of this work as research visitor at the Institute for the Environment at UNC. IDAEA-CSIC acknowledges the Barcelona City Council for the support to the experimental campaign.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Shape 322"/>
          <p:cNvSpPr txBox="1"/>
          <p:nvPr/>
        </p:nvSpPr>
        <p:spPr>
          <a:xfrm>
            <a:off x="889000" y="322262"/>
            <a:ext cx="6048375" cy="912812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b="0" i="0" lang="en-US" sz="2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Area of study: Barcelona</a:t>
            </a:r>
            <a:r>
              <a:rPr b="0" i="0" lang="en-US" sz="27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pic>
        <p:nvPicPr>
          <p:cNvPr id="323" name="Shape 3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200" y="919162"/>
            <a:ext cx="8686800" cy="5965825"/>
          </a:xfrm>
          <a:prstGeom prst="rect">
            <a:avLst/>
          </a:prstGeom>
          <a:noFill/>
          <a:ln>
            <a:noFill/>
          </a:ln>
        </p:spPr>
      </p:pic>
      <p:sp>
        <p:nvSpPr>
          <p:cNvPr id="324" name="Shape 324"/>
          <p:cNvSpPr/>
          <p:nvPr/>
        </p:nvSpPr>
        <p:spPr>
          <a:xfrm>
            <a:off x="533400" y="3128962"/>
            <a:ext cx="3276600" cy="30480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38100">
            <a:solidFill>
              <a:srgbClr val="004990"/>
            </a:solidFill>
            <a:prstDash val="solid"/>
            <a:miter lim="800000"/>
            <a:headEnd len="med" w="med" type="none"/>
            <a:tailEnd len="med" w="med" type="none"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" name="Shape 325"/>
          <p:cNvSpPr txBox="1"/>
          <p:nvPr/>
        </p:nvSpPr>
        <p:spPr>
          <a:xfrm>
            <a:off x="723825" y="3344863"/>
            <a:ext cx="2674800" cy="527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1.6 million inhabitants</a:t>
            </a:r>
          </a:p>
        </p:txBody>
      </p:sp>
      <p:sp>
        <p:nvSpPr>
          <p:cNvPr id="326" name="Shape 326"/>
          <p:cNvSpPr txBox="1"/>
          <p:nvPr/>
        </p:nvSpPr>
        <p:spPr>
          <a:xfrm>
            <a:off x="763512" y="3873500"/>
            <a:ext cx="3046500" cy="52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lang="en-US" sz="2000">
                <a:solidFill>
                  <a:srgbClr val="004990"/>
                </a:solidFill>
              </a:rPr>
              <a:t>5500</a:t>
            </a: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 passenger cars/km</a:t>
            </a:r>
            <a:r>
              <a:rPr b="0" baseline="3000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sp>
        <p:nvSpPr>
          <p:cNvPr id="327" name="Shape 327"/>
          <p:cNvSpPr txBox="1"/>
          <p:nvPr/>
        </p:nvSpPr>
        <p:spPr>
          <a:xfrm>
            <a:off x="752400" y="4652963"/>
            <a:ext cx="2768700" cy="527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64% of passenger cars are diesel</a:t>
            </a:r>
          </a:p>
        </p:txBody>
      </p:sp>
      <p:sp>
        <p:nvSpPr>
          <p:cNvPr id="328" name="Shape 328"/>
          <p:cNvSpPr txBox="1"/>
          <p:nvPr/>
        </p:nvSpPr>
        <p:spPr>
          <a:xfrm>
            <a:off x="-76200" y="7937"/>
            <a:ext cx="2971800" cy="455612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b="0" i="0" lang="en-US" sz="20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Introduction</a:t>
            </a:r>
          </a:p>
        </p:txBody>
      </p:sp>
      <p:sp>
        <p:nvSpPr>
          <p:cNvPr id="329" name="Shape 329"/>
          <p:cNvSpPr txBox="1"/>
          <p:nvPr/>
        </p:nvSpPr>
        <p:spPr>
          <a:xfrm>
            <a:off x="787350" y="5433938"/>
            <a:ext cx="2768700" cy="527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lang="en-US" sz="2000">
                <a:solidFill>
                  <a:srgbClr val="FF0000"/>
                </a:solidFill>
              </a:rPr>
              <a:t>Traffic sites annual 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lang="en-US" sz="2000">
                <a:solidFill>
                  <a:srgbClr val="FF0000"/>
                </a:solidFill>
              </a:rPr>
              <a:t>mean NO</a:t>
            </a:r>
            <a:r>
              <a:rPr baseline="-25000" lang="en-US" sz="2000">
                <a:solidFill>
                  <a:srgbClr val="FF0000"/>
                </a:solidFill>
              </a:rPr>
              <a:t>2</a:t>
            </a:r>
            <a:r>
              <a:rPr lang="en-US" sz="2000">
                <a:solidFill>
                  <a:srgbClr val="FF0000"/>
                </a:solidFill>
              </a:rPr>
              <a:t> 50 μg/m</a:t>
            </a:r>
            <a:r>
              <a:rPr baseline="30000" lang="en-US" sz="2000">
                <a:solidFill>
                  <a:srgbClr val="FF0000"/>
                </a:solidFill>
              </a:rPr>
              <a:t>3</a:t>
            </a: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5" name="Shape 3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878012"/>
            <a:ext cx="5440296" cy="4080222"/>
          </a:xfrm>
          <a:prstGeom prst="rect">
            <a:avLst/>
          </a:prstGeom>
          <a:noFill/>
          <a:ln>
            <a:noFill/>
          </a:ln>
        </p:spPr>
      </p:pic>
      <p:sp>
        <p:nvSpPr>
          <p:cNvPr id="336" name="Shape 336"/>
          <p:cNvSpPr/>
          <p:nvPr/>
        </p:nvSpPr>
        <p:spPr>
          <a:xfrm>
            <a:off x="107955" y="846141"/>
            <a:ext cx="8939100" cy="472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00499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" name="Shape 337"/>
          <p:cNvSpPr/>
          <p:nvPr/>
        </p:nvSpPr>
        <p:spPr>
          <a:xfrm>
            <a:off x="6453188" y="1631952"/>
            <a:ext cx="2679600" cy="50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0" i="0" lang="en-US" sz="12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Information is delivered using both online or custom applications</a:t>
            </a:r>
            <a:r>
              <a:rPr b="0" i="0" lang="en-US" sz="1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</a:p>
        </p:txBody>
      </p:sp>
      <p:pic>
        <p:nvPicPr>
          <p:cNvPr id="338" name="Shape 33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56343" y="2239963"/>
            <a:ext cx="2783849" cy="1685089"/>
          </a:xfrm>
          <a:prstGeom prst="rect">
            <a:avLst/>
          </a:prstGeom>
          <a:noFill/>
          <a:ln>
            <a:noFill/>
          </a:ln>
        </p:spPr>
      </p:pic>
      <p:sp>
        <p:nvSpPr>
          <p:cNvPr id="339" name="Shape 339"/>
          <p:cNvSpPr/>
          <p:nvPr/>
        </p:nvSpPr>
        <p:spPr>
          <a:xfrm>
            <a:off x="6503988" y="2043113"/>
            <a:ext cx="2356200" cy="37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i="0" lang="en-US" sz="18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www.bsc.es/caliope</a:t>
            </a:r>
          </a:p>
        </p:txBody>
      </p:sp>
      <p:pic>
        <p:nvPicPr>
          <p:cNvPr descr="http://www.bsc.es/caliope/sites/default/files/googleplay.png" id="340" name="Shape 340">
            <a:hlinkClick r:id="rId6"/>
          </p:cNvPr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107238" y="3670303"/>
            <a:ext cx="748551" cy="25273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www.bsc.es/caliope/sites/default/files/app_store.png" id="341" name="Shape 341">
            <a:hlinkClick r:id="rId8"/>
          </p:cNvPr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7107238" y="3952875"/>
            <a:ext cx="761143" cy="261833"/>
          </a:xfrm>
          <a:prstGeom prst="rect">
            <a:avLst/>
          </a:prstGeom>
          <a:noFill/>
          <a:ln>
            <a:noFill/>
          </a:ln>
        </p:spPr>
      </p:pic>
      <p:sp>
        <p:nvSpPr>
          <p:cNvPr id="342" name="Shape 342"/>
          <p:cNvSpPr/>
          <p:nvPr/>
        </p:nvSpPr>
        <p:spPr>
          <a:xfrm>
            <a:off x="98150" y="780719"/>
            <a:ext cx="9125100" cy="12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0" i="0" lang="en-US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Provides air quality related information for the coming days and for the application of short term action plans for air quality managers.</a:t>
            </a:r>
          </a:p>
        </p:txBody>
      </p:sp>
      <p:pic>
        <p:nvPicPr>
          <p:cNvPr id="343" name="Shape 343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764626" y="6626259"/>
            <a:ext cx="416195" cy="349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4" name="Shape 344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07954" y="6632356"/>
            <a:ext cx="1619365" cy="332222"/>
          </a:xfrm>
          <a:prstGeom prst="rect">
            <a:avLst/>
          </a:prstGeom>
          <a:noFill/>
          <a:ln>
            <a:noFill/>
          </a:ln>
        </p:spPr>
      </p:pic>
      <p:pic>
        <p:nvPicPr>
          <p:cNvPr id="345" name="Shape 345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2263121" y="6660566"/>
            <a:ext cx="719382" cy="311139"/>
          </a:xfrm>
          <a:prstGeom prst="rect">
            <a:avLst/>
          </a:prstGeom>
          <a:noFill/>
          <a:ln>
            <a:noFill/>
          </a:ln>
        </p:spPr>
      </p:pic>
      <p:sp>
        <p:nvSpPr>
          <p:cNvPr id="346" name="Shape 346"/>
          <p:cNvSpPr txBox="1"/>
          <p:nvPr/>
        </p:nvSpPr>
        <p:spPr>
          <a:xfrm>
            <a:off x="520175" y="353750"/>
            <a:ext cx="6048300" cy="91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-US" sz="2400">
                <a:solidFill>
                  <a:srgbClr val="FFFFFF"/>
                </a:solidFill>
              </a:rPr>
              <a:t>CALIOPE: Air Quality Forecasting System</a:t>
            </a:r>
          </a:p>
        </p:txBody>
      </p:sp>
      <p:pic>
        <p:nvPicPr>
          <p:cNvPr id="347" name="Shape 347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1228908" y="2711720"/>
            <a:ext cx="4630840" cy="3393016"/>
          </a:xfrm>
          <a:prstGeom prst="rect">
            <a:avLst/>
          </a:prstGeom>
          <a:noFill/>
          <a:ln>
            <a:noFill/>
          </a:ln>
        </p:spPr>
      </p:pic>
      <p:pic>
        <p:nvPicPr>
          <p:cNvPr id="348" name="Shape 348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2982791" y="3712016"/>
            <a:ext cx="3944826" cy="29586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6" name="Shape 35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7475" y="846137"/>
            <a:ext cx="3749675" cy="426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7" name="Shape 35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09575" y="4649787"/>
            <a:ext cx="3024187" cy="463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8" name="Shape 35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605337" y="4176712"/>
            <a:ext cx="4462462" cy="2092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9" name="Shape 35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-36512" y="5191125"/>
            <a:ext cx="4057650" cy="1914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0" name="Shape 36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605337" y="1677987"/>
            <a:ext cx="4460875" cy="2090737"/>
          </a:xfrm>
          <a:prstGeom prst="rect">
            <a:avLst/>
          </a:prstGeom>
          <a:noFill/>
          <a:ln>
            <a:noFill/>
          </a:ln>
        </p:spPr>
      </p:pic>
      <p:sp>
        <p:nvSpPr>
          <p:cNvPr id="361" name="Shape 361"/>
          <p:cNvSpPr/>
          <p:nvPr/>
        </p:nvSpPr>
        <p:spPr>
          <a:xfrm>
            <a:off x="3001962" y="6543675"/>
            <a:ext cx="144462" cy="123825"/>
          </a:xfrm>
          <a:prstGeom prst="ellipse">
            <a:avLst/>
          </a:prstGeom>
          <a:solidFill>
            <a:srgbClr val="00B050"/>
          </a:solidFill>
          <a:ln cap="sq" cmpd="sng" w="25550">
            <a:solidFill>
              <a:srgbClr val="00B050"/>
            </a:solidFill>
            <a:prstDash val="solid"/>
            <a:miter lim="800000"/>
            <a:headEnd len="med" w="med" type="none"/>
            <a:tailEnd len="med" w="med" type="none"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62" name="Shape 362"/>
          <p:cNvCxnSpPr/>
          <p:nvPr/>
        </p:nvCxnSpPr>
        <p:spPr>
          <a:xfrm flipH="1" rot="10800000">
            <a:off x="3146425" y="5222875"/>
            <a:ext cx="1458912" cy="1319212"/>
          </a:xfrm>
          <a:prstGeom prst="straightConnector1">
            <a:avLst/>
          </a:prstGeom>
          <a:noFill/>
          <a:ln cap="sq" cmpd="sng" w="57225">
            <a:solidFill>
              <a:srgbClr val="00B050"/>
            </a:solidFill>
            <a:prstDash val="solid"/>
            <a:miter lim="800000"/>
            <a:headEnd len="med" w="med" type="none"/>
            <a:tailEnd len="lg" w="lg" type="triangle"/>
          </a:ln>
        </p:spPr>
      </p:cxnSp>
      <p:sp>
        <p:nvSpPr>
          <p:cNvPr id="363" name="Shape 363"/>
          <p:cNvSpPr/>
          <p:nvPr/>
        </p:nvSpPr>
        <p:spPr>
          <a:xfrm>
            <a:off x="1058862" y="5495925"/>
            <a:ext cx="144462" cy="123825"/>
          </a:xfrm>
          <a:prstGeom prst="ellipse">
            <a:avLst/>
          </a:prstGeom>
          <a:solidFill>
            <a:srgbClr val="7030A0"/>
          </a:solidFill>
          <a:ln cap="sq" cmpd="sng" w="25550">
            <a:solidFill>
              <a:srgbClr val="7030A0"/>
            </a:solidFill>
            <a:prstDash val="solid"/>
            <a:miter lim="800000"/>
            <a:headEnd len="med" w="med" type="none"/>
            <a:tailEnd len="med" w="med" type="none"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64" name="Shape 364"/>
          <p:cNvCxnSpPr/>
          <p:nvPr/>
        </p:nvCxnSpPr>
        <p:spPr>
          <a:xfrm flipH="1" rot="10800000">
            <a:off x="1169987" y="2574925"/>
            <a:ext cx="3398837" cy="2982912"/>
          </a:xfrm>
          <a:prstGeom prst="straightConnector1">
            <a:avLst/>
          </a:prstGeom>
          <a:noFill/>
          <a:ln cap="sq" cmpd="sng" w="57225">
            <a:solidFill>
              <a:srgbClr val="7030A0"/>
            </a:solidFill>
            <a:prstDash val="solid"/>
            <a:miter lim="800000"/>
            <a:headEnd len="med" w="med" type="none"/>
            <a:tailEnd len="lg" w="lg" type="triangle"/>
          </a:ln>
        </p:spPr>
      </p:cxnSp>
      <p:sp>
        <p:nvSpPr>
          <p:cNvPr id="365" name="Shape 365"/>
          <p:cNvSpPr txBox="1"/>
          <p:nvPr/>
        </p:nvSpPr>
        <p:spPr>
          <a:xfrm>
            <a:off x="4568825" y="3833812"/>
            <a:ext cx="4535487" cy="61436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0" lIns="0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NO</a:t>
            </a:r>
            <a:r>
              <a:rPr b="0" baseline="-2500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 hourly concentration. Plaza del Carmen station (background)</a:t>
            </a:r>
          </a:p>
        </p:txBody>
      </p:sp>
      <p:sp>
        <p:nvSpPr>
          <p:cNvPr id="366" name="Shape 366"/>
          <p:cNvSpPr txBox="1"/>
          <p:nvPr/>
        </p:nvSpPr>
        <p:spPr>
          <a:xfrm>
            <a:off x="4605337" y="1090612"/>
            <a:ext cx="4041775" cy="61595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0" lIns="0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NO</a:t>
            </a:r>
            <a:r>
              <a:rPr b="0" baseline="-2500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 hourly concentration. Plaza de España station (traffic)</a:t>
            </a:r>
          </a:p>
        </p:txBody>
      </p:sp>
      <p:sp>
        <p:nvSpPr>
          <p:cNvPr id="367" name="Shape 367"/>
          <p:cNvSpPr txBox="1"/>
          <p:nvPr/>
        </p:nvSpPr>
        <p:spPr>
          <a:xfrm>
            <a:off x="1525587" y="3219450"/>
            <a:ext cx="161925" cy="173037"/>
          </a:xfrm>
          <a:prstGeom prst="rect">
            <a:avLst/>
          </a:prstGeom>
          <a:noFill/>
          <a:ln cap="sq" cmpd="sng" w="28425">
            <a:solidFill>
              <a:srgbClr val="000000"/>
            </a:solidFill>
            <a:prstDash val="solid"/>
            <a:miter lim="800000"/>
            <a:headEnd len="med" w="med" type="none"/>
            <a:tailEnd len="med" w="med" type="none"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68" name="Shape 368"/>
          <p:cNvCxnSpPr/>
          <p:nvPr/>
        </p:nvCxnSpPr>
        <p:spPr>
          <a:xfrm rot="10800000">
            <a:off x="1670050" y="3287712"/>
            <a:ext cx="2359025" cy="1920875"/>
          </a:xfrm>
          <a:prstGeom prst="straightConnector1">
            <a:avLst/>
          </a:prstGeom>
          <a:noFill/>
          <a:ln cap="sq" cmpd="sng" w="38150">
            <a:solidFill>
              <a:srgbClr val="000000"/>
            </a:solidFill>
            <a:prstDash val="solid"/>
            <a:miter lim="800000"/>
            <a:headEnd len="med" w="med" type="none"/>
            <a:tailEnd len="med" w="med" type="none"/>
          </a:ln>
        </p:spPr>
      </p:cxnSp>
      <p:cxnSp>
        <p:nvCxnSpPr>
          <p:cNvPr id="369" name="Shape 369"/>
          <p:cNvCxnSpPr/>
          <p:nvPr/>
        </p:nvCxnSpPr>
        <p:spPr>
          <a:xfrm flipH="1">
            <a:off x="-53975" y="3305175"/>
            <a:ext cx="1597025" cy="1885950"/>
          </a:xfrm>
          <a:prstGeom prst="straightConnector1">
            <a:avLst/>
          </a:prstGeom>
          <a:noFill/>
          <a:ln cap="sq" cmpd="sng" w="38150">
            <a:solidFill>
              <a:srgbClr val="000000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370" name="Shape 370"/>
          <p:cNvSpPr/>
          <p:nvPr/>
        </p:nvSpPr>
        <p:spPr>
          <a:xfrm>
            <a:off x="7413625" y="2279650"/>
            <a:ext cx="71437" cy="276225"/>
          </a:xfrm>
          <a:prstGeom prst="rightBrace">
            <a:avLst>
              <a:gd fmla="val 465" name="adj1"/>
              <a:gd fmla="val 50000" name="adj2"/>
            </a:avLst>
          </a:prstGeom>
          <a:noFill/>
          <a:ln cap="sq" cmpd="sng" w="19075">
            <a:solidFill>
              <a:srgbClr val="000000"/>
            </a:solidFill>
            <a:prstDash val="solid"/>
            <a:miter lim="800000"/>
            <a:headEnd len="med" w="med" type="none"/>
            <a:tailEnd len="med" w="med" type="none"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1" name="Shape 371"/>
          <p:cNvSpPr/>
          <p:nvPr/>
        </p:nvSpPr>
        <p:spPr>
          <a:xfrm>
            <a:off x="6745287" y="2417762"/>
            <a:ext cx="90487" cy="617537"/>
          </a:xfrm>
          <a:prstGeom prst="rightBrace">
            <a:avLst>
              <a:gd fmla="val 264" name="adj1"/>
              <a:gd fmla="val 50000" name="adj2"/>
            </a:avLst>
          </a:prstGeom>
          <a:noFill/>
          <a:ln cap="sq" cmpd="sng" w="19075">
            <a:solidFill>
              <a:srgbClr val="000000"/>
            </a:solidFill>
            <a:prstDash val="solid"/>
            <a:miter lim="800000"/>
            <a:headEnd len="med" w="med" type="none"/>
            <a:tailEnd len="med" w="med" type="none"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2" name="Shape 372"/>
          <p:cNvSpPr/>
          <p:nvPr/>
        </p:nvSpPr>
        <p:spPr>
          <a:xfrm>
            <a:off x="8096250" y="2524125"/>
            <a:ext cx="46037" cy="242887"/>
          </a:xfrm>
          <a:prstGeom prst="rightBrace">
            <a:avLst>
              <a:gd fmla="val 341" name="adj1"/>
              <a:gd fmla="val 50000" name="adj2"/>
            </a:avLst>
          </a:prstGeom>
          <a:noFill/>
          <a:ln cap="sq" cmpd="sng" w="19075">
            <a:solidFill>
              <a:srgbClr val="000000"/>
            </a:solidFill>
            <a:prstDash val="solid"/>
            <a:miter lim="800000"/>
            <a:headEnd len="med" w="med" type="none"/>
            <a:tailEnd len="med" w="med" type="none"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3" name="Shape 373"/>
          <p:cNvSpPr txBox="1"/>
          <p:nvPr/>
        </p:nvSpPr>
        <p:spPr>
          <a:xfrm>
            <a:off x="3995737" y="1676400"/>
            <a:ext cx="4991100" cy="3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rIns="90000" wrap="square" tIns="46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b="0" i="0" lang="en-US" sz="18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sp>
        <p:nvSpPr>
          <p:cNvPr id="374" name="Shape 374"/>
          <p:cNvSpPr txBox="1"/>
          <p:nvPr/>
        </p:nvSpPr>
        <p:spPr>
          <a:xfrm>
            <a:off x="5481637" y="6480175"/>
            <a:ext cx="2709862" cy="67945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rIns="90000" wrap="square" tIns="46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Soret et al. (2014)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>
              <a:solidFill>
                <a:srgbClr val="00499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5" name="Shape 375"/>
          <p:cNvSpPr txBox="1"/>
          <p:nvPr/>
        </p:nvSpPr>
        <p:spPr>
          <a:xfrm>
            <a:off x="-76200" y="7937"/>
            <a:ext cx="2395537" cy="455612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b="0" i="0" lang="en-US" sz="20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Introduction</a:t>
            </a:r>
          </a:p>
        </p:txBody>
      </p:sp>
      <p:sp>
        <p:nvSpPr>
          <p:cNvPr id="376" name="Shape 376"/>
          <p:cNvSpPr txBox="1"/>
          <p:nvPr/>
        </p:nvSpPr>
        <p:spPr>
          <a:xfrm>
            <a:off x="863600" y="377825"/>
            <a:ext cx="6048375" cy="912812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b="0" i="0" lang="en-US" sz="2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Problem definition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1" name="Shape 38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668462" y="0"/>
            <a:ext cx="12607924" cy="7091362"/>
          </a:xfrm>
          <a:prstGeom prst="rect">
            <a:avLst/>
          </a:prstGeom>
          <a:noFill/>
          <a:ln>
            <a:noFill/>
          </a:ln>
        </p:spPr>
      </p:pic>
      <p:sp>
        <p:nvSpPr>
          <p:cNvPr id="382" name="Shape 382"/>
          <p:cNvSpPr txBox="1"/>
          <p:nvPr/>
        </p:nvSpPr>
        <p:spPr>
          <a:xfrm>
            <a:off x="396875" y="144462"/>
            <a:ext cx="6191250" cy="6969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3" name="Shape 383"/>
          <p:cNvSpPr txBox="1"/>
          <p:nvPr/>
        </p:nvSpPr>
        <p:spPr>
          <a:xfrm>
            <a:off x="5759450" y="863600"/>
            <a:ext cx="1243012" cy="425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4" name="Shape 384"/>
          <p:cNvSpPr txBox="1"/>
          <p:nvPr/>
        </p:nvSpPr>
        <p:spPr>
          <a:xfrm>
            <a:off x="3581400" y="2473325"/>
            <a:ext cx="3657600" cy="1071562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b="1" i="0" lang="en-US" sz="33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Methodologies</a:t>
            </a:r>
          </a:p>
        </p:txBody>
      </p:sp>
      <p:pic>
        <p:nvPicPr>
          <p:cNvPr id="385" name="Shape 38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997075" y="2327275"/>
            <a:ext cx="1058862" cy="1060450"/>
          </a:xfrm>
          <a:prstGeom prst="rect">
            <a:avLst/>
          </a:prstGeom>
          <a:noFill/>
          <a:ln>
            <a:noFill/>
          </a:ln>
        </p:spPr>
      </p:pic>
      <p:sp>
        <p:nvSpPr>
          <p:cNvPr id="386" name="Shape 386"/>
          <p:cNvSpPr txBox="1"/>
          <p:nvPr/>
        </p:nvSpPr>
        <p:spPr>
          <a:xfrm>
            <a:off x="7239000" y="6751637"/>
            <a:ext cx="2293937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b="0" i="0" lang="en-US" sz="11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Source: Carlos Orti (2015)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Shape 395"/>
          <p:cNvSpPr txBox="1"/>
          <p:nvPr/>
        </p:nvSpPr>
        <p:spPr>
          <a:xfrm>
            <a:off x="396875" y="144462"/>
            <a:ext cx="6191400" cy="69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6" name="Shape 396"/>
          <p:cNvSpPr txBox="1"/>
          <p:nvPr/>
        </p:nvSpPr>
        <p:spPr>
          <a:xfrm>
            <a:off x="102463" y="5347575"/>
            <a:ext cx="8363700" cy="19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rIns="90000" wrap="square" tIns="46800">
            <a:noAutofit/>
          </a:bodyPr>
          <a:lstStyle/>
          <a:p>
            <a:pPr indent="-341312" lvl="0" marL="34131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100000"/>
              <a:buFont typeface="Arial"/>
              <a:buChar char="•"/>
            </a:pPr>
            <a:r>
              <a:rPr lang="en-US" sz="2000">
                <a:solidFill>
                  <a:srgbClr val="004990"/>
                </a:solidFill>
              </a:rPr>
              <a:t>M</a:t>
            </a: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eteorological and air quality measures</a:t>
            </a:r>
            <a:r>
              <a:rPr lang="en-US" sz="2000">
                <a:solidFill>
                  <a:srgbClr val="004990"/>
                </a:solidFill>
              </a:rPr>
              <a:t>. Amato et al. (2014)</a:t>
            </a:r>
          </a:p>
          <a:p>
            <a:pPr indent="-341312" lvl="0" marL="34131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000" u="none">
              <a:solidFill>
                <a:srgbClr val="00499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1312" lvl="0" marL="34131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100000"/>
              <a:buFont typeface="Arial"/>
              <a:buChar char="•"/>
            </a:pPr>
            <a:r>
              <a:rPr lang="en-US" sz="2000">
                <a:solidFill>
                  <a:srgbClr val="004990"/>
                </a:solidFill>
              </a:rPr>
              <a:t>April 2013 p</a:t>
            </a: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resents a 7-day air pollution episode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>
              <a:solidFill>
                <a:srgbClr val="00499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7" name="Shape 397"/>
          <p:cNvSpPr txBox="1"/>
          <p:nvPr/>
        </p:nvSpPr>
        <p:spPr>
          <a:xfrm>
            <a:off x="0" y="377825"/>
            <a:ext cx="7416900" cy="91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-US" sz="2400">
                <a:solidFill>
                  <a:srgbClr val="FFFFFF"/>
                </a:solidFill>
              </a:rPr>
              <a:t>Observational data for calibration and evaluation</a:t>
            </a:r>
          </a:p>
        </p:txBody>
      </p:sp>
      <p:sp>
        <p:nvSpPr>
          <p:cNvPr id="398" name="Shape 398"/>
          <p:cNvSpPr txBox="1"/>
          <p:nvPr/>
        </p:nvSpPr>
        <p:spPr>
          <a:xfrm>
            <a:off x="-76200" y="7937"/>
            <a:ext cx="2438400" cy="4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b="0" i="0" lang="en-US" sz="20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Methodologies</a:t>
            </a:r>
          </a:p>
        </p:txBody>
      </p:sp>
      <p:pic>
        <p:nvPicPr>
          <p:cNvPr descr="estaciones_bcn.png" id="399" name="Shape 39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2475" y="960450"/>
            <a:ext cx="6022035" cy="4078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0" name="Shape 40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120123" y="960450"/>
            <a:ext cx="4876426" cy="40781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_idaea.png" id="401" name="Shape 40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06300" y="5038624"/>
            <a:ext cx="1490250" cy="617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Shape 406"/>
          <p:cNvSpPr txBox="1"/>
          <p:nvPr/>
        </p:nvSpPr>
        <p:spPr>
          <a:xfrm>
            <a:off x="396875" y="144462"/>
            <a:ext cx="6191400" cy="69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7" name="Shape 407"/>
          <p:cNvSpPr txBox="1"/>
          <p:nvPr/>
        </p:nvSpPr>
        <p:spPr>
          <a:xfrm>
            <a:off x="-76200" y="7937"/>
            <a:ext cx="2438400" cy="4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b="0" i="0" lang="en-US" sz="20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Methodologies</a:t>
            </a:r>
          </a:p>
        </p:txBody>
      </p:sp>
      <p:sp>
        <p:nvSpPr>
          <p:cNvPr id="408" name="Shape 408"/>
          <p:cNvSpPr txBox="1"/>
          <p:nvPr/>
        </p:nvSpPr>
        <p:spPr>
          <a:xfrm>
            <a:off x="586212" y="1031300"/>
            <a:ext cx="3438600" cy="101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b="1" lang="en-US" sz="2000">
                <a:solidFill>
                  <a:srgbClr val="004990"/>
                </a:solidFill>
              </a:rPr>
              <a:t>R-LINE world view</a:t>
            </a: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lang="en-US" sz="2000">
                <a:solidFill>
                  <a:srgbClr val="004990"/>
                </a:solidFill>
              </a:rPr>
              <a:t>open terrain, one meteorological input</a:t>
            </a:r>
          </a:p>
        </p:txBody>
      </p:sp>
      <p:sp>
        <p:nvSpPr>
          <p:cNvPr id="409" name="Shape 409"/>
          <p:cNvSpPr txBox="1"/>
          <p:nvPr/>
        </p:nvSpPr>
        <p:spPr>
          <a:xfrm>
            <a:off x="0" y="347300"/>
            <a:ext cx="7416900" cy="91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-US" sz="2400">
                <a:solidFill>
                  <a:srgbClr val="FFFFFF"/>
                </a:solidFill>
              </a:rPr>
              <a:t>Meteorology</a:t>
            </a:r>
            <a:r>
              <a:rPr b="0" i="0" lang="en-US" sz="2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2400">
                <a:solidFill>
                  <a:srgbClr val="FFFFFF"/>
                </a:solidFill>
              </a:rPr>
              <a:t>​Adaptation of​ ​R-LINE​ ​to​ ​Barcelona​</a:t>
            </a:r>
          </a:p>
        </p:txBody>
      </p:sp>
      <p:pic>
        <p:nvPicPr>
          <p:cNvPr descr="eixample.png" id="410" name="Shape 4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16032" y="2123500"/>
            <a:ext cx="4621344" cy="4057649"/>
          </a:xfrm>
          <a:prstGeom prst="rect">
            <a:avLst/>
          </a:prstGeom>
          <a:noFill/>
          <a:ln>
            <a:noFill/>
          </a:ln>
        </p:spPr>
      </p:pic>
      <p:sp>
        <p:nvSpPr>
          <p:cNvPr id="411" name="Shape 411"/>
          <p:cNvSpPr txBox="1"/>
          <p:nvPr/>
        </p:nvSpPr>
        <p:spPr>
          <a:xfrm>
            <a:off x="5087900" y="1031300"/>
            <a:ext cx="3870000" cy="101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b="1" lang="en-US" sz="2000">
                <a:solidFill>
                  <a:srgbClr val="004990"/>
                </a:solidFill>
              </a:rPr>
              <a:t>Barcelona reality</a:t>
            </a: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lang="en-US" sz="2000">
                <a:solidFill>
                  <a:srgbClr val="004990"/>
                </a:solidFill>
              </a:rPr>
              <a:t>complex terrain, each street specific meteorological patterns</a:t>
            </a:r>
          </a:p>
        </p:txBody>
      </p:sp>
      <p:pic>
        <p:nvPicPr>
          <p:cNvPr descr="detroit.png" id="412" name="Shape 41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2103687"/>
            <a:ext cx="4111232" cy="40972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17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Shape 418"/>
          <p:cNvSpPr txBox="1"/>
          <p:nvPr/>
        </p:nvSpPr>
        <p:spPr>
          <a:xfrm>
            <a:off x="-76200" y="7937"/>
            <a:ext cx="2438400" cy="4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b="0" i="0" lang="en-US" sz="20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Methodologies</a:t>
            </a:r>
          </a:p>
        </p:txBody>
      </p:sp>
      <p:sp>
        <p:nvSpPr>
          <p:cNvPr id="419" name="Shape 419"/>
          <p:cNvSpPr txBox="1"/>
          <p:nvPr/>
        </p:nvSpPr>
        <p:spPr>
          <a:xfrm>
            <a:off x="146350" y="347300"/>
            <a:ext cx="7416900" cy="91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lvl="0" rtl="0">
              <a:spcBef>
                <a:spcPts val="0"/>
              </a:spcBef>
              <a:buClr>
                <a:schemeClr val="lt1"/>
              </a:buClr>
              <a:buSzPct val="25000"/>
              <a:buFont typeface="Arial"/>
              <a:buNone/>
            </a:pPr>
            <a:r>
              <a:rPr lang="en-US" sz="2400">
                <a:solidFill>
                  <a:schemeClr val="lt1"/>
                </a:solidFill>
              </a:rPr>
              <a:t>Adapting ​R-LINE​ meteorology ​to​ ​Barcelona​</a:t>
            </a:r>
          </a:p>
        </p:txBody>
      </p:sp>
      <p:pic>
        <p:nvPicPr>
          <p:cNvPr descr="urban_geometry.png" id="420" name="Shape 4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82063" y="1815375"/>
            <a:ext cx="7379863" cy="5424400"/>
          </a:xfrm>
          <a:prstGeom prst="rect">
            <a:avLst/>
          </a:prstGeom>
          <a:noFill/>
          <a:ln>
            <a:noFill/>
          </a:ln>
        </p:spPr>
      </p:pic>
      <p:sp>
        <p:nvSpPr>
          <p:cNvPr id="421" name="Shape 421"/>
          <p:cNvSpPr txBox="1"/>
          <p:nvPr/>
        </p:nvSpPr>
        <p:spPr>
          <a:xfrm>
            <a:off x="737675" y="939550"/>
            <a:ext cx="2010600" cy="39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-355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100000"/>
              <a:buAutoNum type="arabicPeriod"/>
            </a:pPr>
            <a:r>
              <a:rPr lang="en-US" sz="2000">
                <a:solidFill>
                  <a:srgbClr val="004990"/>
                </a:solidFill>
              </a:rPr>
              <a:t>z0 and dh</a:t>
            </a:r>
          </a:p>
          <a:p>
            <a: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04990"/>
                </a:solidFill>
              </a:rPr>
              <a:t>using geometry </a:t>
            </a: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sp>
        <p:nvSpPr>
          <p:cNvPr id="422" name="Shape 422"/>
          <p:cNvSpPr/>
          <p:nvPr/>
        </p:nvSpPr>
        <p:spPr>
          <a:xfrm>
            <a:off x="882000" y="6620025"/>
            <a:ext cx="7380000" cy="3999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descr="wind-channel.png" id="423" name="Shape 4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31475" y="2035275"/>
            <a:ext cx="6535751" cy="3452951"/>
          </a:xfrm>
          <a:prstGeom prst="rect">
            <a:avLst/>
          </a:prstGeom>
          <a:noFill/>
          <a:ln>
            <a:noFill/>
          </a:ln>
        </p:spPr>
      </p:pic>
      <p:sp>
        <p:nvSpPr>
          <p:cNvPr id="424" name="Shape 424"/>
          <p:cNvSpPr/>
          <p:nvPr/>
        </p:nvSpPr>
        <p:spPr>
          <a:xfrm>
            <a:off x="2748450" y="4579950"/>
            <a:ext cx="4044000" cy="6105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25" name="Shape 425"/>
          <p:cNvSpPr txBox="1"/>
          <p:nvPr/>
        </p:nvSpPr>
        <p:spPr>
          <a:xfrm>
            <a:off x="1978052" y="4825164"/>
            <a:ext cx="5442600" cy="25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lang="en-US" sz="2000">
                <a:solidFill>
                  <a:srgbClr val="004990"/>
                </a:solidFill>
              </a:rPr>
              <a:t>Spatially averaged velocity over street is function of cos(θ). Soulhac</a:t>
            </a: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 et al. (2008)</a:t>
            </a:r>
          </a:p>
        </p:txBody>
      </p:sp>
      <p:sp>
        <p:nvSpPr>
          <p:cNvPr id="426" name="Shape 426"/>
          <p:cNvSpPr txBox="1"/>
          <p:nvPr/>
        </p:nvSpPr>
        <p:spPr>
          <a:xfrm>
            <a:off x="3015450" y="939550"/>
            <a:ext cx="3113100" cy="39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04990"/>
                </a:solidFill>
              </a:rPr>
              <a:t>2. U</a:t>
            </a:r>
            <a:r>
              <a:rPr lang="en-US" sz="2000">
                <a:solidFill>
                  <a:srgbClr val="004990"/>
                </a:solidFill>
              </a:rPr>
              <a:t>star and Monin-Obukhov length</a:t>
            </a:r>
          </a:p>
        </p:txBody>
      </p:sp>
      <p:sp>
        <p:nvSpPr>
          <p:cNvPr id="427" name="Shape 427"/>
          <p:cNvSpPr txBox="1"/>
          <p:nvPr/>
        </p:nvSpPr>
        <p:spPr>
          <a:xfrm>
            <a:off x="6466425" y="943025"/>
            <a:ext cx="1795500" cy="39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04990"/>
                </a:solidFill>
              </a:rPr>
              <a:t>3. Adjust </a:t>
            </a:r>
          </a:p>
          <a:p>
            <a: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04990"/>
                </a:solidFill>
              </a:rPr>
              <a:t>meteorology</a:t>
            </a:r>
            <a:r>
              <a:rPr lang="en-US" sz="2000">
                <a:solidFill>
                  <a:srgbClr val="004990"/>
                </a:solidFill>
              </a:rPr>
              <a:t> </a:t>
            </a: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Shape 432"/>
          <p:cNvSpPr txBox="1"/>
          <p:nvPr/>
        </p:nvSpPr>
        <p:spPr>
          <a:xfrm>
            <a:off x="396875" y="144462"/>
            <a:ext cx="6191250" cy="6969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3" name="Shape 433"/>
          <p:cNvSpPr txBox="1"/>
          <p:nvPr/>
        </p:nvSpPr>
        <p:spPr>
          <a:xfrm>
            <a:off x="819150" y="1014412"/>
            <a:ext cx="7337425" cy="769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Bottom-up emission model for Spain (resolution: 1x1 km</a:t>
            </a:r>
            <a:r>
              <a:rPr b="0" baseline="3000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 x1h)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>
              <a:solidFill>
                <a:srgbClr val="00499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34" name="Shape 4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87862" y="1519237"/>
            <a:ext cx="774700" cy="539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5" name="Shape 43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11862" y="1530350"/>
            <a:ext cx="684212" cy="539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6" name="Shape 43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262562" y="1519237"/>
            <a:ext cx="749300" cy="539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7" name="Shape 43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822700" y="1528762"/>
            <a:ext cx="665162" cy="539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8" name="Shape 43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95362" y="1519237"/>
            <a:ext cx="742950" cy="539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9" name="Shape 439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304800" y="1519237"/>
            <a:ext cx="690562" cy="539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0" name="Shape 440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738312" y="1519237"/>
            <a:ext cx="658812" cy="539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1" name="Shape 441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2397125" y="1493837"/>
            <a:ext cx="717550" cy="565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2" name="Shape 442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3114675" y="1519237"/>
            <a:ext cx="708025" cy="539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3" name="Shape 443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6696075" y="1530350"/>
            <a:ext cx="722312" cy="539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4" name="Shape 444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7418387" y="1530350"/>
            <a:ext cx="585787" cy="539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5" name="Shape 445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7986712" y="1530350"/>
            <a:ext cx="679450" cy="539750"/>
          </a:xfrm>
          <a:prstGeom prst="rect">
            <a:avLst/>
          </a:prstGeom>
          <a:noFill/>
          <a:ln>
            <a:noFill/>
          </a:ln>
        </p:spPr>
      </p:pic>
      <p:sp>
        <p:nvSpPr>
          <p:cNvPr id="446" name="Shape 446"/>
          <p:cNvSpPr txBox="1"/>
          <p:nvPr/>
        </p:nvSpPr>
        <p:spPr>
          <a:xfrm>
            <a:off x="1755775" y="2074862"/>
            <a:ext cx="5464175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Baldasano et al. (2008); Guevara et al. (2013) </a:t>
            </a:r>
          </a:p>
        </p:txBody>
      </p:sp>
      <p:pic>
        <p:nvPicPr>
          <p:cNvPr descr="E:\mguevara\Proyecto PuertoBCN\ZQA1_Area_BCN_FuentesEmision4.jpg" id="447" name="Shape 447"/>
          <p:cNvPicPr preferRelativeResize="0"/>
          <p:nvPr/>
        </p:nvPicPr>
        <p:blipFill rotWithShape="1">
          <a:blip r:embed="rId15">
            <a:alphaModFix/>
          </a:blip>
          <a:srcRect b="5712" l="8657" r="3331" t="5655"/>
          <a:stretch/>
        </p:blipFill>
        <p:spPr>
          <a:xfrm>
            <a:off x="306387" y="3186112"/>
            <a:ext cx="4519612" cy="3219450"/>
          </a:xfrm>
          <a:prstGeom prst="rect">
            <a:avLst/>
          </a:prstGeom>
          <a:noFill/>
          <a:ln>
            <a:noFill/>
          </a:ln>
        </p:spPr>
      </p:pic>
      <p:sp>
        <p:nvSpPr>
          <p:cNvPr id="448" name="Shape 448"/>
          <p:cNvSpPr txBox="1"/>
          <p:nvPr/>
        </p:nvSpPr>
        <p:spPr>
          <a:xfrm>
            <a:off x="4875212" y="3779837"/>
            <a:ext cx="4572000" cy="2247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100000"/>
              <a:buFont typeface="Arial"/>
              <a:buChar char="•"/>
            </a:pP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Energy plants (C.C. Besós and</a:t>
            </a: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    Port de Barcelona)</a:t>
            </a: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100000"/>
              <a:buFont typeface="Arial"/>
              <a:buChar char="•"/>
            </a:pP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Incineration RSU (Besós)</a:t>
            </a: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100000"/>
              <a:buFont typeface="Arial"/>
              <a:buChar char="•"/>
            </a:pP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Industries </a:t>
            </a: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100000"/>
              <a:buFont typeface="Arial"/>
              <a:buChar char="•"/>
            </a:pP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Port </a:t>
            </a: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100000"/>
              <a:buFont typeface="Arial"/>
              <a:buChar char="•"/>
            </a:pP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Airport </a:t>
            </a: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100000"/>
              <a:buFont typeface="Arial"/>
              <a:buChar char="•"/>
            </a:pP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Road transport</a:t>
            </a:r>
          </a:p>
        </p:txBody>
      </p:sp>
      <p:sp>
        <p:nvSpPr>
          <p:cNvPr id="449" name="Shape 449"/>
          <p:cNvSpPr txBox="1"/>
          <p:nvPr/>
        </p:nvSpPr>
        <p:spPr>
          <a:xfrm>
            <a:off x="312737" y="2687637"/>
            <a:ext cx="8869362" cy="3717925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0" name="Shape 450"/>
          <p:cNvSpPr txBox="1"/>
          <p:nvPr/>
        </p:nvSpPr>
        <p:spPr>
          <a:xfrm>
            <a:off x="3811587" y="3141662"/>
            <a:ext cx="5203825" cy="363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-US" sz="2000" u="sng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Road transport</a:t>
            </a: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, emission estimation: </a:t>
            </a:r>
          </a:p>
          <a:p>
            <a:pPr indent="-285750" lvl="1" marL="74295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4990"/>
              </a:buClr>
              <a:buSzPct val="100000"/>
              <a:buFont typeface="Arial"/>
              <a:buChar char="•"/>
            </a:pPr>
            <a:r>
              <a:rPr b="0" i="0" lang="en-US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COPERT IV → Exhaust emissions (hot&amp;cold), evaporative emissions, tyre/break/road wear</a:t>
            </a:r>
          </a:p>
          <a:p>
            <a:pPr indent="-285750" lvl="1" marL="74295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4990"/>
              </a:buClr>
              <a:buSzPct val="100000"/>
              <a:buFont typeface="Arial"/>
              <a:buChar char="•"/>
            </a:pPr>
            <a:r>
              <a:rPr b="0" i="0" lang="en-US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Resuspension (Pay et al., 2010)</a:t>
            </a:r>
          </a:p>
          <a:p>
            <a:pPr indent="-285750" lvl="1" marL="74295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4990"/>
              </a:buClr>
              <a:buSzPct val="100000"/>
              <a:buFont typeface="Arial"/>
              <a:buChar char="•"/>
            </a:pPr>
            <a:r>
              <a:rPr b="0" i="0" lang="en-US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Updated for years 2011, 2012, 2013 and 2014</a:t>
            </a:r>
          </a:p>
        </p:txBody>
      </p:sp>
      <p:pic>
        <p:nvPicPr>
          <p:cNvPr id="451" name="Shape 451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356512" y="3114650"/>
            <a:ext cx="3422400" cy="3339000"/>
          </a:xfrm>
          <a:prstGeom prst="rect">
            <a:avLst/>
          </a:prstGeom>
          <a:noFill/>
          <a:ln>
            <a:noFill/>
          </a:ln>
        </p:spPr>
      </p:pic>
      <p:sp>
        <p:nvSpPr>
          <p:cNvPr id="452" name="Shape 452"/>
          <p:cNvSpPr txBox="1"/>
          <p:nvPr/>
        </p:nvSpPr>
        <p:spPr>
          <a:xfrm>
            <a:off x="-76200" y="7937"/>
            <a:ext cx="2438400" cy="455612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b="0" i="0" lang="en-US" sz="20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Methodologies</a:t>
            </a:r>
          </a:p>
        </p:txBody>
      </p:sp>
      <p:sp>
        <p:nvSpPr>
          <p:cNvPr id="453" name="Shape 453"/>
          <p:cNvSpPr txBox="1"/>
          <p:nvPr/>
        </p:nvSpPr>
        <p:spPr>
          <a:xfrm>
            <a:off x="863600" y="377825"/>
            <a:ext cx="7416800" cy="912812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b="0" i="0" lang="en-US" sz="2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Emissions: HERMES model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9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1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10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11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1_Office Theme">
  <a:themeElements>
    <a:clrScheme name="BSC">
      <a:dk1>
        <a:srgbClr val="004990"/>
      </a:dk1>
      <a:lt1>
        <a:srgbClr val="004990"/>
      </a:lt1>
      <a:dk2>
        <a:srgbClr val="004990"/>
      </a:dk2>
      <a:lt2>
        <a:srgbClr val="004990"/>
      </a:lt2>
      <a:accent1>
        <a:srgbClr val="FFFFFF"/>
      </a:accent1>
      <a:accent2>
        <a:srgbClr val="004990"/>
      </a:accent2>
      <a:accent3>
        <a:srgbClr val="004990"/>
      </a:accent3>
      <a:accent4>
        <a:srgbClr val="8DB3E2"/>
      </a:accent4>
      <a:accent5>
        <a:srgbClr val="548DD4"/>
      </a:accent5>
      <a:accent6>
        <a:srgbClr val="0070C0"/>
      </a:accent6>
      <a:hlink>
        <a:srgbClr val="95B3D7"/>
      </a:hlink>
      <a:folHlink>
        <a:srgbClr val="36609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10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